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72" r:id="rId3"/>
    <p:sldId id="276" r:id="rId4"/>
    <p:sldId id="279" r:id="rId5"/>
    <p:sldId id="281" r:id="rId6"/>
    <p:sldId id="280" r:id="rId7"/>
    <p:sldId id="273" r:id="rId8"/>
    <p:sldId id="261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37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5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6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0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5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C2F34-20C7-47BD-82E5-77B98953F527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3B147-A4D5-4409-914C-0A15011E0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90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Wages and Minimum Wages under BLA 2006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498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u="sng" dirty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u="sng" dirty="0" smtClean="0">
                <a:solidFill>
                  <a:srgbClr val="FFFF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Objectives of the Class</a:t>
            </a: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1.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are laws governing wages in Bangladesh?</a:t>
            </a: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 How minimum wages are determined? </a:t>
            </a:r>
          </a:p>
          <a:p>
            <a:pPr marL="0" lvl="0" indent="0">
              <a:buNone/>
            </a:pPr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Do you think the existing minimum wage rate is fair and equitable?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65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Meaning of Wages </a:t>
            </a: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Section 2 (45) of BLA</a:t>
            </a:r>
          </a:p>
          <a:p>
            <a:pPr marL="0" lvl="0" indent="0">
              <a:buNone/>
            </a:pPr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Section 120 of BLA-special definition of wages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292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/>
              <a:t>121. Responsibility for payment of </a:t>
            </a:r>
            <a:r>
              <a:rPr lang="en-US" sz="3200" dirty="0" smtClean="0"/>
              <a:t>wages</a:t>
            </a:r>
          </a:p>
          <a:p>
            <a:pPr marL="0" lvl="0" indent="0">
              <a:buNone/>
            </a:pPr>
            <a:r>
              <a:rPr lang="en-US" sz="3200" dirty="0"/>
              <a:t>122. Fixation of wage-periods </a:t>
            </a:r>
            <a:endParaRPr lang="en-US" sz="3200" dirty="0" smtClean="0"/>
          </a:p>
          <a:p>
            <a:pPr marL="0" lvl="0" indent="0">
              <a:buNone/>
            </a:pPr>
            <a:r>
              <a:rPr lang="en-US" sz="3200" dirty="0"/>
              <a:t>123. Time of payment of </a:t>
            </a:r>
            <a:r>
              <a:rPr lang="en-US" sz="3200" dirty="0" smtClean="0"/>
              <a:t>wages</a:t>
            </a:r>
          </a:p>
          <a:p>
            <a:pPr marL="0" lvl="0" indent="0">
              <a:buNone/>
            </a:pPr>
            <a:r>
              <a:rPr lang="en-US" sz="3200" dirty="0"/>
              <a:t>124. Wages to be paid in current coin or currency </a:t>
            </a:r>
            <a:r>
              <a:rPr lang="en-US" sz="3200" dirty="0" smtClean="0"/>
              <a:t>notes</a:t>
            </a:r>
          </a:p>
          <a:p>
            <a:pPr marL="0" lvl="0" indent="0">
              <a:buNone/>
            </a:pPr>
            <a:r>
              <a:rPr lang="en-US" sz="3200" dirty="0"/>
              <a:t>125. Deductions which may be made from </a:t>
            </a:r>
            <a:r>
              <a:rPr lang="en-US" sz="3200" dirty="0" smtClean="0"/>
              <a:t>wages</a:t>
            </a:r>
          </a:p>
          <a:p>
            <a:pPr marL="0" lvl="0" indent="0">
              <a:buNone/>
            </a:pPr>
            <a:r>
              <a:rPr lang="en-US" sz="3200" dirty="0"/>
              <a:t>126. Deductions for absence from </a:t>
            </a:r>
            <a:r>
              <a:rPr lang="en-US" sz="3200" dirty="0" smtClean="0"/>
              <a:t>duty</a:t>
            </a:r>
          </a:p>
          <a:p>
            <a:pPr marL="0" lvl="0" indent="0">
              <a:buNone/>
            </a:pPr>
            <a:r>
              <a:rPr lang="en-US" sz="3200" dirty="0"/>
              <a:t>127. Deductions for damage or loss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168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Minimum Wages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1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>
              <a:buNone/>
            </a:pP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/>
              <a:t>138. Establishment of Minimum wages Board </a:t>
            </a:r>
            <a:endParaRPr lang="en-US" sz="3200" dirty="0" smtClean="0"/>
          </a:p>
          <a:p>
            <a:pPr marL="0" lvl="0" indent="0">
              <a:buNone/>
            </a:pP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/>
              <a:t>139. Recommendation of minimum rates of wages for certain workers </a:t>
            </a:r>
            <a:endParaRPr lang="en-US" sz="3200" dirty="0" smtClean="0"/>
          </a:p>
          <a:p>
            <a:pPr marL="0" lvl="0" indent="0">
              <a:buNone/>
            </a:pP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/>
              <a:t>140. Power to declare minimum rates of wages </a:t>
            </a:r>
            <a:endParaRPr lang="en-US" sz="3200" dirty="0" smtClean="0"/>
          </a:p>
          <a:p>
            <a:pPr marL="0" lvl="0" indent="0">
              <a:buNone/>
            </a:pP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>
              <a:buNone/>
            </a:pPr>
            <a:r>
              <a:rPr lang="en-US" sz="3200" dirty="0"/>
              <a:t>141. Factors to be considered in making its recommendation :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314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Latest update on Minimum Wages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94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122" y="225287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</a:t>
            </a:r>
          </a:p>
          <a:p>
            <a:pPr marL="0" lvl="0" indent="0" algn="ctr">
              <a:buNone/>
            </a:pP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Do you think the existing minimum wage rate is fair and equitable?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313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530"/>
            <a:ext cx="10515600" cy="6042992"/>
          </a:xfrm>
        </p:spPr>
        <p:txBody>
          <a:bodyPr/>
          <a:lstStyle/>
          <a:p>
            <a:pPr marL="0" lvl="0" indent="0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Discussion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lvl="0" indent="0" algn="ctr">
              <a:buNone/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Questions 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962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149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Andalus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DIU</dc:creator>
  <cp:lastModifiedBy>DIU</cp:lastModifiedBy>
  <cp:revision>40</cp:revision>
  <dcterms:created xsi:type="dcterms:W3CDTF">2020-04-17T13:22:52Z</dcterms:created>
  <dcterms:modified xsi:type="dcterms:W3CDTF">2020-08-13T09:31:49Z</dcterms:modified>
</cp:coreProperties>
</file>