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ml" Extension="xml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3.xml"/>
  <Override ContentType="application/vnd.openxmlformats-officedocument.drawingml.chart+xml" PartName="/ppt/charts/chart2.xml"/>
  <Override ContentType="application/vnd.openxmlformats-officedocument.drawingml.chart+xml" PartName="/ppt/charts/char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drawingml.chartshapes+xml" PartName="/ppt/drawings/drawing1.xml"/>
  <Override ContentType="application/vnd.ms-office.chartstyle+xml" PartName="/ppt/charts/style3.xml"/>
  <Override ContentType="application/vnd.ms-office.chartstyle+xml" PartName="/ppt/charts/style1.xml"/>
  <Override ContentType="application/vnd.ms-office.chartstyle+xml" PartName="/ppt/charts/style2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1" roundtripDataSignature="AMtx7mjBPlOY3b4uNNd3upW0JpiEMo3K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customschemas.google.com/relationships/presentationmetadata" Target="metadata"/><Relationship Id="rId10" Type="http://schemas.openxmlformats.org/officeDocument/2006/relationships/slide" Target="slides/slide6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Sheet1.xlsx"/><Relationship Id="rId4" Type="http://schemas.openxmlformats.org/officeDocument/2006/relationships/chartUserShapes" Target="../drawings/drawing1.xml"/></Relationships>
</file>

<file path=ppt/charts/_rels/chart2.xml.rels><?xml version="1.0" encoding="UTF-8" standalone="yes"?>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Sheet2.xlsx"/></Relationships>
</file>

<file path=ppt/charts/_rels/chart3.xml.rels><?xml version="1.0" encoding="UTF-8" standalone="yes"?>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Gross Revenue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D1E-436F-B155-11D12081ECA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D1E-436F-B155-11D12081ECA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D1E-436F-B155-11D12081ECA9}"/>
              </c:ext>
            </c:extLst>
          </c:dPt>
          <c:cat>
            <c:strRef>
              <c:f>Sheet1!$A$2:$A$6</c:f>
              <c:strCache>
                <c:ptCount val="5"/>
                <c:pt idx="0">
                  <c:v>20YY</c:v>
                </c:pt>
                <c:pt idx="1">
                  <c:v>20YY</c:v>
                </c:pt>
                <c:pt idx="2">
                  <c:v>20YY</c:v>
                </c:pt>
                <c:pt idx="3">
                  <c:v>20YY</c:v>
                </c:pt>
                <c:pt idx="4">
                  <c:v>20YY</c:v>
                </c:pt>
              </c:strCache>
            </c:strRef>
          </c:cat>
          <c:val>
            <c:numRef>
              <c:f>Sheet1!$B$2:$B$6</c:f>
              <c:numCache>
                <c:formatCode>[$$-409]#,##0</c:formatCode>
                <c:ptCount val="5"/>
                <c:pt idx="0">
                  <c:v>0</c:v>
                </c:pt>
                <c:pt idx="1">
                  <c:v>6750</c:v>
                </c:pt>
                <c:pt idx="2">
                  <c:v>33750</c:v>
                </c:pt>
                <c:pt idx="3">
                  <c:v>135000</c:v>
                </c:pt>
                <c:pt idx="4">
                  <c:v>270000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D1E-436F-B155-11D12081EC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000041416"/>
        <c:axId val="1000041744"/>
      </c:barChart>
      <c:catAx>
        <c:axId val="1000041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0041744"/>
        <c:crosses val="autoZero"/>
        <c:auto val="1"/>
        <c:lblAlgn val="ctr"/>
        <c:lblOffset val="100"/>
        <c:noMultiLvlLbl val="0"/>
      </c:catAx>
      <c:valAx>
        <c:axId val="1000041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$-409]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0041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Company 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</c:spPr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A66-4D13-90A4-391C509065D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A66-4D13-90A4-391C509065D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A66-4D13-90A4-391C509065DF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A66-4D13-90A4-391C509065DF}"/>
              </c:ext>
            </c:extLst>
          </c:dPt>
          <c:dPt>
            <c:idx val="4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A66-4D13-90A4-391C509065DF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66-4D13-90A4-391C509065DF}"/>
                </c:ext>
              </c:extLst>
            </c:dLbl>
            <c:dLbl>
              <c:idx val="1"/>
              <c:layout>
                <c:manualLayout>
                  <c:x val="-0.11615923344937455"/>
                  <c:y val="-0.1400252328934865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66-4D13-90A4-391C509065DF}"/>
                </c:ext>
              </c:extLst>
            </c:dLbl>
            <c:dLbl>
              <c:idx val="2"/>
              <c:layout>
                <c:manualLayout>
                  <c:x val="0.13864166572989867"/>
                  <c:y val="-0.15145586415009771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66-4D13-90A4-391C509065DF}"/>
                </c:ext>
              </c:extLst>
            </c:dLbl>
            <c:dLbl>
              <c:idx val="3"/>
              <c:layout>
                <c:manualLayout>
                  <c:x val="6.9525299079784011E-2"/>
                  <c:y val="0.28576578141527864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66-4D13-90A4-391C509065DF}"/>
                </c:ext>
              </c:extLst>
            </c:dLbl>
            <c:dLbl>
              <c:idx val="4"/>
              <c:layout>
                <c:manualLayout>
                  <c:x val="-8.1787666114047294E-2"/>
                  <c:y val="0.2286126251322228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A66-4D13-90A4-391C509065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20YY</c:v>
                </c:pt>
                <c:pt idx="1">
                  <c:v>20YY</c:v>
                </c:pt>
                <c:pt idx="2">
                  <c:v>20YY</c:v>
                </c:pt>
                <c:pt idx="3">
                  <c:v>20YY</c:v>
                </c:pt>
                <c:pt idx="4">
                  <c:v>20YY</c:v>
                </c:pt>
              </c:strCache>
            </c:strRef>
          </c:cat>
          <c:val>
            <c:numRef>
              <c:f>Sheet1!$B$2:$B$6</c:f>
              <c:numCache>
                <c:formatCode>[$$-409]#,##0</c:formatCode>
                <c:ptCount val="5"/>
                <c:pt idx="0">
                  <c:v>0</c:v>
                </c:pt>
                <c:pt idx="1">
                  <c:v>6750</c:v>
                </c:pt>
                <c:pt idx="2">
                  <c:v>33750</c:v>
                </c:pt>
                <c:pt idx="3">
                  <c:v>135000</c:v>
                </c:pt>
                <c:pt idx="4">
                  <c:v>270000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A66-4D13-90A4-391C509065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Revenue</a:t>
            </a:r>
            <a:r>
              <a:rPr lang="en-US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Over Time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B30D-47FC-97C2-FA87298C22F3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B30D-47FC-97C2-FA87298C22F3}"/>
              </c:ext>
            </c:extLst>
          </c:dPt>
          <c:dPt>
            <c:idx val="4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B30D-47FC-97C2-FA87298C22F3}"/>
              </c:ext>
            </c:extLst>
          </c:dPt>
          <c:cat>
            <c:strRef>
              <c:f>Sheet1!$A$2:$A$6</c:f>
              <c:strCache>
                <c:ptCount val="5"/>
                <c:pt idx="0">
                  <c:v>20YY</c:v>
                </c:pt>
                <c:pt idx="1">
                  <c:v>20YY</c:v>
                </c:pt>
                <c:pt idx="2">
                  <c:v>20YY</c:v>
                </c:pt>
                <c:pt idx="3">
                  <c:v>20YY</c:v>
                </c:pt>
                <c:pt idx="4">
                  <c:v>20YY</c:v>
                </c:pt>
              </c:strCache>
            </c:strRef>
          </c:cat>
          <c:val>
            <c:numRef>
              <c:f>Sheet1!$B$2:$B$6</c:f>
              <c:numCache>
                <c:formatCode>[$$-409]#,##0</c:formatCode>
                <c:ptCount val="5"/>
                <c:pt idx="0">
                  <c:v>0</c:v>
                </c:pt>
                <c:pt idx="1">
                  <c:v>6750</c:v>
                </c:pt>
                <c:pt idx="2">
                  <c:v>33750</c:v>
                </c:pt>
                <c:pt idx="3">
                  <c:v>135000</c:v>
                </c:pt>
                <c:pt idx="4">
                  <c:v>270000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30D-47FC-97C2-FA87298C22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0041416"/>
        <c:axId val="1000041744"/>
      </c:lineChart>
      <c:catAx>
        <c:axId val="1000041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0041744"/>
        <c:crosses val="autoZero"/>
        <c:auto val="1"/>
        <c:lblAlgn val="ctr"/>
        <c:lblOffset val="100"/>
        <c:noMultiLvlLbl val="0"/>
      </c:catAx>
      <c:valAx>
        <c:axId val="1000041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$-409]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0041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924ED877-E016-4736-BA15-B7E08914B5B3}"/>
            </a:ext>
          </a:extLst>
        </cdr:cNvPr>
        <cdr:cNvSpPr/>
      </cdr:nvSpPr>
      <cdr:spPr>
        <a:xfrm xmlns:a="http://schemas.openxmlformats.org/drawingml/2006/main">
          <a:off x="0" y="0"/>
          <a:ext cx="3389313" cy="44441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0.01573</cdr:y>
    </cdr:from>
    <cdr:to>
      <cdr:x>1</cdr:x>
      <cdr:y>0.99541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:a16="http://schemas.microsoft.com/office/drawing/2014/main" id="{6A7CD3C2-FB35-40AE-A325-CA3A3223D0AF}"/>
            </a:ext>
          </a:extLst>
        </cdr:cNvPr>
        <cdr:cNvSpPr/>
      </cdr:nvSpPr>
      <cdr:spPr>
        <a:xfrm xmlns:a="http://schemas.openxmlformats.org/drawingml/2006/main">
          <a:off x="0" y="69912"/>
          <a:ext cx="3389313" cy="435390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en-US" dirty="0">
            <a:solidFill>
              <a:sysClr val="windowText" lastClr="000000"/>
            </a:solidFill>
          </a:endParaRPr>
        </a:p>
      </cdr:txBody>
    </cdr:sp>
  </cdr:relSizeAnchor>
</c:userShape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Relationship Id="rId4" Type="http://schemas.openxmlformats.org/officeDocument/2006/relationships/chart" Target="../charts/chart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ith Image" showMasterSp="0">
  <p:cSld name="Title Slide with Image">
    <p:bg>
      <p:bgPr>
        <a:solidFill>
          <a:srgbClr val="F2F2F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9"/>
          <p:cNvSpPr/>
          <p:nvPr>
            <p:ph idx="2" type="pic"/>
          </p:nvPr>
        </p:nvSpPr>
        <p:spPr>
          <a:xfrm>
            <a:off x="0" y="0"/>
            <a:ext cx="9780588" cy="6804025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0" lIns="0" spcFirstLastPara="1" rIns="0" wrap="square" tIns="17280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22" name="Google Shape;22;p9"/>
          <p:cNvSpPr txBox="1"/>
          <p:nvPr>
            <p:ph type="ctrTitle"/>
          </p:nvPr>
        </p:nvSpPr>
        <p:spPr>
          <a:xfrm>
            <a:off x="3200400" y="2811053"/>
            <a:ext cx="8991600" cy="126129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0000" lIns="180000" spcFirstLastPara="1" rIns="252000" wrap="square" tIns="1800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Corbel"/>
              <a:buNone/>
              <a:defRPr b="1"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9"/>
          <p:cNvSpPr txBox="1"/>
          <p:nvPr>
            <p:ph idx="1" type="subTitle"/>
          </p:nvPr>
        </p:nvSpPr>
        <p:spPr>
          <a:xfrm>
            <a:off x="3200400" y="4061039"/>
            <a:ext cx="6580188" cy="580921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anchorCtr="0" anchor="t" bIns="180000" lIns="180000" spcFirstLastPara="1" rIns="180000" wrap="square" tIns="180000">
            <a:no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9"/>
          <p:cNvSpPr/>
          <p:nvPr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5" name="Google Shape;25;p9"/>
          <p:cNvSpPr/>
          <p:nvPr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6" name="Google Shape;26;p9"/>
          <p:cNvSpPr/>
          <p:nvPr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7" name="Google Shape;27;p9"/>
          <p:cNvSpPr/>
          <p:nvPr/>
        </p:nvSpPr>
        <p:spPr>
          <a:xfrm>
            <a:off x="9780588" y="269861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Photo">
  <p:cSld name="Large Photo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/>
          <p:nvPr>
            <p:ph idx="2" type="pic"/>
          </p:nvPr>
        </p:nvSpPr>
        <p:spPr>
          <a:xfrm>
            <a:off x="0" y="1"/>
            <a:ext cx="12192000" cy="637135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03" name="Google Shape;103;p18"/>
          <p:cNvSpPr txBox="1"/>
          <p:nvPr>
            <p:ph idx="1" type="body"/>
          </p:nvPr>
        </p:nvSpPr>
        <p:spPr>
          <a:xfrm>
            <a:off x="7552944" y="5359400"/>
            <a:ext cx="4207056" cy="5658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0000" lIns="180000" spcFirstLastPara="1" rIns="180000" wrap="square" tIns="1800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18"/>
          <p:cNvSpPr txBox="1"/>
          <p:nvPr>
            <p:ph idx="11" type="ftr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" name="Google Shape;106;p18"/>
          <p:cNvSpPr txBox="1"/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title, and Content">
  <p:cSld name="Title, Subtitle, and Conten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orbel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9"/>
          <p:cNvSpPr txBox="1"/>
          <p:nvPr>
            <p:ph idx="1" type="body"/>
          </p:nvPr>
        </p:nvSpPr>
        <p:spPr>
          <a:xfrm>
            <a:off x="431800" y="1008000"/>
            <a:ext cx="11339513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" name="Google Shape;110;p19"/>
          <p:cNvSpPr txBox="1"/>
          <p:nvPr>
            <p:ph idx="2" type="body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19"/>
          <p:cNvSpPr txBox="1"/>
          <p:nvPr>
            <p:ph idx="11" type="ftr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9"/>
          <p:cNvSpPr txBox="1"/>
          <p:nvPr>
            <p:ph idx="12" type="sldNum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 with Subtitle">
  <p:cSld name="Two Content with Subtitle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orbel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0"/>
          <p:cNvSpPr txBox="1"/>
          <p:nvPr>
            <p:ph idx="1" type="body"/>
          </p:nvPr>
        </p:nvSpPr>
        <p:spPr>
          <a:xfrm>
            <a:off x="431800" y="1008000"/>
            <a:ext cx="11339513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20"/>
          <p:cNvSpPr txBox="1"/>
          <p:nvPr>
            <p:ph idx="2" type="body"/>
          </p:nvPr>
        </p:nvSpPr>
        <p:spPr>
          <a:xfrm>
            <a:off x="432000" y="1512000"/>
            <a:ext cx="5472000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20"/>
          <p:cNvSpPr txBox="1"/>
          <p:nvPr>
            <p:ph idx="3" type="body"/>
          </p:nvPr>
        </p:nvSpPr>
        <p:spPr>
          <a:xfrm>
            <a:off x="6299887" y="1511250"/>
            <a:ext cx="5472113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20"/>
          <p:cNvSpPr txBox="1"/>
          <p:nvPr>
            <p:ph idx="11" type="ftr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0"/>
          <p:cNvSpPr txBox="1"/>
          <p:nvPr>
            <p:ph idx="12" type="sldNum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orbel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1"/>
          <p:cNvSpPr txBox="1"/>
          <p:nvPr>
            <p:ph idx="1" type="body"/>
          </p:nvPr>
        </p:nvSpPr>
        <p:spPr>
          <a:xfrm>
            <a:off x="431800" y="1008000"/>
            <a:ext cx="11339513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21"/>
          <p:cNvSpPr txBox="1"/>
          <p:nvPr>
            <p:ph idx="2" type="body"/>
          </p:nvPr>
        </p:nvSpPr>
        <p:spPr>
          <a:xfrm>
            <a:off x="432000" y="1512000"/>
            <a:ext cx="3600000" cy="4679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21"/>
          <p:cNvSpPr txBox="1"/>
          <p:nvPr>
            <p:ph idx="3" type="body"/>
          </p:nvPr>
        </p:nvSpPr>
        <p:spPr>
          <a:xfrm>
            <a:off x="4301550" y="1511476"/>
            <a:ext cx="3600450" cy="46792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" name="Google Shape;125;p21"/>
          <p:cNvSpPr txBox="1"/>
          <p:nvPr>
            <p:ph idx="4" type="body"/>
          </p:nvPr>
        </p:nvSpPr>
        <p:spPr>
          <a:xfrm>
            <a:off x="8171550" y="1511475"/>
            <a:ext cx="3600450" cy="4679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" name="Google Shape;126;p21"/>
          <p:cNvSpPr txBox="1"/>
          <p:nvPr>
            <p:ph idx="11" type="ftr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1"/>
          <p:cNvSpPr txBox="1"/>
          <p:nvPr>
            <p:ph idx="12" type="sldNum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Column">
  <p:cSld name="5 Column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orbel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2"/>
          <p:cNvSpPr txBox="1"/>
          <p:nvPr>
            <p:ph idx="1" type="body"/>
          </p:nvPr>
        </p:nvSpPr>
        <p:spPr>
          <a:xfrm>
            <a:off x="431800" y="1008000"/>
            <a:ext cx="11339513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p22"/>
          <p:cNvSpPr txBox="1"/>
          <p:nvPr>
            <p:ph idx="2" type="body"/>
          </p:nvPr>
        </p:nvSpPr>
        <p:spPr>
          <a:xfrm>
            <a:off x="432000" y="1512000"/>
            <a:ext cx="2160000" cy="4679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2" name="Google Shape;132;p22"/>
          <p:cNvSpPr txBox="1"/>
          <p:nvPr>
            <p:ph idx="3" type="body"/>
          </p:nvPr>
        </p:nvSpPr>
        <p:spPr>
          <a:xfrm>
            <a:off x="2726412" y="1512000"/>
            <a:ext cx="2160588" cy="4679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3" name="Google Shape;133;p22"/>
          <p:cNvSpPr txBox="1"/>
          <p:nvPr>
            <p:ph idx="4" type="body"/>
          </p:nvPr>
        </p:nvSpPr>
        <p:spPr>
          <a:xfrm>
            <a:off x="5021412" y="1512000"/>
            <a:ext cx="2160588" cy="4679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22"/>
          <p:cNvSpPr txBox="1"/>
          <p:nvPr>
            <p:ph idx="5" type="body"/>
          </p:nvPr>
        </p:nvSpPr>
        <p:spPr>
          <a:xfrm>
            <a:off x="7316412" y="1507535"/>
            <a:ext cx="2160588" cy="4679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5" name="Google Shape;135;p22"/>
          <p:cNvSpPr txBox="1"/>
          <p:nvPr>
            <p:ph idx="6" type="body"/>
          </p:nvPr>
        </p:nvSpPr>
        <p:spPr>
          <a:xfrm>
            <a:off x="9611412" y="1507535"/>
            <a:ext cx="2160588" cy="46837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6" name="Google Shape;136;p22"/>
          <p:cNvSpPr txBox="1"/>
          <p:nvPr>
            <p:ph idx="11" type="ftr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2"/>
          <p:cNvSpPr txBox="1"/>
          <p:nvPr>
            <p:ph idx="12" type="sldNum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bg>
      <p:bgPr>
        <a:solidFill>
          <a:srgbClr val="F2F2F2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/>
          <p:nvPr>
            <p:ph type="ctrTitle"/>
          </p:nvPr>
        </p:nvSpPr>
        <p:spPr>
          <a:xfrm>
            <a:off x="3200400" y="2811053"/>
            <a:ext cx="8991600" cy="126129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0000" lIns="180000" spcFirstLastPara="1" rIns="252000" wrap="square" tIns="1800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Corbel"/>
              <a:buNone/>
              <a:defRPr b="1"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3"/>
          <p:cNvSpPr txBox="1"/>
          <p:nvPr>
            <p:ph idx="1" type="subTitle"/>
          </p:nvPr>
        </p:nvSpPr>
        <p:spPr>
          <a:xfrm>
            <a:off x="3200400" y="4061039"/>
            <a:ext cx="6580188" cy="580921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anchorCtr="0" anchor="t" bIns="180000" lIns="180000" spcFirstLastPara="1" rIns="180000" wrap="square" tIns="180000">
            <a:no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" name="Google Shape;141;p23"/>
          <p:cNvSpPr/>
          <p:nvPr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42" name="Google Shape;142;p23"/>
          <p:cNvSpPr/>
          <p:nvPr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43" name="Google Shape;143;p23"/>
          <p:cNvSpPr/>
          <p:nvPr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44" name="Google Shape;144;p23"/>
          <p:cNvSpPr/>
          <p:nvPr/>
        </p:nvSpPr>
        <p:spPr>
          <a:xfrm>
            <a:off x="9780588" y="269861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bg>
      <p:bgPr>
        <a:solidFill>
          <a:srgbClr val="3F3F3F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/>
          <p:nvPr>
            <p:ph type="title"/>
          </p:nvPr>
        </p:nvSpPr>
        <p:spPr>
          <a:xfrm>
            <a:off x="-1700" y="2156226"/>
            <a:ext cx="5958000" cy="195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80000" lIns="252000" spcFirstLastPara="1" rIns="180000" wrap="square" tIns="1800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Corbel"/>
              <a:buNone/>
              <a:defRPr b="1" sz="60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24"/>
          <p:cNvSpPr txBox="1"/>
          <p:nvPr>
            <p:ph idx="11" type="ftr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24"/>
          <p:cNvSpPr/>
          <p:nvPr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49" name="Google Shape;149;p24"/>
          <p:cNvSpPr/>
          <p:nvPr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50" name="Google Shape;150;p24"/>
          <p:cNvSpPr/>
          <p:nvPr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51" name="Google Shape;151;p24"/>
          <p:cNvSpPr/>
          <p:nvPr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52" name="Google Shape;152;p24"/>
          <p:cNvSpPr txBox="1"/>
          <p:nvPr>
            <p:ph idx="12" type="sldNum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3" name="Google Shape;153;p24"/>
          <p:cNvSpPr txBox="1"/>
          <p:nvPr>
            <p:ph idx="1" type="body"/>
          </p:nvPr>
        </p:nvSpPr>
        <p:spPr>
          <a:xfrm>
            <a:off x="0" y="4114627"/>
            <a:ext cx="5956300" cy="1095056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anchorCtr="0" anchor="t" bIns="180000" lIns="252000" spcFirstLastPara="1" rIns="180000" wrap="square" tIns="1800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/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orbel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25"/>
          <p:cNvSpPr txBox="1"/>
          <p:nvPr>
            <p:ph idx="1" type="body"/>
          </p:nvPr>
        </p:nvSpPr>
        <p:spPr>
          <a:xfrm>
            <a:off x="432000" y="1008000"/>
            <a:ext cx="11328000" cy="5183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7" name="Google Shape;157;p25"/>
          <p:cNvSpPr txBox="1"/>
          <p:nvPr>
            <p:ph idx="11" type="ftr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5"/>
          <p:cNvSpPr txBox="1"/>
          <p:nvPr>
            <p:ph idx="12" type="sldNum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6"/>
          <p:cNvSpPr txBox="1"/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orbel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26"/>
          <p:cNvSpPr txBox="1"/>
          <p:nvPr>
            <p:ph idx="11" type="ftr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26"/>
          <p:cNvSpPr txBox="1"/>
          <p:nvPr>
            <p:ph idx="12" type="sldNum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3" name="Google Shape;163;p26"/>
          <p:cNvSpPr txBox="1"/>
          <p:nvPr>
            <p:ph idx="1" type="body"/>
          </p:nvPr>
        </p:nvSpPr>
        <p:spPr>
          <a:xfrm>
            <a:off x="6311886" y="1007250"/>
            <a:ext cx="5460114" cy="51697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" name="Google Shape;164;p26"/>
          <p:cNvSpPr txBox="1"/>
          <p:nvPr>
            <p:ph idx="2" type="body"/>
          </p:nvPr>
        </p:nvSpPr>
        <p:spPr>
          <a:xfrm>
            <a:off x="431999" y="1007250"/>
            <a:ext cx="5448115" cy="51697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 txBox="1"/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orbel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27"/>
          <p:cNvSpPr txBox="1"/>
          <p:nvPr>
            <p:ph idx="11" type="ftr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27"/>
          <p:cNvSpPr txBox="1"/>
          <p:nvPr>
            <p:ph idx="12" type="sldNum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descr="Accent block left" id="169" name="Google Shape;169;p27"/>
          <p:cNvSpPr/>
          <p:nvPr/>
        </p:nvSpPr>
        <p:spPr>
          <a:xfrm>
            <a:off x="431800" y="1016231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descr="Accent bar right&#10;" id="170" name="Google Shape;170;p27"/>
          <p:cNvSpPr/>
          <p:nvPr/>
        </p:nvSpPr>
        <p:spPr>
          <a:xfrm>
            <a:off x="6299887" y="1016231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71" name="Google Shape;171;p27"/>
          <p:cNvSpPr txBox="1"/>
          <p:nvPr>
            <p:ph idx="1" type="body"/>
          </p:nvPr>
        </p:nvSpPr>
        <p:spPr>
          <a:xfrm>
            <a:off x="431800" y="1224128"/>
            <a:ext cx="5448115" cy="3587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72" name="Google Shape;172;p27"/>
          <p:cNvSpPr txBox="1"/>
          <p:nvPr>
            <p:ph idx="2" type="body"/>
          </p:nvPr>
        </p:nvSpPr>
        <p:spPr>
          <a:xfrm>
            <a:off x="6312086" y="1224128"/>
            <a:ext cx="5447914" cy="3587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73" name="Google Shape;173;p27"/>
          <p:cNvSpPr txBox="1"/>
          <p:nvPr>
            <p:ph idx="3" type="body"/>
          </p:nvPr>
        </p:nvSpPr>
        <p:spPr>
          <a:xfrm>
            <a:off x="6299886" y="1955731"/>
            <a:ext cx="5447914" cy="42339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4" name="Google Shape;174;p27"/>
          <p:cNvSpPr txBox="1"/>
          <p:nvPr>
            <p:ph idx="4" type="body"/>
          </p:nvPr>
        </p:nvSpPr>
        <p:spPr>
          <a:xfrm>
            <a:off x="431800" y="1943031"/>
            <a:ext cx="5447914" cy="42466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Image Layout 2">
  <p:cSld name="Text Image Layout 2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0"/>
          <p:cNvSpPr/>
          <p:nvPr>
            <p:ph idx="2" type="pic"/>
          </p:nvPr>
        </p:nvSpPr>
        <p:spPr>
          <a:xfrm>
            <a:off x="0" y="-1"/>
            <a:ext cx="6096000" cy="637135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0" lIns="0" spcFirstLastPara="1" rIns="0" wrap="square" tIns="15840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30" name="Google Shape;30;p10"/>
          <p:cNvSpPr txBox="1"/>
          <p:nvPr>
            <p:ph type="title"/>
          </p:nvPr>
        </p:nvSpPr>
        <p:spPr>
          <a:xfrm>
            <a:off x="5118100" y="1869795"/>
            <a:ext cx="6641900" cy="112434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180000" lIns="180000" spcFirstLastPara="1" rIns="180000" wrap="square" tIns="1800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Corbel"/>
              <a:buNone/>
              <a:defRPr b="1" sz="6000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" type="body"/>
          </p:nvPr>
        </p:nvSpPr>
        <p:spPr>
          <a:xfrm>
            <a:off x="5118334" y="2994141"/>
            <a:ext cx="6641626" cy="590155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anchorCtr="0" anchor="t" bIns="180000" lIns="180000" spcFirstLastPara="1" rIns="180000" wrap="square" tIns="1800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3" type="body"/>
          </p:nvPr>
        </p:nvSpPr>
        <p:spPr>
          <a:xfrm>
            <a:off x="6288000" y="3763648"/>
            <a:ext cx="5472000" cy="24283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0"/>
          <p:cNvSpPr txBox="1"/>
          <p:nvPr>
            <p:ph idx="11" type="ftr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0"/>
          <p:cNvSpPr txBox="1"/>
          <p:nvPr>
            <p:ph idx="12" type="sldNum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10"/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 txBox="1"/>
          <p:nvPr>
            <p:ph type="title"/>
          </p:nvPr>
        </p:nvSpPr>
        <p:spPr>
          <a:xfrm>
            <a:off x="432000" y="432000"/>
            <a:ext cx="3932037" cy="141127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orbel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28"/>
          <p:cNvSpPr txBox="1"/>
          <p:nvPr>
            <p:ph idx="11" type="ftr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28"/>
          <p:cNvSpPr txBox="1"/>
          <p:nvPr>
            <p:ph idx="12" type="sldNum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descr="Accent block left" id="179" name="Google Shape;179;p28"/>
          <p:cNvSpPr/>
          <p:nvPr/>
        </p:nvSpPr>
        <p:spPr>
          <a:xfrm>
            <a:off x="431800" y="1892926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80" name="Google Shape;180;p28"/>
          <p:cNvSpPr txBox="1"/>
          <p:nvPr>
            <p:ph idx="1" type="body"/>
          </p:nvPr>
        </p:nvSpPr>
        <p:spPr>
          <a:xfrm>
            <a:off x="4788816" y="432001"/>
            <a:ext cx="6971184" cy="5429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 sz="14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81" name="Google Shape;181;p28"/>
          <p:cNvSpPr txBox="1"/>
          <p:nvPr>
            <p:ph idx="2" type="body"/>
          </p:nvPr>
        </p:nvSpPr>
        <p:spPr>
          <a:xfrm>
            <a:off x="432000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9"/>
          <p:cNvSpPr txBox="1"/>
          <p:nvPr>
            <p:ph type="title"/>
          </p:nvPr>
        </p:nvSpPr>
        <p:spPr>
          <a:xfrm>
            <a:off x="432000" y="432000"/>
            <a:ext cx="3932037" cy="141127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orbel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29"/>
          <p:cNvSpPr txBox="1"/>
          <p:nvPr>
            <p:ph idx="11" type="ftr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29"/>
          <p:cNvSpPr txBox="1"/>
          <p:nvPr>
            <p:ph idx="12" type="sldNum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descr="Accent block left" id="186" name="Google Shape;186;p29"/>
          <p:cNvSpPr/>
          <p:nvPr/>
        </p:nvSpPr>
        <p:spPr>
          <a:xfrm>
            <a:off x="431800" y="1892926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87" name="Google Shape;187;p29"/>
          <p:cNvSpPr txBox="1"/>
          <p:nvPr>
            <p:ph idx="1" type="body"/>
          </p:nvPr>
        </p:nvSpPr>
        <p:spPr>
          <a:xfrm>
            <a:off x="432000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88" name="Google Shape;188;p29"/>
          <p:cNvSpPr/>
          <p:nvPr>
            <p:ph idx="2" type="pic"/>
          </p:nvPr>
        </p:nvSpPr>
        <p:spPr>
          <a:xfrm>
            <a:off x="4788816" y="432001"/>
            <a:ext cx="6971184" cy="5429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Subtitle">
  <p:cSld name="1_Title and Subtitle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0"/>
          <p:cNvSpPr txBox="1"/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orbel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30"/>
          <p:cNvSpPr txBox="1"/>
          <p:nvPr>
            <p:ph idx="1" type="body"/>
          </p:nvPr>
        </p:nvSpPr>
        <p:spPr>
          <a:xfrm>
            <a:off x="431800" y="1008000"/>
            <a:ext cx="11339513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2" name="Google Shape;192;p30"/>
          <p:cNvSpPr txBox="1"/>
          <p:nvPr>
            <p:ph idx="11" type="ftr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30"/>
          <p:cNvSpPr txBox="1"/>
          <p:nvPr>
            <p:ph idx="12" type="sldNum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194" name="Google Shape;194;p30" title="Gross Revenue Placeholder Chart"/>
          <p:cNvGraphicFramePr/>
          <p:nvPr/>
        </p:nvGraphicFramePr>
        <p:xfrm>
          <a:off x="431800" y="1512000"/>
          <a:ext cx="3389313" cy="4444199"/>
        </p:xfrm>
        <a:graphic>
          <a:graphicData uri="http://schemas.openxmlformats.org/drawingml/2006/chart">
            <c:chart r:id="rId2"/>
          </a:graphicData>
        </a:graphic>
      </p:graphicFrame>
      <p:graphicFrame>
        <p:nvGraphicFramePr>
          <p:cNvPr id="195" name="Google Shape;195;p30" title="Gross Revenue Placeholder Chart"/>
          <p:cNvGraphicFramePr/>
          <p:nvPr/>
        </p:nvGraphicFramePr>
        <p:xfrm>
          <a:off x="4406900" y="1512000"/>
          <a:ext cx="3389313" cy="4444199"/>
        </p:xfrm>
        <a:graphic>
          <a:graphicData uri="http://schemas.openxmlformats.org/drawingml/2006/chart">
            <c:chart r:id="rId3"/>
          </a:graphicData>
        </a:graphic>
      </p:graphicFrame>
      <p:graphicFrame>
        <p:nvGraphicFramePr>
          <p:cNvPr id="196" name="Google Shape;196;p30" title="Gross Revenue Placeholder Chart"/>
          <p:cNvGraphicFramePr/>
          <p:nvPr/>
        </p:nvGraphicFramePr>
        <p:xfrm>
          <a:off x="8382000" y="1512000"/>
          <a:ext cx="3389313" cy="4444199"/>
        </p:xfrm>
        <a:graphic>
          <a:graphicData uri="http://schemas.openxmlformats.org/drawingml/2006/chart">
            <c:chart r:id="rId4"/>
          </a:graphicData>
        </a:graphic>
      </p:graphicFrame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1"/>
          <p:cNvSpPr txBox="1"/>
          <p:nvPr>
            <p:ph idx="11" type="ftr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31"/>
          <p:cNvSpPr txBox="1"/>
          <p:nvPr>
            <p:ph idx="12" type="sldNum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0" name="Google Shape;200;p31"/>
          <p:cNvSpPr txBox="1"/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2"/>
          <p:cNvSpPr txBox="1"/>
          <p:nvPr>
            <p:ph idx="11" type="ftr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32"/>
          <p:cNvSpPr txBox="1"/>
          <p:nvPr>
            <p:ph idx="12" type="sldNum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4" name="Google Shape;204;p32"/>
          <p:cNvSpPr txBox="1"/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p32"/>
          <p:cNvSpPr txBox="1"/>
          <p:nvPr>
            <p:ph idx="1" type="body"/>
          </p:nvPr>
        </p:nvSpPr>
        <p:spPr>
          <a:xfrm>
            <a:off x="1664370" y="2033588"/>
            <a:ext cx="8863262" cy="2790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6000"/>
              <a:buNone/>
              <a:defRPr sz="60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3"/>
          <p:cNvSpPr txBox="1"/>
          <p:nvPr>
            <p:ph idx="11" type="ftr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33"/>
          <p:cNvSpPr txBox="1"/>
          <p:nvPr>
            <p:ph idx="12" type="sldNum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">
  <p:cSld name="Thank You">
    <p:bg>
      <p:bgPr>
        <a:solidFill>
          <a:srgbClr val="F2F2F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/>
          <p:nvPr>
            <p:ph idx="2" type="pic"/>
          </p:nvPr>
        </p:nvSpPr>
        <p:spPr>
          <a:xfrm>
            <a:off x="0" y="0"/>
            <a:ext cx="9780102" cy="6804025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38" name="Google Shape;38;p11"/>
          <p:cNvSpPr txBox="1"/>
          <p:nvPr>
            <p:ph type="ctrTitle"/>
          </p:nvPr>
        </p:nvSpPr>
        <p:spPr>
          <a:xfrm>
            <a:off x="8458200" y="2798354"/>
            <a:ext cx="3733800" cy="10136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0000" lIns="180000" spcFirstLastPara="1" rIns="252000" wrap="square" tIns="1800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Corbel"/>
              <a:buNone/>
              <a:defRPr b="1"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1"/>
          <p:cNvSpPr txBox="1"/>
          <p:nvPr>
            <p:ph idx="1" type="body"/>
          </p:nvPr>
        </p:nvSpPr>
        <p:spPr>
          <a:xfrm>
            <a:off x="8458200" y="3957705"/>
            <a:ext cx="2910342" cy="3168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0" lIns="0" spcFirstLastPara="1" rIns="72000" wrap="square" tIns="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1"/>
          <p:cNvSpPr txBox="1"/>
          <p:nvPr>
            <p:ph idx="3" type="body"/>
          </p:nvPr>
        </p:nvSpPr>
        <p:spPr>
          <a:xfrm>
            <a:off x="8458200" y="4306722"/>
            <a:ext cx="2910342" cy="3168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0" lIns="0" spcFirstLastPara="1" rIns="72000" wrap="square" tIns="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1"/>
          <p:cNvSpPr txBox="1"/>
          <p:nvPr>
            <p:ph idx="4" type="body"/>
          </p:nvPr>
        </p:nvSpPr>
        <p:spPr>
          <a:xfrm>
            <a:off x="8458200" y="4655739"/>
            <a:ext cx="2910342" cy="3168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0" lIns="0" spcFirstLastPara="1" rIns="72000" wrap="square" tIns="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1"/>
          <p:cNvSpPr txBox="1"/>
          <p:nvPr>
            <p:ph idx="5" type="body"/>
          </p:nvPr>
        </p:nvSpPr>
        <p:spPr>
          <a:xfrm>
            <a:off x="8458200" y="5004756"/>
            <a:ext cx="2910342" cy="3168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0" lIns="0" spcFirstLastPara="1" rIns="72000" wrap="square" tIns="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11"/>
          <p:cNvSpPr/>
          <p:nvPr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4" name="Google Shape;44;p11"/>
          <p:cNvSpPr/>
          <p:nvPr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5" name="Google Shape;45;p11"/>
          <p:cNvSpPr/>
          <p:nvPr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6" name="Google Shape;46;p11"/>
          <p:cNvSpPr/>
          <p:nvPr/>
        </p:nvSpPr>
        <p:spPr>
          <a:xfrm>
            <a:off x="8458200" y="2685912"/>
            <a:ext cx="3733800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Image Layout 1">
  <p:cSld name="Text Image Layout 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/>
          <p:nvPr>
            <p:ph idx="2" type="pic"/>
          </p:nvPr>
        </p:nvSpPr>
        <p:spPr>
          <a:xfrm>
            <a:off x="6096000" y="-1"/>
            <a:ext cx="6096000" cy="637135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0" lIns="0" spcFirstLastPara="1" rIns="0" wrap="square" tIns="15840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50" name="Google Shape;50;p12"/>
          <p:cNvSpPr txBox="1"/>
          <p:nvPr>
            <p:ph type="title"/>
          </p:nvPr>
        </p:nvSpPr>
        <p:spPr>
          <a:xfrm>
            <a:off x="7111800" y="3802899"/>
            <a:ext cx="4648200" cy="985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80000" lIns="180000" spcFirstLastPara="1" rIns="180000" wrap="square" tIns="1800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Corbel"/>
              <a:buNone/>
              <a:defRPr b="1" sz="6000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" type="body"/>
          </p:nvPr>
        </p:nvSpPr>
        <p:spPr>
          <a:xfrm>
            <a:off x="7111800" y="4787900"/>
            <a:ext cx="4648200" cy="1162800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anchorCtr="0" anchor="t" bIns="180000" lIns="180000" spcFirstLastPara="1" rIns="180000" wrap="square" tIns="1800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3" type="body"/>
          </p:nvPr>
        </p:nvSpPr>
        <p:spPr>
          <a:xfrm>
            <a:off x="432000" y="2668686"/>
            <a:ext cx="5472000" cy="299942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1" type="ftr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" name="Google Shape;55;p12"/>
          <p:cNvSpPr/>
          <p:nvPr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F2F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/>
          <p:nvPr>
            <p:ph idx="2" type="pic"/>
          </p:nvPr>
        </p:nvSpPr>
        <p:spPr>
          <a:xfrm>
            <a:off x="0" y="0"/>
            <a:ext cx="9780588" cy="6371351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type="ctrTitle"/>
          </p:nvPr>
        </p:nvSpPr>
        <p:spPr>
          <a:xfrm>
            <a:off x="6235700" y="2204792"/>
            <a:ext cx="5956300" cy="194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0000" lIns="180000" spcFirstLastPara="1" rIns="252000" wrap="square" tIns="1800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Corbel"/>
              <a:buNone/>
              <a:defRPr b="1"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1" type="body"/>
          </p:nvPr>
        </p:nvSpPr>
        <p:spPr>
          <a:xfrm>
            <a:off x="6235700" y="4148860"/>
            <a:ext cx="5956300" cy="1100565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anchorCtr="0" anchor="t" bIns="180000" lIns="180000" spcFirstLastPara="1" rIns="252000" wrap="square" tIns="1800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indent="-228600" lvl="4" marL="22860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1" type="ftr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3"/>
          <p:cNvSpPr/>
          <p:nvPr/>
        </p:nvSpPr>
        <p:spPr>
          <a:xfrm>
            <a:off x="9780588" y="52477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62" name="Google Shape;62;p13"/>
          <p:cNvSpPr/>
          <p:nvPr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63" name="Google Shape;63;p13"/>
          <p:cNvSpPr/>
          <p:nvPr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64" name="Google Shape;64;p13"/>
          <p:cNvSpPr/>
          <p:nvPr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65" name="Google Shape;65;p13"/>
          <p:cNvSpPr txBox="1"/>
          <p:nvPr>
            <p:ph idx="12" type="sldNum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with Subtitle">
  <p:cSld name="Comparison with Subtitle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orbel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431800" y="1008000"/>
            <a:ext cx="11339513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14"/>
          <p:cNvSpPr txBox="1"/>
          <p:nvPr>
            <p:ph idx="2" type="body"/>
          </p:nvPr>
        </p:nvSpPr>
        <p:spPr>
          <a:xfrm>
            <a:off x="432000" y="2362553"/>
            <a:ext cx="5472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0" name="Google Shape;70;p14"/>
          <p:cNvSpPr txBox="1"/>
          <p:nvPr>
            <p:ph idx="3" type="body"/>
          </p:nvPr>
        </p:nvSpPr>
        <p:spPr>
          <a:xfrm>
            <a:off x="432000" y="2869901"/>
            <a:ext cx="5472000" cy="3376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idx="4" type="body"/>
          </p:nvPr>
        </p:nvSpPr>
        <p:spPr>
          <a:xfrm>
            <a:off x="6300000" y="2363078"/>
            <a:ext cx="5472000" cy="358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4"/>
          <p:cNvSpPr txBox="1"/>
          <p:nvPr>
            <p:ph idx="5" type="body"/>
          </p:nvPr>
        </p:nvSpPr>
        <p:spPr>
          <a:xfrm>
            <a:off x="6299887" y="2867078"/>
            <a:ext cx="5472113" cy="33790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14"/>
          <p:cNvSpPr txBox="1"/>
          <p:nvPr>
            <p:ph idx="11" type="ftr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4"/>
          <p:cNvSpPr txBox="1"/>
          <p:nvPr>
            <p:ph idx="12" type="sldNum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descr="Accent block left" id="75" name="Google Shape;75;p14"/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descr="Accent bar right&#10;" id="76" name="Google Shape;76;p14"/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er Slide 2">
  <p:cSld name="Divier Slide 2">
    <p:bg>
      <p:bgPr>
        <a:solidFill>
          <a:srgbClr val="3F3F3F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/>
          <p:nvPr>
            <p:ph idx="2" type="pic"/>
          </p:nvPr>
        </p:nvSpPr>
        <p:spPr>
          <a:xfrm>
            <a:off x="2411412" y="0"/>
            <a:ext cx="9780588" cy="6371351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79" name="Google Shape;79;p15"/>
          <p:cNvSpPr txBox="1"/>
          <p:nvPr>
            <p:ph type="title"/>
          </p:nvPr>
        </p:nvSpPr>
        <p:spPr>
          <a:xfrm>
            <a:off x="-1700" y="2156226"/>
            <a:ext cx="5104052" cy="195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80000" lIns="252000" spcFirstLastPara="1" rIns="180000" wrap="square" tIns="1800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Corbel"/>
              <a:buNone/>
              <a:defRPr b="1" sz="60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0" y="4110760"/>
            <a:ext cx="5102595" cy="1100565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anchorCtr="0" anchor="t" bIns="180000" lIns="252000" spcFirstLastPara="1" rIns="180000" wrap="square" tIns="1800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indent="-228600" lvl="4" marL="22860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5"/>
          <p:cNvSpPr txBox="1"/>
          <p:nvPr>
            <p:ph idx="11" type="ftr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5"/>
          <p:cNvSpPr/>
          <p:nvPr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83" name="Google Shape;83;p15"/>
          <p:cNvSpPr/>
          <p:nvPr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84" name="Google Shape;84;p15"/>
          <p:cNvSpPr/>
          <p:nvPr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85" name="Google Shape;85;p15"/>
          <p:cNvSpPr/>
          <p:nvPr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86" name="Google Shape;86;p15"/>
          <p:cNvSpPr txBox="1"/>
          <p:nvPr>
            <p:ph idx="12" type="sldNum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3 content">
  <p:cSld name="2_Title and 3 conten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8485569" y="1590675"/>
            <a:ext cx="3246121" cy="43655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16"/>
          <p:cNvSpPr txBox="1"/>
          <p:nvPr>
            <p:ph idx="2" type="body"/>
          </p:nvPr>
        </p:nvSpPr>
        <p:spPr>
          <a:xfrm>
            <a:off x="4508564" y="1590675"/>
            <a:ext cx="3246121" cy="4259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16"/>
          <p:cNvSpPr txBox="1"/>
          <p:nvPr>
            <p:ph idx="3" type="body"/>
          </p:nvPr>
        </p:nvSpPr>
        <p:spPr>
          <a:xfrm>
            <a:off x="502920" y="1590675"/>
            <a:ext cx="3246121" cy="43655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16"/>
          <p:cNvSpPr txBox="1"/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orbel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6"/>
          <p:cNvSpPr txBox="1"/>
          <p:nvPr>
            <p:ph idx="4" type="body"/>
          </p:nvPr>
        </p:nvSpPr>
        <p:spPr>
          <a:xfrm>
            <a:off x="431800" y="1008000"/>
            <a:ext cx="11339513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16"/>
          <p:cNvSpPr txBox="1"/>
          <p:nvPr>
            <p:ph idx="11" type="ftr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idx="12" type="sldNum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ubtitle">
  <p:cSld name="Title and Subtitle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orbel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7"/>
          <p:cNvSpPr txBox="1"/>
          <p:nvPr>
            <p:ph idx="1" type="body"/>
          </p:nvPr>
        </p:nvSpPr>
        <p:spPr>
          <a:xfrm>
            <a:off x="431800" y="1008000"/>
            <a:ext cx="11339513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17"/>
          <p:cNvSpPr txBox="1"/>
          <p:nvPr>
            <p:ph idx="11" type="ftr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7"/>
          <p:cNvSpPr txBox="1"/>
          <p:nvPr>
            <p:ph idx="12" type="sldNum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0" name="Google Shape;100;p17"/>
          <p:cNvSpPr txBox="1"/>
          <p:nvPr>
            <p:ph idx="2" type="body"/>
          </p:nvPr>
        </p:nvSpPr>
        <p:spPr>
          <a:xfrm>
            <a:off x="512064" y="1655063"/>
            <a:ext cx="11248136" cy="41239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theme" Target="../theme/theme1.xml"/><Relationship Id="rId25" Type="http://schemas.openxmlformats.org/officeDocument/2006/relationships/slideLayout" Target="../slideLayouts/slideLayout2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/>
          <p:nvPr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1" name="Google Shape;11;p8"/>
          <p:cNvSpPr/>
          <p:nvPr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2" name="Google Shape;12;p8"/>
          <p:cNvSpPr/>
          <p:nvPr/>
        </p:nvSpPr>
        <p:spPr>
          <a:xfrm>
            <a:off x="0" y="6371351"/>
            <a:ext cx="9780102" cy="432000"/>
          </a:xfrm>
          <a:custGeom>
            <a:rect b="b" l="l" r="r" t="t"/>
            <a:pathLst>
              <a:path extrusionOk="0" h="432000" w="9780102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3" name="Google Shape;13;p8"/>
          <p:cNvSpPr txBox="1"/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orbel"/>
              <a:buNone/>
              <a:defRPr b="1" i="0" sz="3200" u="none" cap="none" strike="noStrik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" name="Google Shape;14;p8"/>
          <p:cNvSpPr txBox="1"/>
          <p:nvPr>
            <p:ph idx="1" type="body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5" name="Google Shape;15;p8"/>
          <p:cNvSpPr txBox="1"/>
          <p:nvPr>
            <p:ph idx="11" type="ftr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6" name="Google Shape;16;p8"/>
          <p:cNvSpPr txBox="1"/>
          <p:nvPr>
            <p:ph idx="12" type="sldNum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" name="Google Shape;17;p8"/>
          <p:cNvSpPr/>
          <p:nvPr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8" name="Google Shape;18;p8"/>
          <p:cNvSpPr/>
          <p:nvPr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cxnSp>
        <p:nvCxnSpPr>
          <p:cNvPr id="19" name="Google Shape;19;p8"/>
          <p:cNvCxnSpPr/>
          <p:nvPr/>
        </p:nvCxnSpPr>
        <p:spPr>
          <a:xfrm rot="10800000">
            <a:off x="1" y="6371351"/>
            <a:ext cx="12191999" cy="0"/>
          </a:xfrm>
          <a:prstGeom prst="straightConnector1">
            <a:avLst/>
          </a:prstGeom>
          <a:noFill/>
          <a:ln cap="flat" cmpd="sng" w="9525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3649" r="0" t="0"/>
          <a:stretch/>
        </p:blipFill>
        <p:spPr>
          <a:xfrm>
            <a:off x="0" y="-1"/>
            <a:ext cx="9769299" cy="6810531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  <p:sp>
        <p:nvSpPr>
          <p:cNvPr id="214" name="Google Shape;214;p1"/>
          <p:cNvSpPr txBox="1"/>
          <p:nvPr>
            <p:ph type="ctrTitle"/>
          </p:nvPr>
        </p:nvSpPr>
        <p:spPr>
          <a:xfrm>
            <a:off x="3200400" y="2811053"/>
            <a:ext cx="8991600" cy="126129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0000" lIns="180000" spcFirstLastPara="1" rIns="252000" wrap="square" tIns="1800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Corbel"/>
              <a:buNone/>
            </a:pPr>
            <a:r>
              <a:rPr lang="en-US"/>
              <a:t>Software Dev: Best Practices</a:t>
            </a:r>
            <a:endParaRPr b="0"/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Corbel"/>
              <a:buNone/>
            </a:pPr>
            <a:r>
              <a:t/>
            </a:r>
            <a:endParaRPr/>
          </a:p>
        </p:txBody>
      </p:sp>
      <p:sp>
        <p:nvSpPr>
          <p:cNvPr id="215" name="Google Shape;215;p1"/>
          <p:cNvSpPr txBox="1"/>
          <p:nvPr/>
        </p:nvSpPr>
        <p:spPr>
          <a:xfrm>
            <a:off x="10239650" y="4105503"/>
            <a:ext cx="15909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108000">
            <a:sp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building, grass, train, track&#10;&#10;Description automatically generated" id="220" name="Google Shape;220;p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48" l="1" r="36631" t="-49"/>
          <a:stretch/>
        </p:blipFill>
        <p:spPr>
          <a:xfrm>
            <a:off x="-2107" y="1854"/>
            <a:ext cx="6236922" cy="636929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221" name="Google Shape;221;p2"/>
          <p:cNvSpPr/>
          <p:nvPr/>
        </p:nvSpPr>
        <p:spPr>
          <a:xfrm>
            <a:off x="10209987" y="977504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22" name="Google Shape;222;p2"/>
          <p:cNvSpPr txBox="1"/>
          <p:nvPr>
            <p:ph type="title"/>
          </p:nvPr>
        </p:nvSpPr>
        <p:spPr>
          <a:xfrm>
            <a:off x="5553562" y="1095390"/>
            <a:ext cx="6641900" cy="112434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180000" lIns="180000" spcFirstLastPara="1" rIns="180000" wrap="square" tIns="180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Corbel"/>
              <a:buNone/>
            </a:pPr>
            <a:r>
              <a:rPr lang="en-US"/>
              <a:t>Access Point</a:t>
            </a:r>
            <a:endParaRPr b="0"/>
          </a:p>
        </p:txBody>
      </p:sp>
      <p:sp>
        <p:nvSpPr>
          <p:cNvPr id="223" name="Google Shape;223;p2"/>
          <p:cNvSpPr txBox="1"/>
          <p:nvPr>
            <p:ph idx="1" type="body"/>
          </p:nvPr>
        </p:nvSpPr>
        <p:spPr>
          <a:xfrm>
            <a:off x="5553796" y="2219736"/>
            <a:ext cx="6641626" cy="590155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anchorCtr="0" anchor="t" bIns="180000" lIns="180000" spcFirstLastPara="1" rIns="180000" wrap="square" tIns="180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Maintain a single point of access</a:t>
            </a:r>
            <a:endParaRPr/>
          </a:p>
        </p:txBody>
      </p:sp>
      <p:sp>
        <p:nvSpPr>
          <p:cNvPr id="224" name="Google Shape;224;p2"/>
          <p:cNvSpPr txBox="1"/>
          <p:nvPr>
            <p:ph idx="3" type="body"/>
          </p:nvPr>
        </p:nvSpPr>
        <p:spPr>
          <a:xfrm>
            <a:off x="6585830" y="3115298"/>
            <a:ext cx="5360240" cy="24283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Benefits?</a:t>
            </a:r>
            <a:endParaRPr/>
          </a:p>
          <a:p>
            <a:pPr indent="-266700" lvl="0" marL="266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Easy to maintain</a:t>
            </a:r>
            <a:endParaRPr/>
          </a:p>
          <a:p>
            <a:pPr indent="-266700" lvl="0" marL="266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Easy to update</a:t>
            </a:r>
            <a:endParaRPr/>
          </a:p>
          <a:p>
            <a:pPr indent="-266700" lvl="0" marL="266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Less redundant code</a:t>
            </a:r>
            <a:endParaRPr/>
          </a:p>
          <a:p>
            <a:pPr indent="-266700" lvl="0" marL="266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Single point of control</a:t>
            </a:r>
            <a:endParaRPr/>
          </a:p>
        </p:txBody>
      </p:sp>
      <p:sp>
        <p:nvSpPr>
          <p:cNvPr id="225" name="Google Shape;225;p2"/>
          <p:cNvSpPr txBox="1"/>
          <p:nvPr>
            <p:ph idx="12" type="sldNum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6" name="Google Shape;226;p2"/>
          <p:cNvSpPr txBox="1"/>
          <p:nvPr/>
        </p:nvSpPr>
        <p:spPr>
          <a:xfrm>
            <a:off x="9945920" y="6345638"/>
            <a:ext cx="1643180" cy="4397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108000">
            <a:spAutoFit/>
          </a:bodyPr>
          <a:lstStyle/>
          <a:p>
            <a:pPr indent="0" lvl="0" marL="0" marR="0" rtl="0" algn="ctr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Software</a:t>
            </a:r>
            <a:r>
              <a:rPr b="1" i="0" lang="en-US" sz="16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br>
              <a:rPr b="1" i="0" lang="en-US" sz="16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b="0" i="0" lang="en-US" sz="1200" u="none" cap="none" strike="noStrik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project III</a:t>
            </a:r>
            <a:endParaRPr b="0" i="0" sz="1800" u="none" cap="none" strike="noStrike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flat screen tv sitting in a living room watching television&#10;&#10;Description automatically generated" id="231" name="Google Shape;231;p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77" l="0" r="58634" t="0"/>
          <a:stretch/>
        </p:blipFill>
        <p:spPr>
          <a:xfrm>
            <a:off x="0" y="476"/>
            <a:ext cx="6038448" cy="634562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232" name="Google Shape;232;p3"/>
          <p:cNvSpPr/>
          <p:nvPr/>
        </p:nvSpPr>
        <p:spPr>
          <a:xfrm>
            <a:off x="10209987" y="68510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33" name="Google Shape;233;p3"/>
          <p:cNvSpPr txBox="1"/>
          <p:nvPr>
            <p:ph type="title"/>
          </p:nvPr>
        </p:nvSpPr>
        <p:spPr>
          <a:xfrm>
            <a:off x="5128260" y="802995"/>
            <a:ext cx="7058341" cy="112434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180000" lIns="180000" spcFirstLastPara="1" rIns="180000" wrap="square" tIns="180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Corbel"/>
              <a:buNone/>
            </a:pPr>
            <a:r>
              <a:rPr lang="en-US"/>
              <a:t>Environment</a:t>
            </a:r>
            <a:endParaRPr/>
          </a:p>
        </p:txBody>
      </p:sp>
      <p:sp>
        <p:nvSpPr>
          <p:cNvPr id="234" name="Google Shape;234;p3"/>
          <p:cNvSpPr txBox="1"/>
          <p:nvPr>
            <p:ph idx="1" type="body"/>
          </p:nvPr>
        </p:nvSpPr>
        <p:spPr>
          <a:xfrm>
            <a:off x="5128494" y="1927341"/>
            <a:ext cx="7058067" cy="590155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anchorCtr="0" anchor="t" bIns="180000" lIns="180000" spcFirstLastPara="1" rIns="180000" wrap="square" tIns="180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Maintain constant data using environment</a:t>
            </a:r>
            <a:endParaRPr/>
          </a:p>
        </p:txBody>
      </p:sp>
      <p:sp>
        <p:nvSpPr>
          <p:cNvPr id="235" name="Google Shape;235;p3"/>
          <p:cNvSpPr txBox="1"/>
          <p:nvPr>
            <p:ph idx="3" type="body"/>
          </p:nvPr>
        </p:nvSpPr>
        <p:spPr>
          <a:xfrm>
            <a:off x="6399760" y="2920368"/>
            <a:ext cx="5360240" cy="24283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Benefits?</a:t>
            </a:r>
            <a:endParaRPr/>
          </a:p>
          <a:p>
            <a:pPr indent="-266700" lvl="0" marL="266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Easy to locate and update</a:t>
            </a:r>
            <a:endParaRPr/>
          </a:p>
          <a:p>
            <a:pPr indent="-266700" lvl="0" marL="266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Less redundant code</a:t>
            </a:r>
            <a:endParaRPr>
              <a:latin typeface="Candara"/>
              <a:ea typeface="Candara"/>
              <a:cs typeface="Candara"/>
              <a:sym typeface="Candara"/>
            </a:endParaRPr>
          </a:p>
          <a:p>
            <a:pPr indent="-266700" lvl="0" marL="266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Single point of control</a:t>
            </a:r>
            <a:endParaRPr/>
          </a:p>
        </p:txBody>
      </p:sp>
      <p:sp>
        <p:nvSpPr>
          <p:cNvPr id="236" name="Google Shape;236;p3"/>
          <p:cNvSpPr txBox="1"/>
          <p:nvPr>
            <p:ph idx="12" type="sldNum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7" name="Google Shape;237;p3"/>
          <p:cNvSpPr txBox="1"/>
          <p:nvPr/>
        </p:nvSpPr>
        <p:spPr>
          <a:xfrm>
            <a:off x="9945920" y="6345638"/>
            <a:ext cx="1643180" cy="4397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108000">
            <a:spAutoFit/>
          </a:bodyPr>
          <a:lstStyle/>
          <a:p>
            <a:pPr indent="0" lvl="0" marL="0" marR="0" rtl="0" algn="ctr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Software</a:t>
            </a:r>
            <a:r>
              <a:rPr b="1" i="0" lang="en-US" sz="16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br>
              <a:rPr b="1" i="0" lang="en-US" sz="16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b="0" i="0" lang="en-US" sz="1200" u="none" cap="none" strike="noStrik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project III</a:t>
            </a:r>
            <a:endParaRPr b="0" i="0" sz="1800" u="none" cap="none" strike="noStrike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object, motorcycle, engine, parked&#10;&#10;Description automatically generated" id="242" name="Google Shape;242;p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48" l="1" r="36631" t="-49"/>
          <a:stretch/>
        </p:blipFill>
        <p:spPr>
          <a:xfrm>
            <a:off x="0" y="4230"/>
            <a:ext cx="8176846" cy="634023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243" name="Google Shape;243;p4"/>
          <p:cNvSpPr/>
          <p:nvPr/>
        </p:nvSpPr>
        <p:spPr>
          <a:xfrm>
            <a:off x="10209987" y="711690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44" name="Google Shape;244;p4"/>
          <p:cNvSpPr txBox="1"/>
          <p:nvPr>
            <p:ph type="title"/>
          </p:nvPr>
        </p:nvSpPr>
        <p:spPr>
          <a:xfrm>
            <a:off x="5562423" y="820716"/>
            <a:ext cx="6641900" cy="112434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180000" lIns="180000" spcFirstLastPara="1" rIns="180000" wrap="square" tIns="180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Corbel"/>
              <a:buNone/>
            </a:pPr>
            <a:r>
              <a:rPr lang="en-US"/>
              <a:t>Speed or  Time?</a:t>
            </a:r>
            <a:endParaRPr/>
          </a:p>
        </p:txBody>
      </p:sp>
      <p:sp>
        <p:nvSpPr>
          <p:cNvPr id="245" name="Google Shape;245;p4"/>
          <p:cNvSpPr txBox="1"/>
          <p:nvPr>
            <p:ph idx="1" type="body"/>
          </p:nvPr>
        </p:nvSpPr>
        <p:spPr>
          <a:xfrm>
            <a:off x="5553796" y="1945062"/>
            <a:ext cx="6641626" cy="1715433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anchorCtr="0" anchor="t" bIns="180000" lIns="180000" spcFirstLastPara="1" rIns="180000" wrap="square" tIns="180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First make it work, then make it work right and finally make it fast.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Saving time requires optimization but and requires time.</a:t>
            </a:r>
            <a:endParaRPr/>
          </a:p>
        </p:txBody>
      </p:sp>
      <p:sp>
        <p:nvSpPr>
          <p:cNvPr id="246" name="Google Shape;246;p4"/>
          <p:cNvSpPr txBox="1"/>
          <p:nvPr>
            <p:ph idx="12" type="sldNum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7" name="Google Shape;247;p4"/>
          <p:cNvSpPr txBox="1"/>
          <p:nvPr/>
        </p:nvSpPr>
        <p:spPr>
          <a:xfrm>
            <a:off x="9945920" y="6345638"/>
            <a:ext cx="1643180" cy="4397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108000">
            <a:spAutoFit/>
          </a:bodyPr>
          <a:lstStyle/>
          <a:p>
            <a:pPr indent="0" lvl="0" marL="0" marR="0" rtl="0" algn="ctr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Software</a:t>
            </a:r>
            <a:r>
              <a:rPr b="1" i="0" lang="en-US" sz="16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br>
              <a:rPr b="1" i="0" lang="en-US" sz="16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b="0" i="0" lang="en-US" sz="1200" u="none" cap="none" strike="noStrik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project III</a:t>
            </a:r>
            <a:endParaRPr b="0" i="0" sz="1800" u="none" cap="none" strike="noStrike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sitting, table, computer, computer&#10;&#10;Description automatically generated" id="252" name="Google Shape;252;p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8408" r="36567" t="-399"/>
          <a:stretch/>
        </p:blipFill>
        <p:spPr>
          <a:xfrm>
            <a:off x="1133" y="-26315"/>
            <a:ext cx="6786735" cy="639311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253" name="Google Shape;253;p5"/>
          <p:cNvSpPr/>
          <p:nvPr/>
        </p:nvSpPr>
        <p:spPr>
          <a:xfrm>
            <a:off x="9775824" y="68510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54" name="Google Shape;254;p5"/>
          <p:cNvSpPr txBox="1"/>
          <p:nvPr>
            <p:ph type="title"/>
          </p:nvPr>
        </p:nvSpPr>
        <p:spPr>
          <a:xfrm>
            <a:off x="5128260" y="802995"/>
            <a:ext cx="6641900" cy="112434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180000" lIns="180000" spcFirstLastPara="1" rIns="180000" wrap="square" tIns="180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Corbel"/>
              <a:buNone/>
            </a:pPr>
            <a:r>
              <a:rPr lang="en-US"/>
              <a:t>MVP</a:t>
            </a:r>
            <a:endParaRPr/>
          </a:p>
        </p:txBody>
      </p:sp>
      <p:sp>
        <p:nvSpPr>
          <p:cNvPr id="255" name="Google Shape;255;p5"/>
          <p:cNvSpPr txBox="1"/>
          <p:nvPr>
            <p:ph idx="1" type="body"/>
          </p:nvPr>
        </p:nvSpPr>
        <p:spPr>
          <a:xfrm>
            <a:off x="5128494" y="1927341"/>
            <a:ext cx="6641626" cy="590155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anchorCtr="0" anchor="t" bIns="180000" lIns="180000" spcFirstLastPara="1" rIns="180000" wrap="square" tIns="180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Minimum Viable Product</a:t>
            </a:r>
            <a:endParaRPr/>
          </a:p>
        </p:txBody>
      </p:sp>
      <p:sp>
        <p:nvSpPr>
          <p:cNvPr id="256" name="Google Shape;256;p5"/>
          <p:cNvSpPr txBox="1"/>
          <p:nvPr>
            <p:ph idx="3" type="body"/>
          </p:nvPr>
        </p:nvSpPr>
        <p:spPr>
          <a:xfrm>
            <a:off x="7090876" y="2920368"/>
            <a:ext cx="4669124" cy="24283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Steps?</a:t>
            </a:r>
            <a:endParaRPr/>
          </a:p>
          <a:p>
            <a:pPr indent="-266700" lvl="0" marL="266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List out the functional requirements</a:t>
            </a:r>
            <a:endParaRPr/>
          </a:p>
          <a:p>
            <a:pPr indent="-266700" lvl="0" marL="266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Label as Easy, Medium, Hard based on Difficulties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66700" lvl="0" marL="266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Label as Critical, Major, Minor Based on Priority</a:t>
            </a:r>
            <a:endParaRPr/>
          </a:p>
          <a:p>
            <a:pPr indent="-266700" lvl="0" marL="266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Sort and filter according to labels</a:t>
            </a:r>
            <a:endParaRPr/>
          </a:p>
        </p:txBody>
      </p:sp>
      <p:sp>
        <p:nvSpPr>
          <p:cNvPr id="257" name="Google Shape;257;p5"/>
          <p:cNvSpPr txBox="1"/>
          <p:nvPr>
            <p:ph idx="12" type="sldNum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8" name="Google Shape;258;p5"/>
          <p:cNvSpPr txBox="1"/>
          <p:nvPr/>
        </p:nvSpPr>
        <p:spPr>
          <a:xfrm>
            <a:off x="9945920" y="6345638"/>
            <a:ext cx="1643180" cy="4397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108000">
            <a:spAutoFit/>
          </a:bodyPr>
          <a:lstStyle/>
          <a:p>
            <a:pPr indent="0" lvl="0" marL="0" marR="0" rtl="0" algn="ctr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Software</a:t>
            </a:r>
            <a:r>
              <a:rPr b="1" i="0" lang="en-US" sz="16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br>
              <a:rPr b="1" i="0" lang="en-US" sz="16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b="0" i="0" lang="en-US" sz="1200" u="none" cap="none" strike="noStrik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project III</a:t>
            </a:r>
            <a:endParaRPr b="0" i="0" sz="1800" u="none" cap="none" strike="noStrike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outdoor, standing, water, looking&#10;&#10;Description automatically generated" id="263" name="Google Shape;263;p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528" l="36704" r="-174" t="-264"/>
          <a:stretch/>
        </p:blipFill>
        <p:spPr>
          <a:xfrm>
            <a:off x="-1992" y="-2839"/>
            <a:ext cx="6168373" cy="638689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264" name="Google Shape;264;p6"/>
          <p:cNvSpPr/>
          <p:nvPr/>
        </p:nvSpPr>
        <p:spPr>
          <a:xfrm>
            <a:off x="9775824" y="68510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65" name="Google Shape;265;p6"/>
          <p:cNvSpPr txBox="1"/>
          <p:nvPr>
            <p:ph type="title"/>
          </p:nvPr>
        </p:nvSpPr>
        <p:spPr>
          <a:xfrm>
            <a:off x="5128260" y="802995"/>
            <a:ext cx="6641900" cy="112434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180000" lIns="180000" spcFirstLastPara="1" rIns="180000" wrap="square" tIns="180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Corbel"/>
              <a:buNone/>
            </a:pPr>
            <a:r>
              <a:rPr lang="en-US"/>
              <a:t>Rabbit Hole</a:t>
            </a:r>
            <a:endParaRPr/>
          </a:p>
        </p:txBody>
      </p:sp>
      <p:sp>
        <p:nvSpPr>
          <p:cNvPr id="266" name="Google Shape;266;p6"/>
          <p:cNvSpPr txBox="1"/>
          <p:nvPr>
            <p:ph idx="1" type="body"/>
          </p:nvPr>
        </p:nvSpPr>
        <p:spPr>
          <a:xfrm>
            <a:off x="5128494" y="1927341"/>
            <a:ext cx="6641626" cy="590155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anchorCtr="0" anchor="t" bIns="180000" lIns="180000" spcFirstLastPara="1" rIns="180000" wrap="square" tIns="180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Don't go down on a rabbit hole</a:t>
            </a:r>
            <a:endParaRPr/>
          </a:p>
        </p:txBody>
      </p:sp>
      <p:sp>
        <p:nvSpPr>
          <p:cNvPr id="267" name="Google Shape;267;p6"/>
          <p:cNvSpPr txBox="1"/>
          <p:nvPr>
            <p:ph idx="12" type="sldNum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8" name="Google Shape;268;p6"/>
          <p:cNvSpPr txBox="1"/>
          <p:nvPr/>
        </p:nvSpPr>
        <p:spPr>
          <a:xfrm>
            <a:off x="9945920" y="6345638"/>
            <a:ext cx="1643180" cy="4397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108000">
            <a:spAutoFit/>
          </a:bodyPr>
          <a:lstStyle/>
          <a:p>
            <a:pPr indent="0" lvl="0" marL="0" marR="0" rtl="0" algn="ctr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Software</a:t>
            </a:r>
            <a:r>
              <a:rPr b="1" i="0" lang="en-US" sz="16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br>
              <a:rPr b="1" i="0" lang="en-US" sz="16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b="0" i="0" lang="en-US" sz="1200" u="none" cap="none" strike="noStrik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project III</a:t>
            </a:r>
            <a:endParaRPr b="0" i="0" sz="1800" u="none" cap="none" strike="noStrike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ustom 129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2019-07-14T15:57:29Z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