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310" r:id="rId3"/>
    <p:sldId id="315" r:id="rId4"/>
    <p:sldId id="314" r:id="rId5"/>
    <p:sldId id="312" r:id="rId6"/>
    <p:sldId id="309" r:id="rId7"/>
    <p:sldId id="286" r:id="rId8"/>
    <p:sldId id="316" r:id="rId9"/>
    <p:sldId id="289" r:id="rId10"/>
    <p:sldId id="290" r:id="rId11"/>
    <p:sldId id="317" r:id="rId12"/>
    <p:sldId id="318" r:id="rId13"/>
    <p:sldId id="319" r:id="rId14"/>
    <p:sldId id="320" r:id="rId15"/>
    <p:sldId id="321" r:id="rId16"/>
    <p:sldId id="322"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283" r:id="rId35"/>
    <p:sldId id="28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1D8BD707-D9CF-40AE-B4C6-C98DA3205C09}" type="datetimeFigureOut">
              <a:rPr lang="en-US" smtClean="0"/>
              <a:pPr/>
              <a:t>6/13/2021</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1">
                <a:solidFill>
                  <a:srgbClr val="001F5F"/>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1640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6/13/2021</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1D8BD707-D9CF-40AE-B4C6-C98DA3205C09}" type="datetimeFigureOut">
              <a:rPr lang="en-US" smtClean="0"/>
              <a:pPr/>
              <a:t>6/13/2021</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Slide Number Placeholder 5"/>
          <p:cNvSpPr>
            <a:spLocks noGrp="1"/>
          </p:cNvSpPr>
          <p:nvPr>
            <p:ph type="sldNum" sz="quarter" idx="12"/>
          </p:nvPr>
        </p:nvSpPr>
        <p:spPr bwMode="auto">
          <a:xfrm>
            <a:off x="1787488" y="4928702"/>
            <a:ext cx="8128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6/13/2021</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6/13/2021</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6/13/2021</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6/13/2021</a:t>
            </a:fld>
            <a:endParaRPr lang="en-US"/>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psychology.about.com/od/developmentalp" TargetMode="External"/><Relationship Id="rId7" Type="http://schemas.openxmlformats.org/officeDocument/2006/relationships/hyperlink" Target="http://tigger.uic.edu/~lnucci/MoralEd/articles/n"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relong.myweb.uga.edu/#who" TargetMode="External"/><Relationship Id="rId5" Type="http://schemas.openxmlformats.org/officeDocument/2006/relationships/hyperlink" Target="http://www.goodtherapy.org/blog/psychpedia/ko" TargetMode="External"/><Relationship Id="rId4" Type="http://schemas.openxmlformats.org/officeDocument/2006/relationships/hyperlink" Target="http://www.simplypsychology.org/kohlberg.html"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86200" y="2743200"/>
            <a:ext cx="6400800" cy="2362200"/>
          </a:xfrm>
        </p:spPr>
        <p:txBody>
          <a:bodyPr>
            <a:normAutofit/>
          </a:bodyPr>
          <a:lstStyle/>
          <a:p>
            <a:pPr algn="ctr"/>
            <a:r>
              <a:rPr lang="en-US" sz="4400" i="1" dirty="0" err="1">
                <a:solidFill>
                  <a:schemeClr val="tx1"/>
                </a:solidFill>
              </a:rPr>
              <a:t>Juwel</a:t>
            </a:r>
            <a:r>
              <a:rPr lang="en-US" sz="4400" i="1" dirty="0">
                <a:solidFill>
                  <a:schemeClr val="tx1"/>
                </a:solidFill>
              </a:rPr>
              <a:t> </a:t>
            </a:r>
            <a:r>
              <a:rPr lang="en-US" sz="4400" i="1" dirty="0" err="1">
                <a:solidFill>
                  <a:schemeClr val="tx1"/>
                </a:solidFill>
              </a:rPr>
              <a:t>Rana</a:t>
            </a:r>
            <a:endParaRPr lang="en-US" sz="4400" b="1" i="1" dirty="0">
              <a:solidFill>
                <a:schemeClr val="tx1"/>
              </a:solidFill>
            </a:endParaRPr>
          </a:p>
          <a:p>
            <a:pPr algn="ctr"/>
            <a:r>
              <a:rPr lang="en-US" b="1" i="1" dirty="0" smtClean="0">
                <a:solidFill>
                  <a:schemeClr val="tx1"/>
                </a:solidFill>
              </a:rPr>
              <a:t>Lecturer</a:t>
            </a:r>
          </a:p>
          <a:p>
            <a:pPr algn="ctr"/>
            <a:r>
              <a:rPr lang="en-US" b="1" i="1" dirty="0" smtClean="0">
                <a:solidFill>
                  <a:schemeClr val="tx1"/>
                </a:solidFill>
              </a:rPr>
              <a:t>Dept. of Nutrition &amp; Food Engineering</a:t>
            </a:r>
          </a:p>
          <a:p>
            <a:pPr algn="ctr"/>
            <a:r>
              <a:rPr lang="en-US" b="1" i="1" dirty="0" smtClean="0">
                <a:solidFill>
                  <a:schemeClr val="tx1"/>
                </a:solidFill>
              </a:rPr>
              <a:t>Daffodil International University</a:t>
            </a:r>
          </a:p>
          <a:p>
            <a:pPr algn="ctr"/>
            <a:endParaRPr lang="en-US" dirty="0"/>
          </a:p>
        </p:txBody>
      </p:sp>
      <p:sp>
        <p:nvSpPr>
          <p:cNvPr id="4" name="Title 3">
            <a:extLst>
              <a:ext uri="{FF2B5EF4-FFF2-40B4-BE49-F238E27FC236}">
                <a16:creationId xmlns="" xmlns:a16="http://schemas.microsoft.com/office/drawing/2014/main" id="{7E4B5657-5954-4F3F-82F2-4A12D5CB4D06}"/>
              </a:ext>
            </a:extLst>
          </p:cNvPr>
          <p:cNvSpPr txBox="1">
            <a:spLocks/>
          </p:cNvSpPr>
          <p:nvPr/>
        </p:nvSpPr>
        <p:spPr>
          <a:xfrm>
            <a:off x="3048000" y="762000"/>
            <a:ext cx="7086600" cy="1290081"/>
          </a:xfrm>
          <a:prstGeom prst="rect">
            <a:avLst/>
          </a:prstGeom>
        </p:spPr>
        <p:txBody>
          <a:bodyPr vert="horz" anchor="b">
            <a:normAutofit fontScale="62500" lnSpcReduction="20000"/>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lgn="ctr"/>
            <a:r>
              <a:rPr lang="en-US" sz="4800" spc="-70" dirty="0" smtClean="0">
                <a:latin typeface="Arial"/>
                <a:cs typeface="Arial"/>
              </a:rPr>
              <a:t>Kohlberg's  </a:t>
            </a:r>
            <a:r>
              <a:rPr lang="en-US" sz="4800" spc="-65" dirty="0" smtClean="0">
                <a:latin typeface="Arial"/>
                <a:cs typeface="Arial"/>
              </a:rPr>
              <a:t>Theory </a:t>
            </a:r>
          </a:p>
          <a:p>
            <a:pPr algn="ctr"/>
            <a:r>
              <a:rPr lang="en-US" sz="4800" spc="60" dirty="0" smtClean="0">
                <a:latin typeface="Arial"/>
                <a:cs typeface="Arial"/>
              </a:rPr>
              <a:t>of</a:t>
            </a:r>
            <a:r>
              <a:rPr lang="en-US" sz="4800" spc="-35" dirty="0" smtClean="0">
                <a:latin typeface="Arial"/>
                <a:cs typeface="Arial"/>
              </a:rPr>
              <a:t> </a:t>
            </a:r>
          </a:p>
          <a:p>
            <a:pPr algn="ctr"/>
            <a:r>
              <a:rPr lang="en-US" sz="4800" spc="204" dirty="0" smtClean="0">
                <a:latin typeface="Arial"/>
                <a:cs typeface="Arial"/>
              </a:rPr>
              <a:t>Moral  </a:t>
            </a:r>
            <a:r>
              <a:rPr lang="en-US" sz="4800" spc="5" dirty="0" smtClean="0">
                <a:latin typeface="Arial"/>
                <a:cs typeface="Arial"/>
              </a:rPr>
              <a:t>Development</a:t>
            </a:r>
            <a:endParaRPr lang="en-US" dirty="0"/>
          </a:p>
        </p:txBody>
      </p:sp>
    </p:spTree>
    <p:extLst>
      <p:ext uri="{BB962C8B-B14F-4D97-AF65-F5344CB8AC3E}">
        <p14:creationId xmlns:p14="http://schemas.microsoft.com/office/powerpoint/2010/main" val="3526245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90979" y="850138"/>
            <a:ext cx="2427605" cy="746760"/>
          </a:xfrm>
          <a:prstGeom prst="rect">
            <a:avLst/>
          </a:prstGeom>
        </p:spPr>
        <p:txBody>
          <a:bodyPr vert="horz" wrap="square" lIns="0" tIns="12700" rIns="0" bIns="0" rtlCol="0">
            <a:spAutoFit/>
          </a:bodyPr>
          <a:lstStyle/>
          <a:p>
            <a:pPr algn="ctr">
              <a:lnSpc>
                <a:spcPts val="2840"/>
              </a:lnSpc>
              <a:spcBef>
                <a:spcPts val="100"/>
              </a:spcBef>
            </a:pPr>
            <a:r>
              <a:rPr sz="2400" b="1" dirty="0">
                <a:solidFill>
                  <a:srgbClr val="FFFFFF"/>
                </a:solidFill>
                <a:latin typeface="Gothic Uralic"/>
                <a:cs typeface="Gothic Uralic"/>
              </a:rPr>
              <a:t>1</a:t>
            </a:r>
            <a:endParaRPr sz="2400" dirty="0">
              <a:latin typeface="Gothic Uralic"/>
              <a:cs typeface="Gothic Uralic"/>
            </a:endParaRPr>
          </a:p>
          <a:p>
            <a:pPr algn="ctr">
              <a:lnSpc>
                <a:spcPts val="2840"/>
              </a:lnSpc>
            </a:pPr>
            <a:r>
              <a:rPr sz="2400" b="1" spc="-5" dirty="0">
                <a:solidFill>
                  <a:srgbClr val="EBE600"/>
                </a:solidFill>
                <a:latin typeface="Gothic Uralic"/>
                <a:cs typeface="Gothic Uralic"/>
              </a:rPr>
              <a:t>Preconventional</a:t>
            </a:r>
            <a:endParaRPr sz="2400" dirty="0">
              <a:latin typeface="Gothic Uralic"/>
              <a:cs typeface="Gothic Uralic"/>
            </a:endParaRPr>
          </a:p>
        </p:txBody>
      </p:sp>
      <p:sp>
        <p:nvSpPr>
          <p:cNvPr id="3" name="object 3"/>
          <p:cNvSpPr/>
          <p:nvPr/>
        </p:nvSpPr>
        <p:spPr>
          <a:xfrm>
            <a:off x="1860805" y="2645664"/>
            <a:ext cx="3364991" cy="168859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539390" y="3082875"/>
            <a:ext cx="2007870" cy="747395"/>
          </a:xfrm>
          <a:prstGeom prst="rect">
            <a:avLst/>
          </a:prstGeom>
        </p:spPr>
        <p:txBody>
          <a:bodyPr vert="horz" wrap="square" lIns="0" tIns="12700" rIns="0" bIns="0" rtlCol="0">
            <a:spAutoFit/>
          </a:bodyPr>
          <a:lstStyle/>
          <a:p>
            <a:pPr algn="ctr">
              <a:lnSpc>
                <a:spcPts val="2840"/>
              </a:lnSpc>
              <a:spcBef>
                <a:spcPts val="100"/>
              </a:spcBef>
            </a:pPr>
            <a:r>
              <a:rPr sz="2400" b="1" dirty="0">
                <a:solidFill>
                  <a:srgbClr val="FFFFFF"/>
                </a:solidFill>
                <a:latin typeface="Gothic Uralic"/>
                <a:cs typeface="Gothic Uralic"/>
              </a:rPr>
              <a:t>2</a:t>
            </a:r>
            <a:endParaRPr sz="2400" dirty="0">
              <a:latin typeface="Gothic Uralic"/>
              <a:cs typeface="Gothic Uralic"/>
            </a:endParaRPr>
          </a:p>
          <a:p>
            <a:pPr algn="ctr">
              <a:lnSpc>
                <a:spcPts val="2840"/>
              </a:lnSpc>
            </a:pPr>
            <a:r>
              <a:rPr sz="2400" b="1" dirty="0">
                <a:solidFill>
                  <a:srgbClr val="EBE600"/>
                </a:solidFill>
                <a:latin typeface="Gothic Uralic"/>
                <a:cs typeface="Gothic Uralic"/>
              </a:rPr>
              <a:t>Conventional</a:t>
            </a:r>
            <a:endParaRPr sz="2400" dirty="0">
              <a:latin typeface="Gothic Uralic"/>
              <a:cs typeface="Gothic Uralic"/>
            </a:endParaRPr>
          </a:p>
        </p:txBody>
      </p:sp>
      <p:sp>
        <p:nvSpPr>
          <p:cNvPr id="5" name="object 5"/>
          <p:cNvSpPr/>
          <p:nvPr/>
        </p:nvSpPr>
        <p:spPr>
          <a:xfrm>
            <a:off x="1937005" y="4855464"/>
            <a:ext cx="3364991" cy="1688592"/>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2255926" y="5293563"/>
            <a:ext cx="2726690" cy="746760"/>
          </a:xfrm>
          <a:prstGeom prst="rect">
            <a:avLst/>
          </a:prstGeom>
        </p:spPr>
        <p:txBody>
          <a:bodyPr vert="horz" wrap="square" lIns="0" tIns="12700" rIns="0" bIns="0" rtlCol="0">
            <a:spAutoFit/>
          </a:bodyPr>
          <a:lstStyle/>
          <a:p>
            <a:pPr algn="ctr">
              <a:lnSpc>
                <a:spcPts val="2840"/>
              </a:lnSpc>
              <a:spcBef>
                <a:spcPts val="100"/>
              </a:spcBef>
            </a:pPr>
            <a:r>
              <a:rPr sz="2400" b="1" dirty="0">
                <a:solidFill>
                  <a:srgbClr val="FFFFFF"/>
                </a:solidFill>
                <a:latin typeface="Gothic Uralic"/>
                <a:cs typeface="Gothic Uralic"/>
              </a:rPr>
              <a:t>3</a:t>
            </a:r>
            <a:endParaRPr sz="2400">
              <a:latin typeface="Gothic Uralic"/>
              <a:cs typeface="Gothic Uralic"/>
            </a:endParaRPr>
          </a:p>
          <a:p>
            <a:pPr algn="ctr">
              <a:lnSpc>
                <a:spcPts val="2840"/>
              </a:lnSpc>
            </a:pPr>
            <a:r>
              <a:rPr sz="2400" b="1" spc="-5" dirty="0">
                <a:solidFill>
                  <a:srgbClr val="EBE600"/>
                </a:solidFill>
                <a:latin typeface="Gothic Uralic"/>
                <a:cs typeface="Gothic Uralic"/>
              </a:rPr>
              <a:t>Post-Conventional</a:t>
            </a:r>
            <a:endParaRPr sz="2400">
              <a:latin typeface="Gothic Uralic"/>
              <a:cs typeface="Gothic Uralic"/>
            </a:endParaRPr>
          </a:p>
        </p:txBody>
      </p:sp>
      <p:sp>
        <p:nvSpPr>
          <p:cNvPr id="7" name="object 7"/>
          <p:cNvSpPr/>
          <p:nvPr/>
        </p:nvSpPr>
        <p:spPr>
          <a:xfrm>
            <a:off x="6585203" y="329185"/>
            <a:ext cx="3745992" cy="955547"/>
          </a:xfrm>
          <a:prstGeom prst="rect">
            <a:avLst/>
          </a:prstGeom>
          <a:blipFill>
            <a:blip r:embed="rId3"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6477635" y="409702"/>
            <a:ext cx="3853561" cy="670560"/>
          </a:xfrm>
          <a:prstGeom prst="rect">
            <a:avLst/>
          </a:prstGeom>
        </p:spPr>
        <p:txBody>
          <a:bodyPr vert="horz" wrap="square" lIns="0" tIns="12700" rIns="0" bIns="0" rtlCol="0" anchor="b">
            <a:spAutoFit/>
          </a:bodyPr>
          <a:lstStyle/>
          <a:p>
            <a:pPr marR="41275" algn="ctr">
              <a:spcBef>
                <a:spcPts val="100"/>
              </a:spcBef>
            </a:pPr>
            <a:r>
              <a:rPr sz="2400" b="1" i="0" spc="-10" dirty="0">
                <a:solidFill>
                  <a:srgbClr val="2C2C84"/>
                </a:solidFill>
                <a:latin typeface="Carlito"/>
                <a:cs typeface="Carlito"/>
              </a:rPr>
              <a:t>Stage</a:t>
            </a:r>
            <a:r>
              <a:rPr sz="2400" b="1" i="0" spc="-15" dirty="0">
                <a:solidFill>
                  <a:srgbClr val="2C2C84"/>
                </a:solidFill>
                <a:latin typeface="Carlito"/>
                <a:cs typeface="Carlito"/>
              </a:rPr>
              <a:t> </a:t>
            </a:r>
            <a:r>
              <a:rPr sz="2400" b="1" i="0" dirty="0">
                <a:solidFill>
                  <a:srgbClr val="2C2C84"/>
                </a:solidFill>
                <a:latin typeface="Carlito"/>
                <a:cs typeface="Carlito"/>
              </a:rPr>
              <a:t>1</a:t>
            </a:r>
            <a:endParaRPr sz="2400" dirty="0">
              <a:latin typeface="Carlito"/>
              <a:cs typeface="Carlito"/>
            </a:endParaRPr>
          </a:p>
          <a:p>
            <a:pPr algn="ctr">
              <a:spcBef>
                <a:spcPts val="35"/>
              </a:spcBef>
            </a:pPr>
            <a:r>
              <a:rPr sz="1800" b="1" i="0" spc="-5" dirty="0">
                <a:solidFill>
                  <a:srgbClr val="5F2422"/>
                </a:solidFill>
                <a:latin typeface="Carlito"/>
                <a:cs typeface="Carlito"/>
              </a:rPr>
              <a:t>Obedience </a:t>
            </a:r>
            <a:r>
              <a:rPr sz="1800" b="1" i="0" dirty="0">
                <a:solidFill>
                  <a:srgbClr val="5F2422"/>
                </a:solidFill>
                <a:latin typeface="Carlito"/>
                <a:cs typeface="Carlito"/>
              </a:rPr>
              <a:t>and</a:t>
            </a:r>
            <a:r>
              <a:rPr sz="1800" b="1" i="0" spc="-100" dirty="0">
                <a:solidFill>
                  <a:srgbClr val="5F2422"/>
                </a:solidFill>
                <a:latin typeface="Carlito"/>
                <a:cs typeface="Carlito"/>
              </a:rPr>
              <a:t> </a:t>
            </a:r>
            <a:r>
              <a:rPr sz="1800" b="1" i="0" spc="-5" dirty="0">
                <a:solidFill>
                  <a:srgbClr val="5F2422"/>
                </a:solidFill>
                <a:latin typeface="Carlito"/>
                <a:cs typeface="Carlito"/>
              </a:rPr>
              <a:t>Punishment</a:t>
            </a:r>
            <a:endParaRPr sz="1800" dirty="0">
              <a:latin typeface="Carlito"/>
              <a:cs typeface="Carlito"/>
            </a:endParaRPr>
          </a:p>
        </p:txBody>
      </p:sp>
      <p:grpSp>
        <p:nvGrpSpPr>
          <p:cNvPr id="9" name="object 9"/>
          <p:cNvGrpSpPr/>
          <p:nvPr/>
        </p:nvGrpSpPr>
        <p:grpSpPr>
          <a:xfrm>
            <a:off x="6585203" y="1395984"/>
            <a:ext cx="3822700" cy="5222875"/>
            <a:chOff x="5061203" y="1395983"/>
            <a:chExt cx="3822700" cy="5222875"/>
          </a:xfrm>
        </p:grpSpPr>
        <p:sp>
          <p:nvSpPr>
            <p:cNvPr id="10" name="object 10"/>
            <p:cNvSpPr/>
            <p:nvPr/>
          </p:nvSpPr>
          <p:spPr>
            <a:xfrm>
              <a:off x="5061203" y="1395983"/>
              <a:ext cx="3745992" cy="95554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137403" y="2462783"/>
              <a:ext cx="3745992" cy="955548"/>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137403" y="3529583"/>
              <a:ext cx="3745992" cy="955547"/>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5137403" y="4596383"/>
              <a:ext cx="3745992" cy="955547"/>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5137403" y="5663183"/>
              <a:ext cx="3745992" cy="955547"/>
            </a:xfrm>
            <a:prstGeom prst="rect">
              <a:avLst/>
            </a:prstGeom>
            <a:blipFill>
              <a:blip r:embed="rId3" cstate="print"/>
              <a:stretch>
                <a:fillRect/>
              </a:stretch>
            </a:blipFill>
          </p:spPr>
          <p:txBody>
            <a:bodyPr wrap="square" lIns="0" tIns="0" rIns="0" bIns="0" rtlCol="0"/>
            <a:lstStyle/>
            <a:p>
              <a:endParaRPr/>
            </a:p>
          </p:txBody>
        </p:sp>
      </p:grpSp>
      <p:sp>
        <p:nvSpPr>
          <p:cNvPr id="15" name="object 15"/>
          <p:cNvSpPr txBox="1"/>
          <p:nvPr/>
        </p:nvSpPr>
        <p:spPr>
          <a:xfrm>
            <a:off x="6630035" y="1476503"/>
            <a:ext cx="3884930" cy="4916731"/>
          </a:xfrm>
          <a:prstGeom prst="rect">
            <a:avLst/>
          </a:prstGeom>
        </p:spPr>
        <p:txBody>
          <a:bodyPr vert="horz" wrap="square" lIns="0" tIns="12700" rIns="0" bIns="0" rtlCol="0">
            <a:spAutoFit/>
          </a:bodyPr>
          <a:lstStyle/>
          <a:p>
            <a:pPr marL="1077595">
              <a:spcBef>
                <a:spcPts val="100"/>
              </a:spcBef>
            </a:pPr>
            <a:r>
              <a:rPr sz="2400" b="1" spc="-10" dirty="0">
                <a:solidFill>
                  <a:srgbClr val="2C2C84"/>
                </a:solidFill>
                <a:latin typeface="Carlito"/>
                <a:cs typeface="Carlito"/>
              </a:rPr>
              <a:t>Stage </a:t>
            </a:r>
            <a:r>
              <a:rPr sz="2400" b="1" dirty="0">
                <a:solidFill>
                  <a:srgbClr val="2C2C84"/>
                </a:solidFill>
                <a:latin typeface="Carlito"/>
                <a:cs typeface="Carlito"/>
              </a:rPr>
              <a:t>2</a:t>
            </a:r>
            <a:endParaRPr sz="2400" dirty="0">
              <a:latin typeface="Carlito"/>
              <a:cs typeface="Carlito"/>
            </a:endParaRPr>
          </a:p>
          <a:p>
            <a:pPr marL="251460">
              <a:spcBef>
                <a:spcPts val="35"/>
              </a:spcBef>
            </a:pPr>
            <a:r>
              <a:rPr b="1" spc="-5" dirty="0">
                <a:solidFill>
                  <a:srgbClr val="5F2422"/>
                </a:solidFill>
                <a:latin typeface="Carlito"/>
                <a:cs typeface="Carlito"/>
              </a:rPr>
              <a:t>Individualism </a:t>
            </a:r>
            <a:r>
              <a:rPr b="1" dirty="0">
                <a:solidFill>
                  <a:srgbClr val="5F2422"/>
                </a:solidFill>
                <a:latin typeface="Carlito"/>
                <a:cs typeface="Carlito"/>
              </a:rPr>
              <a:t>and</a:t>
            </a:r>
            <a:r>
              <a:rPr b="1" spc="-50" dirty="0">
                <a:solidFill>
                  <a:srgbClr val="5F2422"/>
                </a:solidFill>
                <a:latin typeface="Carlito"/>
                <a:cs typeface="Carlito"/>
              </a:rPr>
              <a:t> </a:t>
            </a:r>
            <a:r>
              <a:rPr b="1" spc="-10" dirty="0">
                <a:solidFill>
                  <a:srgbClr val="5F2422"/>
                </a:solidFill>
                <a:latin typeface="Carlito"/>
                <a:cs typeface="Carlito"/>
              </a:rPr>
              <a:t>Exchange</a:t>
            </a:r>
            <a:endParaRPr dirty="0">
              <a:latin typeface="Carlito"/>
              <a:cs typeface="Carlito"/>
            </a:endParaRPr>
          </a:p>
          <a:p>
            <a:pPr>
              <a:lnSpc>
                <a:spcPct val="100000"/>
              </a:lnSpc>
            </a:pPr>
            <a:endParaRPr dirty="0">
              <a:latin typeface="Carlito"/>
              <a:cs typeface="Carlito"/>
            </a:endParaRPr>
          </a:p>
          <a:p>
            <a:pPr marL="1153795">
              <a:spcBef>
                <a:spcPts val="1130"/>
              </a:spcBef>
            </a:pPr>
            <a:r>
              <a:rPr sz="2400" b="1" spc="-10" dirty="0">
                <a:solidFill>
                  <a:srgbClr val="2C2C84"/>
                </a:solidFill>
                <a:latin typeface="Carlito"/>
                <a:cs typeface="Carlito"/>
              </a:rPr>
              <a:t>Stage</a:t>
            </a:r>
            <a:r>
              <a:rPr sz="2400" b="1" spc="-15" dirty="0">
                <a:solidFill>
                  <a:srgbClr val="2C2C84"/>
                </a:solidFill>
                <a:latin typeface="Carlito"/>
                <a:cs typeface="Carlito"/>
              </a:rPr>
              <a:t> </a:t>
            </a:r>
            <a:r>
              <a:rPr sz="2400" b="1" dirty="0">
                <a:solidFill>
                  <a:srgbClr val="2C2C84"/>
                </a:solidFill>
                <a:latin typeface="Carlito"/>
                <a:cs typeface="Carlito"/>
              </a:rPr>
              <a:t>3</a:t>
            </a:r>
            <a:endParaRPr sz="2400" dirty="0">
              <a:latin typeface="Carlito"/>
              <a:cs typeface="Carlito"/>
            </a:endParaRPr>
          </a:p>
          <a:p>
            <a:pPr marL="315595">
              <a:spcBef>
                <a:spcPts val="35"/>
              </a:spcBef>
            </a:pPr>
            <a:r>
              <a:rPr b="1" spc="-10" dirty="0">
                <a:solidFill>
                  <a:srgbClr val="5F2422"/>
                </a:solidFill>
                <a:latin typeface="Carlito"/>
                <a:cs typeface="Carlito"/>
              </a:rPr>
              <a:t>Interpersonal</a:t>
            </a:r>
            <a:r>
              <a:rPr b="1" spc="-25" dirty="0">
                <a:solidFill>
                  <a:srgbClr val="5F2422"/>
                </a:solidFill>
                <a:latin typeface="Carlito"/>
                <a:cs typeface="Carlito"/>
              </a:rPr>
              <a:t> </a:t>
            </a:r>
            <a:r>
              <a:rPr b="1" spc="-10" dirty="0">
                <a:solidFill>
                  <a:srgbClr val="5F2422"/>
                </a:solidFill>
                <a:latin typeface="Carlito"/>
                <a:cs typeface="Carlito"/>
              </a:rPr>
              <a:t>Relationships</a:t>
            </a:r>
            <a:endParaRPr dirty="0">
              <a:latin typeface="Carlito"/>
              <a:cs typeface="Carlito"/>
            </a:endParaRPr>
          </a:p>
          <a:p>
            <a:pPr>
              <a:lnSpc>
                <a:spcPct val="100000"/>
              </a:lnSpc>
            </a:pPr>
            <a:endParaRPr dirty="0">
              <a:latin typeface="Carlito"/>
              <a:cs typeface="Carlito"/>
            </a:endParaRPr>
          </a:p>
          <a:p>
            <a:pPr marL="1153795">
              <a:spcBef>
                <a:spcPts val="1130"/>
              </a:spcBef>
            </a:pPr>
            <a:r>
              <a:rPr sz="2400" b="1" spc="-10" dirty="0">
                <a:solidFill>
                  <a:srgbClr val="2C2C84"/>
                </a:solidFill>
                <a:latin typeface="Carlito"/>
                <a:cs typeface="Carlito"/>
              </a:rPr>
              <a:t>Stage</a:t>
            </a:r>
            <a:r>
              <a:rPr sz="2400" b="1" spc="-15" dirty="0">
                <a:solidFill>
                  <a:srgbClr val="2C2C84"/>
                </a:solidFill>
                <a:latin typeface="Carlito"/>
                <a:cs typeface="Carlito"/>
              </a:rPr>
              <a:t> </a:t>
            </a:r>
            <a:r>
              <a:rPr sz="2400" b="1" dirty="0">
                <a:solidFill>
                  <a:srgbClr val="2C2C84"/>
                </a:solidFill>
                <a:latin typeface="Carlito"/>
                <a:cs typeface="Carlito"/>
              </a:rPr>
              <a:t>4</a:t>
            </a:r>
            <a:endParaRPr sz="2400" dirty="0">
              <a:latin typeface="Carlito"/>
              <a:cs typeface="Carlito"/>
            </a:endParaRPr>
          </a:p>
          <a:p>
            <a:pPr marR="38100" algn="ctr">
              <a:spcBef>
                <a:spcPts val="35"/>
              </a:spcBef>
            </a:pPr>
            <a:r>
              <a:rPr b="1" spc="-5" dirty="0">
                <a:solidFill>
                  <a:srgbClr val="5F2422"/>
                </a:solidFill>
                <a:latin typeface="Carlito"/>
                <a:cs typeface="Carlito"/>
              </a:rPr>
              <a:t>Maintaining </a:t>
            </a:r>
            <a:r>
              <a:rPr b="1" dirty="0">
                <a:solidFill>
                  <a:srgbClr val="5F2422"/>
                </a:solidFill>
                <a:latin typeface="Carlito"/>
                <a:cs typeface="Carlito"/>
              </a:rPr>
              <a:t>Social</a:t>
            </a:r>
            <a:r>
              <a:rPr b="1" spc="-60" dirty="0">
                <a:solidFill>
                  <a:srgbClr val="5F2422"/>
                </a:solidFill>
                <a:latin typeface="Carlito"/>
                <a:cs typeface="Carlito"/>
              </a:rPr>
              <a:t> </a:t>
            </a:r>
            <a:r>
              <a:rPr b="1" spc="-5" dirty="0">
                <a:solidFill>
                  <a:srgbClr val="5F2422"/>
                </a:solidFill>
                <a:latin typeface="Carlito"/>
                <a:cs typeface="Carlito"/>
              </a:rPr>
              <a:t>Order</a:t>
            </a:r>
            <a:endParaRPr dirty="0">
              <a:latin typeface="Carlito"/>
              <a:cs typeface="Carlito"/>
            </a:endParaRPr>
          </a:p>
          <a:p>
            <a:pPr>
              <a:lnSpc>
                <a:spcPct val="100000"/>
              </a:lnSpc>
            </a:pPr>
            <a:endParaRPr dirty="0">
              <a:latin typeface="Carlito"/>
              <a:cs typeface="Carlito"/>
            </a:endParaRPr>
          </a:p>
          <a:p>
            <a:pPr marL="1153795">
              <a:spcBef>
                <a:spcPts val="1125"/>
              </a:spcBef>
            </a:pPr>
            <a:r>
              <a:rPr sz="2400" b="1" spc="-10" dirty="0">
                <a:solidFill>
                  <a:srgbClr val="2C2C84"/>
                </a:solidFill>
                <a:latin typeface="Carlito"/>
                <a:cs typeface="Carlito"/>
              </a:rPr>
              <a:t>Stage</a:t>
            </a:r>
            <a:r>
              <a:rPr sz="2400" b="1" spc="-15" dirty="0">
                <a:solidFill>
                  <a:srgbClr val="2C2C84"/>
                </a:solidFill>
                <a:latin typeface="Carlito"/>
                <a:cs typeface="Carlito"/>
              </a:rPr>
              <a:t> </a:t>
            </a:r>
            <a:r>
              <a:rPr sz="2400" b="1" dirty="0">
                <a:solidFill>
                  <a:srgbClr val="2C2C84"/>
                </a:solidFill>
                <a:latin typeface="Carlito"/>
                <a:cs typeface="Carlito"/>
              </a:rPr>
              <a:t>5</a:t>
            </a:r>
            <a:endParaRPr sz="2400" dirty="0">
              <a:latin typeface="Carlito"/>
              <a:cs typeface="Carlito"/>
            </a:endParaRPr>
          </a:p>
          <a:p>
            <a:pPr algn="ctr">
              <a:spcBef>
                <a:spcPts val="40"/>
              </a:spcBef>
            </a:pPr>
            <a:r>
              <a:rPr b="1" dirty="0">
                <a:solidFill>
                  <a:srgbClr val="5F2422"/>
                </a:solidFill>
                <a:latin typeface="Carlito"/>
                <a:cs typeface="Carlito"/>
              </a:rPr>
              <a:t>Social </a:t>
            </a:r>
            <a:r>
              <a:rPr b="1" spc="-10" dirty="0">
                <a:solidFill>
                  <a:srgbClr val="5F2422"/>
                </a:solidFill>
                <a:latin typeface="Carlito"/>
                <a:cs typeface="Carlito"/>
              </a:rPr>
              <a:t>Contract </a:t>
            </a:r>
            <a:r>
              <a:rPr b="1" dirty="0">
                <a:solidFill>
                  <a:srgbClr val="5F2422"/>
                </a:solidFill>
                <a:latin typeface="Carlito"/>
                <a:cs typeface="Carlito"/>
              </a:rPr>
              <a:t>&amp; </a:t>
            </a:r>
            <a:r>
              <a:rPr b="1" spc="-5" dirty="0">
                <a:solidFill>
                  <a:srgbClr val="5F2422"/>
                </a:solidFill>
                <a:latin typeface="Carlito"/>
                <a:cs typeface="Carlito"/>
              </a:rPr>
              <a:t>Individual</a:t>
            </a:r>
            <a:r>
              <a:rPr b="1" spc="-85" dirty="0">
                <a:solidFill>
                  <a:srgbClr val="5F2422"/>
                </a:solidFill>
                <a:latin typeface="Carlito"/>
                <a:cs typeface="Carlito"/>
              </a:rPr>
              <a:t> </a:t>
            </a:r>
            <a:r>
              <a:rPr b="1" spc="-5" dirty="0">
                <a:solidFill>
                  <a:srgbClr val="5F2422"/>
                </a:solidFill>
                <a:latin typeface="Carlito"/>
                <a:cs typeface="Carlito"/>
              </a:rPr>
              <a:t>Rights</a:t>
            </a:r>
            <a:endParaRPr dirty="0">
              <a:latin typeface="Carlito"/>
              <a:cs typeface="Carlito"/>
            </a:endParaRPr>
          </a:p>
          <a:p>
            <a:pPr>
              <a:lnSpc>
                <a:spcPct val="100000"/>
              </a:lnSpc>
            </a:pPr>
            <a:endParaRPr dirty="0">
              <a:latin typeface="Carlito"/>
              <a:cs typeface="Carlito"/>
            </a:endParaRPr>
          </a:p>
          <a:p>
            <a:pPr marL="1153795">
              <a:spcBef>
                <a:spcPts val="1125"/>
              </a:spcBef>
            </a:pPr>
            <a:r>
              <a:rPr sz="2400" b="1" spc="-10" dirty="0">
                <a:solidFill>
                  <a:srgbClr val="2C2C84"/>
                </a:solidFill>
                <a:latin typeface="Carlito"/>
                <a:cs typeface="Carlito"/>
              </a:rPr>
              <a:t>Stage</a:t>
            </a:r>
            <a:r>
              <a:rPr sz="2400" b="1" spc="-15" dirty="0">
                <a:solidFill>
                  <a:srgbClr val="2C2C84"/>
                </a:solidFill>
                <a:latin typeface="Carlito"/>
                <a:cs typeface="Carlito"/>
              </a:rPr>
              <a:t> </a:t>
            </a:r>
            <a:r>
              <a:rPr sz="2400" b="1" dirty="0">
                <a:solidFill>
                  <a:srgbClr val="2C2C84"/>
                </a:solidFill>
                <a:latin typeface="Carlito"/>
                <a:cs typeface="Carlito"/>
              </a:rPr>
              <a:t>6</a:t>
            </a:r>
            <a:endParaRPr sz="2400" dirty="0">
              <a:latin typeface="Carlito"/>
              <a:cs typeface="Carlito"/>
            </a:endParaRPr>
          </a:p>
          <a:p>
            <a:pPr marL="1905" algn="ctr">
              <a:spcBef>
                <a:spcPts val="40"/>
              </a:spcBef>
            </a:pPr>
            <a:r>
              <a:rPr b="1" spc="-5" dirty="0">
                <a:solidFill>
                  <a:srgbClr val="5F2422"/>
                </a:solidFill>
                <a:latin typeface="Carlito"/>
                <a:cs typeface="Carlito"/>
              </a:rPr>
              <a:t>Universal</a:t>
            </a:r>
            <a:r>
              <a:rPr b="1" spc="-20" dirty="0">
                <a:solidFill>
                  <a:srgbClr val="5F2422"/>
                </a:solidFill>
                <a:latin typeface="Carlito"/>
                <a:cs typeface="Carlito"/>
              </a:rPr>
              <a:t> </a:t>
            </a:r>
            <a:r>
              <a:rPr b="1" spc="-5" dirty="0">
                <a:solidFill>
                  <a:srgbClr val="5F2422"/>
                </a:solidFill>
                <a:latin typeface="Carlito"/>
                <a:cs typeface="Carlito"/>
              </a:rPr>
              <a:t>Principles</a:t>
            </a:r>
            <a:endParaRPr dirty="0">
              <a:latin typeface="Carlito"/>
              <a:cs typeface="Carlito"/>
            </a:endParaRPr>
          </a:p>
        </p:txBody>
      </p:sp>
      <p:grpSp>
        <p:nvGrpSpPr>
          <p:cNvPr id="16" name="object 16"/>
          <p:cNvGrpSpPr/>
          <p:nvPr/>
        </p:nvGrpSpPr>
        <p:grpSpPr>
          <a:xfrm>
            <a:off x="5431536" y="4745735"/>
            <a:ext cx="1580515" cy="843280"/>
            <a:chOff x="3907535" y="4745735"/>
            <a:chExt cx="1580515" cy="843280"/>
          </a:xfrm>
        </p:grpSpPr>
        <p:sp>
          <p:nvSpPr>
            <p:cNvPr id="17" name="object 17"/>
            <p:cNvSpPr/>
            <p:nvPr/>
          </p:nvSpPr>
          <p:spPr>
            <a:xfrm>
              <a:off x="3907535" y="4745735"/>
              <a:ext cx="1580388" cy="842772"/>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3950334" y="5037597"/>
              <a:ext cx="1155700" cy="485140"/>
            </a:xfrm>
            <a:custGeom>
              <a:avLst/>
              <a:gdLst/>
              <a:ahLst/>
              <a:cxnLst/>
              <a:rect l="l" t="t" r="r" b="b"/>
              <a:pathLst>
                <a:path w="1155700" h="485139">
                  <a:moveTo>
                    <a:pt x="937707" y="100075"/>
                  </a:moveTo>
                  <a:lnTo>
                    <a:pt x="0" y="412607"/>
                  </a:lnTo>
                  <a:lnTo>
                    <a:pt x="24129" y="484997"/>
                  </a:lnTo>
                  <a:lnTo>
                    <a:pt x="961954" y="172277"/>
                  </a:lnTo>
                  <a:lnTo>
                    <a:pt x="1011797" y="115546"/>
                  </a:lnTo>
                  <a:lnTo>
                    <a:pt x="937707" y="100075"/>
                  </a:lnTo>
                  <a:close/>
                </a:path>
                <a:path w="1155700" h="485139">
                  <a:moveTo>
                    <a:pt x="1096416" y="55483"/>
                  </a:moveTo>
                  <a:lnTo>
                    <a:pt x="1071499" y="55483"/>
                  </a:lnTo>
                  <a:lnTo>
                    <a:pt x="1095502" y="127746"/>
                  </a:lnTo>
                  <a:lnTo>
                    <a:pt x="961954" y="172277"/>
                  </a:lnTo>
                  <a:lnTo>
                    <a:pt x="880237" y="265287"/>
                  </a:lnTo>
                  <a:lnTo>
                    <a:pt x="872646" y="278433"/>
                  </a:lnTo>
                  <a:lnTo>
                    <a:pt x="870759" y="292925"/>
                  </a:lnTo>
                  <a:lnTo>
                    <a:pt x="874468" y="307060"/>
                  </a:lnTo>
                  <a:lnTo>
                    <a:pt x="883665" y="319135"/>
                  </a:lnTo>
                  <a:lnTo>
                    <a:pt x="896756" y="326651"/>
                  </a:lnTo>
                  <a:lnTo>
                    <a:pt x="911240" y="328501"/>
                  </a:lnTo>
                  <a:lnTo>
                    <a:pt x="925367" y="324778"/>
                  </a:lnTo>
                  <a:lnTo>
                    <a:pt x="937387" y="315579"/>
                  </a:lnTo>
                  <a:lnTo>
                    <a:pt x="1155191" y="67802"/>
                  </a:lnTo>
                  <a:lnTo>
                    <a:pt x="1096416" y="55483"/>
                  </a:lnTo>
                  <a:close/>
                </a:path>
                <a:path w="1155700" h="485139">
                  <a:moveTo>
                    <a:pt x="1011797" y="115546"/>
                  </a:moveTo>
                  <a:lnTo>
                    <a:pt x="961954" y="172277"/>
                  </a:lnTo>
                  <a:lnTo>
                    <a:pt x="1092074" y="128889"/>
                  </a:lnTo>
                  <a:lnTo>
                    <a:pt x="1075689" y="128889"/>
                  </a:lnTo>
                  <a:lnTo>
                    <a:pt x="1011797" y="115546"/>
                  </a:lnTo>
                  <a:close/>
                </a:path>
                <a:path w="1155700" h="485139">
                  <a:moveTo>
                    <a:pt x="1054862" y="66532"/>
                  </a:moveTo>
                  <a:lnTo>
                    <a:pt x="1011797" y="115546"/>
                  </a:lnTo>
                  <a:lnTo>
                    <a:pt x="1075689" y="128889"/>
                  </a:lnTo>
                  <a:lnTo>
                    <a:pt x="1054862" y="66532"/>
                  </a:lnTo>
                  <a:close/>
                </a:path>
                <a:path w="1155700" h="485139">
                  <a:moveTo>
                    <a:pt x="1075169" y="66532"/>
                  </a:moveTo>
                  <a:lnTo>
                    <a:pt x="1054862" y="66532"/>
                  </a:lnTo>
                  <a:lnTo>
                    <a:pt x="1075689" y="128889"/>
                  </a:lnTo>
                  <a:lnTo>
                    <a:pt x="1092074" y="128889"/>
                  </a:lnTo>
                  <a:lnTo>
                    <a:pt x="1095502" y="127746"/>
                  </a:lnTo>
                  <a:lnTo>
                    <a:pt x="1075169" y="66532"/>
                  </a:lnTo>
                  <a:close/>
                </a:path>
                <a:path w="1155700" h="485139">
                  <a:moveTo>
                    <a:pt x="1071499" y="55483"/>
                  </a:moveTo>
                  <a:lnTo>
                    <a:pt x="937707" y="100075"/>
                  </a:lnTo>
                  <a:lnTo>
                    <a:pt x="1011797" y="115546"/>
                  </a:lnTo>
                  <a:lnTo>
                    <a:pt x="1054862" y="66532"/>
                  </a:lnTo>
                  <a:lnTo>
                    <a:pt x="1075169" y="66532"/>
                  </a:lnTo>
                  <a:lnTo>
                    <a:pt x="1071499" y="55483"/>
                  </a:lnTo>
                  <a:close/>
                </a:path>
                <a:path w="1155700" h="485139">
                  <a:moveTo>
                    <a:pt x="817114" y="0"/>
                  </a:moveTo>
                  <a:lnTo>
                    <a:pt x="803592" y="5508"/>
                  </a:lnTo>
                  <a:lnTo>
                    <a:pt x="793118" y="15684"/>
                  </a:lnTo>
                  <a:lnTo>
                    <a:pt x="787145" y="29575"/>
                  </a:lnTo>
                  <a:lnTo>
                    <a:pt x="787034" y="44765"/>
                  </a:lnTo>
                  <a:lnTo>
                    <a:pt x="792543" y="58324"/>
                  </a:lnTo>
                  <a:lnTo>
                    <a:pt x="802719" y="68812"/>
                  </a:lnTo>
                  <a:lnTo>
                    <a:pt x="816610" y="74787"/>
                  </a:lnTo>
                  <a:lnTo>
                    <a:pt x="937707" y="100075"/>
                  </a:lnTo>
                  <a:lnTo>
                    <a:pt x="1071499" y="55483"/>
                  </a:lnTo>
                  <a:lnTo>
                    <a:pt x="1096416" y="55483"/>
                  </a:lnTo>
                  <a:lnTo>
                    <a:pt x="832230" y="111"/>
                  </a:lnTo>
                  <a:lnTo>
                    <a:pt x="817114" y="0"/>
                  </a:lnTo>
                  <a:close/>
                </a:path>
              </a:pathLst>
            </a:custGeom>
            <a:solidFill>
              <a:srgbClr val="F06B93"/>
            </a:solidFill>
          </p:spPr>
          <p:txBody>
            <a:bodyPr wrap="square" lIns="0" tIns="0" rIns="0" bIns="0" rtlCol="0"/>
            <a:lstStyle/>
            <a:p>
              <a:endParaRPr/>
            </a:p>
          </p:txBody>
        </p:sp>
      </p:grpSp>
      <p:grpSp>
        <p:nvGrpSpPr>
          <p:cNvPr id="19" name="object 19"/>
          <p:cNvGrpSpPr/>
          <p:nvPr/>
        </p:nvGrpSpPr>
        <p:grpSpPr>
          <a:xfrm>
            <a:off x="5279135" y="478537"/>
            <a:ext cx="1732914" cy="6022975"/>
            <a:chOff x="3755135" y="478536"/>
            <a:chExt cx="1732914" cy="6022975"/>
          </a:xfrm>
        </p:grpSpPr>
        <p:sp>
          <p:nvSpPr>
            <p:cNvPr id="20" name="object 20"/>
            <p:cNvSpPr/>
            <p:nvPr/>
          </p:nvSpPr>
          <p:spPr>
            <a:xfrm>
              <a:off x="3755135" y="478536"/>
              <a:ext cx="1580388" cy="842772"/>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3797934" y="770397"/>
              <a:ext cx="1155700" cy="485140"/>
            </a:xfrm>
            <a:custGeom>
              <a:avLst/>
              <a:gdLst/>
              <a:ahLst/>
              <a:cxnLst/>
              <a:rect l="l" t="t" r="r" b="b"/>
              <a:pathLst>
                <a:path w="1155700" h="485140">
                  <a:moveTo>
                    <a:pt x="937707" y="100075"/>
                  </a:moveTo>
                  <a:lnTo>
                    <a:pt x="0" y="412607"/>
                  </a:lnTo>
                  <a:lnTo>
                    <a:pt x="24129" y="484997"/>
                  </a:lnTo>
                  <a:lnTo>
                    <a:pt x="961954" y="172277"/>
                  </a:lnTo>
                  <a:lnTo>
                    <a:pt x="1011797" y="115546"/>
                  </a:lnTo>
                  <a:lnTo>
                    <a:pt x="937707" y="100075"/>
                  </a:lnTo>
                  <a:close/>
                </a:path>
                <a:path w="1155700" h="485140">
                  <a:moveTo>
                    <a:pt x="1096416" y="55483"/>
                  </a:moveTo>
                  <a:lnTo>
                    <a:pt x="1071499" y="55483"/>
                  </a:lnTo>
                  <a:lnTo>
                    <a:pt x="1095502" y="127746"/>
                  </a:lnTo>
                  <a:lnTo>
                    <a:pt x="961954" y="172277"/>
                  </a:lnTo>
                  <a:lnTo>
                    <a:pt x="880237" y="265287"/>
                  </a:lnTo>
                  <a:lnTo>
                    <a:pt x="872646" y="278433"/>
                  </a:lnTo>
                  <a:lnTo>
                    <a:pt x="870759" y="292925"/>
                  </a:lnTo>
                  <a:lnTo>
                    <a:pt x="874468" y="307060"/>
                  </a:lnTo>
                  <a:lnTo>
                    <a:pt x="883665" y="319135"/>
                  </a:lnTo>
                  <a:lnTo>
                    <a:pt x="896756" y="326651"/>
                  </a:lnTo>
                  <a:lnTo>
                    <a:pt x="911240" y="328501"/>
                  </a:lnTo>
                  <a:lnTo>
                    <a:pt x="925367" y="324778"/>
                  </a:lnTo>
                  <a:lnTo>
                    <a:pt x="937387" y="315579"/>
                  </a:lnTo>
                  <a:lnTo>
                    <a:pt x="1155191" y="67802"/>
                  </a:lnTo>
                  <a:lnTo>
                    <a:pt x="1096416" y="55483"/>
                  </a:lnTo>
                  <a:close/>
                </a:path>
                <a:path w="1155700" h="485140">
                  <a:moveTo>
                    <a:pt x="1011797" y="115546"/>
                  </a:moveTo>
                  <a:lnTo>
                    <a:pt x="961954" y="172277"/>
                  </a:lnTo>
                  <a:lnTo>
                    <a:pt x="1092074" y="128889"/>
                  </a:lnTo>
                  <a:lnTo>
                    <a:pt x="1075689" y="128889"/>
                  </a:lnTo>
                  <a:lnTo>
                    <a:pt x="1011797" y="115546"/>
                  </a:lnTo>
                  <a:close/>
                </a:path>
                <a:path w="1155700" h="485140">
                  <a:moveTo>
                    <a:pt x="1054862" y="66532"/>
                  </a:moveTo>
                  <a:lnTo>
                    <a:pt x="1011797" y="115546"/>
                  </a:lnTo>
                  <a:lnTo>
                    <a:pt x="1075689" y="128889"/>
                  </a:lnTo>
                  <a:lnTo>
                    <a:pt x="1054862" y="66532"/>
                  </a:lnTo>
                  <a:close/>
                </a:path>
                <a:path w="1155700" h="485140">
                  <a:moveTo>
                    <a:pt x="1075169" y="66532"/>
                  </a:moveTo>
                  <a:lnTo>
                    <a:pt x="1054862" y="66532"/>
                  </a:lnTo>
                  <a:lnTo>
                    <a:pt x="1075689" y="128889"/>
                  </a:lnTo>
                  <a:lnTo>
                    <a:pt x="1092074" y="128889"/>
                  </a:lnTo>
                  <a:lnTo>
                    <a:pt x="1095502" y="127746"/>
                  </a:lnTo>
                  <a:lnTo>
                    <a:pt x="1075169" y="66532"/>
                  </a:lnTo>
                  <a:close/>
                </a:path>
                <a:path w="1155700" h="485140">
                  <a:moveTo>
                    <a:pt x="1071499" y="55483"/>
                  </a:moveTo>
                  <a:lnTo>
                    <a:pt x="937707" y="100075"/>
                  </a:lnTo>
                  <a:lnTo>
                    <a:pt x="1011797" y="115546"/>
                  </a:lnTo>
                  <a:lnTo>
                    <a:pt x="1054862" y="66532"/>
                  </a:lnTo>
                  <a:lnTo>
                    <a:pt x="1075169" y="66532"/>
                  </a:lnTo>
                  <a:lnTo>
                    <a:pt x="1071499" y="55483"/>
                  </a:lnTo>
                  <a:close/>
                </a:path>
                <a:path w="1155700" h="485140">
                  <a:moveTo>
                    <a:pt x="817114" y="0"/>
                  </a:moveTo>
                  <a:lnTo>
                    <a:pt x="803592" y="5508"/>
                  </a:lnTo>
                  <a:lnTo>
                    <a:pt x="793118" y="15684"/>
                  </a:lnTo>
                  <a:lnTo>
                    <a:pt x="787145" y="29575"/>
                  </a:lnTo>
                  <a:lnTo>
                    <a:pt x="787034" y="44765"/>
                  </a:lnTo>
                  <a:lnTo>
                    <a:pt x="792543" y="58324"/>
                  </a:lnTo>
                  <a:lnTo>
                    <a:pt x="802719" y="68812"/>
                  </a:lnTo>
                  <a:lnTo>
                    <a:pt x="816610" y="74787"/>
                  </a:lnTo>
                  <a:lnTo>
                    <a:pt x="937707" y="100075"/>
                  </a:lnTo>
                  <a:lnTo>
                    <a:pt x="1071499" y="55483"/>
                  </a:lnTo>
                  <a:lnTo>
                    <a:pt x="1096416" y="55483"/>
                  </a:lnTo>
                  <a:lnTo>
                    <a:pt x="832230" y="111"/>
                  </a:lnTo>
                  <a:lnTo>
                    <a:pt x="817114" y="0"/>
                  </a:lnTo>
                  <a:close/>
                </a:path>
              </a:pathLst>
            </a:custGeom>
            <a:solidFill>
              <a:srgbClr val="F06B93"/>
            </a:solidFill>
          </p:spPr>
          <p:txBody>
            <a:bodyPr wrap="square" lIns="0" tIns="0" rIns="0" bIns="0" rtlCol="0"/>
            <a:lstStyle/>
            <a:p>
              <a:endParaRPr/>
            </a:p>
          </p:txBody>
        </p:sp>
        <p:sp>
          <p:nvSpPr>
            <p:cNvPr id="22" name="object 22"/>
            <p:cNvSpPr/>
            <p:nvPr/>
          </p:nvSpPr>
          <p:spPr>
            <a:xfrm>
              <a:off x="3755135" y="1391411"/>
              <a:ext cx="1580388" cy="842772"/>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3797934" y="1411605"/>
              <a:ext cx="1155700" cy="485140"/>
            </a:xfrm>
            <a:custGeom>
              <a:avLst/>
              <a:gdLst/>
              <a:ahLst/>
              <a:cxnLst/>
              <a:rect l="l" t="t" r="r" b="b"/>
              <a:pathLst>
                <a:path w="1155700" h="485139">
                  <a:moveTo>
                    <a:pt x="937707" y="384922"/>
                  </a:moveTo>
                  <a:lnTo>
                    <a:pt x="816610" y="410210"/>
                  </a:lnTo>
                  <a:lnTo>
                    <a:pt x="802719" y="416184"/>
                  </a:lnTo>
                  <a:lnTo>
                    <a:pt x="792543" y="426672"/>
                  </a:lnTo>
                  <a:lnTo>
                    <a:pt x="787034" y="440231"/>
                  </a:lnTo>
                  <a:lnTo>
                    <a:pt x="787145" y="455422"/>
                  </a:lnTo>
                  <a:lnTo>
                    <a:pt x="793118" y="469312"/>
                  </a:lnTo>
                  <a:lnTo>
                    <a:pt x="803592" y="479488"/>
                  </a:lnTo>
                  <a:lnTo>
                    <a:pt x="817114" y="484997"/>
                  </a:lnTo>
                  <a:lnTo>
                    <a:pt x="832230" y="484886"/>
                  </a:lnTo>
                  <a:lnTo>
                    <a:pt x="1096416" y="429514"/>
                  </a:lnTo>
                  <a:lnTo>
                    <a:pt x="1071499" y="429514"/>
                  </a:lnTo>
                  <a:lnTo>
                    <a:pt x="937707" y="384922"/>
                  </a:lnTo>
                  <a:close/>
                </a:path>
                <a:path w="1155700" h="485139">
                  <a:moveTo>
                    <a:pt x="1011797" y="369450"/>
                  </a:moveTo>
                  <a:lnTo>
                    <a:pt x="937707" y="384922"/>
                  </a:lnTo>
                  <a:lnTo>
                    <a:pt x="1071499" y="429514"/>
                  </a:lnTo>
                  <a:lnTo>
                    <a:pt x="1075169" y="418465"/>
                  </a:lnTo>
                  <a:lnTo>
                    <a:pt x="1054862" y="418465"/>
                  </a:lnTo>
                  <a:lnTo>
                    <a:pt x="1011797" y="369450"/>
                  </a:lnTo>
                  <a:close/>
                </a:path>
                <a:path w="1155700" h="485139">
                  <a:moveTo>
                    <a:pt x="911240" y="156495"/>
                  </a:moveTo>
                  <a:lnTo>
                    <a:pt x="896756" y="158345"/>
                  </a:lnTo>
                  <a:lnTo>
                    <a:pt x="883665" y="165862"/>
                  </a:lnTo>
                  <a:lnTo>
                    <a:pt x="874468" y="177936"/>
                  </a:lnTo>
                  <a:lnTo>
                    <a:pt x="870759" y="192071"/>
                  </a:lnTo>
                  <a:lnTo>
                    <a:pt x="872646" y="206563"/>
                  </a:lnTo>
                  <a:lnTo>
                    <a:pt x="880237" y="219710"/>
                  </a:lnTo>
                  <a:lnTo>
                    <a:pt x="961954" y="312719"/>
                  </a:lnTo>
                  <a:lnTo>
                    <a:pt x="1095502" y="357250"/>
                  </a:lnTo>
                  <a:lnTo>
                    <a:pt x="1071499" y="429514"/>
                  </a:lnTo>
                  <a:lnTo>
                    <a:pt x="1096416" y="429514"/>
                  </a:lnTo>
                  <a:lnTo>
                    <a:pt x="1155191" y="417195"/>
                  </a:lnTo>
                  <a:lnTo>
                    <a:pt x="937387" y="169418"/>
                  </a:lnTo>
                  <a:lnTo>
                    <a:pt x="925367" y="160218"/>
                  </a:lnTo>
                  <a:lnTo>
                    <a:pt x="911240" y="156495"/>
                  </a:lnTo>
                  <a:close/>
                </a:path>
                <a:path w="1155700" h="485139">
                  <a:moveTo>
                    <a:pt x="1075689" y="356108"/>
                  </a:moveTo>
                  <a:lnTo>
                    <a:pt x="1011797" y="369450"/>
                  </a:lnTo>
                  <a:lnTo>
                    <a:pt x="1054862" y="418465"/>
                  </a:lnTo>
                  <a:lnTo>
                    <a:pt x="1075689" y="356108"/>
                  </a:lnTo>
                  <a:close/>
                </a:path>
                <a:path w="1155700" h="485139">
                  <a:moveTo>
                    <a:pt x="1092074" y="356108"/>
                  </a:moveTo>
                  <a:lnTo>
                    <a:pt x="1075689" y="356108"/>
                  </a:lnTo>
                  <a:lnTo>
                    <a:pt x="1054862" y="418465"/>
                  </a:lnTo>
                  <a:lnTo>
                    <a:pt x="1075169" y="418465"/>
                  </a:lnTo>
                  <a:lnTo>
                    <a:pt x="1095502" y="357250"/>
                  </a:lnTo>
                  <a:lnTo>
                    <a:pt x="1092074" y="356108"/>
                  </a:lnTo>
                  <a:close/>
                </a:path>
                <a:path w="1155700" h="485139">
                  <a:moveTo>
                    <a:pt x="24129" y="0"/>
                  </a:moveTo>
                  <a:lnTo>
                    <a:pt x="0" y="72390"/>
                  </a:lnTo>
                  <a:lnTo>
                    <a:pt x="937707" y="384922"/>
                  </a:lnTo>
                  <a:lnTo>
                    <a:pt x="1011797" y="369450"/>
                  </a:lnTo>
                  <a:lnTo>
                    <a:pt x="961954" y="312719"/>
                  </a:lnTo>
                  <a:lnTo>
                    <a:pt x="24129" y="0"/>
                  </a:lnTo>
                  <a:close/>
                </a:path>
                <a:path w="1155700" h="485139">
                  <a:moveTo>
                    <a:pt x="961954" y="312719"/>
                  </a:moveTo>
                  <a:lnTo>
                    <a:pt x="1011797" y="369450"/>
                  </a:lnTo>
                  <a:lnTo>
                    <a:pt x="1075689" y="356108"/>
                  </a:lnTo>
                  <a:lnTo>
                    <a:pt x="1092074" y="356108"/>
                  </a:lnTo>
                  <a:lnTo>
                    <a:pt x="961954" y="312719"/>
                  </a:lnTo>
                  <a:close/>
                </a:path>
              </a:pathLst>
            </a:custGeom>
            <a:solidFill>
              <a:srgbClr val="F06B93"/>
            </a:solidFill>
          </p:spPr>
          <p:txBody>
            <a:bodyPr wrap="square" lIns="0" tIns="0" rIns="0" bIns="0" rtlCol="0"/>
            <a:lstStyle/>
            <a:p>
              <a:endParaRPr/>
            </a:p>
          </p:txBody>
        </p:sp>
        <p:sp>
          <p:nvSpPr>
            <p:cNvPr id="24" name="object 24"/>
            <p:cNvSpPr/>
            <p:nvPr/>
          </p:nvSpPr>
          <p:spPr>
            <a:xfrm>
              <a:off x="3831335" y="2535936"/>
              <a:ext cx="1580388" cy="842772"/>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3874134" y="2827797"/>
              <a:ext cx="1155700" cy="485140"/>
            </a:xfrm>
            <a:custGeom>
              <a:avLst/>
              <a:gdLst/>
              <a:ahLst/>
              <a:cxnLst/>
              <a:rect l="l" t="t" r="r" b="b"/>
              <a:pathLst>
                <a:path w="1155700" h="485139">
                  <a:moveTo>
                    <a:pt x="937707" y="100075"/>
                  </a:moveTo>
                  <a:lnTo>
                    <a:pt x="0" y="412607"/>
                  </a:lnTo>
                  <a:lnTo>
                    <a:pt x="24129" y="484997"/>
                  </a:lnTo>
                  <a:lnTo>
                    <a:pt x="961954" y="172277"/>
                  </a:lnTo>
                  <a:lnTo>
                    <a:pt x="1011797" y="115546"/>
                  </a:lnTo>
                  <a:lnTo>
                    <a:pt x="937707" y="100075"/>
                  </a:lnTo>
                  <a:close/>
                </a:path>
                <a:path w="1155700" h="485139">
                  <a:moveTo>
                    <a:pt x="1096416" y="55483"/>
                  </a:moveTo>
                  <a:lnTo>
                    <a:pt x="1071499" y="55483"/>
                  </a:lnTo>
                  <a:lnTo>
                    <a:pt x="1095502" y="127746"/>
                  </a:lnTo>
                  <a:lnTo>
                    <a:pt x="961954" y="172277"/>
                  </a:lnTo>
                  <a:lnTo>
                    <a:pt x="880237" y="265287"/>
                  </a:lnTo>
                  <a:lnTo>
                    <a:pt x="872646" y="278433"/>
                  </a:lnTo>
                  <a:lnTo>
                    <a:pt x="870759" y="292925"/>
                  </a:lnTo>
                  <a:lnTo>
                    <a:pt x="874468" y="307060"/>
                  </a:lnTo>
                  <a:lnTo>
                    <a:pt x="883665" y="319135"/>
                  </a:lnTo>
                  <a:lnTo>
                    <a:pt x="896756" y="326651"/>
                  </a:lnTo>
                  <a:lnTo>
                    <a:pt x="911240" y="328501"/>
                  </a:lnTo>
                  <a:lnTo>
                    <a:pt x="925367" y="324778"/>
                  </a:lnTo>
                  <a:lnTo>
                    <a:pt x="937387" y="315579"/>
                  </a:lnTo>
                  <a:lnTo>
                    <a:pt x="1155191" y="67802"/>
                  </a:lnTo>
                  <a:lnTo>
                    <a:pt x="1096416" y="55483"/>
                  </a:lnTo>
                  <a:close/>
                </a:path>
                <a:path w="1155700" h="485139">
                  <a:moveTo>
                    <a:pt x="1011797" y="115546"/>
                  </a:moveTo>
                  <a:lnTo>
                    <a:pt x="961954" y="172277"/>
                  </a:lnTo>
                  <a:lnTo>
                    <a:pt x="1092074" y="128889"/>
                  </a:lnTo>
                  <a:lnTo>
                    <a:pt x="1075689" y="128889"/>
                  </a:lnTo>
                  <a:lnTo>
                    <a:pt x="1011797" y="115546"/>
                  </a:lnTo>
                  <a:close/>
                </a:path>
                <a:path w="1155700" h="485139">
                  <a:moveTo>
                    <a:pt x="1054862" y="66532"/>
                  </a:moveTo>
                  <a:lnTo>
                    <a:pt x="1011797" y="115546"/>
                  </a:lnTo>
                  <a:lnTo>
                    <a:pt x="1075689" y="128889"/>
                  </a:lnTo>
                  <a:lnTo>
                    <a:pt x="1054862" y="66532"/>
                  </a:lnTo>
                  <a:close/>
                </a:path>
                <a:path w="1155700" h="485139">
                  <a:moveTo>
                    <a:pt x="1075169" y="66532"/>
                  </a:moveTo>
                  <a:lnTo>
                    <a:pt x="1054862" y="66532"/>
                  </a:lnTo>
                  <a:lnTo>
                    <a:pt x="1075689" y="128889"/>
                  </a:lnTo>
                  <a:lnTo>
                    <a:pt x="1092074" y="128889"/>
                  </a:lnTo>
                  <a:lnTo>
                    <a:pt x="1095502" y="127746"/>
                  </a:lnTo>
                  <a:lnTo>
                    <a:pt x="1075169" y="66532"/>
                  </a:lnTo>
                  <a:close/>
                </a:path>
                <a:path w="1155700" h="485139">
                  <a:moveTo>
                    <a:pt x="1071499" y="55483"/>
                  </a:moveTo>
                  <a:lnTo>
                    <a:pt x="937707" y="100075"/>
                  </a:lnTo>
                  <a:lnTo>
                    <a:pt x="1011797" y="115546"/>
                  </a:lnTo>
                  <a:lnTo>
                    <a:pt x="1054862" y="66532"/>
                  </a:lnTo>
                  <a:lnTo>
                    <a:pt x="1075169" y="66532"/>
                  </a:lnTo>
                  <a:lnTo>
                    <a:pt x="1071499" y="55483"/>
                  </a:lnTo>
                  <a:close/>
                </a:path>
                <a:path w="1155700" h="485139">
                  <a:moveTo>
                    <a:pt x="817114" y="0"/>
                  </a:moveTo>
                  <a:lnTo>
                    <a:pt x="803592" y="5508"/>
                  </a:lnTo>
                  <a:lnTo>
                    <a:pt x="793118" y="15684"/>
                  </a:lnTo>
                  <a:lnTo>
                    <a:pt x="787145" y="29575"/>
                  </a:lnTo>
                  <a:lnTo>
                    <a:pt x="787034" y="44765"/>
                  </a:lnTo>
                  <a:lnTo>
                    <a:pt x="792543" y="58324"/>
                  </a:lnTo>
                  <a:lnTo>
                    <a:pt x="802719" y="68812"/>
                  </a:lnTo>
                  <a:lnTo>
                    <a:pt x="816610" y="74787"/>
                  </a:lnTo>
                  <a:lnTo>
                    <a:pt x="937707" y="100075"/>
                  </a:lnTo>
                  <a:lnTo>
                    <a:pt x="1071499" y="55483"/>
                  </a:lnTo>
                  <a:lnTo>
                    <a:pt x="1096416" y="55483"/>
                  </a:lnTo>
                  <a:lnTo>
                    <a:pt x="832230" y="111"/>
                  </a:lnTo>
                  <a:lnTo>
                    <a:pt x="817114" y="0"/>
                  </a:lnTo>
                  <a:close/>
                </a:path>
              </a:pathLst>
            </a:custGeom>
            <a:solidFill>
              <a:srgbClr val="F06B93"/>
            </a:solidFill>
          </p:spPr>
          <p:txBody>
            <a:bodyPr wrap="square" lIns="0" tIns="0" rIns="0" bIns="0" rtlCol="0"/>
            <a:lstStyle/>
            <a:p>
              <a:endParaRPr/>
            </a:p>
          </p:txBody>
        </p:sp>
        <p:sp>
          <p:nvSpPr>
            <p:cNvPr id="26" name="object 26"/>
            <p:cNvSpPr/>
            <p:nvPr/>
          </p:nvSpPr>
          <p:spPr>
            <a:xfrm>
              <a:off x="3831335" y="3448812"/>
              <a:ext cx="1580388" cy="842771"/>
            </a:xfrm>
            <a:prstGeom prst="rect">
              <a:avLst/>
            </a:prstGeom>
            <a:blipFill>
              <a:blip r:embed="rId7" cstate="print"/>
              <a:stretch>
                <a:fillRect/>
              </a:stretch>
            </a:blipFill>
          </p:spPr>
          <p:txBody>
            <a:bodyPr wrap="square" lIns="0" tIns="0" rIns="0" bIns="0" rtlCol="0"/>
            <a:lstStyle/>
            <a:p>
              <a:endParaRPr/>
            </a:p>
          </p:txBody>
        </p:sp>
        <p:sp>
          <p:nvSpPr>
            <p:cNvPr id="27" name="object 27"/>
            <p:cNvSpPr/>
            <p:nvPr/>
          </p:nvSpPr>
          <p:spPr>
            <a:xfrm>
              <a:off x="3874134" y="3469005"/>
              <a:ext cx="1155700" cy="485140"/>
            </a:xfrm>
            <a:custGeom>
              <a:avLst/>
              <a:gdLst/>
              <a:ahLst/>
              <a:cxnLst/>
              <a:rect l="l" t="t" r="r" b="b"/>
              <a:pathLst>
                <a:path w="1155700" h="485139">
                  <a:moveTo>
                    <a:pt x="937707" y="384922"/>
                  </a:moveTo>
                  <a:lnTo>
                    <a:pt x="816610" y="410210"/>
                  </a:lnTo>
                  <a:lnTo>
                    <a:pt x="802719" y="416184"/>
                  </a:lnTo>
                  <a:lnTo>
                    <a:pt x="792543" y="426672"/>
                  </a:lnTo>
                  <a:lnTo>
                    <a:pt x="787034" y="440231"/>
                  </a:lnTo>
                  <a:lnTo>
                    <a:pt x="787145" y="455422"/>
                  </a:lnTo>
                  <a:lnTo>
                    <a:pt x="793118" y="469312"/>
                  </a:lnTo>
                  <a:lnTo>
                    <a:pt x="803592" y="479488"/>
                  </a:lnTo>
                  <a:lnTo>
                    <a:pt x="817114" y="484997"/>
                  </a:lnTo>
                  <a:lnTo>
                    <a:pt x="832230" y="484886"/>
                  </a:lnTo>
                  <a:lnTo>
                    <a:pt x="1096416" y="429514"/>
                  </a:lnTo>
                  <a:lnTo>
                    <a:pt x="1071499" y="429514"/>
                  </a:lnTo>
                  <a:lnTo>
                    <a:pt x="937707" y="384922"/>
                  </a:lnTo>
                  <a:close/>
                </a:path>
                <a:path w="1155700" h="485139">
                  <a:moveTo>
                    <a:pt x="1011797" y="369450"/>
                  </a:moveTo>
                  <a:lnTo>
                    <a:pt x="937707" y="384922"/>
                  </a:lnTo>
                  <a:lnTo>
                    <a:pt x="1071499" y="429514"/>
                  </a:lnTo>
                  <a:lnTo>
                    <a:pt x="1075169" y="418465"/>
                  </a:lnTo>
                  <a:lnTo>
                    <a:pt x="1054862" y="418465"/>
                  </a:lnTo>
                  <a:lnTo>
                    <a:pt x="1011797" y="369450"/>
                  </a:lnTo>
                  <a:close/>
                </a:path>
                <a:path w="1155700" h="485139">
                  <a:moveTo>
                    <a:pt x="911240" y="156495"/>
                  </a:moveTo>
                  <a:lnTo>
                    <a:pt x="896756" y="158345"/>
                  </a:lnTo>
                  <a:lnTo>
                    <a:pt x="883665" y="165862"/>
                  </a:lnTo>
                  <a:lnTo>
                    <a:pt x="874468" y="177936"/>
                  </a:lnTo>
                  <a:lnTo>
                    <a:pt x="870759" y="192071"/>
                  </a:lnTo>
                  <a:lnTo>
                    <a:pt x="872646" y="206563"/>
                  </a:lnTo>
                  <a:lnTo>
                    <a:pt x="880237" y="219710"/>
                  </a:lnTo>
                  <a:lnTo>
                    <a:pt x="961954" y="312719"/>
                  </a:lnTo>
                  <a:lnTo>
                    <a:pt x="1095502" y="357251"/>
                  </a:lnTo>
                  <a:lnTo>
                    <a:pt x="1071499" y="429514"/>
                  </a:lnTo>
                  <a:lnTo>
                    <a:pt x="1096416" y="429514"/>
                  </a:lnTo>
                  <a:lnTo>
                    <a:pt x="1155191" y="417195"/>
                  </a:lnTo>
                  <a:lnTo>
                    <a:pt x="937387" y="169418"/>
                  </a:lnTo>
                  <a:lnTo>
                    <a:pt x="925367" y="160218"/>
                  </a:lnTo>
                  <a:lnTo>
                    <a:pt x="911240" y="156495"/>
                  </a:lnTo>
                  <a:close/>
                </a:path>
                <a:path w="1155700" h="485139">
                  <a:moveTo>
                    <a:pt x="1075689" y="356108"/>
                  </a:moveTo>
                  <a:lnTo>
                    <a:pt x="1011797" y="369450"/>
                  </a:lnTo>
                  <a:lnTo>
                    <a:pt x="1054862" y="418465"/>
                  </a:lnTo>
                  <a:lnTo>
                    <a:pt x="1075689" y="356108"/>
                  </a:lnTo>
                  <a:close/>
                </a:path>
                <a:path w="1155700" h="485139">
                  <a:moveTo>
                    <a:pt x="1092074" y="356108"/>
                  </a:moveTo>
                  <a:lnTo>
                    <a:pt x="1075689" y="356108"/>
                  </a:lnTo>
                  <a:lnTo>
                    <a:pt x="1054862" y="418465"/>
                  </a:lnTo>
                  <a:lnTo>
                    <a:pt x="1075169" y="418465"/>
                  </a:lnTo>
                  <a:lnTo>
                    <a:pt x="1095502" y="357251"/>
                  </a:lnTo>
                  <a:lnTo>
                    <a:pt x="1092074" y="356108"/>
                  </a:lnTo>
                  <a:close/>
                </a:path>
                <a:path w="1155700" h="485139">
                  <a:moveTo>
                    <a:pt x="24129" y="0"/>
                  </a:moveTo>
                  <a:lnTo>
                    <a:pt x="0" y="72390"/>
                  </a:lnTo>
                  <a:lnTo>
                    <a:pt x="937707" y="384922"/>
                  </a:lnTo>
                  <a:lnTo>
                    <a:pt x="1011797" y="369450"/>
                  </a:lnTo>
                  <a:lnTo>
                    <a:pt x="961954" y="312719"/>
                  </a:lnTo>
                  <a:lnTo>
                    <a:pt x="24129" y="0"/>
                  </a:lnTo>
                  <a:close/>
                </a:path>
                <a:path w="1155700" h="485139">
                  <a:moveTo>
                    <a:pt x="961954" y="312719"/>
                  </a:moveTo>
                  <a:lnTo>
                    <a:pt x="1011797" y="369450"/>
                  </a:lnTo>
                  <a:lnTo>
                    <a:pt x="1075689" y="356108"/>
                  </a:lnTo>
                  <a:lnTo>
                    <a:pt x="1092074" y="356108"/>
                  </a:lnTo>
                  <a:lnTo>
                    <a:pt x="961954" y="312719"/>
                  </a:lnTo>
                  <a:close/>
                </a:path>
              </a:pathLst>
            </a:custGeom>
            <a:solidFill>
              <a:srgbClr val="F06B93"/>
            </a:solidFill>
          </p:spPr>
          <p:txBody>
            <a:bodyPr wrap="square" lIns="0" tIns="0" rIns="0" bIns="0" rtlCol="0"/>
            <a:lstStyle/>
            <a:p>
              <a:endParaRPr/>
            </a:p>
          </p:txBody>
        </p:sp>
        <p:sp>
          <p:nvSpPr>
            <p:cNvPr id="28" name="object 28"/>
            <p:cNvSpPr/>
            <p:nvPr/>
          </p:nvSpPr>
          <p:spPr>
            <a:xfrm>
              <a:off x="3907535" y="5658612"/>
              <a:ext cx="1580388" cy="842772"/>
            </a:xfrm>
            <a:prstGeom prst="rect">
              <a:avLst/>
            </a:prstGeom>
            <a:blipFill>
              <a:blip r:embed="rId7" cstate="print"/>
              <a:stretch>
                <a:fillRect/>
              </a:stretch>
            </a:blipFill>
          </p:spPr>
          <p:txBody>
            <a:bodyPr wrap="square" lIns="0" tIns="0" rIns="0" bIns="0" rtlCol="0"/>
            <a:lstStyle/>
            <a:p>
              <a:endParaRPr/>
            </a:p>
          </p:txBody>
        </p:sp>
        <p:sp>
          <p:nvSpPr>
            <p:cNvPr id="29" name="object 29"/>
            <p:cNvSpPr/>
            <p:nvPr/>
          </p:nvSpPr>
          <p:spPr>
            <a:xfrm>
              <a:off x="3950334" y="5678855"/>
              <a:ext cx="1155700" cy="485140"/>
            </a:xfrm>
            <a:custGeom>
              <a:avLst/>
              <a:gdLst/>
              <a:ahLst/>
              <a:cxnLst/>
              <a:rect l="l" t="t" r="r" b="b"/>
              <a:pathLst>
                <a:path w="1155700" h="485139">
                  <a:moveTo>
                    <a:pt x="937755" y="384858"/>
                  </a:moveTo>
                  <a:lnTo>
                    <a:pt x="816610" y="410210"/>
                  </a:lnTo>
                  <a:lnTo>
                    <a:pt x="802719" y="416181"/>
                  </a:lnTo>
                  <a:lnTo>
                    <a:pt x="792543" y="426653"/>
                  </a:lnTo>
                  <a:lnTo>
                    <a:pt x="787034" y="440178"/>
                  </a:lnTo>
                  <a:lnTo>
                    <a:pt x="787145" y="455307"/>
                  </a:lnTo>
                  <a:lnTo>
                    <a:pt x="793118" y="469211"/>
                  </a:lnTo>
                  <a:lnTo>
                    <a:pt x="803592" y="479391"/>
                  </a:lnTo>
                  <a:lnTo>
                    <a:pt x="817114" y="484902"/>
                  </a:lnTo>
                  <a:lnTo>
                    <a:pt x="832230" y="484797"/>
                  </a:lnTo>
                  <a:lnTo>
                    <a:pt x="1096703" y="429437"/>
                  </a:lnTo>
                  <a:lnTo>
                    <a:pt x="1071499" y="429437"/>
                  </a:lnTo>
                  <a:lnTo>
                    <a:pt x="937755" y="384858"/>
                  </a:lnTo>
                  <a:close/>
                </a:path>
                <a:path w="1155700" h="485139">
                  <a:moveTo>
                    <a:pt x="1011759" y="369372"/>
                  </a:moveTo>
                  <a:lnTo>
                    <a:pt x="937755" y="384858"/>
                  </a:lnTo>
                  <a:lnTo>
                    <a:pt x="1071499" y="429437"/>
                  </a:lnTo>
                  <a:lnTo>
                    <a:pt x="1075150" y="418439"/>
                  </a:lnTo>
                  <a:lnTo>
                    <a:pt x="1054862" y="418439"/>
                  </a:lnTo>
                  <a:lnTo>
                    <a:pt x="1011759" y="369372"/>
                  </a:lnTo>
                  <a:close/>
                </a:path>
                <a:path w="1155700" h="485139">
                  <a:moveTo>
                    <a:pt x="911240" y="156468"/>
                  </a:moveTo>
                  <a:lnTo>
                    <a:pt x="896756" y="158331"/>
                  </a:lnTo>
                  <a:lnTo>
                    <a:pt x="883665" y="165874"/>
                  </a:lnTo>
                  <a:lnTo>
                    <a:pt x="874468" y="177909"/>
                  </a:lnTo>
                  <a:lnTo>
                    <a:pt x="870759" y="192036"/>
                  </a:lnTo>
                  <a:lnTo>
                    <a:pt x="872646" y="206526"/>
                  </a:lnTo>
                  <a:lnTo>
                    <a:pt x="880237" y="219646"/>
                  </a:lnTo>
                  <a:lnTo>
                    <a:pt x="961886" y="312596"/>
                  </a:lnTo>
                  <a:lnTo>
                    <a:pt x="1095502" y="357136"/>
                  </a:lnTo>
                  <a:lnTo>
                    <a:pt x="1071499" y="429437"/>
                  </a:lnTo>
                  <a:lnTo>
                    <a:pt x="1096703" y="429437"/>
                  </a:lnTo>
                  <a:lnTo>
                    <a:pt x="1155191" y="417195"/>
                  </a:lnTo>
                  <a:lnTo>
                    <a:pt x="937387" y="169341"/>
                  </a:lnTo>
                  <a:lnTo>
                    <a:pt x="925367" y="160175"/>
                  </a:lnTo>
                  <a:lnTo>
                    <a:pt x="911240" y="156468"/>
                  </a:lnTo>
                  <a:close/>
                </a:path>
                <a:path w="1155700" h="485139">
                  <a:moveTo>
                    <a:pt x="1075689" y="355993"/>
                  </a:moveTo>
                  <a:lnTo>
                    <a:pt x="1011759" y="369372"/>
                  </a:lnTo>
                  <a:lnTo>
                    <a:pt x="1054862" y="418439"/>
                  </a:lnTo>
                  <a:lnTo>
                    <a:pt x="1075689" y="355993"/>
                  </a:lnTo>
                  <a:close/>
                </a:path>
                <a:path w="1155700" h="485139">
                  <a:moveTo>
                    <a:pt x="1092073" y="355993"/>
                  </a:moveTo>
                  <a:lnTo>
                    <a:pt x="1075689" y="355993"/>
                  </a:lnTo>
                  <a:lnTo>
                    <a:pt x="1054862" y="418439"/>
                  </a:lnTo>
                  <a:lnTo>
                    <a:pt x="1075150" y="418439"/>
                  </a:lnTo>
                  <a:lnTo>
                    <a:pt x="1095502" y="357136"/>
                  </a:lnTo>
                  <a:lnTo>
                    <a:pt x="1092073" y="355993"/>
                  </a:lnTo>
                  <a:close/>
                </a:path>
                <a:path w="1155700" h="485139">
                  <a:moveTo>
                    <a:pt x="24129" y="0"/>
                  </a:moveTo>
                  <a:lnTo>
                    <a:pt x="0" y="72288"/>
                  </a:lnTo>
                  <a:lnTo>
                    <a:pt x="937755" y="384858"/>
                  </a:lnTo>
                  <a:lnTo>
                    <a:pt x="1011759" y="369372"/>
                  </a:lnTo>
                  <a:lnTo>
                    <a:pt x="961886" y="312596"/>
                  </a:lnTo>
                  <a:lnTo>
                    <a:pt x="24129" y="0"/>
                  </a:lnTo>
                  <a:close/>
                </a:path>
                <a:path w="1155700" h="485139">
                  <a:moveTo>
                    <a:pt x="961886" y="312596"/>
                  </a:moveTo>
                  <a:lnTo>
                    <a:pt x="1011759" y="369372"/>
                  </a:lnTo>
                  <a:lnTo>
                    <a:pt x="1075689" y="355993"/>
                  </a:lnTo>
                  <a:lnTo>
                    <a:pt x="1092073" y="355993"/>
                  </a:lnTo>
                  <a:lnTo>
                    <a:pt x="961886" y="312596"/>
                  </a:lnTo>
                  <a:close/>
                </a:path>
              </a:pathLst>
            </a:custGeom>
            <a:solidFill>
              <a:srgbClr val="F06B93"/>
            </a:solidFill>
          </p:spPr>
          <p:txBody>
            <a:bodyPr wrap="square" lIns="0" tIns="0" rIns="0" bIns="0" rtlCol="0"/>
            <a:lstStyle/>
            <a:p>
              <a:endParaRPr/>
            </a:p>
          </p:txBody>
        </p:sp>
      </p:grpSp>
      <p:sp>
        <p:nvSpPr>
          <p:cNvPr id="31" name="Rounded Rectangle 30"/>
          <p:cNvSpPr/>
          <p:nvPr/>
        </p:nvSpPr>
        <p:spPr>
          <a:xfrm>
            <a:off x="2154529" y="806958"/>
            <a:ext cx="3045612" cy="12870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a:p>
            <a:pPr algn="ctr"/>
            <a:r>
              <a:rPr lang="en-US" sz="2800" dirty="0" err="1"/>
              <a:t>Preconventional</a:t>
            </a:r>
            <a:endParaRPr lang="en-US" sz="2800" dirty="0"/>
          </a:p>
        </p:txBody>
      </p:sp>
    </p:spTree>
    <p:extLst>
      <p:ext uri="{BB962C8B-B14F-4D97-AF65-F5344CB8AC3E}">
        <p14:creationId xmlns:p14="http://schemas.microsoft.com/office/powerpoint/2010/main" val="286546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fade">
                                      <p:cBhvr>
                                        <p:cTn id="14" dur="1000"/>
                                        <p:tgtEl>
                                          <p:spTgt spid="15">
                                            <p:txEl>
                                              <p:pRg st="0" end="0"/>
                                            </p:txEl>
                                          </p:spTgt>
                                        </p:tgtEl>
                                      </p:cBhvr>
                                    </p:animEffect>
                                    <p:anim calcmode="lin" valueType="num">
                                      <p:cBhvr>
                                        <p:cTn id="1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1000"/>
                                        <p:tgtEl>
                                          <p:spTgt spid="15">
                                            <p:txEl>
                                              <p:pRg st="1" end="1"/>
                                            </p:txEl>
                                          </p:spTgt>
                                        </p:tgtEl>
                                      </p:cBhvr>
                                    </p:animEffect>
                                    <p:anim calcmode="lin" valueType="num">
                                      <p:cBhvr>
                                        <p:cTn id="2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Effect transition="in" filter="fade">
                                      <p:cBhvr>
                                        <p:cTn id="26" dur="1000"/>
                                        <p:tgtEl>
                                          <p:spTgt spid="15">
                                            <p:txEl>
                                              <p:pRg st="3" end="3"/>
                                            </p:txEl>
                                          </p:spTgt>
                                        </p:tgtEl>
                                      </p:cBhvr>
                                    </p:animEffect>
                                    <p:anim calcmode="lin" valueType="num">
                                      <p:cBhvr>
                                        <p:cTn id="2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animEffect transition="in" filter="fade">
                                      <p:cBhvr>
                                        <p:cTn id="31" dur="1000"/>
                                        <p:tgtEl>
                                          <p:spTgt spid="15">
                                            <p:txEl>
                                              <p:pRg st="4" end="4"/>
                                            </p:txEl>
                                          </p:spTgt>
                                        </p:tgtEl>
                                      </p:cBhvr>
                                    </p:animEffect>
                                    <p:anim calcmode="lin" valueType="num">
                                      <p:cBhvr>
                                        <p:cTn id="32"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5">
                                            <p:txEl>
                                              <p:pRg st="6" end="6"/>
                                            </p:txEl>
                                          </p:spTgt>
                                        </p:tgtEl>
                                        <p:attrNameLst>
                                          <p:attrName>style.visibility</p:attrName>
                                        </p:attrNameLst>
                                      </p:cBhvr>
                                      <p:to>
                                        <p:strVal val="visible"/>
                                      </p:to>
                                    </p:set>
                                    <p:animEffect transition="in" filter="fade">
                                      <p:cBhvr>
                                        <p:cTn id="38" dur="1000"/>
                                        <p:tgtEl>
                                          <p:spTgt spid="15">
                                            <p:txEl>
                                              <p:pRg st="6" end="6"/>
                                            </p:txEl>
                                          </p:spTgt>
                                        </p:tgtEl>
                                      </p:cBhvr>
                                    </p:animEffect>
                                    <p:anim calcmode="lin" valueType="num">
                                      <p:cBhvr>
                                        <p:cTn id="39"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15">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5">
                                            <p:txEl>
                                              <p:pRg st="7" end="7"/>
                                            </p:txEl>
                                          </p:spTgt>
                                        </p:tgtEl>
                                        <p:attrNameLst>
                                          <p:attrName>style.visibility</p:attrName>
                                        </p:attrNameLst>
                                      </p:cBhvr>
                                      <p:to>
                                        <p:strVal val="visible"/>
                                      </p:to>
                                    </p:set>
                                    <p:animEffect transition="in" filter="fade">
                                      <p:cBhvr>
                                        <p:cTn id="43" dur="1000"/>
                                        <p:tgtEl>
                                          <p:spTgt spid="15">
                                            <p:txEl>
                                              <p:pRg st="7" end="7"/>
                                            </p:txEl>
                                          </p:spTgt>
                                        </p:tgtEl>
                                      </p:cBhvr>
                                    </p:animEffect>
                                    <p:anim calcmode="lin" valueType="num">
                                      <p:cBhvr>
                                        <p:cTn id="44" dur="10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5">
                                            <p:txEl>
                                              <p:pRg st="9" end="9"/>
                                            </p:txEl>
                                          </p:spTgt>
                                        </p:tgtEl>
                                        <p:attrNameLst>
                                          <p:attrName>style.visibility</p:attrName>
                                        </p:attrNameLst>
                                      </p:cBhvr>
                                      <p:to>
                                        <p:strVal val="visible"/>
                                      </p:to>
                                    </p:set>
                                    <p:animEffect transition="in" filter="fade">
                                      <p:cBhvr>
                                        <p:cTn id="50" dur="1000"/>
                                        <p:tgtEl>
                                          <p:spTgt spid="15">
                                            <p:txEl>
                                              <p:pRg st="9" end="9"/>
                                            </p:txEl>
                                          </p:spTgt>
                                        </p:tgtEl>
                                      </p:cBhvr>
                                    </p:animEffect>
                                    <p:anim calcmode="lin" valueType="num">
                                      <p:cBhvr>
                                        <p:cTn id="51" dur="10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15">
                                            <p:txEl>
                                              <p:pRg st="9" end="9"/>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
                                            <p:txEl>
                                              <p:pRg st="10" end="10"/>
                                            </p:txEl>
                                          </p:spTgt>
                                        </p:tgtEl>
                                        <p:attrNameLst>
                                          <p:attrName>style.visibility</p:attrName>
                                        </p:attrNameLst>
                                      </p:cBhvr>
                                      <p:to>
                                        <p:strVal val="visible"/>
                                      </p:to>
                                    </p:set>
                                    <p:animEffect transition="in" filter="fade">
                                      <p:cBhvr>
                                        <p:cTn id="55" dur="1000"/>
                                        <p:tgtEl>
                                          <p:spTgt spid="15">
                                            <p:txEl>
                                              <p:pRg st="10" end="10"/>
                                            </p:txEl>
                                          </p:spTgt>
                                        </p:tgtEl>
                                      </p:cBhvr>
                                    </p:animEffect>
                                    <p:anim calcmode="lin" valueType="num">
                                      <p:cBhvr>
                                        <p:cTn id="56" dur="10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5">
                                            <p:txEl>
                                              <p:pRg st="12" end="12"/>
                                            </p:txEl>
                                          </p:spTgt>
                                        </p:tgtEl>
                                        <p:attrNameLst>
                                          <p:attrName>style.visibility</p:attrName>
                                        </p:attrNameLst>
                                      </p:cBhvr>
                                      <p:to>
                                        <p:strVal val="visible"/>
                                      </p:to>
                                    </p:set>
                                    <p:animEffect transition="in" filter="fade">
                                      <p:cBhvr>
                                        <p:cTn id="62" dur="1000"/>
                                        <p:tgtEl>
                                          <p:spTgt spid="15">
                                            <p:txEl>
                                              <p:pRg st="12" end="12"/>
                                            </p:txEl>
                                          </p:spTgt>
                                        </p:tgtEl>
                                      </p:cBhvr>
                                    </p:animEffect>
                                    <p:anim calcmode="lin" valueType="num">
                                      <p:cBhvr>
                                        <p:cTn id="63" dur="10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64" dur="1000" fill="hold"/>
                                        <p:tgtEl>
                                          <p:spTgt spid="15">
                                            <p:txEl>
                                              <p:pRg st="12" end="12"/>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5">
                                            <p:txEl>
                                              <p:pRg st="13" end="13"/>
                                            </p:txEl>
                                          </p:spTgt>
                                        </p:tgtEl>
                                        <p:attrNameLst>
                                          <p:attrName>style.visibility</p:attrName>
                                        </p:attrNameLst>
                                      </p:cBhvr>
                                      <p:to>
                                        <p:strVal val="visible"/>
                                      </p:to>
                                    </p:set>
                                    <p:animEffect transition="in" filter="fade">
                                      <p:cBhvr>
                                        <p:cTn id="67" dur="1000"/>
                                        <p:tgtEl>
                                          <p:spTgt spid="15">
                                            <p:txEl>
                                              <p:pRg st="13" end="13"/>
                                            </p:txEl>
                                          </p:spTgt>
                                        </p:tgtEl>
                                      </p:cBhvr>
                                    </p:animEffect>
                                    <p:anim calcmode="lin" valueType="num">
                                      <p:cBhvr>
                                        <p:cTn id="68" dur="1000" fill="hold"/>
                                        <p:tgtEl>
                                          <p:spTgt spid="15">
                                            <p:txEl>
                                              <p:pRg st="13" end="13"/>
                                            </p:txEl>
                                          </p:spTgt>
                                        </p:tgtEl>
                                        <p:attrNameLst>
                                          <p:attrName>ppt_x</p:attrName>
                                        </p:attrNameLst>
                                      </p:cBhvr>
                                      <p:tavLst>
                                        <p:tav tm="0">
                                          <p:val>
                                            <p:strVal val="#ppt_x"/>
                                          </p:val>
                                        </p:tav>
                                        <p:tav tm="100000">
                                          <p:val>
                                            <p:strVal val="#ppt_x"/>
                                          </p:val>
                                        </p:tav>
                                      </p:tavLst>
                                    </p:anim>
                                    <p:anim calcmode="lin" valueType="num">
                                      <p:cBhvr>
                                        <p:cTn id="69" dur="1000" fill="hold"/>
                                        <p:tgtEl>
                                          <p:spTgt spid="15">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Should Heinz steal the drug</a:t>
            </a:r>
            <a:r>
              <a:rPr lang="en-US" dirty="0" smtClean="0"/>
              <a:t>?</a:t>
            </a:r>
          </a:p>
          <a:p>
            <a:r>
              <a:rPr lang="en-US" dirty="0" smtClean="0"/>
              <a:t>No, </a:t>
            </a:r>
            <a:r>
              <a:rPr lang="en-US" dirty="0"/>
              <a:t>Why or why not</a:t>
            </a:r>
            <a:r>
              <a:rPr lang="en-US" dirty="0" smtClean="0"/>
              <a:t>?</a:t>
            </a:r>
          </a:p>
          <a:p>
            <a:r>
              <a:rPr lang="en-US" dirty="0" smtClean="0"/>
              <a:t>Because </a:t>
            </a:r>
            <a:r>
              <a:rPr lang="en-US" dirty="0"/>
              <a:t>everyone should have to pay for it and stealing is not the right thing to do.</a:t>
            </a:r>
          </a:p>
        </p:txBody>
      </p:sp>
      <p:sp>
        <p:nvSpPr>
          <p:cNvPr id="4" name="object 5"/>
          <p:cNvSpPr txBox="1">
            <a:spLocks noGrp="1"/>
          </p:cNvSpPr>
          <p:nvPr>
            <p:ph type="title"/>
          </p:nvPr>
        </p:nvSpPr>
        <p:spPr>
          <a:xfrm>
            <a:off x="1143000" y="381000"/>
            <a:ext cx="7467600" cy="505908"/>
          </a:xfrm>
          <a:prstGeom prst="rect">
            <a:avLst/>
          </a:prstGeom>
        </p:spPr>
        <p:txBody>
          <a:bodyPr vert="horz" wrap="square" lIns="0" tIns="13335" rIns="0" bIns="0" rtlCol="0" anchor="b">
            <a:spAutoFit/>
          </a:bodyPr>
          <a:lstStyle/>
          <a:p>
            <a:pPr marL="12700">
              <a:spcBef>
                <a:spcPts val="105"/>
              </a:spcBef>
              <a:tabLst>
                <a:tab pos="628015" algn="l"/>
              </a:tabLst>
            </a:pPr>
            <a:r>
              <a:rPr sz="2800" b="1" spc="-5" dirty="0">
                <a:solidFill>
                  <a:srgbClr val="DC1A71"/>
                </a:solidFill>
                <a:latin typeface="Gothic Uralic"/>
                <a:cs typeface="Gothic Uralic"/>
              </a:rPr>
              <a:t>A.	</a:t>
            </a:r>
            <a:r>
              <a:rPr sz="3200" b="1" spc="-5" dirty="0">
                <a:solidFill>
                  <a:srgbClr val="F06B93"/>
                </a:solidFill>
                <a:latin typeface="Gothic Uralic"/>
                <a:cs typeface="Gothic Uralic"/>
              </a:rPr>
              <a:t>Stage </a:t>
            </a:r>
            <a:r>
              <a:rPr sz="3200" b="1" dirty="0">
                <a:solidFill>
                  <a:srgbClr val="F06B93"/>
                </a:solidFill>
                <a:latin typeface="Gothic Uralic"/>
                <a:cs typeface="Gothic Uralic"/>
              </a:rPr>
              <a:t>1 - </a:t>
            </a:r>
            <a:r>
              <a:rPr sz="3200" b="1" u="heavy" dirty="0">
                <a:solidFill>
                  <a:srgbClr val="F06B93"/>
                </a:solidFill>
                <a:uFill>
                  <a:solidFill>
                    <a:srgbClr val="F06B93"/>
                  </a:solidFill>
                </a:uFill>
                <a:latin typeface="Gothic Uralic"/>
                <a:cs typeface="Gothic Uralic"/>
              </a:rPr>
              <a:t>Obedience &amp;</a:t>
            </a:r>
            <a:r>
              <a:rPr sz="3200" b="1" u="heavy" spc="-55" dirty="0">
                <a:solidFill>
                  <a:srgbClr val="F06B93"/>
                </a:solidFill>
                <a:uFill>
                  <a:solidFill>
                    <a:srgbClr val="F06B93"/>
                  </a:solidFill>
                </a:uFill>
                <a:latin typeface="Gothic Uralic"/>
                <a:cs typeface="Gothic Uralic"/>
              </a:rPr>
              <a:t> </a:t>
            </a:r>
            <a:r>
              <a:rPr sz="3200" b="1" u="heavy" spc="-5" dirty="0">
                <a:solidFill>
                  <a:srgbClr val="F06B93"/>
                </a:solidFill>
                <a:uFill>
                  <a:solidFill>
                    <a:srgbClr val="F06B93"/>
                  </a:solidFill>
                </a:uFill>
                <a:latin typeface="Gothic Uralic"/>
                <a:cs typeface="Gothic Uralic"/>
              </a:rPr>
              <a:t>Punishment</a:t>
            </a:r>
            <a:endParaRPr sz="3200" dirty="0">
              <a:latin typeface="Gothic Uralic"/>
              <a:cs typeface="Gothic Uralic"/>
            </a:endParaRPr>
          </a:p>
        </p:txBody>
      </p:sp>
    </p:spTree>
    <p:extLst>
      <p:ext uri="{BB962C8B-B14F-4D97-AF65-F5344CB8AC3E}">
        <p14:creationId xmlns:p14="http://schemas.microsoft.com/office/powerpoint/2010/main" val="131270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2.If Heinz does not love his wife, should he steal the drug for her</a:t>
            </a:r>
            <a:r>
              <a:rPr lang="en-US" dirty="0" smtClean="0"/>
              <a:t>?</a:t>
            </a:r>
          </a:p>
          <a:p>
            <a:r>
              <a:rPr lang="en-US" dirty="0" smtClean="0"/>
              <a:t>No, Why </a:t>
            </a:r>
            <a:r>
              <a:rPr lang="en-US" dirty="0"/>
              <a:t>or why not</a:t>
            </a:r>
            <a:r>
              <a:rPr lang="en-US" dirty="0" smtClean="0"/>
              <a:t>?</a:t>
            </a:r>
          </a:p>
          <a:p>
            <a:r>
              <a:rPr lang="en-US" dirty="0" smtClean="0"/>
              <a:t>Because </a:t>
            </a:r>
            <a:r>
              <a:rPr lang="en-US" dirty="0"/>
              <a:t>stealing is bad</a:t>
            </a:r>
          </a:p>
        </p:txBody>
      </p:sp>
      <p:sp>
        <p:nvSpPr>
          <p:cNvPr id="4" name="object 5"/>
          <p:cNvSpPr txBox="1">
            <a:spLocks noGrp="1"/>
          </p:cNvSpPr>
          <p:nvPr>
            <p:ph type="title"/>
          </p:nvPr>
        </p:nvSpPr>
        <p:spPr>
          <a:xfrm>
            <a:off x="1066800" y="208531"/>
            <a:ext cx="8751570" cy="998350"/>
          </a:xfrm>
          <a:prstGeom prst="rect">
            <a:avLst/>
          </a:prstGeom>
        </p:spPr>
        <p:txBody>
          <a:bodyPr vert="horz" wrap="square" lIns="0" tIns="13335" rIns="0" bIns="0" rtlCol="0" anchor="b">
            <a:spAutoFit/>
          </a:bodyPr>
          <a:lstStyle/>
          <a:p>
            <a:pPr marL="12700">
              <a:spcBef>
                <a:spcPts val="105"/>
              </a:spcBef>
              <a:tabLst>
                <a:tab pos="706120" algn="l"/>
              </a:tabLst>
            </a:pPr>
            <a:r>
              <a:rPr sz="3200" b="1" spc="-5" dirty="0">
                <a:solidFill>
                  <a:srgbClr val="DC1A71"/>
                </a:solidFill>
                <a:latin typeface="Gothic Uralic"/>
                <a:cs typeface="Gothic Uralic"/>
              </a:rPr>
              <a:t>B.	</a:t>
            </a:r>
            <a:r>
              <a:rPr sz="3200" b="1" spc="-5" dirty="0">
                <a:solidFill>
                  <a:srgbClr val="F06B93"/>
                </a:solidFill>
                <a:latin typeface="Gothic Uralic"/>
                <a:cs typeface="Gothic Uralic"/>
              </a:rPr>
              <a:t>Stage </a:t>
            </a:r>
            <a:r>
              <a:rPr sz="3200" b="1" dirty="0">
                <a:solidFill>
                  <a:srgbClr val="F06B93"/>
                </a:solidFill>
                <a:latin typeface="Gothic Uralic"/>
                <a:cs typeface="Gothic Uralic"/>
              </a:rPr>
              <a:t>2 - </a:t>
            </a:r>
            <a:r>
              <a:rPr sz="3200" b="1" u="heavy" dirty="0">
                <a:solidFill>
                  <a:srgbClr val="F06B93"/>
                </a:solidFill>
                <a:uFill>
                  <a:solidFill>
                    <a:srgbClr val="F06B93"/>
                  </a:solidFill>
                </a:uFill>
                <a:latin typeface="Gothic Uralic"/>
                <a:cs typeface="Gothic Uralic"/>
              </a:rPr>
              <a:t>Individualism &amp;</a:t>
            </a:r>
            <a:r>
              <a:rPr sz="3200" b="1" u="heavy" spc="-55" dirty="0">
                <a:solidFill>
                  <a:srgbClr val="F06B93"/>
                </a:solidFill>
                <a:uFill>
                  <a:solidFill>
                    <a:srgbClr val="F06B93"/>
                  </a:solidFill>
                </a:uFill>
                <a:latin typeface="Gothic Uralic"/>
                <a:cs typeface="Gothic Uralic"/>
              </a:rPr>
              <a:t> </a:t>
            </a:r>
            <a:r>
              <a:rPr sz="3200" b="1" u="heavy" spc="-5" dirty="0" smtClean="0">
                <a:solidFill>
                  <a:srgbClr val="F06B93"/>
                </a:solidFill>
                <a:uFill>
                  <a:solidFill>
                    <a:srgbClr val="F06B93"/>
                  </a:solidFill>
                </a:uFill>
                <a:latin typeface="Gothic Uralic"/>
                <a:cs typeface="Gothic Uralic"/>
              </a:rPr>
              <a:t>Exchange</a:t>
            </a:r>
            <a:r>
              <a:rPr lang="en-US" sz="3200" b="1" u="heavy" spc="-5" dirty="0" smtClean="0">
                <a:solidFill>
                  <a:srgbClr val="F06B93"/>
                </a:solidFill>
                <a:uFill>
                  <a:solidFill>
                    <a:srgbClr val="F06B93"/>
                  </a:solidFill>
                </a:uFill>
                <a:latin typeface="Gothic Uralic"/>
                <a:cs typeface="Gothic Uralic"/>
              </a:rPr>
              <a:t> (Mutual Exchange/ Tit for tat)</a:t>
            </a:r>
            <a:endParaRPr sz="3200" dirty="0">
              <a:latin typeface="Gothic Uralic"/>
              <a:cs typeface="Gothic Uralic"/>
            </a:endParaRPr>
          </a:p>
        </p:txBody>
      </p:sp>
    </p:spTree>
    <p:extLst>
      <p:ext uri="{BB962C8B-B14F-4D97-AF65-F5344CB8AC3E}">
        <p14:creationId xmlns:p14="http://schemas.microsoft.com/office/powerpoint/2010/main" val="35187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3.Suppose the person dying is not his wife but a stranger. Should Heinz steal the drug for a stranger</a:t>
            </a:r>
            <a:r>
              <a:rPr lang="en-US" dirty="0" smtClean="0"/>
              <a:t>?</a:t>
            </a:r>
          </a:p>
          <a:p>
            <a:r>
              <a:rPr lang="en-US" dirty="0" smtClean="0"/>
              <a:t>No, Why </a:t>
            </a:r>
            <a:r>
              <a:rPr lang="en-US" dirty="0"/>
              <a:t>or why not</a:t>
            </a:r>
            <a:r>
              <a:rPr lang="en-US" dirty="0" smtClean="0"/>
              <a:t>?</a:t>
            </a:r>
          </a:p>
          <a:p>
            <a:r>
              <a:rPr lang="en-US" dirty="0" smtClean="0"/>
              <a:t>Because </a:t>
            </a:r>
            <a:r>
              <a:rPr lang="en-US" dirty="0"/>
              <a:t>it is a stranger and stealing are bad</a:t>
            </a:r>
          </a:p>
        </p:txBody>
      </p:sp>
      <p:sp>
        <p:nvSpPr>
          <p:cNvPr id="4" name="object 3"/>
          <p:cNvSpPr txBox="1">
            <a:spLocks noGrp="1"/>
          </p:cNvSpPr>
          <p:nvPr>
            <p:ph type="title"/>
          </p:nvPr>
        </p:nvSpPr>
        <p:spPr>
          <a:xfrm>
            <a:off x="609600" y="419288"/>
            <a:ext cx="9956800" cy="998350"/>
          </a:xfrm>
          <a:prstGeom prst="rect">
            <a:avLst/>
          </a:prstGeom>
        </p:spPr>
        <p:txBody>
          <a:bodyPr vert="horz" wrap="square" lIns="0" tIns="13335" rIns="0" bIns="0" rtlCol="0" anchor="b">
            <a:spAutoFit/>
          </a:bodyPr>
          <a:lstStyle/>
          <a:p>
            <a:pPr marL="12700">
              <a:spcBef>
                <a:spcPts val="105"/>
              </a:spcBef>
              <a:tabLst>
                <a:tab pos="786765" algn="l"/>
              </a:tabLst>
            </a:pPr>
            <a:r>
              <a:rPr sz="3200" b="1" spc="-5" dirty="0">
                <a:solidFill>
                  <a:srgbClr val="DC1A71"/>
                </a:solidFill>
                <a:latin typeface="Gothic Uralic"/>
                <a:cs typeface="Gothic Uralic"/>
              </a:rPr>
              <a:t>C.	</a:t>
            </a:r>
            <a:r>
              <a:rPr sz="3200" b="1" spc="-5" dirty="0">
                <a:solidFill>
                  <a:srgbClr val="F06B93"/>
                </a:solidFill>
                <a:latin typeface="Gothic Uralic"/>
                <a:cs typeface="Gothic Uralic"/>
              </a:rPr>
              <a:t>Stage </a:t>
            </a:r>
            <a:r>
              <a:rPr sz="3200" b="1" dirty="0">
                <a:solidFill>
                  <a:srgbClr val="F06B93"/>
                </a:solidFill>
                <a:latin typeface="Gothic Uralic"/>
                <a:cs typeface="Gothic Uralic"/>
              </a:rPr>
              <a:t>3 - </a:t>
            </a:r>
            <a:r>
              <a:rPr sz="3200" b="1" u="heavy" dirty="0">
                <a:solidFill>
                  <a:srgbClr val="F06B93"/>
                </a:solidFill>
                <a:uFill>
                  <a:solidFill>
                    <a:srgbClr val="F06B93"/>
                  </a:solidFill>
                </a:uFill>
                <a:latin typeface="Gothic Uralic"/>
                <a:cs typeface="Gothic Uralic"/>
              </a:rPr>
              <a:t>Interpersonal</a:t>
            </a:r>
            <a:r>
              <a:rPr sz="3200" b="1" u="heavy" spc="-30" dirty="0">
                <a:solidFill>
                  <a:srgbClr val="F06B93"/>
                </a:solidFill>
                <a:uFill>
                  <a:solidFill>
                    <a:srgbClr val="F06B93"/>
                  </a:solidFill>
                </a:uFill>
                <a:latin typeface="Gothic Uralic"/>
                <a:cs typeface="Gothic Uralic"/>
              </a:rPr>
              <a:t> </a:t>
            </a:r>
            <a:r>
              <a:rPr sz="3200" b="1" u="heavy" spc="-5" dirty="0" smtClean="0">
                <a:solidFill>
                  <a:srgbClr val="F06B93"/>
                </a:solidFill>
                <a:uFill>
                  <a:solidFill>
                    <a:srgbClr val="F06B93"/>
                  </a:solidFill>
                </a:uFill>
                <a:latin typeface="Gothic Uralic"/>
                <a:cs typeface="Gothic Uralic"/>
              </a:rPr>
              <a:t>Relationships</a:t>
            </a:r>
            <a:r>
              <a:rPr lang="en-US" sz="3200" b="1" u="heavy" spc="-5" dirty="0" smtClean="0">
                <a:solidFill>
                  <a:srgbClr val="F06B93"/>
                </a:solidFill>
                <a:uFill>
                  <a:solidFill>
                    <a:srgbClr val="F06B93"/>
                  </a:solidFill>
                </a:uFill>
                <a:latin typeface="Gothic Uralic"/>
                <a:cs typeface="Gothic Uralic"/>
              </a:rPr>
              <a:t> </a:t>
            </a:r>
            <a:br>
              <a:rPr lang="en-US" sz="3200" b="1" u="heavy" spc="-5" dirty="0" smtClean="0">
                <a:solidFill>
                  <a:srgbClr val="F06B93"/>
                </a:solidFill>
                <a:uFill>
                  <a:solidFill>
                    <a:srgbClr val="F06B93"/>
                  </a:solidFill>
                </a:uFill>
                <a:latin typeface="Gothic Uralic"/>
                <a:cs typeface="Gothic Uralic"/>
              </a:rPr>
            </a:br>
            <a:r>
              <a:rPr lang="en-US" sz="3200" b="1" u="heavy" spc="-5" dirty="0" smtClean="0">
                <a:solidFill>
                  <a:srgbClr val="F06B93"/>
                </a:solidFill>
                <a:uFill>
                  <a:solidFill>
                    <a:srgbClr val="F06B93"/>
                  </a:solidFill>
                </a:uFill>
                <a:latin typeface="Gothic Uralic"/>
                <a:cs typeface="Gothic Uralic"/>
              </a:rPr>
              <a:t>(Nice boy Good Girl)</a:t>
            </a:r>
            <a:endParaRPr sz="3200" dirty="0">
              <a:latin typeface="Gothic Uralic"/>
              <a:cs typeface="Gothic Uralic"/>
            </a:endParaRPr>
          </a:p>
        </p:txBody>
      </p:sp>
    </p:spTree>
    <p:extLst>
      <p:ext uri="{BB962C8B-B14F-4D97-AF65-F5344CB8AC3E}">
        <p14:creationId xmlns:p14="http://schemas.microsoft.com/office/powerpoint/2010/main" val="294931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4.Why should people do everything they can to save another's life</a:t>
            </a:r>
            <a:r>
              <a:rPr lang="en-US" dirty="0" smtClean="0"/>
              <a:t>?</a:t>
            </a:r>
          </a:p>
          <a:p>
            <a:r>
              <a:rPr lang="en-US" dirty="0" smtClean="0"/>
              <a:t>Because </a:t>
            </a:r>
            <a:r>
              <a:rPr lang="en-US" dirty="0"/>
              <a:t>it is the Humane thing to do.</a:t>
            </a:r>
          </a:p>
        </p:txBody>
      </p:sp>
      <p:sp>
        <p:nvSpPr>
          <p:cNvPr id="4" name="object 3"/>
          <p:cNvSpPr txBox="1">
            <a:spLocks noGrp="1"/>
          </p:cNvSpPr>
          <p:nvPr>
            <p:ph type="title"/>
          </p:nvPr>
        </p:nvSpPr>
        <p:spPr>
          <a:xfrm>
            <a:off x="1219201" y="208530"/>
            <a:ext cx="8288656" cy="998350"/>
          </a:xfrm>
          <a:prstGeom prst="rect">
            <a:avLst/>
          </a:prstGeom>
        </p:spPr>
        <p:txBody>
          <a:bodyPr vert="horz" wrap="square" lIns="0" tIns="13335" rIns="0" bIns="0" rtlCol="0" anchor="b">
            <a:spAutoFit/>
          </a:bodyPr>
          <a:lstStyle/>
          <a:p>
            <a:pPr marL="12700">
              <a:spcBef>
                <a:spcPts val="105"/>
              </a:spcBef>
              <a:tabLst>
                <a:tab pos="753110" algn="l"/>
              </a:tabLst>
            </a:pPr>
            <a:r>
              <a:rPr sz="3200" b="1" dirty="0">
                <a:solidFill>
                  <a:srgbClr val="DC1A71"/>
                </a:solidFill>
                <a:latin typeface="Gothic Uralic"/>
                <a:cs typeface="Gothic Uralic"/>
              </a:rPr>
              <a:t>D.	</a:t>
            </a:r>
            <a:r>
              <a:rPr sz="3200" b="1" spc="-5" dirty="0">
                <a:solidFill>
                  <a:srgbClr val="F06B93"/>
                </a:solidFill>
                <a:latin typeface="Gothic Uralic"/>
                <a:cs typeface="Gothic Uralic"/>
              </a:rPr>
              <a:t>Stage </a:t>
            </a:r>
            <a:r>
              <a:rPr sz="3200" b="1" dirty="0">
                <a:solidFill>
                  <a:srgbClr val="F06B93"/>
                </a:solidFill>
                <a:latin typeface="Gothic Uralic"/>
                <a:cs typeface="Gothic Uralic"/>
              </a:rPr>
              <a:t>4 - </a:t>
            </a:r>
            <a:r>
              <a:rPr sz="3200" b="1" spc="-5" dirty="0">
                <a:solidFill>
                  <a:srgbClr val="F06B93"/>
                </a:solidFill>
                <a:latin typeface="Gothic Uralic"/>
                <a:cs typeface="Gothic Uralic"/>
              </a:rPr>
              <a:t>Maintaining Social</a:t>
            </a:r>
            <a:r>
              <a:rPr sz="3200" b="1" spc="-20" dirty="0">
                <a:solidFill>
                  <a:srgbClr val="F06B93"/>
                </a:solidFill>
                <a:latin typeface="Gothic Uralic"/>
                <a:cs typeface="Gothic Uralic"/>
              </a:rPr>
              <a:t> </a:t>
            </a:r>
            <a:r>
              <a:rPr sz="3200" b="1" spc="-5" dirty="0" smtClean="0">
                <a:solidFill>
                  <a:srgbClr val="F06B93"/>
                </a:solidFill>
                <a:latin typeface="Gothic Uralic"/>
                <a:cs typeface="Gothic Uralic"/>
              </a:rPr>
              <a:t>Order</a:t>
            </a:r>
            <a:r>
              <a:rPr lang="en-US" sz="3200" b="1" spc="-5" dirty="0" smtClean="0">
                <a:solidFill>
                  <a:srgbClr val="F06B93"/>
                </a:solidFill>
                <a:latin typeface="Gothic Uralic"/>
                <a:cs typeface="Gothic Uralic"/>
              </a:rPr>
              <a:t> (law and order </a:t>
            </a:r>
            <a:r>
              <a:rPr lang="en-US" sz="3200" b="1" spc="-5" dirty="0" err="1" smtClean="0">
                <a:solidFill>
                  <a:srgbClr val="F06B93"/>
                </a:solidFill>
                <a:latin typeface="Gothic Uralic"/>
                <a:cs typeface="Gothic Uralic"/>
              </a:rPr>
              <a:t>maintainace</a:t>
            </a:r>
            <a:r>
              <a:rPr lang="en-US" sz="3200" b="1" spc="-5" dirty="0" smtClean="0">
                <a:solidFill>
                  <a:srgbClr val="F06B93"/>
                </a:solidFill>
                <a:latin typeface="Gothic Uralic"/>
                <a:cs typeface="Gothic Uralic"/>
              </a:rPr>
              <a:t> mortality)</a:t>
            </a:r>
            <a:endParaRPr sz="3200" dirty="0">
              <a:latin typeface="Gothic Uralic"/>
              <a:cs typeface="Gothic Uralic"/>
            </a:endParaRPr>
          </a:p>
        </p:txBody>
      </p:sp>
    </p:spTree>
    <p:extLst>
      <p:ext uri="{BB962C8B-B14F-4D97-AF65-F5344CB8AC3E}">
        <p14:creationId xmlns:p14="http://schemas.microsoft.com/office/powerpoint/2010/main" val="47630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5.It is against the law for Heinz to steal? </a:t>
            </a:r>
            <a:r>
              <a:rPr lang="en-US" dirty="0" smtClean="0"/>
              <a:t>Yes</a:t>
            </a:r>
          </a:p>
          <a:p>
            <a:r>
              <a:rPr lang="en-US" dirty="0" smtClean="0"/>
              <a:t>Does </a:t>
            </a:r>
            <a:r>
              <a:rPr lang="en-US" dirty="0"/>
              <a:t>that make it morally wrong? Yes</a:t>
            </a:r>
          </a:p>
          <a:p>
            <a:r>
              <a:rPr lang="en-US" dirty="0"/>
              <a:t>Why or why not</a:t>
            </a:r>
            <a:r>
              <a:rPr lang="en-US" dirty="0" smtClean="0"/>
              <a:t>?</a:t>
            </a:r>
          </a:p>
          <a:p>
            <a:r>
              <a:rPr lang="en-US" dirty="0" smtClean="0"/>
              <a:t>it </a:t>
            </a:r>
            <a:r>
              <a:rPr lang="en-US" dirty="0"/>
              <a:t>is morally wrong but if you love the person then you should try to help that person</a:t>
            </a:r>
          </a:p>
        </p:txBody>
      </p:sp>
      <p:sp>
        <p:nvSpPr>
          <p:cNvPr id="4" name="object 3"/>
          <p:cNvSpPr txBox="1">
            <a:spLocks noGrp="1"/>
          </p:cNvSpPr>
          <p:nvPr>
            <p:ph type="title"/>
          </p:nvPr>
        </p:nvSpPr>
        <p:spPr>
          <a:prstGeom prst="rect">
            <a:avLst/>
          </a:prstGeom>
        </p:spPr>
        <p:txBody>
          <a:bodyPr vert="horz" wrap="square" lIns="0" tIns="12700" rIns="0" bIns="0" rtlCol="0" anchor="b">
            <a:spAutoFit/>
          </a:bodyPr>
          <a:lstStyle/>
          <a:p>
            <a:pPr marL="527685" marR="5080" indent="-515620">
              <a:lnSpc>
                <a:spcPct val="150000"/>
              </a:lnSpc>
              <a:spcBef>
                <a:spcPts val="100"/>
              </a:spcBef>
            </a:pPr>
            <a:r>
              <a:rPr sz="3200" b="1" dirty="0">
                <a:solidFill>
                  <a:srgbClr val="DC1A71"/>
                </a:solidFill>
                <a:latin typeface="Gothic Uralic"/>
                <a:cs typeface="Gothic Uralic"/>
              </a:rPr>
              <a:t>E. </a:t>
            </a:r>
            <a:r>
              <a:rPr sz="3200" b="1" spc="-5" dirty="0">
                <a:solidFill>
                  <a:srgbClr val="F06B93"/>
                </a:solidFill>
                <a:latin typeface="Gothic Uralic"/>
                <a:cs typeface="Gothic Uralic"/>
              </a:rPr>
              <a:t>Stage </a:t>
            </a:r>
            <a:r>
              <a:rPr sz="3200" b="1" dirty="0">
                <a:solidFill>
                  <a:srgbClr val="F06B93"/>
                </a:solidFill>
                <a:latin typeface="Gothic Uralic"/>
                <a:cs typeface="Gothic Uralic"/>
              </a:rPr>
              <a:t>5 - </a:t>
            </a:r>
            <a:r>
              <a:rPr sz="3200" b="1" u="heavy" spc="-5" dirty="0">
                <a:solidFill>
                  <a:srgbClr val="F06B93"/>
                </a:solidFill>
                <a:uFill>
                  <a:solidFill>
                    <a:srgbClr val="F06B93"/>
                  </a:solidFill>
                </a:uFill>
                <a:latin typeface="Gothic Uralic"/>
                <a:cs typeface="Gothic Uralic"/>
              </a:rPr>
              <a:t>Social </a:t>
            </a:r>
            <a:r>
              <a:rPr sz="3200" b="1" u="heavy" spc="-10" dirty="0">
                <a:solidFill>
                  <a:srgbClr val="F06B93"/>
                </a:solidFill>
                <a:uFill>
                  <a:solidFill>
                    <a:srgbClr val="F06B93"/>
                  </a:solidFill>
                </a:uFill>
                <a:latin typeface="Gothic Uralic"/>
                <a:cs typeface="Gothic Uralic"/>
              </a:rPr>
              <a:t>Contract </a:t>
            </a:r>
            <a:r>
              <a:rPr sz="3200" b="1" u="heavy" dirty="0">
                <a:solidFill>
                  <a:srgbClr val="F06B93"/>
                </a:solidFill>
                <a:uFill>
                  <a:solidFill>
                    <a:srgbClr val="F06B93"/>
                  </a:solidFill>
                </a:uFill>
                <a:latin typeface="Gothic Uralic"/>
                <a:cs typeface="Gothic Uralic"/>
              </a:rPr>
              <a:t>&amp; </a:t>
            </a:r>
            <a:r>
              <a:rPr sz="3200" b="1" u="heavy" spc="-5" dirty="0">
                <a:solidFill>
                  <a:srgbClr val="F06B93"/>
                </a:solidFill>
                <a:uFill>
                  <a:solidFill>
                    <a:srgbClr val="F06B93"/>
                  </a:solidFill>
                </a:uFill>
                <a:latin typeface="Gothic Uralic"/>
                <a:cs typeface="Gothic Uralic"/>
              </a:rPr>
              <a:t>Individual  Rights</a:t>
            </a:r>
            <a:endParaRPr sz="3200" dirty="0">
              <a:latin typeface="Gothic Uralic"/>
              <a:cs typeface="Gothic Uralic"/>
            </a:endParaRPr>
          </a:p>
        </p:txBody>
      </p:sp>
    </p:spTree>
    <p:extLst>
      <p:ext uri="{BB962C8B-B14F-4D97-AF65-F5344CB8AC3E}">
        <p14:creationId xmlns:p14="http://schemas.microsoft.com/office/powerpoint/2010/main" val="136342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a:t>6.Why should people generally do everything they can to avoid breaking the law</a:t>
            </a:r>
            <a:r>
              <a:rPr lang="en-US" dirty="0" smtClean="0"/>
              <a:t>?</a:t>
            </a:r>
          </a:p>
          <a:p>
            <a:r>
              <a:rPr lang="en-US" dirty="0" smtClean="0"/>
              <a:t>When </a:t>
            </a:r>
            <a:r>
              <a:rPr lang="en-US" dirty="0"/>
              <a:t>you break the law, you will be punished it always catches up to you. How does this relate to Heinz's case</a:t>
            </a:r>
            <a:r>
              <a:rPr lang="en-US" dirty="0" smtClean="0"/>
              <a:t>?</a:t>
            </a:r>
          </a:p>
          <a:p>
            <a:r>
              <a:rPr lang="en-US" dirty="0" smtClean="0"/>
              <a:t>because </a:t>
            </a:r>
            <a:r>
              <a:rPr lang="en-US" dirty="0"/>
              <a:t>he broke the law by stealing the drug.</a:t>
            </a:r>
          </a:p>
          <a:p>
            <a:endParaRPr lang="en-US" dirty="0"/>
          </a:p>
        </p:txBody>
      </p:sp>
      <p:sp>
        <p:nvSpPr>
          <p:cNvPr id="4" name="object 3"/>
          <p:cNvSpPr txBox="1">
            <a:spLocks noGrp="1"/>
          </p:cNvSpPr>
          <p:nvPr>
            <p:ph type="title"/>
          </p:nvPr>
        </p:nvSpPr>
        <p:spPr>
          <a:xfrm>
            <a:off x="1701800" y="457200"/>
            <a:ext cx="7772400" cy="505908"/>
          </a:xfrm>
          <a:prstGeom prst="rect">
            <a:avLst/>
          </a:prstGeom>
        </p:spPr>
        <p:txBody>
          <a:bodyPr vert="horz" wrap="square" lIns="0" tIns="13335" rIns="0" bIns="0" rtlCol="0" anchor="b">
            <a:spAutoFit/>
          </a:bodyPr>
          <a:lstStyle/>
          <a:p>
            <a:pPr marL="12700">
              <a:spcBef>
                <a:spcPts val="105"/>
              </a:spcBef>
              <a:tabLst>
                <a:tab pos="664845" algn="l"/>
              </a:tabLst>
            </a:pPr>
            <a:r>
              <a:rPr sz="3200" b="1" spc="-5" dirty="0">
                <a:solidFill>
                  <a:srgbClr val="DC1A71"/>
                </a:solidFill>
                <a:latin typeface="Gothic Uralic"/>
                <a:cs typeface="Gothic Uralic"/>
              </a:rPr>
              <a:t>F.	</a:t>
            </a:r>
            <a:r>
              <a:rPr sz="3200" b="1" spc="-5" dirty="0">
                <a:solidFill>
                  <a:srgbClr val="F06B93"/>
                </a:solidFill>
                <a:latin typeface="Gothic Uralic"/>
                <a:cs typeface="Gothic Uralic"/>
              </a:rPr>
              <a:t>Stage </a:t>
            </a:r>
            <a:r>
              <a:rPr sz="3200" b="1" dirty="0">
                <a:solidFill>
                  <a:srgbClr val="F06B93"/>
                </a:solidFill>
                <a:latin typeface="Gothic Uralic"/>
                <a:cs typeface="Gothic Uralic"/>
              </a:rPr>
              <a:t>6 </a:t>
            </a:r>
            <a:r>
              <a:rPr sz="3200" b="1" u="heavy" dirty="0">
                <a:solidFill>
                  <a:srgbClr val="F06B93"/>
                </a:solidFill>
                <a:uFill>
                  <a:solidFill>
                    <a:srgbClr val="F06B93"/>
                  </a:solidFill>
                </a:uFill>
                <a:latin typeface="Gothic Uralic"/>
                <a:cs typeface="Gothic Uralic"/>
              </a:rPr>
              <a:t>- </a:t>
            </a:r>
            <a:r>
              <a:rPr sz="3200" b="1" u="heavy" spc="-5" dirty="0">
                <a:solidFill>
                  <a:srgbClr val="F06B93"/>
                </a:solidFill>
                <a:uFill>
                  <a:solidFill>
                    <a:srgbClr val="F06B93"/>
                  </a:solidFill>
                </a:uFill>
                <a:latin typeface="Gothic Uralic"/>
                <a:cs typeface="Gothic Uralic"/>
              </a:rPr>
              <a:t>Universal</a:t>
            </a:r>
            <a:r>
              <a:rPr sz="3200" b="1" u="heavy" spc="-40" dirty="0">
                <a:solidFill>
                  <a:srgbClr val="F06B93"/>
                </a:solidFill>
                <a:uFill>
                  <a:solidFill>
                    <a:srgbClr val="F06B93"/>
                  </a:solidFill>
                </a:uFill>
                <a:latin typeface="Gothic Uralic"/>
                <a:cs typeface="Gothic Uralic"/>
              </a:rPr>
              <a:t> </a:t>
            </a:r>
            <a:r>
              <a:rPr sz="3200" b="1" u="heavy" spc="-5" dirty="0">
                <a:solidFill>
                  <a:srgbClr val="F06B93"/>
                </a:solidFill>
                <a:uFill>
                  <a:solidFill>
                    <a:srgbClr val="F06B93"/>
                  </a:solidFill>
                </a:uFill>
                <a:latin typeface="Gothic Uralic"/>
                <a:cs typeface="Gothic Uralic"/>
              </a:rPr>
              <a:t>Principles</a:t>
            </a:r>
            <a:endParaRPr sz="3200" dirty="0">
              <a:latin typeface="Gothic Uralic"/>
              <a:cs typeface="Gothic Uralic"/>
            </a:endParaRPr>
          </a:p>
        </p:txBody>
      </p:sp>
    </p:spTree>
    <p:extLst>
      <p:ext uri="{BB962C8B-B14F-4D97-AF65-F5344CB8AC3E}">
        <p14:creationId xmlns:p14="http://schemas.microsoft.com/office/powerpoint/2010/main" val="3043973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09600" y="1322578"/>
            <a:ext cx="10820400" cy="3535455"/>
          </a:xfrm>
          <a:prstGeom prst="rect">
            <a:avLst/>
          </a:prstGeom>
        </p:spPr>
        <p:txBody>
          <a:bodyPr vert="horz" wrap="square" lIns="0" tIns="13335" rIns="0" bIns="0" rtlCol="0">
            <a:spAutoFit/>
          </a:bodyPr>
          <a:lstStyle/>
          <a:p>
            <a:pPr marL="447040" indent="-434975">
              <a:spcBef>
                <a:spcPts val="105"/>
              </a:spcBef>
              <a:buFont typeface="Wingdings"/>
              <a:buChar char=""/>
              <a:tabLst>
                <a:tab pos="447040" algn="l"/>
                <a:tab pos="447675" algn="l"/>
              </a:tabLst>
            </a:pPr>
            <a:r>
              <a:rPr sz="2600" spc="-5" dirty="0">
                <a:solidFill>
                  <a:srgbClr val="4A2103"/>
                </a:solidFill>
                <a:latin typeface="Gothic Uralic"/>
                <a:cs typeface="Gothic Uralic"/>
              </a:rPr>
              <a:t>(age </a:t>
            </a:r>
            <a:r>
              <a:rPr sz="2600" dirty="0">
                <a:solidFill>
                  <a:srgbClr val="4A2103"/>
                </a:solidFill>
                <a:latin typeface="Gothic Uralic"/>
                <a:cs typeface="Gothic Uralic"/>
              </a:rPr>
              <a:t>4 </a:t>
            </a:r>
            <a:r>
              <a:rPr lang="en-US" sz="2600" dirty="0" smtClean="0">
                <a:solidFill>
                  <a:srgbClr val="4A2103"/>
                </a:solidFill>
                <a:latin typeface="Gothic Uralic"/>
                <a:cs typeface="Gothic Uralic"/>
              </a:rPr>
              <a:t>–</a:t>
            </a:r>
            <a:r>
              <a:rPr sz="2600" spc="5" dirty="0" smtClean="0">
                <a:solidFill>
                  <a:srgbClr val="4A2103"/>
                </a:solidFill>
                <a:latin typeface="Gothic Uralic"/>
                <a:cs typeface="Gothic Uralic"/>
              </a:rPr>
              <a:t> </a:t>
            </a:r>
            <a:r>
              <a:rPr lang="en-US" sz="2600" spc="-5" dirty="0" smtClean="0">
                <a:solidFill>
                  <a:srgbClr val="4A2103"/>
                </a:solidFill>
                <a:latin typeface="Gothic Uralic"/>
                <a:cs typeface="Gothic Uralic"/>
              </a:rPr>
              <a:t>9/10</a:t>
            </a:r>
            <a:r>
              <a:rPr sz="2600" spc="-5" dirty="0" smtClean="0">
                <a:solidFill>
                  <a:srgbClr val="4A2103"/>
                </a:solidFill>
                <a:latin typeface="Gothic Uralic"/>
                <a:cs typeface="Gothic Uralic"/>
              </a:rPr>
              <a:t>)</a:t>
            </a:r>
            <a:endParaRPr sz="2600" dirty="0">
              <a:latin typeface="Gothic Uralic"/>
              <a:cs typeface="Gothic Uralic"/>
            </a:endParaRPr>
          </a:p>
          <a:p>
            <a:pPr marL="355600" marR="5080" indent="-343535">
              <a:lnSpc>
                <a:spcPct val="140000"/>
              </a:lnSpc>
              <a:spcBef>
                <a:spcPts val="625"/>
              </a:spcBef>
              <a:buFont typeface="Wingdings"/>
              <a:buChar char=""/>
              <a:tabLst>
                <a:tab pos="356235" algn="l"/>
                <a:tab pos="894715" algn="l"/>
                <a:tab pos="2297430" algn="l"/>
                <a:tab pos="2806700" algn="l"/>
                <a:tab pos="4786630" algn="l"/>
                <a:tab pos="5502910" algn="l"/>
                <a:tab pos="7612380" algn="l"/>
              </a:tabLst>
            </a:pPr>
            <a:r>
              <a:rPr sz="2600" dirty="0">
                <a:solidFill>
                  <a:srgbClr val="4A2103"/>
                </a:solidFill>
                <a:latin typeface="Gothic Uralic"/>
                <a:cs typeface="Gothic Uralic"/>
              </a:rPr>
              <a:t>a	</a:t>
            </a:r>
            <a:r>
              <a:rPr sz="2600" spc="-5" dirty="0">
                <a:solidFill>
                  <a:srgbClr val="4A2103"/>
                </a:solidFill>
                <a:latin typeface="Gothic Uralic"/>
                <a:cs typeface="Gothic Uralic"/>
              </a:rPr>
              <a:t>perso</a:t>
            </a:r>
            <a:r>
              <a:rPr sz="2600" dirty="0">
                <a:solidFill>
                  <a:srgbClr val="4A2103"/>
                </a:solidFill>
                <a:latin typeface="Gothic Uralic"/>
                <a:cs typeface="Gothic Uralic"/>
              </a:rPr>
              <a:t>n	</a:t>
            </a:r>
            <a:r>
              <a:rPr sz="2600" spc="-10" dirty="0">
                <a:solidFill>
                  <a:srgbClr val="4A2103"/>
                </a:solidFill>
                <a:latin typeface="Gothic Uralic"/>
                <a:cs typeface="Gothic Uralic"/>
              </a:rPr>
              <a:t>i</a:t>
            </a:r>
            <a:r>
              <a:rPr sz="2600" dirty="0">
                <a:solidFill>
                  <a:srgbClr val="4A2103"/>
                </a:solidFill>
                <a:latin typeface="Gothic Uralic"/>
                <a:cs typeface="Gothic Uralic"/>
              </a:rPr>
              <a:t>s	</a:t>
            </a:r>
            <a:r>
              <a:rPr sz="2600" u="heavy" dirty="0">
                <a:solidFill>
                  <a:srgbClr val="4A2103"/>
                </a:solidFill>
                <a:uFill>
                  <a:solidFill>
                    <a:srgbClr val="4A2103"/>
                  </a:solidFill>
                </a:uFill>
                <a:latin typeface="Gothic Uralic"/>
                <a:cs typeface="Gothic Uralic"/>
              </a:rPr>
              <a:t>mo</a:t>
            </a:r>
            <a:r>
              <a:rPr sz="2600" u="heavy" spc="5" dirty="0">
                <a:solidFill>
                  <a:srgbClr val="4A2103"/>
                </a:solidFill>
                <a:uFill>
                  <a:solidFill>
                    <a:srgbClr val="4A2103"/>
                  </a:solidFill>
                </a:uFill>
                <a:latin typeface="Gothic Uralic"/>
                <a:cs typeface="Gothic Uralic"/>
              </a:rPr>
              <a:t>t</a:t>
            </a:r>
            <a:r>
              <a:rPr sz="2600" u="heavy" spc="-20" dirty="0">
                <a:solidFill>
                  <a:srgbClr val="4A2103"/>
                </a:solidFill>
                <a:uFill>
                  <a:solidFill>
                    <a:srgbClr val="4A2103"/>
                  </a:solidFill>
                </a:uFill>
                <a:latin typeface="Gothic Uralic"/>
                <a:cs typeface="Gothic Uralic"/>
              </a:rPr>
              <a:t>i</a:t>
            </a:r>
            <a:r>
              <a:rPr sz="2600" u="heavy" spc="5" dirty="0">
                <a:solidFill>
                  <a:srgbClr val="4A2103"/>
                </a:solidFill>
                <a:uFill>
                  <a:solidFill>
                    <a:srgbClr val="4A2103"/>
                  </a:solidFill>
                </a:uFill>
                <a:latin typeface="Gothic Uralic"/>
                <a:cs typeface="Gothic Uralic"/>
              </a:rPr>
              <a:t>v</a:t>
            </a:r>
            <a:r>
              <a:rPr sz="2600" u="heavy" spc="-20" dirty="0">
                <a:solidFill>
                  <a:srgbClr val="4A2103"/>
                </a:solidFill>
                <a:uFill>
                  <a:solidFill>
                    <a:srgbClr val="4A2103"/>
                  </a:solidFill>
                </a:uFill>
                <a:latin typeface="Gothic Uralic"/>
                <a:cs typeface="Gothic Uralic"/>
              </a:rPr>
              <a:t>a</a:t>
            </a:r>
            <a:r>
              <a:rPr sz="2600" u="heavy" dirty="0">
                <a:solidFill>
                  <a:srgbClr val="4A2103"/>
                </a:solidFill>
                <a:uFill>
                  <a:solidFill>
                    <a:srgbClr val="4A2103"/>
                  </a:solidFill>
                </a:uFill>
                <a:latin typeface="Gothic Uralic"/>
                <a:cs typeface="Gothic Uralic"/>
              </a:rPr>
              <a:t>ted	</a:t>
            </a:r>
            <a:r>
              <a:rPr sz="2600" u="heavy" spc="-5" dirty="0">
                <a:solidFill>
                  <a:srgbClr val="4A2103"/>
                </a:solidFill>
                <a:uFill>
                  <a:solidFill>
                    <a:srgbClr val="4A2103"/>
                  </a:solidFill>
                </a:uFill>
                <a:latin typeface="Gothic Uralic"/>
                <a:cs typeface="Gothic Uralic"/>
              </a:rPr>
              <a:t>b</a:t>
            </a:r>
            <a:r>
              <a:rPr sz="2600" u="heavy" dirty="0">
                <a:solidFill>
                  <a:srgbClr val="4A2103"/>
                </a:solidFill>
                <a:uFill>
                  <a:solidFill>
                    <a:srgbClr val="4A2103"/>
                  </a:solidFill>
                </a:uFill>
                <a:latin typeface="Gothic Uralic"/>
                <a:cs typeface="Gothic Uralic"/>
              </a:rPr>
              <a:t>y	ob</a:t>
            </a:r>
            <a:r>
              <a:rPr sz="2600" u="heavy" spc="5" dirty="0">
                <a:solidFill>
                  <a:srgbClr val="4A2103"/>
                </a:solidFill>
                <a:uFill>
                  <a:solidFill>
                    <a:srgbClr val="4A2103"/>
                  </a:solidFill>
                </a:uFill>
                <a:latin typeface="Gothic Uralic"/>
                <a:cs typeface="Gothic Uralic"/>
              </a:rPr>
              <a:t>e</a:t>
            </a:r>
            <a:r>
              <a:rPr sz="2600" u="heavy" spc="-5" dirty="0">
                <a:solidFill>
                  <a:srgbClr val="4A2103"/>
                </a:solidFill>
                <a:uFill>
                  <a:solidFill>
                    <a:srgbClr val="4A2103"/>
                  </a:solidFill>
                </a:uFill>
                <a:latin typeface="Gothic Uralic"/>
                <a:cs typeface="Gothic Uralic"/>
              </a:rPr>
              <a:t>dien</a:t>
            </a:r>
            <a:r>
              <a:rPr sz="2600" u="heavy" spc="-15" dirty="0">
                <a:solidFill>
                  <a:srgbClr val="4A2103"/>
                </a:solidFill>
                <a:uFill>
                  <a:solidFill>
                    <a:srgbClr val="4A2103"/>
                  </a:solidFill>
                </a:uFill>
                <a:latin typeface="Gothic Uralic"/>
                <a:cs typeface="Gothic Uralic"/>
              </a:rPr>
              <a:t>c</a:t>
            </a:r>
            <a:r>
              <a:rPr sz="2600" u="heavy" dirty="0">
                <a:solidFill>
                  <a:srgbClr val="4A2103"/>
                </a:solidFill>
                <a:uFill>
                  <a:solidFill>
                    <a:srgbClr val="4A2103"/>
                  </a:solidFill>
                </a:uFill>
                <a:latin typeface="Gothic Uralic"/>
                <a:cs typeface="Gothic Uralic"/>
              </a:rPr>
              <a:t>e</a:t>
            </a:r>
            <a:r>
              <a:rPr sz="2600" dirty="0">
                <a:solidFill>
                  <a:srgbClr val="4A2103"/>
                </a:solidFill>
                <a:latin typeface="Gothic Uralic"/>
                <a:cs typeface="Gothic Uralic"/>
              </a:rPr>
              <a:t>	</a:t>
            </a:r>
            <a:r>
              <a:rPr sz="2600" spc="-10" dirty="0">
                <a:solidFill>
                  <a:srgbClr val="4A2103"/>
                </a:solidFill>
                <a:latin typeface="Gothic Uralic"/>
                <a:cs typeface="Gothic Uralic"/>
              </a:rPr>
              <a:t>to  </a:t>
            </a:r>
            <a:r>
              <a:rPr sz="2600" spc="-5" dirty="0">
                <a:solidFill>
                  <a:srgbClr val="4A2103"/>
                </a:solidFill>
                <a:latin typeface="Gothic Uralic"/>
                <a:cs typeface="Gothic Uralic"/>
              </a:rPr>
              <a:t>authority.</a:t>
            </a:r>
            <a:endParaRPr sz="2600" dirty="0">
              <a:latin typeface="Gothic Uralic"/>
              <a:cs typeface="Gothic Uralic"/>
            </a:endParaRPr>
          </a:p>
          <a:p>
            <a:pPr marL="355600" indent="-343535">
              <a:spcBef>
                <a:spcPts val="1870"/>
              </a:spcBef>
              <a:buFont typeface="Wingdings"/>
              <a:buChar char=""/>
              <a:tabLst>
                <a:tab pos="356235" algn="l"/>
              </a:tabLst>
            </a:pPr>
            <a:r>
              <a:rPr sz="2600" dirty="0">
                <a:solidFill>
                  <a:srgbClr val="4A2103"/>
                </a:solidFill>
                <a:latin typeface="Gothic Uralic"/>
                <a:cs typeface="Gothic Uralic"/>
              </a:rPr>
              <a:t>commonly </a:t>
            </a:r>
            <a:r>
              <a:rPr sz="2600" spc="-5" dirty="0">
                <a:solidFill>
                  <a:srgbClr val="4A2103"/>
                </a:solidFill>
                <a:latin typeface="Gothic Uralic"/>
                <a:cs typeface="Gothic Uralic"/>
              </a:rPr>
              <a:t>associated with </a:t>
            </a:r>
            <a:r>
              <a:rPr sz="2600" u="heavy" dirty="0">
                <a:solidFill>
                  <a:srgbClr val="4A2103"/>
                </a:solidFill>
                <a:uFill>
                  <a:solidFill>
                    <a:srgbClr val="4A2103"/>
                  </a:solidFill>
                </a:uFill>
                <a:latin typeface="Gothic Uralic"/>
                <a:cs typeface="Gothic Uralic"/>
              </a:rPr>
              <a:t>young</a:t>
            </a:r>
            <a:r>
              <a:rPr sz="2600" u="heavy" spc="-5" dirty="0">
                <a:solidFill>
                  <a:srgbClr val="4A2103"/>
                </a:solidFill>
                <a:uFill>
                  <a:solidFill>
                    <a:srgbClr val="4A2103"/>
                  </a:solidFill>
                </a:uFill>
                <a:latin typeface="Gothic Uralic"/>
                <a:cs typeface="Gothic Uralic"/>
              </a:rPr>
              <a:t> children</a:t>
            </a:r>
            <a:endParaRPr sz="2600" dirty="0">
              <a:latin typeface="Gothic Uralic"/>
              <a:cs typeface="Gothic Uralic"/>
            </a:endParaRPr>
          </a:p>
          <a:p>
            <a:pPr marL="355600" indent="-343535" algn="just">
              <a:spcBef>
                <a:spcPts val="1875"/>
              </a:spcBef>
              <a:buFont typeface="Wingdings"/>
              <a:buChar char=""/>
              <a:tabLst>
                <a:tab pos="356235" algn="l"/>
              </a:tabLst>
            </a:pPr>
            <a:r>
              <a:rPr sz="2600" dirty="0">
                <a:solidFill>
                  <a:srgbClr val="4A2103"/>
                </a:solidFill>
                <a:latin typeface="Gothic Uralic"/>
                <a:cs typeface="Gothic Uralic"/>
              </a:rPr>
              <a:t>involves </a:t>
            </a:r>
            <a:r>
              <a:rPr sz="2600" u="heavy" spc="-5" dirty="0">
                <a:solidFill>
                  <a:srgbClr val="4A2103"/>
                </a:solidFill>
                <a:uFill>
                  <a:solidFill>
                    <a:srgbClr val="4A2103"/>
                  </a:solidFill>
                </a:uFill>
                <a:latin typeface="Gothic Uralic"/>
                <a:cs typeface="Gothic Uralic"/>
              </a:rPr>
              <a:t>little </a:t>
            </a:r>
            <a:r>
              <a:rPr sz="2600" u="heavy" dirty="0">
                <a:solidFill>
                  <a:srgbClr val="4A2103"/>
                </a:solidFill>
                <a:uFill>
                  <a:solidFill>
                    <a:srgbClr val="4A2103"/>
                  </a:solidFill>
                </a:uFill>
                <a:latin typeface="Gothic Uralic"/>
                <a:cs typeface="Gothic Uralic"/>
              </a:rPr>
              <a:t>thought</a:t>
            </a:r>
            <a:r>
              <a:rPr sz="2600" dirty="0">
                <a:solidFill>
                  <a:srgbClr val="4A2103"/>
                </a:solidFill>
                <a:latin typeface="Gothic Uralic"/>
                <a:cs typeface="Gothic Uralic"/>
              </a:rPr>
              <a:t> </a:t>
            </a:r>
            <a:r>
              <a:rPr sz="2600" spc="-5" dirty="0">
                <a:solidFill>
                  <a:srgbClr val="4A2103"/>
                </a:solidFill>
                <a:latin typeface="Gothic Uralic"/>
                <a:cs typeface="Gothic Uralic"/>
              </a:rPr>
              <a:t>about</a:t>
            </a:r>
            <a:r>
              <a:rPr sz="2600" spc="-85" dirty="0">
                <a:solidFill>
                  <a:srgbClr val="4A2103"/>
                </a:solidFill>
                <a:latin typeface="Gothic Uralic"/>
                <a:cs typeface="Gothic Uralic"/>
              </a:rPr>
              <a:t> </a:t>
            </a:r>
            <a:r>
              <a:rPr sz="2600" dirty="0">
                <a:solidFill>
                  <a:srgbClr val="4A2103"/>
                </a:solidFill>
                <a:latin typeface="Gothic Uralic"/>
                <a:cs typeface="Gothic Uralic"/>
              </a:rPr>
              <a:t>morality.</a:t>
            </a:r>
            <a:endParaRPr sz="2600" dirty="0">
              <a:latin typeface="Gothic Uralic"/>
              <a:cs typeface="Gothic Uralic"/>
            </a:endParaRPr>
          </a:p>
          <a:p>
            <a:pPr marL="355600" marR="5080" indent="-343535" algn="just">
              <a:lnSpc>
                <a:spcPct val="140000"/>
              </a:lnSpc>
              <a:spcBef>
                <a:spcPts val="625"/>
              </a:spcBef>
              <a:buFont typeface="Wingdings"/>
              <a:buChar char=""/>
              <a:tabLst>
                <a:tab pos="356235" algn="l"/>
              </a:tabLst>
            </a:pPr>
            <a:r>
              <a:rPr sz="2600" dirty="0">
                <a:solidFill>
                  <a:srgbClr val="4A2103"/>
                </a:solidFill>
                <a:latin typeface="Gothic Uralic"/>
                <a:cs typeface="Gothic Uralic"/>
              </a:rPr>
              <a:t>moral code </a:t>
            </a:r>
            <a:r>
              <a:rPr sz="2600" spc="-5" dirty="0">
                <a:solidFill>
                  <a:srgbClr val="4A2103"/>
                </a:solidFill>
                <a:latin typeface="Gothic Uralic"/>
                <a:cs typeface="Gothic Uralic"/>
              </a:rPr>
              <a:t>is shaped </a:t>
            </a:r>
            <a:r>
              <a:rPr sz="2600" u="heavy" spc="-5" dirty="0">
                <a:solidFill>
                  <a:srgbClr val="4A2103"/>
                </a:solidFill>
                <a:uFill>
                  <a:solidFill>
                    <a:srgbClr val="4A2103"/>
                  </a:solidFill>
                </a:uFill>
                <a:latin typeface="Gothic Uralic"/>
                <a:cs typeface="Gothic Uralic"/>
              </a:rPr>
              <a:t>by </a:t>
            </a:r>
            <a:r>
              <a:rPr sz="2600" u="heavy" dirty="0">
                <a:solidFill>
                  <a:srgbClr val="4A2103"/>
                </a:solidFill>
                <a:uFill>
                  <a:solidFill>
                    <a:srgbClr val="4A2103"/>
                  </a:solidFill>
                </a:uFill>
                <a:latin typeface="Gothic Uralic"/>
                <a:cs typeface="Gothic Uralic"/>
              </a:rPr>
              <a:t>the </a:t>
            </a:r>
            <a:r>
              <a:rPr sz="2600" u="heavy" spc="-5" dirty="0">
                <a:solidFill>
                  <a:srgbClr val="4A2103"/>
                </a:solidFill>
                <a:uFill>
                  <a:solidFill>
                    <a:srgbClr val="4A2103"/>
                  </a:solidFill>
                </a:uFill>
                <a:latin typeface="Gothic Uralic"/>
                <a:cs typeface="Gothic Uralic"/>
              </a:rPr>
              <a:t>standards </a:t>
            </a:r>
            <a:r>
              <a:rPr sz="2600" u="heavy" spc="-15" dirty="0">
                <a:solidFill>
                  <a:srgbClr val="4A2103"/>
                </a:solidFill>
                <a:uFill>
                  <a:solidFill>
                    <a:srgbClr val="4A2103"/>
                  </a:solidFill>
                </a:uFill>
                <a:latin typeface="Gothic Uralic"/>
                <a:cs typeface="Gothic Uralic"/>
              </a:rPr>
              <a:t>of  </a:t>
            </a:r>
            <a:r>
              <a:rPr sz="2600" u="heavy" spc="-5" dirty="0">
                <a:solidFill>
                  <a:srgbClr val="4A2103"/>
                </a:solidFill>
                <a:uFill>
                  <a:solidFill>
                    <a:srgbClr val="4A2103"/>
                  </a:solidFill>
                </a:uFill>
                <a:latin typeface="Gothic Uralic"/>
                <a:cs typeface="Gothic Uralic"/>
              </a:rPr>
              <a:t>adults</a:t>
            </a:r>
            <a:r>
              <a:rPr sz="2600" spc="-5" dirty="0">
                <a:solidFill>
                  <a:srgbClr val="4A2103"/>
                </a:solidFill>
                <a:latin typeface="Gothic Uralic"/>
                <a:cs typeface="Gothic Uralic"/>
              </a:rPr>
              <a:t> and the consequences of </a:t>
            </a:r>
            <a:r>
              <a:rPr sz="2600" dirty="0">
                <a:solidFill>
                  <a:srgbClr val="4A2103"/>
                </a:solidFill>
                <a:latin typeface="Gothic Uralic"/>
                <a:cs typeface="Gothic Uralic"/>
              </a:rPr>
              <a:t>following </a:t>
            </a:r>
            <a:r>
              <a:rPr sz="2600" spc="10" dirty="0">
                <a:solidFill>
                  <a:srgbClr val="4A2103"/>
                </a:solidFill>
                <a:latin typeface="Gothic Uralic"/>
                <a:cs typeface="Gothic Uralic"/>
              </a:rPr>
              <a:t>or  </a:t>
            </a:r>
            <a:r>
              <a:rPr sz="2600" spc="-5" dirty="0">
                <a:solidFill>
                  <a:srgbClr val="4A2103"/>
                </a:solidFill>
                <a:latin typeface="Gothic Uralic"/>
                <a:cs typeface="Gothic Uralic"/>
              </a:rPr>
              <a:t>breaking </a:t>
            </a:r>
            <a:r>
              <a:rPr sz="2600" dirty="0">
                <a:solidFill>
                  <a:srgbClr val="4A2103"/>
                </a:solidFill>
                <a:latin typeface="Gothic Uralic"/>
                <a:cs typeface="Gothic Uralic"/>
              </a:rPr>
              <a:t>their</a:t>
            </a:r>
            <a:r>
              <a:rPr sz="2600" spc="-5" dirty="0">
                <a:solidFill>
                  <a:srgbClr val="4A2103"/>
                </a:solidFill>
                <a:latin typeface="Gothic Uralic"/>
                <a:cs typeface="Gothic Uralic"/>
              </a:rPr>
              <a:t> rules.</a:t>
            </a:r>
            <a:endParaRPr sz="2600" dirty="0">
              <a:latin typeface="Gothic Uralic"/>
              <a:cs typeface="Gothic Uralic"/>
            </a:endParaRPr>
          </a:p>
        </p:txBody>
      </p:sp>
      <p:sp>
        <p:nvSpPr>
          <p:cNvPr id="6" name="Title 5"/>
          <p:cNvSpPr>
            <a:spLocks noGrp="1"/>
          </p:cNvSpPr>
          <p:nvPr>
            <p:ph type="title"/>
          </p:nvPr>
        </p:nvSpPr>
        <p:spPr>
          <a:xfrm>
            <a:off x="609600" y="274638"/>
            <a:ext cx="9956800" cy="868362"/>
          </a:xfrm>
        </p:spPr>
        <p:txBody>
          <a:bodyPr>
            <a:normAutofit fontScale="90000"/>
          </a:bodyPr>
          <a:lstStyle/>
          <a:p>
            <a:r>
              <a:rPr lang="en-US" dirty="0" smtClean="0"/>
              <a:t/>
            </a:r>
            <a:br>
              <a:rPr lang="en-US" dirty="0" smtClean="0"/>
            </a:br>
            <a:endParaRPr lang="en-US" dirty="0"/>
          </a:p>
        </p:txBody>
      </p:sp>
      <p:sp>
        <p:nvSpPr>
          <p:cNvPr id="7" name="object 7"/>
          <p:cNvSpPr txBox="1">
            <a:spLocks/>
          </p:cNvSpPr>
          <p:nvPr/>
        </p:nvSpPr>
        <p:spPr>
          <a:xfrm>
            <a:off x="611875" y="426422"/>
            <a:ext cx="6934200" cy="505908"/>
          </a:xfrm>
          <a:prstGeom prst="rect">
            <a:avLst/>
          </a:prstGeom>
          <a:solidFill>
            <a:srgbClr val="FFFF00"/>
          </a:solidFill>
        </p:spPr>
        <p:txBody>
          <a:bodyPr vert="horz" wrap="square" lIns="0" tIns="13335" rIns="0" bIns="0" rtlCol="0" anchor="b">
            <a:sp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dirty="0" err="1"/>
              <a:t>Preconventional</a:t>
            </a:r>
            <a:endParaRPr lang="en-US" sz="3200" dirty="0"/>
          </a:p>
        </p:txBody>
      </p:sp>
    </p:spTree>
    <p:extLst>
      <p:ext uri="{BB962C8B-B14F-4D97-AF65-F5344CB8AC3E}">
        <p14:creationId xmlns:p14="http://schemas.microsoft.com/office/powerpoint/2010/main" val="317308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4800" y="381000"/>
              <a:ext cx="8534400" cy="6019800"/>
            </a:xfrm>
            <a:custGeom>
              <a:avLst/>
              <a:gdLst/>
              <a:ahLst/>
              <a:cxnLst/>
              <a:rect l="l" t="t" r="r" b="b"/>
              <a:pathLst>
                <a:path w="8534400" h="6019800">
                  <a:moveTo>
                    <a:pt x="8534400" y="0"/>
                  </a:moveTo>
                  <a:lnTo>
                    <a:pt x="0" y="0"/>
                  </a:lnTo>
                  <a:lnTo>
                    <a:pt x="0" y="6019800"/>
                  </a:lnTo>
                  <a:lnTo>
                    <a:pt x="8534400" y="6019800"/>
                  </a:lnTo>
                  <a:lnTo>
                    <a:pt x="8534400" y="0"/>
                  </a:lnTo>
                  <a:close/>
                </a:path>
              </a:pathLst>
            </a:custGeom>
            <a:solidFill>
              <a:srgbClr val="F1F1F1">
                <a:alpha val="39999"/>
              </a:srgbClr>
            </a:solidFill>
          </p:spPr>
          <p:txBody>
            <a:bodyPr wrap="square" lIns="0" tIns="0" rIns="0" bIns="0" rtlCol="0"/>
            <a:lstStyle/>
            <a:p>
              <a:endParaRPr/>
            </a:p>
          </p:txBody>
        </p:sp>
      </p:grpSp>
      <p:sp>
        <p:nvSpPr>
          <p:cNvPr id="5" name="object 5"/>
          <p:cNvSpPr txBox="1">
            <a:spLocks noGrp="1"/>
          </p:cNvSpPr>
          <p:nvPr>
            <p:ph type="title"/>
          </p:nvPr>
        </p:nvSpPr>
        <p:spPr>
          <a:xfrm>
            <a:off x="1998981" y="693166"/>
            <a:ext cx="7524115" cy="513715"/>
          </a:xfrm>
          <a:prstGeom prst="rect">
            <a:avLst/>
          </a:prstGeom>
        </p:spPr>
        <p:txBody>
          <a:bodyPr vert="horz" wrap="square" lIns="0" tIns="13335" rIns="0" bIns="0" rtlCol="0" anchor="b">
            <a:spAutoFit/>
          </a:bodyPr>
          <a:lstStyle/>
          <a:p>
            <a:pPr marL="12700">
              <a:spcBef>
                <a:spcPts val="105"/>
              </a:spcBef>
              <a:tabLst>
                <a:tab pos="628015" algn="l"/>
              </a:tabLst>
            </a:pPr>
            <a:r>
              <a:rPr sz="2800" b="1" spc="-5" dirty="0">
                <a:solidFill>
                  <a:srgbClr val="DC1A71"/>
                </a:solidFill>
                <a:latin typeface="Gothic Uralic"/>
                <a:cs typeface="Gothic Uralic"/>
              </a:rPr>
              <a:t>A.	</a:t>
            </a:r>
            <a:r>
              <a:rPr sz="3200" b="1" spc="-5" dirty="0">
                <a:solidFill>
                  <a:srgbClr val="F06B93"/>
                </a:solidFill>
                <a:latin typeface="Gothic Uralic"/>
                <a:cs typeface="Gothic Uralic"/>
              </a:rPr>
              <a:t>Stage </a:t>
            </a:r>
            <a:r>
              <a:rPr sz="3200" b="1" dirty="0">
                <a:solidFill>
                  <a:srgbClr val="F06B93"/>
                </a:solidFill>
                <a:latin typeface="Gothic Uralic"/>
                <a:cs typeface="Gothic Uralic"/>
              </a:rPr>
              <a:t>1 - </a:t>
            </a:r>
            <a:r>
              <a:rPr sz="3200" b="1" u="heavy" dirty="0">
                <a:solidFill>
                  <a:srgbClr val="F06B93"/>
                </a:solidFill>
                <a:uFill>
                  <a:solidFill>
                    <a:srgbClr val="F06B93"/>
                  </a:solidFill>
                </a:uFill>
                <a:latin typeface="Gothic Uralic"/>
                <a:cs typeface="Gothic Uralic"/>
              </a:rPr>
              <a:t>Obedience &amp;</a:t>
            </a:r>
            <a:r>
              <a:rPr sz="3200" b="1" u="heavy" spc="-55" dirty="0">
                <a:solidFill>
                  <a:srgbClr val="F06B93"/>
                </a:solidFill>
                <a:uFill>
                  <a:solidFill>
                    <a:srgbClr val="F06B93"/>
                  </a:solidFill>
                </a:uFill>
                <a:latin typeface="Gothic Uralic"/>
                <a:cs typeface="Gothic Uralic"/>
              </a:rPr>
              <a:t> </a:t>
            </a:r>
            <a:r>
              <a:rPr sz="3200" b="1" u="heavy" spc="-5" dirty="0">
                <a:solidFill>
                  <a:srgbClr val="F06B93"/>
                </a:solidFill>
                <a:uFill>
                  <a:solidFill>
                    <a:srgbClr val="F06B93"/>
                  </a:solidFill>
                </a:uFill>
                <a:latin typeface="Gothic Uralic"/>
                <a:cs typeface="Gothic Uralic"/>
              </a:rPr>
              <a:t>Punishment</a:t>
            </a:r>
            <a:endParaRPr sz="3200" dirty="0">
              <a:latin typeface="Gothic Uralic"/>
              <a:cs typeface="Gothic Uralic"/>
            </a:endParaRPr>
          </a:p>
        </p:txBody>
      </p:sp>
      <p:sp>
        <p:nvSpPr>
          <p:cNvPr id="6" name="object 6"/>
          <p:cNvSpPr txBox="1">
            <a:spLocks noGrp="1"/>
          </p:cNvSpPr>
          <p:nvPr>
            <p:ph idx="1"/>
          </p:nvPr>
        </p:nvSpPr>
        <p:spPr>
          <a:xfrm>
            <a:off x="1524000" y="1825625"/>
            <a:ext cx="9144000" cy="4152951"/>
          </a:xfrm>
          <a:prstGeom prst="rect">
            <a:avLst/>
          </a:prstGeom>
        </p:spPr>
        <p:txBody>
          <a:bodyPr vert="horz" wrap="square" lIns="0" tIns="211347" rIns="0" bIns="0" rtlCol="0">
            <a:spAutoFit/>
          </a:bodyPr>
          <a:lstStyle/>
          <a:p>
            <a:pPr marL="1134110" indent="-295910">
              <a:spcBef>
                <a:spcPts val="105"/>
              </a:spcBef>
              <a:buSzPct val="96153"/>
              <a:buFont typeface="Wingdings"/>
              <a:buChar char=""/>
              <a:tabLst>
                <a:tab pos="1135380" algn="l"/>
              </a:tabLst>
            </a:pPr>
            <a:r>
              <a:rPr sz="2800" spc="-5" dirty="0"/>
              <a:t>earliest stage </a:t>
            </a:r>
            <a:r>
              <a:rPr sz="2800" dirty="0"/>
              <a:t>of moral</a:t>
            </a:r>
            <a:r>
              <a:rPr sz="2800" spc="-15" dirty="0"/>
              <a:t> </a:t>
            </a:r>
            <a:r>
              <a:rPr sz="2800" spc="-5" dirty="0"/>
              <a:t>development</a:t>
            </a:r>
          </a:p>
          <a:p>
            <a:pPr marL="1134110" indent="-295910">
              <a:spcBef>
                <a:spcPts val="2185"/>
              </a:spcBef>
              <a:buSzPct val="96153"/>
              <a:buFont typeface="Wingdings"/>
              <a:buChar char=""/>
              <a:tabLst>
                <a:tab pos="1135380" algn="l"/>
              </a:tabLst>
            </a:pPr>
            <a:r>
              <a:rPr sz="2800" dirty="0"/>
              <a:t>common </a:t>
            </a:r>
            <a:r>
              <a:rPr sz="2800" spc="-5" dirty="0"/>
              <a:t>in young</a:t>
            </a:r>
            <a:r>
              <a:rPr sz="2800" dirty="0"/>
              <a:t> </a:t>
            </a:r>
            <a:r>
              <a:rPr sz="2800" spc="-5" dirty="0"/>
              <a:t>children</a:t>
            </a:r>
          </a:p>
          <a:p>
            <a:pPr marL="1134110" indent="-295910">
              <a:spcBef>
                <a:spcPts val="2185"/>
              </a:spcBef>
              <a:buSzPct val="96153"/>
              <a:buFont typeface="Wingdings"/>
              <a:buChar char=""/>
              <a:tabLst>
                <a:tab pos="1135380" algn="l"/>
              </a:tabLst>
            </a:pPr>
            <a:r>
              <a:rPr sz="2800" spc="-5" dirty="0"/>
              <a:t>children see rules </a:t>
            </a:r>
            <a:r>
              <a:rPr sz="2800" dirty="0"/>
              <a:t>as </a:t>
            </a:r>
            <a:r>
              <a:rPr sz="2800" spc="-5" dirty="0"/>
              <a:t>fixed and</a:t>
            </a:r>
            <a:r>
              <a:rPr sz="2800" spc="40" dirty="0"/>
              <a:t> </a:t>
            </a:r>
            <a:r>
              <a:rPr sz="2800" spc="-5" dirty="0"/>
              <a:t>absolute.</a:t>
            </a:r>
          </a:p>
          <a:p>
            <a:pPr marL="1066800" marR="5080" indent="-228600">
              <a:lnSpc>
                <a:spcPct val="150000"/>
              </a:lnSpc>
              <a:spcBef>
                <a:spcPts val="625"/>
              </a:spcBef>
              <a:buSzPct val="96153"/>
              <a:buFont typeface="Wingdings"/>
              <a:buChar char=""/>
              <a:tabLst>
                <a:tab pos="1135380" algn="l"/>
                <a:tab pos="2733675" algn="l"/>
                <a:tab pos="3467100" algn="l"/>
                <a:tab pos="4382770" algn="l"/>
                <a:tab pos="4784090" algn="l"/>
                <a:tab pos="6555105" algn="l"/>
                <a:tab pos="7088505" algn="l"/>
              </a:tabLst>
            </a:pPr>
            <a:r>
              <a:rPr sz="2800" spc="-5" dirty="0"/>
              <a:t>Obeyi</a:t>
            </a:r>
            <a:r>
              <a:rPr sz="2800" spc="-10" dirty="0"/>
              <a:t>n</a:t>
            </a:r>
            <a:r>
              <a:rPr sz="2800" dirty="0"/>
              <a:t>g	the	ru</a:t>
            </a:r>
            <a:r>
              <a:rPr sz="2800" spc="-10" dirty="0"/>
              <a:t>l</a:t>
            </a:r>
            <a:r>
              <a:rPr sz="2800" spc="5" dirty="0"/>
              <a:t>e</a:t>
            </a:r>
            <a:r>
              <a:rPr sz="2800" dirty="0"/>
              <a:t>s	</a:t>
            </a:r>
            <a:r>
              <a:rPr sz="2800" spc="-10" dirty="0"/>
              <a:t>i</a:t>
            </a:r>
            <a:r>
              <a:rPr sz="2800" dirty="0"/>
              <a:t>s	</a:t>
            </a:r>
            <a:r>
              <a:rPr sz="2800" spc="-5" dirty="0"/>
              <a:t>imp</a:t>
            </a:r>
            <a:r>
              <a:rPr sz="2800" spc="-15" dirty="0"/>
              <a:t>o</a:t>
            </a:r>
            <a:r>
              <a:rPr sz="2800" dirty="0"/>
              <a:t>rtant	</a:t>
            </a:r>
            <a:r>
              <a:rPr sz="2800" spc="5" dirty="0"/>
              <a:t>t</a:t>
            </a:r>
            <a:r>
              <a:rPr sz="2800" dirty="0"/>
              <a:t>o	</a:t>
            </a:r>
            <a:r>
              <a:rPr sz="2800" spc="-15" dirty="0"/>
              <a:t>a</a:t>
            </a:r>
            <a:r>
              <a:rPr sz="2800" spc="5" dirty="0"/>
              <a:t>v</a:t>
            </a:r>
            <a:r>
              <a:rPr sz="2800" dirty="0"/>
              <a:t>o</a:t>
            </a:r>
            <a:r>
              <a:rPr sz="2800" spc="-15" dirty="0"/>
              <a:t>i</a:t>
            </a:r>
            <a:r>
              <a:rPr sz="2800" dirty="0"/>
              <a:t>d  </a:t>
            </a:r>
            <a:r>
              <a:rPr sz="2800" spc="-5" dirty="0"/>
              <a:t>punishment.</a:t>
            </a:r>
          </a:p>
          <a:p>
            <a:pPr marL="1134110" indent="-295910">
              <a:spcBef>
                <a:spcPts val="2190"/>
              </a:spcBef>
              <a:buSzPct val="96153"/>
              <a:buFont typeface="Wingdings"/>
              <a:buChar char=""/>
              <a:tabLst>
                <a:tab pos="1135380" algn="l"/>
              </a:tabLst>
            </a:pPr>
            <a:r>
              <a:rPr sz="2800" dirty="0"/>
              <a:t>morality </a:t>
            </a:r>
            <a:r>
              <a:rPr sz="2800" spc="-5" dirty="0"/>
              <a:t>is </a:t>
            </a:r>
            <a:r>
              <a:rPr sz="2800" dirty="0"/>
              <a:t>motivated </a:t>
            </a:r>
            <a:r>
              <a:rPr sz="2800" spc="-5" dirty="0"/>
              <a:t>solely </a:t>
            </a:r>
            <a:r>
              <a:rPr sz="2800" dirty="0"/>
              <a:t>by</a:t>
            </a:r>
            <a:r>
              <a:rPr sz="2800" spc="-20" dirty="0"/>
              <a:t> </a:t>
            </a:r>
            <a:r>
              <a:rPr sz="2800" spc="-5" dirty="0"/>
              <a:t>punishment</a:t>
            </a:r>
          </a:p>
        </p:txBody>
      </p:sp>
    </p:spTree>
    <p:extLst>
      <p:ext uri="{BB962C8B-B14F-4D97-AF65-F5344CB8AC3E}">
        <p14:creationId xmlns:p14="http://schemas.microsoft.com/office/powerpoint/2010/main" val="201566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381000"/>
              <a:ext cx="8382000" cy="6172200"/>
            </a:xfrm>
            <a:custGeom>
              <a:avLst/>
              <a:gdLst/>
              <a:ahLst/>
              <a:cxnLst/>
              <a:rect l="l" t="t" r="r" b="b"/>
              <a:pathLst>
                <a:path w="8382000" h="6172200">
                  <a:moveTo>
                    <a:pt x="8382000" y="0"/>
                  </a:moveTo>
                  <a:lnTo>
                    <a:pt x="0" y="0"/>
                  </a:lnTo>
                  <a:lnTo>
                    <a:pt x="0" y="6172200"/>
                  </a:lnTo>
                  <a:lnTo>
                    <a:pt x="8382000" y="6172200"/>
                  </a:lnTo>
                  <a:lnTo>
                    <a:pt x="8382000" y="0"/>
                  </a:lnTo>
                  <a:close/>
                </a:path>
              </a:pathLst>
            </a:custGeom>
            <a:solidFill>
              <a:srgbClr val="F1F1F1">
                <a:alpha val="39999"/>
              </a:srgbClr>
            </a:solidFill>
          </p:spPr>
          <p:txBody>
            <a:bodyPr wrap="square" lIns="0" tIns="0" rIns="0" bIns="0" rtlCol="0"/>
            <a:lstStyle/>
            <a:p>
              <a:endParaRPr/>
            </a:p>
          </p:txBody>
        </p:sp>
      </p:grpSp>
      <p:sp>
        <p:nvSpPr>
          <p:cNvPr id="5" name="object 5"/>
          <p:cNvSpPr txBox="1">
            <a:spLocks noGrp="1"/>
          </p:cNvSpPr>
          <p:nvPr>
            <p:ph type="title"/>
          </p:nvPr>
        </p:nvSpPr>
        <p:spPr>
          <a:xfrm>
            <a:off x="2151380" y="693166"/>
            <a:ext cx="7666990" cy="513715"/>
          </a:xfrm>
          <a:prstGeom prst="rect">
            <a:avLst/>
          </a:prstGeom>
        </p:spPr>
        <p:txBody>
          <a:bodyPr vert="horz" wrap="square" lIns="0" tIns="13335" rIns="0" bIns="0" rtlCol="0" anchor="b">
            <a:spAutoFit/>
          </a:bodyPr>
          <a:lstStyle/>
          <a:p>
            <a:pPr marL="12700">
              <a:spcBef>
                <a:spcPts val="105"/>
              </a:spcBef>
              <a:tabLst>
                <a:tab pos="706120" algn="l"/>
              </a:tabLst>
            </a:pPr>
            <a:r>
              <a:rPr sz="3200" b="1" spc="-5" dirty="0">
                <a:solidFill>
                  <a:srgbClr val="DC1A71"/>
                </a:solidFill>
                <a:latin typeface="Gothic Uralic"/>
                <a:cs typeface="Gothic Uralic"/>
              </a:rPr>
              <a:t>B.	</a:t>
            </a:r>
            <a:r>
              <a:rPr sz="3200" b="1" spc="-5" dirty="0">
                <a:solidFill>
                  <a:srgbClr val="F06B93"/>
                </a:solidFill>
                <a:latin typeface="Gothic Uralic"/>
                <a:cs typeface="Gothic Uralic"/>
              </a:rPr>
              <a:t>Stage </a:t>
            </a:r>
            <a:r>
              <a:rPr sz="3200" b="1" dirty="0">
                <a:solidFill>
                  <a:srgbClr val="F06B93"/>
                </a:solidFill>
                <a:latin typeface="Gothic Uralic"/>
                <a:cs typeface="Gothic Uralic"/>
              </a:rPr>
              <a:t>2 - </a:t>
            </a:r>
            <a:r>
              <a:rPr sz="3200" b="1" u="heavy" dirty="0">
                <a:solidFill>
                  <a:srgbClr val="F06B93"/>
                </a:solidFill>
                <a:uFill>
                  <a:solidFill>
                    <a:srgbClr val="F06B93"/>
                  </a:solidFill>
                </a:uFill>
                <a:latin typeface="Gothic Uralic"/>
                <a:cs typeface="Gothic Uralic"/>
              </a:rPr>
              <a:t>Individualism &amp;</a:t>
            </a:r>
            <a:r>
              <a:rPr sz="3200" b="1" u="heavy" spc="-55" dirty="0">
                <a:solidFill>
                  <a:srgbClr val="F06B93"/>
                </a:solidFill>
                <a:uFill>
                  <a:solidFill>
                    <a:srgbClr val="F06B93"/>
                  </a:solidFill>
                </a:uFill>
                <a:latin typeface="Gothic Uralic"/>
                <a:cs typeface="Gothic Uralic"/>
              </a:rPr>
              <a:t> </a:t>
            </a:r>
            <a:r>
              <a:rPr sz="3200" b="1" u="heavy" spc="-5" dirty="0">
                <a:solidFill>
                  <a:srgbClr val="F06B93"/>
                </a:solidFill>
                <a:uFill>
                  <a:solidFill>
                    <a:srgbClr val="F06B93"/>
                  </a:solidFill>
                </a:uFill>
                <a:latin typeface="Gothic Uralic"/>
                <a:cs typeface="Gothic Uralic"/>
              </a:rPr>
              <a:t>Exchange</a:t>
            </a:r>
            <a:endParaRPr sz="3200" dirty="0">
              <a:latin typeface="Gothic Uralic"/>
              <a:cs typeface="Gothic Uralic"/>
            </a:endParaRPr>
          </a:p>
        </p:txBody>
      </p:sp>
      <p:sp>
        <p:nvSpPr>
          <p:cNvPr id="6" name="object 6"/>
          <p:cNvSpPr txBox="1"/>
          <p:nvPr/>
        </p:nvSpPr>
        <p:spPr>
          <a:xfrm>
            <a:off x="1524001" y="1477721"/>
            <a:ext cx="9296399" cy="6294672"/>
          </a:xfrm>
          <a:prstGeom prst="rect">
            <a:avLst/>
          </a:prstGeom>
        </p:spPr>
        <p:txBody>
          <a:bodyPr vert="horz" wrap="square" lIns="0" tIns="13335" rIns="0" bIns="0" rtlCol="0">
            <a:spAutoFit/>
          </a:bodyPr>
          <a:lstStyle/>
          <a:p>
            <a:pPr marL="307975" indent="-295910">
              <a:spcBef>
                <a:spcPts val="105"/>
              </a:spcBef>
              <a:buSzPct val="96153"/>
              <a:buFont typeface="Wingdings"/>
              <a:buChar char=""/>
              <a:tabLst>
                <a:tab pos="308610" algn="l"/>
              </a:tabLst>
            </a:pPr>
            <a:r>
              <a:rPr sz="2600" spc="-5" dirty="0">
                <a:solidFill>
                  <a:srgbClr val="4A2103"/>
                </a:solidFill>
                <a:latin typeface="Gothic Uralic"/>
                <a:cs typeface="Gothic Uralic"/>
              </a:rPr>
              <a:t>children account individual points </a:t>
            </a:r>
            <a:r>
              <a:rPr sz="2600" dirty="0">
                <a:solidFill>
                  <a:srgbClr val="4A2103"/>
                </a:solidFill>
                <a:latin typeface="Gothic Uralic"/>
                <a:cs typeface="Gothic Uralic"/>
              </a:rPr>
              <a:t>of</a:t>
            </a:r>
            <a:r>
              <a:rPr sz="2600" spc="25" dirty="0">
                <a:solidFill>
                  <a:srgbClr val="4A2103"/>
                </a:solidFill>
                <a:latin typeface="Gothic Uralic"/>
                <a:cs typeface="Gothic Uralic"/>
              </a:rPr>
              <a:t> </a:t>
            </a:r>
            <a:r>
              <a:rPr sz="2600" dirty="0">
                <a:solidFill>
                  <a:srgbClr val="4A2103"/>
                </a:solidFill>
                <a:latin typeface="Gothic Uralic"/>
                <a:cs typeface="Gothic Uralic"/>
              </a:rPr>
              <a:t>view</a:t>
            </a:r>
            <a:endParaRPr sz="2600" dirty="0">
              <a:latin typeface="Gothic Uralic"/>
              <a:cs typeface="Gothic Uralic"/>
            </a:endParaRPr>
          </a:p>
          <a:p>
            <a:pPr marL="240665" marR="5080" indent="-228600">
              <a:lnSpc>
                <a:spcPct val="150000"/>
              </a:lnSpc>
              <a:spcBef>
                <a:spcPts val="625"/>
              </a:spcBef>
              <a:buSzPct val="96153"/>
              <a:buFont typeface="Wingdings"/>
              <a:buChar char=""/>
              <a:tabLst>
                <a:tab pos="398780" algn="l"/>
                <a:tab pos="1471295" algn="l"/>
                <a:tab pos="2777490" algn="l"/>
                <a:tab pos="3940175" algn="l"/>
                <a:tab pos="4500245" algn="l"/>
                <a:tab pos="5335270" algn="l"/>
                <a:tab pos="6184265" algn="l"/>
              </a:tabLst>
            </a:pPr>
            <a:r>
              <a:rPr sz="2600" spc="-5" dirty="0">
                <a:solidFill>
                  <a:srgbClr val="4A2103"/>
                </a:solidFill>
                <a:latin typeface="Gothic Uralic"/>
                <a:cs typeface="Gothic Uralic"/>
              </a:rPr>
              <a:t>j</a:t>
            </a:r>
            <a:r>
              <a:rPr sz="2600" spc="-15" dirty="0">
                <a:solidFill>
                  <a:srgbClr val="4A2103"/>
                </a:solidFill>
                <a:latin typeface="Gothic Uralic"/>
                <a:cs typeface="Gothic Uralic"/>
              </a:rPr>
              <a:t>u</a:t>
            </a:r>
            <a:r>
              <a:rPr sz="2600" spc="-5" dirty="0">
                <a:solidFill>
                  <a:srgbClr val="4A2103"/>
                </a:solidFill>
                <a:latin typeface="Gothic Uralic"/>
                <a:cs typeface="Gothic Uralic"/>
              </a:rPr>
              <a:t>dg</a:t>
            </a:r>
            <a:r>
              <a:rPr sz="2600" dirty="0">
                <a:solidFill>
                  <a:srgbClr val="4A2103"/>
                </a:solidFill>
                <a:latin typeface="Gothic Uralic"/>
                <a:cs typeface="Gothic Uralic"/>
              </a:rPr>
              <a:t>e	</a:t>
            </a:r>
            <a:r>
              <a:rPr sz="2600" spc="-5" dirty="0">
                <a:solidFill>
                  <a:srgbClr val="4A2103"/>
                </a:solidFill>
                <a:latin typeface="Gothic Uralic"/>
                <a:cs typeface="Gothic Uralic"/>
              </a:rPr>
              <a:t>acti</a:t>
            </a:r>
            <a:r>
              <a:rPr sz="2600" spc="-10" dirty="0">
                <a:solidFill>
                  <a:srgbClr val="4A2103"/>
                </a:solidFill>
                <a:latin typeface="Gothic Uralic"/>
                <a:cs typeface="Gothic Uralic"/>
              </a:rPr>
              <a:t>o</a:t>
            </a:r>
            <a:r>
              <a:rPr sz="2600" dirty="0">
                <a:solidFill>
                  <a:srgbClr val="4A2103"/>
                </a:solidFill>
                <a:latin typeface="Gothic Uralic"/>
                <a:cs typeface="Gothic Uralic"/>
              </a:rPr>
              <a:t>ns	</a:t>
            </a:r>
            <a:r>
              <a:rPr sz="2600" spc="-5" dirty="0">
                <a:solidFill>
                  <a:srgbClr val="4A2103"/>
                </a:solidFill>
                <a:latin typeface="Gothic Uralic"/>
                <a:cs typeface="Gothic Uralic"/>
              </a:rPr>
              <a:t>base</a:t>
            </a:r>
            <a:r>
              <a:rPr sz="2600" dirty="0">
                <a:solidFill>
                  <a:srgbClr val="4A2103"/>
                </a:solidFill>
                <a:latin typeface="Gothic Uralic"/>
                <a:cs typeface="Gothic Uralic"/>
              </a:rPr>
              <a:t>d	</a:t>
            </a:r>
            <a:r>
              <a:rPr sz="2600" spc="-5" dirty="0">
                <a:solidFill>
                  <a:srgbClr val="4A2103"/>
                </a:solidFill>
                <a:latin typeface="Gothic Uralic"/>
                <a:cs typeface="Gothic Uralic"/>
              </a:rPr>
              <a:t>o</a:t>
            </a:r>
            <a:r>
              <a:rPr sz="2600" dirty="0">
                <a:solidFill>
                  <a:srgbClr val="4A2103"/>
                </a:solidFill>
                <a:latin typeface="Gothic Uralic"/>
                <a:cs typeface="Gothic Uralic"/>
              </a:rPr>
              <a:t>n	how	they	</a:t>
            </a:r>
            <a:r>
              <a:rPr sz="2600" spc="-5" dirty="0">
                <a:solidFill>
                  <a:srgbClr val="4A2103"/>
                </a:solidFill>
                <a:latin typeface="Gothic Uralic"/>
                <a:cs typeface="Gothic Uralic"/>
              </a:rPr>
              <a:t>se</a:t>
            </a:r>
            <a:r>
              <a:rPr sz="2600" spc="-15" dirty="0">
                <a:solidFill>
                  <a:srgbClr val="4A2103"/>
                </a:solidFill>
                <a:latin typeface="Gothic Uralic"/>
                <a:cs typeface="Gothic Uralic"/>
              </a:rPr>
              <a:t>r</a:t>
            </a:r>
            <a:r>
              <a:rPr sz="2600" spc="20" dirty="0">
                <a:solidFill>
                  <a:srgbClr val="4A2103"/>
                </a:solidFill>
                <a:latin typeface="Gothic Uralic"/>
                <a:cs typeface="Gothic Uralic"/>
              </a:rPr>
              <a:t>v</a:t>
            </a:r>
            <a:r>
              <a:rPr sz="2600" dirty="0">
                <a:solidFill>
                  <a:srgbClr val="4A2103"/>
                </a:solidFill>
                <a:latin typeface="Gothic Uralic"/>
                <a:cs typeface="Gothic Uralic"/>
              </a:rPr>
              <a:t>e  </a:t>
            </a:r>
            <a:r>
              <a:rPr sz="2600" spc="-5" dirty="0">
                <a:solidFill>
                  <a:srgbClr val="4A2103"/>
                </a:solidFill>
                <a:latin typeface="Gothic Uralic"/>
                <a:cs typeface="Gothic Uralic"/>
              </a:rPr>
              <a:t>individual</a:t>
            </a:r>
            <a:r>
              <a:rPr sz="2600" spc="-20" dirty="0">
                <a:solidFill>
                  <a:srgbClr val="4A2103"/>
                </a:solidFill>
                <a:latin typeface="Gothic Uralic"/>
                <a:cs typeface="Gothic Uralic"/>
              </a:rPr>
              <a:t> </a:t>
            </a:r>
            <a:r>
              <a:rPr sz="2600" dirty="0">
                <a:solidFill>
                  <a:srgbClr val="4A2103"/>
                </a:solidFill>
                <a:latin typeface="Gothic Uralic"/>
                <a:cs typeface="Gothic Uralic"/>
              </a:rPr>
              <a:t>needs</a:t>
            </a:r>
            <a:r>
              <a:rPr sz="2600" dirty="0">
                <a:solidFill>
                  <a:srgbClr val="4A2103"/>
                </a:solidFill>
                <a:latin typeface="Gothic Uralic"/>
                <a:cs typeface="Gothic Uralic"/>
              </a:rPr>
              <a:t>.</a:t>
            </a:r>
            <a:endParaRPr lang="en-US" sz="2600" dirty="0">
              <a:solidFill>
                <a:srgbClr val="4A2103"/>
              </a:solidFill>
              <a:latin typeface="Gothic Uralic"/>
              <a:cs typeface="Gothic Uralic"/>
            </a:endParaRPr>
          </a:p>
          <a:p>
            <a:pPr marL="240665" marR="5080" indent="-228600">
              <a:lnSpc>
                <a:spcPct val="150000"/>
              </a:lnSpc>
              <a:spcBef>
                <a:spcPts val="625"/>
              </a:spcBef>
              <a:buSzPct val="96153"/>
              <a:buFont typeface="Wingdings"/>
              <a:buChar char=""/>
              <a:tabLst>
                <a:tab pos="398780" algn="l"/>
                <a:tab pos="1471295" algn="l"/>
                <a:tab pos="2777490" algn="l"/>
                <a:tab pos="3940175" algn="l"/>
                <a:tab pos="4500245" algn="l"/>
                <a:tab pos="5335270" algn="l"/>
                <a:tab pos="6184265" algn="l"/>
              </a:tabLst>
            </a:pPr>
            <a:r>
              <a:rPr lang="en-US" sz="2600" spc="-5" dirty="0">
                <a:solidFill>
                  <a:srgbClr val="4A2103"/>
                </a:solidFill>
                <a:latin typeface="Gothic Uralic"/>
                <a:cs typeface="Gothic Uralic"/>
              </a:rPr>
              <a:t>children recognize that </a:t>
            </a:r>
            <a:r>
              <a:rPr lang="en-US" sz="2600" dirty="0">
                <a:solidFill>
                  <a:srgbClr val="4A2103"/>
                </a:solidFill>
                <a:latin typeface="Gothic Uralic"/>
                <a:cs typeface="Gothic Uralic"/>
              </a:rPr>
              <a:t>there </a:t>
            </a:r>
            <a:r>
              <a:rPr lang="en-US" sz="2600" spc="-5" dirty="0">
                <a:solidFill>
                  <a:srgbClr val="4A2103"/>
                </a:solidFill>
                <a:latin typeface="Gothic Uralic"/>
                <a:cs typeface="Gothic Uralic"/>
              </a:rPr>
              <a:t>is </a:t>
            </a:r>
            <a:r>
              <a:rPr lang="en-US" sz="2600" dirty="0">
                <a:solidFill>
                  <a:srgbClr val="4A2103"/>
                </a:solidFill>
                <a:latin typeface="Gothic Uralic"/>
                <a:cs typeface="Gothic Uralic"/>
              </a:rPr>
              <a:t>not </a:t>
            </a:r>
            <a:r>
              <a:rPr lang="en-US" sz="2600" spc="-10" dirty="0">
                <a:solidFill>
                  <a:srgbClr val="4A2103"/>
                </a:solidFill>
                <a:latin typeface="Gothic Uralic"/>
                <a:cs typeface="Gothic Uralic"/>
              </a:rPr>
              <a:t>just  </a:t>
            </a:r>
            <a:r>
              <a:rPr lang="en-US" sz="2600" dirty="0">
                <a:solidFill>
                  <a:srgbClr val="4A2103"/>
                </a:solidFill>
                <a:latin typeface="Gothic Uralic"/>
                <a:cs typeface="Gothic Uralic"/>
              </a:rPr>
              <a:t>one right view </a:t>
            </a:r>
            <a:r>
              <a:rPr lang="en-US" sz="2600" spc="-5" dirty="0">
                <a:solidFill>
                  <a:srgbClr val="4A2103"/>
                </a:solidFill>
                <a:latin typeface="Gothic Uralic"/>
                <a:cs typeface="Gothic Uralic"/>
              </a:rPr>
              <a:t>and that different  individuals </a:t>
            </a:r>
            <a:r>
              <a:rPr lang="en-US" sz="2600" spc="5" dirty="0">
                <a:solidFill>
                  <a:srgbClr val="4A2103"/>
                </a:solidFill>
                <a:latin typeface="Gothic Uralic"/>
                <a:cs typeface="Gothic Uralic"/>
              </a:rPr>
              <a:t>have </a:t>
            </a:r>
            <a:r>
              <a:rPr lang="en-US" sz="2600" spc="-5" dirty="0">
                <a:solidFill>
                  <a:srgbClr val="4A2103"/>
                </a:solidFill>
                <a:latin typeface="Gothic Uralic"/>
                <a:cs typeface="Gothic Uralic"/>
              </a:rPr>
              <a:t>different</a:t>
            </a:r>
            <a:r>
              <a:rPr lang="en-US" sz="2600" spc="-55" dirty="0">
                <a:solidFill>
                  <a:srgbClr val="4A2103"/>
                </a:solidFill>
                <a:latin typeface="Gothic Uralic"/>
                <a:cs typeface="Gothic Uralic"/>
              </a:rPr>
              <a:t> </a:t>
            </a:r>
            <a:r>
              <a:rPr lang="en-US" sz="2600" spc="-5" dirty="0">
                <a:solidFill>
                  <a:srgbClr val="4A2103"/>
                </a:solidFill>
                <a:latin typeface="Gothic Uralic"/>
                <a:cs typeface="Gothic Uralic"/>
              </a:rPr>
              <a:t>viewpoints</a:t>
            </a:r>
            <a:r>
              <a:rPr lang="en-US" sz="2600" spc="-5" dirty="0">
                <a:solidFill>
                  <a:srgbClr val="4A2103"/>
                </a:solidFill>
                <a:latin typeface="Gothic Uralic"/>
                <a:cs typeface="Gothic Uralic"/>
              </a:rPr>
              <a:t>.</a:t>
            </a:r>
          </a:p>
          <a:p>
            <a:pPr marL="240665" marR="5080" indent="-228600">
              <a:lnSpc>
                <a:spcPct val="150000"/>
              </a:lnSpc>
              <a:spcBef>
                <a:spcPts val="100"/>
              </a:spcBef>
              <a:buSzPct val="96153"/>
              <a:buFont typeface="Wingdings"/>
              <a:buChar char=""/>
              <a:tabLst>
                <a:tab pos="308610" algn="l"/>
                <a:tab pos="1779270" algn="l"/>
                <a:tab pos="2463165" algn="l"/>
                <a:tab pos="4765040" algn="l"/>
              </a:tabLst>
            </a:pPr>
            <a:r>
              <a:rPr lang="en-US" sz="2600" dirty="0">
                <a:solidFill>
                  <a:srgbClr val="4A2103"/>
                </a:solidFill>
                <a:latin typeface="Gothic Uralic"/>
                <a:cs typeface="Gothic Uralic"/>
              </a:rPr>
              <a:t>fo</a:t>
            </a:r>
            <a:r>
              <a:rPr lang="en-US" sz="2600" spc="-10" dirty="0">
                <a:solidFill>
                  <a:srgbClr val="4A2103"/>
                </a:solidFill>
                <a:latin typeface="Gothic Uralic"/>
                <a:cs typeface="Gothic Uralic"/>
              </a:rPr>
              <a:t>c</a:t>
            </a:r>
            <a:r>
              <a:rPr lang="en-US" sz="2600" dirty="0">
                <a:solidFill>
                  <a:srgbClr val="4A2103"/>
                </a:solidFill>
                <a:latin typeface="Gothic Uralic"/>
                <a:cs typeface="Gothic Uralic"/>
              </a:rPr>
              <a:t>uses	</a:t>
            </a:r>
            <a:r>
              <a:rPr lang="en-US" sz="2600" spc="-5" dirty="0">
                <a:solidFill>
                  <a:srgbClr val="4A2103"/>
                </a:solidFill>
                <a:latin typeface="Gothic Uralic"/>
                <a:cs typeface="Gothic Uralic"/>
              </a:rPr>
              <a:t>o</a:t>
            </a:r>
            <a:r>
              <a:rPr lang="en-US" sz="2600" dirty="0">
                <a:solidFill>
                  <a:srgbClr val="4A2103"/>
                </a:solidFill>
                <a:latin typeface="Gothic Uralic"/>
                <a:cs typeface="Gothic Uralic"/>
              </a:rPr>
              <a:t>n	</a:t>
            </a:r>
            <a:r>
              <a:rPr lang="en-US" sz="2600" spc="-5" dirty="0">
                <a:solidFill>
                  <a:srgbClr val="4A2103"/>
                </a:solidFill>
                <a:latin typeface="Gothic Uralic"/>
                <a:cs typeface="Gothic Uralic"/>
              </a:rPr>
              <a:t>ind</a:t>
            </a:r>
            <a:r>
              <a:rPr lang="en-US" sz="2600" spc="-15" dirty="0">
                <a:solidFill>
                  <a:srgbClr val="4A2103"/>
                </a:solidFill>
                <a:latin typeface="Gothic Uralic"/>
                <a:cs typeface="Gothic Uralic"/>
              </a:rPr>
              <a:t>i</a:t>
            </a:r>
            <a:r>
              <a:rPr lang="en-US" sz="2600" spc="15" dirty="0">
                <a:solidFill>
                  <a:srgbClr val="4A2103"/>
                </a:solidFill>
                <a:latin typeface="Gothic Uralic"/>
                <a:cs typeface="Gothic Uralic"/>
              </a:rPr>
              <a:t>v</a:t>
            </a:r>
            <a:r>
              <a:rPr lang="en-US" sz="2600" spc="-5" dirty="0">
                <a:solidFill>
                  <a:srgbClr val="4A2103"/>
                </a:solidFill>
                <a:latin typeface="Gothic Uralic"/>
                <a:cs typeface="Gothic Uralic"/>
              </a:rPr>
              <a:t>i</a:t>
            </a:r>
            <a:r>
              <a:rPr lang="en-US" sz="2600" spc="-15" dirty="0">
                <a:solidFill>
                  <a:srgbClr val="4A2103"/>
                </a:solidFill>
                <a:latin typeface="Gothic Uralic"/>
                <a:cs typeface="Gothic Uralic"/>
              </a:rPr>
              <a:t>d</a:t>
            </a:r>
            <a:r>
              <a:rPr lang="en-US" sz="2600" dirty="0">
                <a:solidFill>
                  <a:srgbClr val="4A2103"/>
                </a:solidFill>
                <a:latin typeface="Gothic Uralic"/>
                <a:cs typeface="Gothic Uralic"/>
              </a:rPr>
              <a:t>ual</a:t>
            </a:r>
            <a:r>
              <a:rPr lang="en-US" sz="2600" spc="-15" dirty="0">
                <a:solidFill>
                  <a:srgbClr val="4A2103"/>
                </a:solidFill>
                <a:latin typeface="Gothic Uralic"/>
                <a:cs typeface="Gothic Uralic"/>
              </a:rPr>
              <a:t>i</a:t>
            </a:r>
            <a:r>
              <a:rPr lang="en-US" sz="2600" spc="-5" dirty="0">
                <a:solidFill>
                  <a:srgbClr val="4A2103"/>
                </a:solidFill>
                <a:latin typeface="Gothic Uralic"/>
                <a:cs typeface="Gothic Uralic"/>
              </a:rPr>
              <a:t>s</a:t>
            </a:r>
            <a:r>
              <a:rPr lang="en-US" sz="2600" dirty="0">
                <a:solidFill>
                  <a:srgbClr val="4A2103"/>
                </a:solidFill>
                <a:latin typeface="Gothic Uralic"/>
                <a:cs typeface="Gothic Uralic"/>
              </a:rPr>
              <a:t>m	</a:t>
            </a:r>
            <a:r>
              <a:rPr lang="en-US" sz="2600" spc="-5" dirty="0">
                <a:solidFill>
                  <a:srgbClr val="4A2103"/>
                </a:solidFill>
                <a:latin typeface="Gothic Uralic"/>
                <a:cs typeface="Gothic Uralic"/>
              </a:rPr>
              <a:t>and  perspectives,</a:t>
            </a:r>
            <a:endParaRPr lang="en-US" sz="2600" dirty="0">
              <a:latin typeface="Gothic Uralic"/>
              <a:cs typeface="Gothic Uralic"/>
            </a:endParaRPr>
          </a:p>
          <a:p>
            <a:pPr marL="307975" indent="-295910">
              <a:spcBef>
                <a:spcPts val="2180"/>
              </a:spcBef>
              <a:buSzPct val="96153"/>
              <a:buFont typeface="Wingdings"/>
              <a:buChar char=""/>
              <a:tabLst>
                <a:tab pos="308610" algn="l"/>
              </a:tabLst>
            </a:pPr>
            <a:r>
              <a:rPr lang="en-US" sz="2600" dirty="0">
                <a:solidFill>
                  <a:srgbClr val="4A2103"/>
                </a:solidFill>
                <a:latin typeface="Gothic Uralic"/>
                <a:cs typeface="Gothic Uralic"/>
              </a:rPr>
              <a:t>the goal </a:t>
            </a:r>
            <a:r>
              <a:rPr lang="en-US" sz="2600" spc="-5" dirty="0">
                <a:solidFill>
                  <a:srgbClr val="4A2103"/>
                </a:solidFill>
                <a:latin typeface="Gothic Uralic"/>
                <a:cs typeface="Gothic Uralic"/>
              </a:rPr>
              <a:t>is </a:t>
            </a:r>
            <a:r>
              <a:rPr lang="en-US" sz="2600" dirty="0">
                <a:solidFill>
                  <a:srgbClr val="4A2103"/>
                </a:solidFill>
                <a:latin typeface="Gothic Uralic"/>
                <a:cs typeface="Gothic Uralic"/>
              </a:rPr>
              <a:t>to avoid</a:t>
            </a:r>
            <a:r>
              <a:rPr lang="en-US" sz="2600" spc="-60" dirty="0">
                <a:solidFill>
                  <a:srgbClr val="4A2103"/>
                </a:solidFill>
                <a:latin typeface="Gothic Uralic"/>
                <a:cs typeface="Gothic Uralic"/>
              </a:rPr>
              <a:t> </a:t>
            </a:r>
            <a:r>
              <a:rPr lang="en-US" sz="2600" spc="-5" dirty="0">
                <a:solidFill>
                  <a:srgbClr val="4A2103"/>
                </a:solidFill>
                <a:latin typeface="Gothic Uralic"/>
                <a:cs typeface="Gothic Uralic"/>
              </a:rPr>
              <a:t>punishment.</a:t>
            </a:r>
            <a:endParaRPr lang="en-US" sz="2600" dirty="0">
              <a:latin typeface="Gothic Uralic"/>
              <a:cs typeface="Gothic Uralic"/>
            </a:endParaRPr>
          </a:p>
          <a:p>
            <a:pPr marL="240665" marR="5080" indent="-228600">
              <a:lnSpc>
                <a:spcPct val="150000"/>
              </a:lnSpc>
              <a:spcBef>
                <a:spcPts val="625"/>
              </a:spcBef>
              <a:buSzPct val="96153"/>
              <a:buFont typeface="Wingdings"/>
              <a:buChar char=""/>
              <a:tabLst>
                <a:tab pos="398780" algn="l"/>
                <a:tab pos="1471295" algn="l"/>
                <a:tab pos="2777490" algn="l"/>
                <a:tab pos="3940175" algn="l"/>
                <a:tab pos="4500245" algn="l"/>
                <a:tab pos="5335270" algn="l"/>
                <a:tab pos="6184265" algn="l"/>
              </a:tabLst>
            </a:pPr>
            <a:endParaRPr lang="en-US" sz="2600" dirty="0">
              <a:latin typeface="Gothic Uralic"/>
              <a:cs typeface="Gothic Uralic"/>
            </a:endParaRPr>
          </a:p>
          <a:p>
            <a:pPr marL="240665" marR="5080" indent="-228600">
              <a:lnSpc>
                <a:spcPct val="150000"/>
              </a:lnSpc>
              <a:spcBef>
                <a:spcPts val="625"/>
              </a:spcBef>
              <a:buSzPct val="96153"/>
              <a:buFont typeface="Wingdings"/>
              <a:buChar char=""/>
              <a:tabLst>
                <a:tab pos="398780" algn="l"/>
                <a:tab pos="1471295" algn="l"/>
                <a:tab pos="2777490" algn="l"/>
                <a:tab pos="3940175" algn="l"/>
                <a:tab pos="4500245" algn="l"/>
                <a:tab pos="5335270" algn="l"/>
                <a:tab pos="6184265" algn="l"/>
              </a:tabLst>
            </a:pPr>
            <a:endParaRPr sz="2600" dirty="0">
              <a:latin typeface="Gothic Uralic"/>
              <a:cs typeface="Gothic Uralic"/>
            </a:endParaRPr>
          </a:p>
          <a:p>
            <a:pPr marL="240665" marR="5080" indent="-228600">
              <a:lnSpc>
                <a:spcPct val="150000"/>
              </a:lnSpc>
              <a:spcBef>
                <a:spcPts val="630"/>
              </a:spcBef>
              <a:buSzPct val="96153"/>
              <a:buFont typeface="Wingdings"/>
              <a:buChar char=""/>
              <a:tabLst>
                <a:tab pos="308610" algn="l"/>
              </a:tabLst>
            </a:pPr>
            <a:endParaRPr sz="2600" dirty="0">
              <a:latin typeface="Gothic Uralic"/>
              <a:cs typeface="Gothic Uralic"/>
            </a:endParaRPr>
          </a:p>
        </p:txBody>
      </p:sp>
    </p:spTree>
    <p:extLst>
      <p:ext uri="{BB962C8B-B14F-4D97-AF65-F5344CB8AC3E}">
        <p14:creationId xmlns:p14="http://schemas.microsoft.com/office/powerpoint/2010/main" val="414869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52400"/>
            <a:ext cx="1752600" cy="731838"/>
          </a:xfrm>
          <a:solidFill>
            <a:srgbClr val="FFFF00"/>
          </a:solidFill>
        </p:spPr>
        <p:txBody>
          <a:bodyPr/>
          <a:lstStyle/>
          <a:p>
            <a:r>
              <a:rPr lang="en-US" dirty="0" smtClean="0"/>
              <a:t>Story</a:t>
            </a:r>
            <a:endParaRPr lang="en-US" dirty="0"/>
          </a:p>
        </p:txBody>
      </p:sp>
      <p:sp>
        <p:nvSpPr>
          <p:cNvPr id="3" name="Content Placeholder 2"/>
          <p:cNvSpPr>
            <a:spLocks noGrp="1"/>
          </p:cNvSpPr>
          <p:nvPr>
            <p:ph sz="quarter" idx="1"/>
          </p:nvPr>
        </p:nvSpPr>
        <p:spPr>
          <a:xfrm>
            <a:off x="228600" y="1143000"/>
            <a:ext cx="11353800" cy="4876800"/>
          </a:xfrm>
        </p:spPr>
        <p:txBody>
          <a:bodyPr/>
          <a:lstStyle/>
          <a:p>
            <a:pPr algn="just"/>
            <a:r>
              <a:rPr lang="en-US" dirty="0"/>
              <a:t>In Europe, a woman was near death from a special kind of cancer. There was one drug that the doctors thought might save her. It was a form of radium that a druggist in the same town had recently discovered. The drug was expensive to make, but the druggist was charging ten times what the drug cost him to make. He paid $200 for the radium and charged $2,000 for a small dose of the drug. The sick woman's husband, Heinz, went to everyone he knew to borrow the money, but he could only get together about $ 1,000 which is half of what it cost. He told the druggist that his wife was dying and asked him to sell it cheaper or let him pay later. But the druggist said: "No, I discovered the drug and I'm going to make money from it." So Heinz got desperate and broke into the man's store to steal the drug-for his wife.</a:t>
            </a:r>
            <a:endParaRPr lang="en-US" dirty="0"/>
          </a:p>
        </p:txBody>
      </p:sp>
    </p:spTree>
    <p:extLst>
      <p:ext uri="{BB962C8B-B14F-4D97-AF65-F5344CB8AC3E}">
        <p14:creationId xmlns:p14="http://schemas.microsoft.com/office/powerpoint/2010/main" val="415830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0"/>
            <a:ext cx="9144000" cy="6858000"/>
            <a:chOff x="0" y="0"/>
            <a:chExt cx="9144000" cy="6858000"/>
          </a:xfrm>
        </p:grpSpPr>
        <p:sp>
          <p:nvSpPr>
            <p:cNvPr id="3" name="object 3"/>
            <p:cNvSpPr/>
            <p:nvPr/>
          </p:nvSpPr>
          <p:spPr>
            <a:xfrm>
              <a:off x="457200" y="609600"/>
              <a:ext cx="8305800" cy="5424170"/>
            </a:xfrm>
            <a:custGeom>
              <a:avLst/>
              <a:gdLst/>
              <a:ahLst/>
              <a:cxnLst/>
              <a:rect l="l" t="t" r="r" b="b"/>
              <a:pathLst>
                <a:path w="8305800" h="5424170">
                  <a:moveTo>
                    <a:pt x="8305800" y="0"/>
                  </a:moveTo>
                  <a:lnTo>
                    <a:pt x="0" y="0"/>
                  </a:lnTo>
                  <a:lnTo>
                    <a:pt x="0" y="5423916"/>
                  </a:lnTo>
                  <a:lnTo>
                    <a:pt x="8305800" y="5423916"/>
                  </a:lnTo>
                  <a:lnTo>
                    <a:pt x="8305800" y="0"/>
                  </a:lnTo>
                  <a:close/>
                </a:path>
              </a:pathLst>
            </a:custGeom>
            <a:solidFill>
              <a:srgbClr val="F1F1F1">
                <a:alpha val="45097"/>
              </a:srgbClr>
            </a:solidFill>
          </p:spPr>
          <p:txBody>
            <a:bodyPr wrap="square" lIns="0" tIns="0" rIns="0" bIns="0" rtlCol="0"/>
            <a:lstStyle/>
            <a:p>
              <a:endParaRPr/>
            </a:p>
          </p:txBody>
        </p:sp>
        <p:sp>
          <p:nvSpPr>
            <p:cNvPr id="4" name="object 4"/>
            <p:cNvSpPr/>
            <p:nvPr/>
          </p:nvSpPr>
          <p:spPr>
            <a:xfrm>
              <a:off x="457200" y="609600"/>
              <a:ext cx="8305800" cy="5424170"/>
            </a:xfrm>
            <a:custGeom>
              <a:avLst/>
              <a:gdLst/>
              <a:ahLst/>
              <a:cxnLst/>
              <a:rect l="l" t="t" r="r" b="b"/>
              <a:pathLst>
                <a:path w="8305800" h="5424170">
                  <a:moveTo>
                    <a:pt x="0" y="5423916"/>
                  </a:moveTo>
                  <a:lnTo>
                    <a:pt x="8305800" y="5423916"/>
                  </a:lnTo>
                  <a:lnTo>
                    <a:pt x="8305800" y="0"/>
                  </a:lnTo>
                  <a:lnTo>
                    <a:pt x="0" y="0"/>
                  </a:lnTo>
                  <a:lnTo>
                    <a:pt x="0" y="5423916"/>
                  </a:lnTo>
                  <a:close/>
                </a:path>
              </a:pathLst>
            </a:custGeom>
            <a:ln w="76200">
              <a:solidFill>
                <a:srgbClr val="F88530"/>
              </a:solidFill>
              <a:prstDash val="lgDash"/>
            </a:ln>
          </p:spPr>
          <p:txBody>
            <a:bodyPr wrap="square" lIns="0" tIns="0" rIns="0" bIns="0" rtlCol="0"/>
            <a:lstStyle/>
            <a:p>
              <a:endParaRPr/>
            </a:p>
          </p:txBody>
        </p:sp>
      </p:grpSp>
      <p:sp>
        <p:nvSpPr>
          <p:cNvPr id="5" name="object 5"/>
          <p:cNvSpPr txBox="1"/>
          <p:nvPr/>
        </p:nvSpPr>
        <p:spPr>
          <a:xfrm>
            <a:off x="2151380" y="769366"/>
            <a:ext cx="2637790" cy="452120"/>
          </a:xfrm>
          <a:prstGeom prst="rect">
            <a:avLst/>
          </a:prstGeom>
        </p:spPr>
        <p:txBody>
          <a:bodyPr vert="horz" wrap="square" lIns="0" tIns="12065" rIns="0" bIns="0" rtlCol="0">
            <a:spAutoFit/>
          </a:bodyPr>
          <a:lstStyle/>
          <a:p>
            <a:pPr marL="12700">
              <a:spcBef>
                <a:spcPts val="95"/>
              </a:spcBef>
            </a:pPr>
            <a:r>
              <a:rPr sz="2800" b="1" spc="900" dirty="0">
                <a:solidFill>
                  <a:srgbClr val="1C4752"/>
                </a:solidFill>
                <a:latin typeface="Times New Roman"/>
                <a:cs typeface="Times New Roman"/>
              </a:rPr>
              <a:t>E</a:t>
            </a:r>
            <a:r>
              <a:rPr sz="2800" b="1" spc="135" dirty="0">
                <a:solidFill>
                  <a:srgbClr val="1C4752"/>
                </a:solidFill>
                <a:latin typeface="Times New Roman"/>
                <a:cs typeface="Times New Roman"/>
              </a:rPr>
              <a:t>X</a:t>
            </a:r>
            <a:r>
              <a:rPr sz="2800" b="1" spc="705" dirty="0">
                <a:solidFill>
                  <a:srgbClr val="1C4752"/>
                </a:solidFill>
                <a:latin typeface="Times New Roman"/>
                <a:cs typeface="Times New Roman"/>
              </a:rPr>
              <a:t>A</a:t>
            </a:r>
            <a:r>
              <a:rPr sz="2800" b="1" spc="245" dirty="0">
                <a:solidFill>
                  <a:srgbClr val="1C4752"/>
                </a:solidFill>
                <a:latin typeface="Times New Roman"/>
                <a:cs typeface="Times New Roman"/>
              </a:rPr>
              <a:t>M</a:t>
            </a:r>
            <a:r>
              <a:rPr sz="2800" b="1" spc="170" dirty="0">
                <a:solidFill>
                  <a:srgbClr val="1C4752"/>
                </a:solidFill>
                <a:latin typeface="Times New Roman"/>
                <a:cs typeface="Times New Roman"/>
              </a:rPr>
              <a:t>P</a:t>
            </a:r>
            <a:r>
              <a:rPr sz="2800" b="1" spc="195" dirty="0">
                <a:solidFill>
                  <a:srgbClr val="1C4752"/>
                </a:solidFill>
                <a:latin typeface="Times New Roman"/>
                <a:cs typeface="Times New Roman"/>
              </a:rPr>
              <a:t>L</a:t>
            </a:r>
            <a:r>
              <a:rPr sz="2800" b="1" spc="1100" dirty="0">
                <a:solidFill>
                  <a:srgbClr val="1C4752"/>
                </a:solidFill>
                <a:latin typeface="Times New Roman"/>
                <a:cs typeface="Times New Roman"/>
              </a:rPr>
              <a:t>E</a:t>
            </a:r>
            <a:r>
              <a:rPr sz="2800" b="1" spc="930" dirty="0">
                <a:solidFill>
                  <a:srgbClr val="1C4752"/>
                </a:solidFill>
                <a:latin typeface="Times New Roman"/>
                <a:cs typeface="Times New Roman"/>
              </a:rPr>
              <a:t>S</a:t>
            </a:r>
            <a:r>
              <a:rPr sz="2800" b="1" spc="-340" dirty="0">
                <a:solidFill>
                  <a:srgbClr val="1C4752"/>
                </a:solidFill>
                <a:latin typeface="Times New Roman"/>
                <a:cs typeface="Times New Roman"/>
              </a:rPr>
              <a:t>:</a:t>
            </a:r>
            <a:endParaRPr sz="2800">
              <a:latin typeface="Times New Roman"/>
              <a:cs typeface="Times New Roman"/>
            </a:endParaRPr>
          </a:p>
        </p:txBody>
      </p:sp>
      <p:sp>
        <p:nvSpPr>
          <p:cNvPr id="6" name="object 6"/>
          <p:cNvSpPr txBox="1">
            <a:spLocks noGrp="1"/>
          </p:cNvSpPr>
          <p:nvPr>
            <p:ph type="title"/>
          </p:nvPr>
        </p:nvSpPr>
        <p:spPr>
          <a:xfrm>
            <a:off x="5334127" y="1400679"/>
            <a:ext cx="1595120" cy="998350"/>
          </a:xfrm>
          <a:prstGeom prst="rect">
            <a:avLst/>
          </a:prstGeom>
        </p:spPr>
        <p:txBody>
          <a:bodyPr vert="horz" wrap="square" lIns="0" tIns="13335" rIns="0" bIns="0" rtlCol="0" anchor="b">
            <a:spAutoFit/>
          </a:bodyPr>
          <a:lstStyle/>
          <a:p>
            <a:pPr marL="12700">
              <a:spcBef>
                <a:spcPts val="105"/>
              </a:spcBef>
            </a:pPr>
            <a:r>
              <a:rPr sz="3200" b="1" spc="335" dirty="0">
                <a:solidFill>
                  <a:srgbClr val="1C4752"/>
                </a:solidFill>
                <a:latin typeface="Times New Roman"/>
                <a:cs typeface="Times New Roman"/>
              </a:rPr>
              <a:t>Stage</a:t>
            </a:r>
            <a:r>
              <a:rPr sz="3200" b="1" spc="-204" dirty="0">
                <a:solidFill>
                  <a:srgbClr val="1C4752"/>
                </a:solidFill>
                <a:latin typeface="Times New Roman"/>
                <a:cs typeface="Times New Roman"/>
              </a:rPr>
              <a:t> </a:t>
            </a:r>
            <a:r>
              <a:rPr sz="3200" b="1" spc="-75" dirty="0">
                <a:solidFill>
                  <a:srgbClr val="1C4752"/>
                </a:solidFill>
                <a:latin typeface="Times New Roman"/>
                <a:cs typeface="Times New Roman"/>
              </a:rPr>
              <a:t>1:</a:t>
            </a:r>
            <a:endParaRPr sz="3200">
              <a:latin typeface="Times New Roman"/>
              <a:cs typeface="Times New Roman"/>
            </a:endParaRPr>
          </a:p>
        </p:txBody>
      </p:sp>
      <p:sp>
        <p:nvSpPr>
          <p:cNvPr id="7" name="object 7"/>
          <p:cNvSpPr txBox="1"/>
          <p:nvPr/>
        </p:nvSpPr>
        <p:spPr>
          <a:xfrm>
            <a:off x="2154428" y="2671699"/>
            <a:ext cx="7959725" cy="2384627"/>
          </a:xfrm>
          <a:prstGeom prst="rect">
            <a:avLst/>
          </a:prstGeom>
        </p:spPr>
        <p:txBody>
          <a:bodyPr vert="horz" wrap="square" lIns="0" tIns="12065" rIns="0" bIns="0" rtlCol="0">
            <a:spAutoFit/>
          </a:bodyPr>
          <a:lstStyle/>
          <a:p>
            <a:pPr algn="ctr">
              <a:spcBef>
                <a:spcPts val="95"/>
              </a:spcBef>
            </a:pPr>
            <a:r>
              <a:rPr sz="2800" spc="-204" dirty="0">
                <a:solidFill>
                  <a:srgbClr val="1C4752"/>
                </a:solidFill>
                <a:latin typeface="Times New Roman"/>
                <a:cs typeface="Times New Roman"/>
              </a:rPr>
              <a:t>“I</a:t>
            </a:r>
            <a:r>
              <a:rPr sz="2800" spc="-110" dirty="0">
                <a:solidFill>
                  <a:srgbClr val="1C4752"/>
                </a:solidFill>
                <a:latin typeface="Times New Roman"/>
                <a:cs typeface="Times New Roman"/>
              </a:rPr>
              <a:t> </a:t>
            </a:r>
            <a:r>
              <a:rPr sz="2800" spc="-235" dirty="0">
                <a:solidFill>
                  <a:srgbClr val="1C4752"/>
                </a:solidFill>
                <a:latin typeface="Times New Roman"/>
                <a:cs typeface="Times New Roman"/>
              </a:rPr>
              <a:t>will</a:t>
            </a:r>
            <a:r>
              <a:rPr sz="2800" spc="-100" dirty="0">
                <a:solidFill>
                  <a:srgbClr val="1C4752"/>
                </a:solidFill>
                <a:latin typeface="Times New Roman"/>
                <a:cs typeface="Times New Roman"/>
              </a:rPr>
              <a:t> </a:t>
            </a:r>
            <a:r>
              <a:rPr sz="2800" spc="130" dirty="0">
                <a:solidFill>
                  <a:srgbClr val="1C4752"/>
                </a:solidFill>
                <a:latin typeface="Times New Roman"/>
                <a:cs typeface="Times New Roman"/>
              </a:rPr>
              <a:t>keep</a:t>
            </a:r>
            <a:r>
              <a:rPr sz="2800" spc="-80" dirty="0">
                <a:solidFill>
                  <a:srgbClr val="1C4752"/>
                </a:solidFill>
                <a:latin typeface="Times New Roman"/>
                <a:cs typeface="Times New Roman"/>
              </a:rPr>
              <a:t> </a:t>
            </a:r>
            <a:r>
              <a:rPr sz="2800" spc="70" dirty="0">
                <a:solidFill>
                  <a:srgbClr val="1C4752"/>
                </a:solidFill>
                <a:latin typeface="Times New Roman"/>
                <a:cs typeface="Times New Roman"/>
              </a:rPr>
              <a:t>quiet</a:t>
            </a:r>
            <a:r>
              <a:rPr sz="2800" spc="-90" dirty="0">
                <a:solidFill>
                  <a:srgbClr val="1C4752"/>
                </a:solidFill>
                <a:latin typeface="Times New Roman"/>
                <a:cs typeface="Times New Roman"/>
              </a:rPr>
              <a:t> </a:t>
            </a:r>
            <a:r>
              <a:rPr sz="2800" spc="165" dirty="0">
                <a:solidFill>
                  <a:srgbClr val="1C4752"/>
                </a:solidFill>
                <a:latin typeface="Times New Roman"/>
                <a:cs typeface="Times New Roman"/>
              </a:rPr>
              <a:t>so</a:t>
            </a:r>
            <a:r>
              <a:rPr sz="2800" spc="-100" dirty="0">
                <a:solidFill>
                  <a:srgbClr val="1C4752"/>
                </a:solidFill>
                <a:latin typeface="Times New Roman"/>
                <a:cs typeface="Times New Roman"/>
              </a:rPr>
              <a:t> </a:t>
            </a:r>
            <a:r>
              <a:rPr sz="2800" spc="145" dirty="0">
                <a:solidFill>
                  <a:srgbClr val="1C4752"/>
                </a:solidFill>
                <a:latin typeface="Times New Roman"/>
                <a:cs typeface="Times New Roman"/>
              </a:rPr>
              <a:t>that</a:t>
            </a:r>
            <a:r>
              <a:rPr sz="2800" spc="-95" dirty="0">
                <a:solidFill>
                  <a:srgbClr val="1C4752"/>
                </a:solidFill>
                <a:latin typeface="Times New Roman"/>
                <a:cs typeface="Times New Roman"/>
              </a:rPr>
              <a:t> </a:t>
            </a:r>
            <a:r>
              <a:rPr sz="2800" spc="120" dirty="0">
                <a:solidFill>
                  <a:srgbClr val="1C4752"/>
                </a:solidFill>
                <a:latin typeface="Times New Roman"/>
                <a:cs typeface="Times New Roman"/>
              </a:rPr>
              <a:t>teacher</a:t>
            </a:r>
            <a:r>
              <a:rPr sz="2800" spc="-85" dirty="0">
                <a:solidFill>
                  <a:srgbClr val="1C4752"/>
                </a:solidFill>
                <a:latin typeface="Times New Roman"/>
                <a:cs typeface="Times New Roman"/>
              </a:rPr>
              <a:t> </a:t>
            </a:r>
            <a:r>
              <a:rPr sz="2800" spc="-50" dirty="0">
                <a:solidFill>
                  <a:srgbClr val="1C4752"/>
                </a:solidFill>
                <a:latin typeface="Times New Roman"/>
                <a:cs typeface="Times New Roman"/>
              </a:rPr>
              <a:t>won’t</a:t>
            </a:r>
            <a:r>
              <a:rPr sz="2800" spc="-70" dirty="0">
                <a:solidFill>
                  <a:srgbClr val="1C4752"/>
                </a:solidFill>
                <a:latin typeface="Times New Roman"/>
                <a:cs typeface="Times New Roman"/>
              </a:rPr>
              <a:t> </a:t>
            </a:r>
            <a:r>
              <a:rPr sz="2800" spc="140" dirty="0">
                <a:solidFill>
                  <a:srgbClr val="1C4752"/>
                </a:solidFill>
                <a:latin typeface="Times New Roman"/>
                <a:cs typeface="Times New Roman"/>
              </a:rPr>
              <a:t>get</a:t>
            </a:r>
            <a:r>
              <a:rPr sz="2800" spc="-90" dirty="0">
                <a:solidFill>
                  <a:srgbClr val="1C4752"/>
                </a:solidFill>
                <a:latin typeface="Times New Roman"/>
                <a:cs typeface="Times New Roman"/>
              </a:rPr>
              <a:t> </a:t>
            </a:r>
            <a:r>
              <a:rPr sz="2800" spc="-15" dirty="0">
                <a:solidFill>
                  <a:srgbClr val="1C4752"/>
                </a:solidFill>
                <a:latin typeface="Times New Roman"/>
                <a:cs typeface="Times New Roman"/>
              </a:rPr>
              <a:t>mad</a:t>
            </a:r>
            <a:r>
              <a:rPr sz="2800" spc="-100" dirty="0">
                <a:solidFill>
                  <a:srgbClr val="1C4752"/>
                </a:solidFill>
                <a:latin typeface="Times New Roman"/>
                <a:cs typeface="Times New Roman"/>
              </a:rPr>
              <a:t> </a:t>
            </a:r>
            <a:r>
              <a:rPr sz="2800" spc="190" dirty="0">
                <a:solidFill>
                  <a:srgbClr val="1C4752"/>
                </a:solidFill>
                <a:latin typeface="Times New Roman"/>
                <a:cs typeface="Times New Roman"/>
              </a:rPr>
              <a:t>at</a:t>
            </a:r>
            <a:r>
              <a:rPr sz="2800" spc="-110" dirty="0">
                <a:solidFill>
                  <a:srgbClr val="1C4752"/>
                </a:solidFill>
                <a:latin typeface="Times New Roman"/>
                <a:cs typeface="Times New Roman"/>
              </a:rPr>
              <a:t> </a:t>
            </a:r>
            <a:r>
              <a:rPr sz="2800" spc="-135" dirty="0">
                <a:solidFill>
                  <a:srgbClr val="1C4752"/>
                </a:solidFill>
                <a:latin typeface="Times New Roman"/>
                <a:cs typeface="Times New Roman"/>
              </a:rPr>
              <a:t>me.”</a:t>
            </a:r>
            <a:endParaRPr sz="2800" dirty="0">
              <a:latin typeface="Times New Roman"/>
              <a:cs typeface="Times New Roman"/>
            </a:endParaRPr>
          </a:p>
          <a:p>
            <a:pPr>
              <a:spcBef>
                <a:spcPts val="30"/>
              </a:spcBef>
            </a:pPr>
            <a:endParaRPr sz="4700" dirty="0">
              <a:latin typeface="Times New Roman"/>
              <a:cs typeface="Times New Roman"/>
            </a:endParaRPr>
          </a:p>
          <a:p>
            <a:pPr algn="ctr">
              <a:lnSpc>
                <a:spcPct val="100000"/>
              </a:lnSpc>
            </a:pPr>
            <a:r>
              <a:rPr sz="3200" b="1" spc="335" dirty="0">
                <a:solidFill>
                  <a:srgbClr val="1C4752"/>
                </a:solidFill>
                <a:latin typeface="Times New Roman"/>
                <a:cs typeface="Times New Roman"/>
              </a:rPr>
              <a:t>Stage</a:t>
            </a:r>
            <a:r>
              <a:rPr sz="3200" b="1" spc="-145" dirty="0">
                <a:solidFill>
                  <a:srgbClr val="1C4752"/>
                </a:solidFill>
                <a:latin typeface="Times New Roman"/>
                <a:cs typeface="Times New Roman"/>
              </a:rPr>
              <a:t> </a:t>
            </a:r>
            <a:r>
              <a:rPr sz="3200" b="1" spc="-75" dirty="0">
                <a:solidFill>
                  <a:srgbClr val="1C4752"/>
                </a:solidFill>
                <a:latin typeface="Times New Roman"/>
                <a:cs typeface="Times New Roman"/>
              </a:rPr>
              <a:t>2:</a:t>
            </a:r>
            <a:endParaRPr sz="3200" dirty="0">
              <a:latin typeface="Times New Roman"/>
              <a:cs typeface="Times New Roman"/>
            </a:endParaRPr>
          </a:p>
          <a:p>
            <a:pPr algn="ctr">
              <a:spcBef>
                <a:spcPts val="2345"/>
              </a:spcBef>
              <a:tabLst>
                <a:tab pos="1342390" algn="l"/>
              </a:tabLst>
            </a:pPr>
            <a:r>
              <a:rPr sz="2800" spc="-204" dirty="0">
                <a:solidFill>
                  <a:srgbClr val="1C4752"/>
                </a:solidFill>
                <a:latin typeface="Times New Roman"/>
                <a:cs typeface="Times New Roman"/>
              </a:rPr>
              <a:t>“I</a:t>
            </a:r>
            <a:r>
              <a:rPr sz="2800" spc="-110" dirty="0">
                <a:solidFill>
                  <a:srgbClr val="1C4752"/>
                </a:solidFill>
                <a:latin typeface="Times New Roman"/>
                <a:cs typeface="Times New Roman"/>
              </a:rPr>
              <a:t> </a:t>
            </a:r>
            <a:r>
              <a:rPr sz="2800" spc="-235" dirty="0">
                <a:solidFill>
                  <a:srgbClr val="1C4752"/>
                </a:solidFill>
                <a:latin typeface="Times New Roman"/>
                <a:cs typeface="Times New Roman"/>
              </a:rPr>
              <a:t>will</a:t>
            </a:r>
            <a:r>
              <a:rPr sz="2800" spc="-95" dirty="0">
                <a:solidFill>
                  <a:srgbClr val="1C4752"/>
                </a:solidFill>
                <a:latin typeface="Times New Roman"/>
                <a:cs typeface="Times New Roman"/>
              </a:rPr>
              <a:t> </a:t>
            </a:r>
            <a:r>
              <a:rPr sz="2800" spc="55" dirty="0">
                <a:solidFill>
                  <a:srgbClr val="1C4752"/>
                </a:solidFill>
                <a:latin typeface="Times New Roman"/>
                <a:cs typeface="Times New Roman"/>
              </a:rPr>
              <a:t>let	</a:t>
            </a:r>
            <a:r>
              <a:rPr sz="2800" spc="80" dirty="0">
                <a:solidFill>
                  <a:srgbClr val="1C4752"/>
                </a:solidFill>
                <a:latin typeface="Times New Roman"/>
                <a:cs typeface="Times New Roman"/>
              </a:rPr>
              <a:t>you</a:t>
            </a:r>
            <a:r>
              <a:rPr sz="2800" spc="-95" dirty="0">
                <a:solidFill>
                  <a:srgbClr val="1C4752"/>
                </a:solidFill>
                <a:latin typeface="Times New Roman"/>
                <a:cs typeface="Times New Roman"/>
              </a:rPr>
              <a:t> </a:t>
            </a:r>
            <a:r>
              <a:rPr sz="2800" spc="114" dirty="0">
                <a:solidFill>
                  <a:srgbClr val="1C4752"/>
                </a:solidFill>
                <a:latin typeface="Times New Roman"/>
                <a:cs typeface="Times New Roman"/>
              </a:rPr>
              <a:t>copy</a:t>
            </a:r>
            <a:r>
              <a:rPr sz="2800" spc="-85" dirty="0">
                <a:solidFill>
                  <a:srgbClr val="1C4752"/>
                </a:solidFill>
                <a:latin typeface="Times New Roman"/>
                <a:cs typeface="Times New Roman"/>
              </a:rPr>
              <a:t> </a:t>
            </a:r>
            <a:r>
              <a:rPr sz="2800" spc="-90" dirty="0">
                <a:solidFill>
                  <a:srgbClr val="1C4752"/>
                </a:solidFill>
                <a:latin typeface="Times New Roman"/>
                <a:cs typeface="Times New Roman"/>
              </a:rPr>
              <a:t>mine</a:t>
            </a:r>
            <a:r>
              <a:rPr sz="2800" spc="-105" dirty="0">
                <a:solidFill>
                  <a:srgbClr val="1C4752"/>
                </a:solidFill>
                <a:latin typeface="Times New Roman"/>
                <a:cs typeface="Times New Roman"/>
              </a:rPr>
              <a:t> </a:t>
            </a:r>
            <a:r>
              <a:rPr sz="2800" spc="-70" dirty="0">
                <a:solidFill>
                  <a:srgbClr val="1C4752"/>
                </a:solidFill>
                <a:latin typeface="Times New Roman"/>
                <a:cs typeface="Times New Roman"/>
              </a:rPr>
              <a:t>if</a:t>
            </a:r>
            <a:r>
              <a:rPr sz="2800" spc="-95" dirty="0">
                <a:solidFill>
                  <a:srgbClr val="1C4752"/>
                </a:solidFill>
                <a:latin typeface="Times New Roman"/>
                <a:cs typeface="Times New Roman"/>
              </a:rPr>
              <a:t> </a:t>
            </a:r>
            <a:r>
              <a:rPr sz="2800" spc="80" dirty="0">
                <a:solidFill>
                  <a:srgbClr val="1C4752"/>
                </a:solidFill>
                <a:latin typeface="Times New Roman"/>
                <a:cs typeface="Times New Roman"/>
              </a:rPr>
              <a:t>you</a:t>
            </a:r>
            <a:r>
              <a:rPr sz="2800" spc="-95" dirty="0">
                <a:solidFill>
                  <a:srgbClr val="1C4752"/>
                </a:solidFill>
                <a:latin typeface="Times New Roman"/>
                <a:cs typeface="Times New Roman"/>
              </a:rPr>
              <a:t> </a:t>
            </a:r>
            <a:r>
              <a:rPr sz="2800" spc="175" dirty="0">
                <a:solidFill>
                  <a:srgbClr val="1C4752"/>
                </a:solidFill>
                <a:latin typeface="Times New Roman"/>
                <a:cs typeface="Times New Roman"/>
              </a:rPr>
              <a:t>do</a:t>
            </a:r>
            <a:r>
              <a:rPr sz="2800" spc="-105" dirty="0">
                <a:solidFill>
                  <a:srgbClr val="1C4752"/>
                </a:solidFill>
                <a:latin typeface="Times New Roman"/>
                <a:cs typeface="Times New Roman"/>
              </a:rPr>
              <a:t> </a:t>
            </a:r>
            <a:r>
              <a:rPr sz="2800" spc="-190" dirty="0">
                <a:solidFill>
                  <a:srgbClr val="1C4752"/>
                </a:solidFill>
                <a:latin typeface="Times New Roman"/>
                <a:cs typeface="Times New Roman"/>
              </a:rPr>
              <a:t>my</a:t>
            </a:r>
            <a:r>
              <a:rPr sz="2800" spc="-95" dirty="0">
                <a:solidFill>
                  <a:srgbClr val="1C4752"/>
                </a:solidFill>
                <a:latin typeface="Times New Roman"/>
                <a:cs typeface="Times New Roman"/>
              </a:rPr>
              <a:t> </a:t>
            </a:r>
            <a:r>
              <a:rPr sz="2800" spc="-55" dirty="0">
                <a:solidFill>
                  <a:srgbClr val="1C4752"/>
                </a:solidFill>
                <a:latin typeface="Times New Roman"/>
                <a:cs typeface="Times New Roman"/>
              </a:rPr>
              <a:t>homework.”</a:t>
            </a:r>
            <a:endParaRPr sz="2800" dirty="0">
              <a:latin typeface="Times New Roman"/>
              <a:cs typeface="Times New Roman"/>
            </a:endParaRPr>
          </a:p>
        </p:txBody>
      </p:sp>
    </p:spTree>
    <p:extLst>
      <p:ext uri="{BB962C8B-B14F-4D97-AF65-F5344CB8AC3E}">
        <p14:creationId xmlns:p14="http://schemas.microsoft.com/office/powerpoint/2010/main" val="161549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0"/>
            <a:ext cx="9144000" cy="6858000"/>
            <a:chOff x="0" y="0"/>
            <a:chExt cx="9144000" cy="6858000"/>
          </a:xfrm>
        </p:grpSpPr>
        <p:sp>
          <p:nvSpPr>
            <p:cNvPr id="3" name="object 3"/>
            <p:cNvSpPr/>
            <p:nvPr/>
          </p:nvSpPr>
          <p:spPr>
            <a:xfrm>
              <a:off x="1191767" y="355091"/>
              <a:ext cx="6783324" cy="62788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1066800"/>
              <a:ext cx="8382000" cy="5410200"/>
            </a:xfrm>
            <a:custGeom>
              <a:avLst/>
              <a:gdLst/>
              <a:ahLst/>
              <a:cxnLst/>
              <a:rect l="l" t="t" r="r" b="b"/>
              <a:pathLst>
                <a:path w="8382000" h="5410200">
                  <a:moveTo>
                    <a:pt x="8382000" y="0"/>
                  </a:moveTo>
                  <a:lnTo>
                    <a:pt x="0" y="0"/>
                  </a:lnTo>
                  <a:lnTo>
                    <a:pt x="0" y="5410200"/>
                  </a:lnTo>
                  <a:lnTo>
                    <a:pt x="8382000" y="5410200"/>
                  </a:lnTo>
                  <a:lnTo>
                    <a:pt x="8382000" y="0"/>
                  </a:lnTo>
                  <a:close/>
                </a:path>
              </a:pathLst>
            </a:custGeom>
            <a:solidFill>
              <a:srgbClr val="F1F1F1">
                <a:alpha val="39999"/>
              </a:srgbClr>
            </a:solidFill>
          </p:spPr>
          <p:txBody>
            <a:bodyPr wrap="square" lIns="0" tIns="0" rIns="0" bIns="0" rtlCol="0"/>
            <a:lstStyle/>
            <a:p>
              <a:endParaRPr/>
            </a:p>
          </p:txBody>
        </p:sp>
      </p:grpSp>
      <p:sp>
        <p:nvSpPr>
          <p:cNvPr id="5" name="object 5"/>
          <p:cNvSpPr txBox="1"/>
          <p:nvPr/>
        </p:nvSpPr>
        <p:spPr>
          <a:xfrm>
            <a:off x="2151380" y="1362202"/>
            <a:ext cx="7952740" cy="4549140"/>
          </a:xfrm>
          <a:prstGeom prst="rect">
            <a:avLst/>
          </a:prstGeom>
        </p:spPr>
        <p:txBody>
          <a:bodyPr vert="horz" wrap="square" lIns="0" tIns="12065" rIns="0" bIns="0" rtlCol="0">
            <a:spAutoFit/>
          </a:bodyPr>
          <a:lstStyle/>
          <a:p>
            <a:pPr marL="355600" indent="-343535">
              <a:spcBef>
                <a:spcPts val="95"/>
              </a:spcBef>
              <a:buFont typeface="Wingdings"/>
              <a:buChar char=""/>
              <a:tabLst>
                <a:tab pos="356235" algn="l"/>
              </a:tabLst>
            </a:pPr>
            <a:r>
              <a:rPr sz="2800" spc="-5" dirty="0">
                <a:solidFill>
                  <a:srgbClr val="4A2103"/>
                </a:solidFill>
                <a:latin typeface="Gothic Uralic"/>
                <a:cs typeface="Gothic Uralic"/>
              </a:rPr>
              <a:t>(age 10 -</a:t>
            </a:r>
            <a:r>
              <a:rPr sz="2800" spc="10" dirty="0">
                <a:solidFill>
                  <a:srgbClr val="4A2103"/>
                </a:solidFill>
                <a:latin typeface="Gothic Uralic"/>
                <a:cs typeface="Gothic Uralic"/>
              </a:rPr>
              <a:t> </a:t>
            </a:r>
            <a:r>
              <a:rPr sz="2800" spc="-5" dirty="0">
                <a:solidFill>
                  <a:srgbClr val="4A2103"/>
                </a:solidFill>
                <a:latin typeface="Gothic Uralic"/>
                <a:cs typeface="Gothic Uralic"/>
              </a:rPr>
              <a:t>13)</a:t>
            </a:r>
            <a:endParaRPr sz="2800" dirty="0">
              <a:latin typeface="Gothic Uralic"/>
              <a:cs typeface="Gothic Uralic"/>
            </a:endParaRPr>
          </a:p>
          <a:p>
            <a:pPr marL="355600" marR="5080" indent="-343535">
              <a:lnSpc>
                <a:spcPct val="150000"/>
              </a:lnSpc>
              <a:spcBef>
                <a:spcPts val="675"/>
              </a:spcBef>
              <a:buFont typeface="Wingdings"/>
              <a:buChar char=""/>
              <a:tabLst>
                <a:tab pos="356235" algn="l"/>
              </a:tabLst>
            </a:pPr>
            <a:r>
              <a:rPr sz="2800" spc="-5" dirty="0">
                <a:solidFill>
                  <a:srgbClr val="4A2103"/>
                </a:solidFill>
                <a:latin typeface="Gothic Uralic"/>
                <a:cs typeface="Gothic Uralic"/>
              </a:rPr>
              <a:t>people focus on </a:t>
            </a:r>
            <a:r>
              <a:rPr sz="2800" dirty="0">
                <a:solidFill>
                  <a:srgbClr val="4A2103"/>
                </a:solidFill>
                <a:latin typeface="Gothic Uralic"/>
                <a:cs typeface="Gothic Uralic"/>
              </a:rPr>
              <a:t>following </a:t>
            </a:r>
            <a:r>
              <a:rPr sz="2800" u="heavy" spc="-5" dirty="0">
                <a:solidFill>
                  <a:srgbClr val="4A2103"/>
                </a:solidFill>
                <a:uFill>
                  <a:solidFill>
                    <a:srgbClr val="4A2103"/>
                  </a:solidFill>
                </a:uFill>
                <a:latin typeface="Gothic Uralic"/>
                <a:cs typeface="Gothic Uralic"/>
              </a:rPr>
              <a:t>social norms</a:t>
            </a:r>
            <a:r>
              <a:rPr sz="2800" spc="-5" dirty="0">
                <a:solidFill>
                  <a:srgbClr val="4A2103"/>
                </a:solidFill>
                <a:latin typeface="Gothic Uralic"/>
                <a:cs typeface="Gothic Uralic"/>
              </a:rPr>
              <a:t> and  customs.</a:t>
            </a:r>
            <a:endParaRPr sz="2800" dirty="0">
              <a:latin typeface="Gothic Uralic"/>
              <a:cs typeface="Gothic Uralic"/>
            </a:endParaRPr>
          </a:p>
          <a:p>
            <a:pPr marL="355600" marR="5080" indent="-343535">
              <a:lnSpc>
                <a:spcPct val="150000"/>
              </a:lnSpc>
              <a:spcBef>
                <a:spcPts val="675"/>
              </a:spcBef>
              <a:buFont typeface="Wingdings"/>
              <a:buChar char=""/>
              <a:tabLst>
                <a:tab pos="356235" algn="l"/>
                <a:tab pos="1507490" algn="l"/>
                <a:tab pos="2012314" algn="l"/>
                <a:tab pos="3895090" algn="l"/>
                <a:tab pos="4615815" algn="l"/>
                <a:tab pos="5753100" algn="l"/>
                <a:tab pos="7597140" algn="l"/>
              </a:tabLst>
            </a:pPr>
            <a:r>
              <a:rPr sz="2800" spc="-10" dirty="0">
                <a:solidFill>
                  <a:srgbClr val="4A2103"/>
                </a:solidFill>
                <a:latin typeface="Gothic Uralic"/>
                <a:cs typeface="Gothic Uralic"/>
              </a:rPr>
              <a:t>be</a:t>
            </a:r>
            <a:r>
              <a:rPr sz="2800" dirty="0">
                <a:solidFill>
                  <a:srgbClr val="4A2103"/>
                </a:solidFill>
                <a:latin typeface="Gothic Uralic"/>
                <a:cs typeface="Gothic Uralic"/>
              </a:rPr>
              <a:t>g</a:t>
            </a:r>
            <a:r>
              <a:rPr sz="2800" spc="5" dirty="0">
                <a:solidFill>
                  <a:srgbClr val="4A2103"/>
                </a:solidFill>
                <a:latin typeface="Gothic Uralic"/>
                <a:cs typeface="Gothic Uralic"/>
              </a:rPr>
              <a:t>i</a:t>
            </a:r>
            <a:r>
              <a:rPr sz="2800" spc="-5" dirty="0">
                <a:solidFill>
                  <a:srgbClr val="4A2103"/>
                </a:solidFill>
                <a:latin typeface="Gothic Uralic"/>
                <a:cs typeface="Gothic Uralic"/>
              </a:rPr>
              <a:t>n</a:t>
            </a:r>
            <a:r>
              <a:rPr sz="2800" dirty="0">
                <a:solidFill>
                  <a:srgbClr val="4A2103"/>
                </a:solidFill>
                <a:latin typeface="Gothic Uralic"/>
                <a:cs typeface="Gothic Uralic"/>
              </a:rPr>
              <a:t>	</a:t>
            </a:r>
            <a:r>
              <a:rPr sz="2800" spc="-5" dirty="0">
                <a:solidFill>
                  <a:srgbClr val="4A2103"/>
                </a:solidFill>
                <a:latin typeface="Gothic Uralic"/>
                <a:cs typeface="Gothic Uralic"/>
              </a:rPr>
              <a:t>to</a:t>
            </a:r>
            <a:r>
              <a:rPr sz="2800" dirty="0">
                <a:solidFill>
                  <a:srgbClr val="4A2103"/>
                </a:solidFill>
                <a:latin typeface="Gothic Uralic"/>
                <a:cs typeface="Gothic Uralic"/>
              </a:rPr>
              <a:t>	</a:t>
            </a:r>
            <a:r>
              <a:rPr sz="2800" spc="5" dirty="0">
                <a:solidFill>
                  <a:srgbClr val="4A2103"/>
                </a:solidFill>
                <a:latin typeface="Gothic Uralic"/>
                <a:cs typeface="Gothic Uralic"/>
              </a:rPr>
              <a:t>i</a:t>
            </a:r>
            <a:r>
              <a:rPr sz="2800" spc="-5" dirty="0">
                <a:solidFill>
                  <a:srgbClr val="4A2103"/>
                </a:solidFill>
                <a:latin typeface="Gothic Uralic"/>
                <a:cs typeface="Gothic Uralic"/>
              </a:rPr>
              <a:t>nte</a:t>
            </a:r>
            <a:r>
              <a:rPr sz="2800" spc="-15" dirty="0">
                <a:solidFill>
                  <a:srgbClr val="4A2103"/>
                </a:solidFill>
                <a:latin typeface="Gothic Uralic"/>
                <a:cs typeface="Gothic Uralic"/>
              </a:rPr>
              <a:t>r</a:t>
            </a:r>
            <a:r>
              <a:rPr sz="2800" dirty="0">
                <a:solidFill>
                  <a:srgbClr val="4A2103"/>
                </a:solidFill>
                <a:latin typeface="Gothic Uralic"/>
                <a:cs typeface="Gothic Uralic"/>
              </a:rPr>
              <a:t>n</a:t>
            </a:r>
            <a:r>
              <a:rPr sz="2800" spc="-10" dirty="0">
                <a:solidFill>
                  <a:srgbClr val="4A2103"/>
                </a:solidFill>
                <a:latin typeface="Gothic Uralic"/>
                <a:cs typeface="Gothic Uralic"/>
              </a:rPr>
              <a:t>al</a:t>
            </a:r>
            <a:r>
              <a:rPr sz="2800" spc="10" dirty="0">
                <a:solidFill>
                  <a:srgbClr val="4A2103"/>
                </a:solidFill>
                <a:latin typeface="Gothic Uralic"/>
                <a:cs typeface="Gothic Uralic"/>
              </a:rPr>
              <a:t>i</a:t>
            </a:r>
            <a:r>
              <a:rPr sz="2800" spc="-5" dirty="0">
                <a:solidFill>
                  <a:srgbClr val="4A2103"/>
                </a:solidFill>
                <a:latin typeface="Gothic Uralic"/>
                <a:cs typeface="Gothic Uralic"/>
              </a:rPr>
              <a:t>ze</a:t>
            </a:r>
            <a:r>
              <a:rPr sz="2800" dirty="0">
                <a:solidFill>
                  <a:srgbClr val="4A2103"/>
                </a:solidFill>
                <a:latin typeface="Gothic Uralic"/>
                <a:cs typeface="Gothic Uralic"/>
              </a:rPr>
              <a:t>	th</a:t>
            </a:r>
            <a:r>
              <a:rPr sz="2800" spc="-5" dirty="0">
                <a:solidFill>
                  <a:srgbClr val="4A2103"/>
                </a:solidFill>
                <a:latin typeface="Gothic Uralic"/>
                <a:cs typeface="Gothic Uralic"/>
              </a:rPr>
              <a:t>e</a:t>
            </a:r>
            <a:r>
              <a:rPr sz="2800" dirty="0">
                <a:solidFill>
                  <a:srgbClr val="4A2103"/>
                </a:solidFill>
                <a:latin typeface="Gothic Uralic"/>
                <a:cs typeface="Gothic Uralic"/>
              </a:rPr>
              <a:t>	</a:t>
            </a:r>
            <a:r>
              <a:rPr sz="2800" spc="-5" dirty="0">
                <a:solidFill>
                  <a:srgbClr val="4A2103"/>
                </a:solidFill>
                <a:latin typeface="Gothic Uralic"/>
                <a:cs typeface="Gothic Uralic"/>
              </a:rPr>
              <a:t>m</a:t>
            </a:r>
            <a:r>
              <a:rPr sz="2800" dirty="0">
                <a:solidFill>
                  <a:srgbClr val="4A2103"/>
                </a:solidFill>
                <a:latin typeface="Gothic Uralic"/>
                <a:cs typeface="Gothic Uralic"/>
              </a:rPr>
              <a:t>o</a:t>
            </a:r>
            <a:r>
              <a:rPr sz="2800" spc="-5" dirty="0">
                <a:solidFill>
                  <a:srgbClr val="4A2103"/>
                </a:solidFill>
                <a:latin typeface="Gothic Uralic"/>
                <a:cs typeface="Gothic Uralic"/>
              </a:rPr>
              <a:t>ral</a:t>
            </a:r>
            <a:r>
              <a:rPr sz="2800" dirty="0">
                <a:solidFill>
                  <a:srgbClr val="4A2103"/>
                </a:solidFill>
                <a:latin typeface="Gothic Uralic"/>
                <a:cs typeface="Gothic Uralic"/>
              </a:rPr>
              <a:t>	</a:t>
            </a:r>
            <a:r>
              <a:rPr sz="2800" spc="-10" dirty="0">
                <a:solidFill>
                  <a:srgbClr val="4A2103"/>
                </a:solidFill>
                <a:latin typeface="Gothic Uralic"/>
                <a:cs typeface="Gothic Uralic"/>
              </a:rPr>
              <a:t>stan</a:t>
            </a:r>
            <a:r>
              <a:rPr sz="2800" dirty="0">
                <a:solidFill>
                  <a:srgbClr val="4A2103"/>
                </a:solidFill>
                <a:latin typeface="Gothic Uralic"/>
                <a:cs typeface="Gothic Uralic"/>
              </a:rPr>
              <a:t>d</a:t>
            </a:r>
            <a:r>
              <a:rPr sz="2800" spc="-10" dirty="0">
                <a:solidFill>
                  <a:srgbClr val="4A2103"/>
                </a:solidFill>
                <a:latin typeface="Gothic Uralic"/>
                <a:cs typeface="Gothic Uralic"/>
              </a:rPr>
              <a:t>ard</a:t>
            </a:r>
            <a:r>
              <a:rPr sz="2800" spc="-5" dirty="0">
                <a:solidFill>
                  <a:srgbClr val="4A2103"/>
                </a:solidFill>
                <a:latin typeface="Gothic Uralic"/>
                <a:cs typeface="Gothic Uralic"/>
              </a:rPr>
              <a:t>s</a:t>
            </a:r>
            <a:r>
              <a:rPr sz="2800" dirty="0">
                <a:solidFill>
                  <a:srgbClr val="4A2103"/>
                </a:solidFill>
                <a:latin typeface="Gothic Uralic"/>
                <a:cs typeface="Gothic Uralic"/>
              </a:rPr>
              <a:t>	</a:t>
            </a:r>
            <a:r>
              <a:rPr sz="2800" spc="-15" dirty="0">
                <a:solidFill>
                  <a:srgbClr val="4A2103"/>
                </a:solidFill>
                <a:latin typeface="Gothic Uralic"/>
                <a:cs typeface="Gothic Uralic"/>
              </a:rPr>
              <a:t>of  </a:t>
            </a:r>
            <a:r>
              <a:rPr sz="2800" spc="-10" dirty="0">
                <a:solidFill>
                  <a:srgbClr val="4A2103"/>
                </a:solidFill>
                <a:latin typeface="Gothic Uralic"/>
                <a:cs typeface="Gothic Uralic"/>
              </a:rPr>
              <a:t>valued </a:t>
            </a:r>
            <a:r>
              <a:rPr sz="2800" u="heavy" spc="-5" dirty="0">
                <a:solidFill>
                  <a:srgbClr val="4A2103"/>
                </a:solidFill>
                <a:uFill>
                  <a:solidFill>
                    <a:srgbClr val="4A2103"/>
                  </a:solidFill>
                </a:uFill>
                <a:latin typeface="Gothic Uralic"/>
                <a:cs typeface="Gothic Uralic"/>
              </a:rPr>
              <a:t>adult role</a:t>
            </a:r>
            <a:r>
              <a:rPr sz="2800" u="heavy" spc="30" dirty="0">
                <a:solidFill>
                  <a:srgbClr val="4A2103"/>
                </a:solidFill>
                <a:uFill>
                  <a:solidFill>
                    <a:srgbClr val="4A2103"/>
                  </a:solidFill>
                </a:uFill>
                <a:latin typeface="Gothic Uralic"/>
                <a:cs typeface="Gothic Uralic"/>
              </a:rPr>
              <a:t> </a:t>
            </a:r>
            <a:r>
              <a:rPr sz="2800" u="heavy" spc="-5" dirty="0">
                <a:solidFill>
                  <a:srgbClr val="4A2103"/>
                </a:solidFill>
                <a:uFill>
                  <a:solidFill>
                    <a:srgbClr val="4A2103"/>
                  </a:solidFill>
                </a:uFill>
                <a:latin typeface="Gothic Uralic"/>
                <a:cs typeface="Gothic Uralic"/>
              </a:rPr>
              <a:t>models</a:t>
            </a:r>
            <a:r>
              <a:rPr sz="2800" spc="-5" dirty="0">
                <a:solidFill>
                  <a:srgbClr val="4A2103"/>
                </a:solidFill>
                <a:latin typeface="Gothic Uralic"/>
                <a:cs typeface="Gothic Uralic"/>
              </a:rPr>
              <a:t>.</a:t>
            </a:r>
            <a:endParaRPr sz="2800" dirty="0">
              <a:latin typeface="Gothic Uralic"/>
              <a:cs typeface="Gothic Uralic"/>
            </a:endParaRPr>
          </a:p>
          <a:p>
            <a:pPr marL="355600" marR="6985" indent="-343535">
              <a:lnSpc>
                <a:spcPct val="150000"/>
              </a:lnSpc>
              <a:spcBef>
                <a:spcPts val="675"/>
              </a:spcBef>
              <a:buFont typeface="Wingdings"/>
              <a:buChar char=""/>
              <a:tabLst>
                <a:tab pos="356235" algn="l"/>
                <a:tab pos="2376805" algn="l"/>
                <a:tab pos="2801620" algn="l"/>
                <a:tab pos="4114165" algn="l"/>
                <a:tab pos="4780280" algn="l"/>
                <a:tab pos="5563870" algn="l"/>
                <a:tab pos="6807834" algn="l"/>
                <a:tab pos="7367270" algn="l"/>
              </a:tabLst>
            </a:pPr>
            <a:r>
              <a:rPr sz="2800" spc="-5" dirty="0">
                <a:solidFill>
                  <a:srgbClr val="4A2103"/>
                </a:solidFill>
                <a:latin typeface="Gothic Uralic"/>
                <a:cs typeface="Gothic Uralic"/>
              </a:rPr>
              <a:t>Re</a:t>
            </a:r>
            <a:r>
              <a:rPr sz="2800" dirty="0">
                <a:solidFill>
                  <a:srgbClr val="4A2103"/>
                </a:solidFill>
                <a:latin typeface="Gothic Uralic"/>
                <a:cs typeface="Gothic Uralic"/>
              </a:rPr>
              <a:t>a</a:t>
            </a:r>
            <a:r>
              <a:rPr sz="2800" spc="-10" dirty="0">
                <a:solidFill>
                  <a:srgbClr val="4A2103"/>
                </a:solidFill>
                <a:latin typeface="Gothic Uralic"/>
                <a:cs typeface="Gothic Uralic"/>
              </a:rPr>
              <a:t>s</a:t>
            </a:r>
            <a:r>
              <a:rPr sz="2800" dirty="0">
                <a:solidFill>
                  <a:srgbClr val="4A2103"/>
                </a:solidFill>
                <a:latin typeface="Gothic Uralic"/>
                <a:cs typeface="Gothic Uralic"/>
              </a:rPr>
              <a:t>o</a:t>
            </a:r>
            <a:r>
              <a:rPr sz="2800" spc="-5" dirty="0">
                <a:solidFill>
                  <a:srgbClr val="4A2103"/>
                </a:solidFill>
                <a:latin typeface="Gothic Uralic"/>
                <a:cs typeface="Gothic Uralic"/>
              </a:rPr>
              <a:t>ning</a:t>
            </a:r>
            <a:r>
              <a:rPr sz="2800" dirty="0">
                <a:solidFill>
                  <a:srgbClr val="4A2103"/>
                </a:solidFill>
                <a:latin typeface="Gothic Uralic"/>
                <a:cs typeface="Gothic Uralic"/>
              </a:rPr>
              <a:t>	</a:t>
            </a:r>
            <a:r>
              <a:rPr sz="2800" spc="10" dirty="0">
                <a:solidFill>
                  <a:srgbClr val="4A2103"/>
                </a:solidFill>
                <a:latin typeface="Gothic Uralic"/>
                <a:cs typeface="Gothic Uralic"/>
              </a:rPr>
              <a:t>i</a:t>
            </a:r>
            <a:r>
              <a:rPr sz="2800" spc="-5" dirty="0">
                <a:solidFill>
                  <a:srgbClr val="4A2103"/>
                </a:solidFill>
                <a:latin typeface="Gothic Uralic"/>
                <a:cs typeface="Gothic Uralic"/>
              </a:rPr>
              <a:t>s</a:t>
            </a:r>
            <a:r>
              <a:rPr sz="2800" dirty="0">
                <a:solidFill>
                  <a:srgbClr val="4A2103"/>
                </a:solidFill>
                <a:latin typeface="Gothic Uralic"/>
                <a:cs typeface="Gothic Uralic"/>
              </a:rPr>
              <a:t>	</a:t>
            </a:r>
            <a:r>
              <a:rPr sz="2800" spc="-10" dirty="0">
                <a:solidFill>
                  <a:srgbClr val="4A2103"/>
                </a:solidFill>
                <a:latin typeface="Gothic Uralic"/>
                <a:cs typeface="Gothic Uralic"/>
              </a:rPr>
              <a:t>base</a:t>
            </a:r>
            <a:r>
              <a:rPr sz="2800" spc="-5" dirty="0">
                <a:solidFill>
                  <a:srgbClr val="4A2103"/>
                </a:solidFill>
                <a:latin typeface="Gothic Uralic"/>
                <a:cs typeface="Gothic Uralic"/>
              </a:rPr>
              <a:t>d</a:t>
            </a:r>
            <a:r>
              <a:rPr sz="2800" dirty="0">
                <a:solidFill>
                  <a:srgbClr val="4A2103"/>
                </a:solidFill>
                <a:latin typeface="Gothic Uralic"/>
                <a:cs typeface="Gothic Uralic"/>
              </a:rPr>
              <a:t>	o</a:t>
            </a:r>
            <a:r>
              <a:rPr sz="2800" spc="-5" dirty="0">
                <a:solidFill>
                  <a:srgbClr val="4A2103"/>
                </a:solidFill>
                <a:latin typeface="Gothic Uralic"/>
                <a:cs typeface="Gothic Uralic"/>
              </a:rPr>
              <a:t>n</a:t>
            </a:r>
            <a:r>
              <a:rPr sz="2800" dirty="0">
                <a:solidFill>
                  <a:srgbClr val="4A2103"/>
                </a:solidFill>
                <a:latin typeface="Gothic Uralic"/>
                <a:cs typeface="Gothic Uralic"/>
              </a:rPr>
              <a:t>	</a:t>
            </a:r>
            <a:r>
              <a:rPr sz="2800" spc="-5" dirty="0">
                <a:solidFill>
                  <a:srgbClr val="4A2103"/>
                </a:solidFill>
                <a:latin typeface="Gothic Uralic"/>
                <a:cs typeface="Gothic Uralic"/>
              </a:rPr>
              <a:t>t</a:t>
            </a:r>
            <a:r>
              <a:rPr sz="2800" dirty="0">
                <a:solidFill>
                  <a:srgbClr val="4A2103"/>
                </a:solidFill>
                <a:latin typeface="Gothic Uralic"/>
                <a:cs typeface="Gothic Uralic"/>
              </a:rPr>
              <a:t>h</a:t>
            </a:r>
            <a:r>
              <a:rPr sz="2800" spc="-5" dirty="0">
                <a:solidFill>
                  <a:srgbClr val="4A2103"/>
                </a:solidFill>
                <a:latin typeface="Gothic Uralic"/>
                <a:cs typeface="Gothic Uralic"/>
              </a:rPr>
              <a:t>e</a:t>
            </a:r>
            <a:r>
              <a:rPr sz="2800" dirty="0">
                <a:solidFill>
                  <a:srgbClr val="4A2103"/>
                </a:solidFill>
                <a:latin typeface="Gothic Uralic"/>
                <a:cs typeface="Gothic Uralic"/>
              </a:rPr>
              <a:t>	</a:t>
            </a:r>
            <a:r>
              <a:rPr sz="2800" u="heavy" spc="-5" dirty="0">
                <a:solidFill>
                  <a:srgbClr val="4A2103"/>
                </a:solidFill>
                <a:uFill>
                  <a:solidFill>
                    <a:srgbClr val="4A2103"/>
                  </a:solidFill>
                </a:uFill>
                <a:latin typeface="Gothic Uralic"/>
                <a:cs typeface="Gothic Uralic"/>
              </a:rPr>
              <a:t>no</a:t>
            </a:r>
            <a:r>
              <a:rPr sz="2800" u="heavy" spc="5" dirty="0">
                <a:solidFill>
                  <a:srgbClr val="4A2103"/>
                </a:solidFill>
                <a:uFill>
                  <a:solidFill>
                    <a:srgbClr val="4A2103"/>
                  </a:solidFill>
                </a:uFill>
                <a:latin typeface="Gothic Uralic"/>
                <a:cs typeface="Gothic Uralic"/>
              </a:rPr>
              <a:t>r</a:t>
            </a:r>
            <a:r>
              <a:rPr sz="2800" u="heavy" spc="-5" dirty="0">
                <a:solidFill>
                  <a:srgbClr val="4A2103"/>
                </a:solidFill>
                <a:uFill>
                  <a:solidFill>
                    <a:srgbClr val="4A2103"/>
                  </a:solidFill>
                </a:uFill>
                <a:latin typeface="Gothic Uralic"/>
                <a:cs typeface="Gothic Uralic"/>
              </a:rPr>
              <a:t>ms</a:t>
            </a:r>
            <a:r>
              <a:rPr sz="2800" dirty="0">
                <a:solidFill>
                  <a:srgbClr val="4A2103"/>
                </a:solidFill>
                <a:latin typeface="Gothic Uralic"/>
                <a:cs typeface="Gothic Uralic"/>
              </a:rPr>
              <a:t>	o</a:t>
            </a:r>
            <a:r>
              <a:rPr sz="2800" spc="-5" dirty="0">
                <a:solidFill>
                  <a:srgbClr val="4A2103"/>
                </a:solidFill>
                <a:latin typeface="Gothic Uralic"/>
                <a:cs typeface="Gothic Uralic"/>
              </a:rPr>
              <a:t>f</a:t>
            </a:r>
            <a:r>
              <a:rPr sz="2800" dirty="0">
                <a:solidFill>
                  <a:srgbClr val="4A2103"/>
                </a:solidFill>
                <a:latin typeface="Gothic Uralic"/>
                <a:cs typeface="Gothic Uralic"/>
              </a:rPr>
              <a:t>	</a:t>
            </a:r>
            <a:r>
              <a:rPr sz="2800" spc="-5" dirty="0">
                <a:solidFill>
                  <a:srgbClr val="4A2103"/>
                </a:solidFill>
                <a:latin typeface="Gothic Uralic"/>
                <a:cs typeface="Gothic Uralic"/>
              </a:rPr>
              <a:t>t</a:t>
            </a:r>
            <a:r>
              <a:rPr sz="2800" spc="10" dirty="0">
                <a:solidFill>
                  <a:srgbClr val="4A2103"/>
                </a:solidFill>
                <a:latin typeface="Gothic Uralic"/>
                <a:cs typeface="Gothic Uralic"/>
              </a:rPr>
              <a:t>h</a:t>
            </a:r>
            <a:r>
              <a:rPr sz="2800" spc="-5" dirty="0">
                <a:solidFill>
                  <a:srgbClr val="4A2103"/>
                </a:solidFill>
                <a:latin typeface="Gothic Uralic"/>
                <a:cs typeface="Gothic Uralic"/>
              </a:rPr>
              <a:t>e  group to which the </a:t>
            </a:r>
            <a:r>
              <a:rPr sz="2800" spc="-10" dirty="0">
                <a:solidFill>
                  <a:srgbClr val="4A2103"/>
                </a:solidFill>
                <a:latin typeface="Gothic Uralic"/>
                <a:cs typeface="Gothic Uralic"/>
              </a:rPr>
              <a:t>person</a:t>
            </a:r>
            <a:r>
              <a:rPr sz="2800" spc="80" dirty="0">
                <a:solidFill>
                  <a:srgbClr val="4A2103"/>
                </a:solidFill>
                <a:latin typeface="Gothic Uralic"/>
                <a:cs typeface="Gothic Uralic"/>
              </a:rPr>
              <a:t> </a:t>
            </a:r>
            <a:r>
              <a:rPr sz="2800" spc="-10" dirty="0">
                <a:solidFill>
                  <a:srgbClr val="4A2103"/>
                </a:solidFill>
                <a:latin typeface="Gothic Uralic"/>
                <a:cs typeface="Gothic Uralic"/>
              </a:rPr>
              <a:t>belongs.</a:t>
            </a:r>
            <a:endParaRPr sz="2800" dirty="0">
              <a:latin typeface="Gothic Uralic"/>
              <a:cs typeface="Gothic Uralic"/>
            </a:endParaRPr>
          </a:p>
        </p:txBody>
      </p:sp>
    </p:spTree>
    <p:extLst>
      <p:ext uri="{BB962C8B-B14F-4D97-AF65-F5344CB8AC3E}">
        <p14:creationId xmlns:p14="http://schemas.microsoft.com/office/powerpoint/2010/main" val="244921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800" y="381000"/>
            <a:ext cx="8534400" cy="6019800"/>
          </a:xfrm>
          <a:custGeom>
            <a:avLst/>
            <a:gdLst/>
            <a:ahLst/>
            <a:cxnLst/>
            <a:rect l="l" t="t" r="r" b="b"/>
            <a:pathLst>
              <a:path w="8534400" h="6019800">
                <a:moveTo>
                  <a:pt x="8534400" y="0"/>
                </a:moveTo>
                <a:lnTo>
                  <a:pt x="0" y="0"/>
                </a:lnTo>
                <a:lnTo>
                  <a:pt x="0" y="6019800"/>
                </a:lnTo>
                <a:lnTo>
                  <a:pt x="8534400" y="6019800"/>
                </a:lnTo>
                <a:lnTo>
                  <a:pt x="8534400" y="0"/>
                </a:lnTo>
                <a:close/>
              </a:path>
            </a:pathLst>
          </a:custGeom>
          <a:solidFill>
            <a:srgbClr val="F1F1F1">
              <a:alpha val="39999"/>
            </a:srgbClr>
          </a:solidFill>
        </p:spPr>
        <p:txBody>
          <a:bodyPr wrap="square" lIns="0" tIns="0" rIns="0" bIns="0" rtlCol="0"/>
          <a:lstStyle/>
          <a:p>
            <a:endParaRPr/>
          </a:p>
        </p:txBody>
      </p:sp>
      <p:sp>
        <p:nvSpPr>
          <p:cNvPr id="3" name="object 3"/>
          <p:cNvSpPr txBox="1">
            <a:spLocks noGrp="1"/>
          </p:cNvSpPr>
          <p:nvPr>
            <p:ph type="title"/>
          </p:nvPr>
        </p:nvSpPr>
        <p:spPr>
          <a:xfrm>
            <a:off x="1998981" y="208530"/>
            <a:ext cx="7921625" cy="998350"/>
          </a:xfrm>
          <a:prstGeom prst="rect">
            <a:avLst/>
          </a:prstGeom>
        </p:spPr>
        <p:txBody>
          <a:bodyPr vert="horz" wrap="square" lIns="0" tIns="13335" rIns="0" bIns="0" rtlCol="0" anchor="b">
            <a:spAutoFit/>
          </a:bodyPr>
          <a:lstStyle/>
          <a:p>
            <a:pPr marL="12700">
              <a:spcBef>
                <a:spcPts val="105"/>
              </a:spcBef>
              <a:tabLst>
                <a:tab pos="786765" algn="l"/>
              </a:tabLst>
            </a:pPr>
            <a:r>
              <a:rPr sz="3200" b="1" spc="-5" dirty="0">
                <a:solidFill>
                  <a:srgbClr val="DC1A71"/>
                </a:solidFill>
                <a:latin typeface="Gothic Uralic"/>
                <a:cs typeface="Gothic Uralic"/>
              </a:rPr>
              <a:t>C.	</a:t>
            </a:r>
            <a:r>
              <a:rPr sz="3200" b="1" spc="-5" dirty="0">
                <a:solidFill>
                  <a:srgbClr val="F06B93"/>
                </a:solidFill>
                <a:latin typeface="Gothic Uralic"/>
                <a:cs typeface="Gothic Uralic"/>
              </a:rPr>
              <a:t>Stage </a:t>
            </a:r>
            <a:r>
              <a:rPr sz="3200" b="1" dirty="0">
                <a:solidFill>
                  <a:srgbClr val="F06B93"/>
                </a:solidFill>
                <a:latin typeface="Gothic Uralic"/>
                <a:cs typeface="Gothic Uralic"/>
              </a:rPr>
              <a:t>3 - </a:t>
            </a:r>
            <a:r>
              <a:rPr sz="3200" b="1" u="heavy" dirty="0">
                <a:solidFill>
                  <a:srgbClr val="F06B93"/>
                </a:solidFill>
                <a:uFill>
                  <a:solidFill>
                    <a:srgbClr val="F06B93"/>
                  </a:solidFill>
                </a:uFill>
                <a:latin typeface="Gothic Uralic"/>
                <a:cs typeface="Gothic Uralic"/>
              </a:rPr>
              <a:t>Interpersonal</a:t>
            </a:r>
            <a:r>
              <a:rPr sz="3200" b="1" u="heavy" spc="-30" dirty="0">
                <a:solidFill>
                  <a:srgbClr val="F06B93"/>
                </a:solidFill>
                <a:uFill>
                  <a:solidFill>
                    <a:srgbClr val="F06B93"/>
                  </a:solidFill>
                </a:uFill>
                <a:latin typeface="Gothic Uralic"/>
                <a:cs typeface="Gothic Uralic"/>
              </a:rPr>
              <a:t> </a:t>
            </a:r>
            <a:r>
              <a:rPr sz="3200" b="1" u="heavy" spc="-5" dirty="0">
                <a:solidFill>
                  <a:srgbClr val="F06B93"/>
                </a:solidFill>
                <a:uFill>
                  <a:solidFill>
                    <a:srgbClr val="F06B93"/>
                  </a:solidFill>
                </a:uFill>
                <a:latin typeface="Gothic Uralic"/>
                <a:cs typeface="Gothic Uralic"/>
              </a:rPr>
              <a:t>Relationships</a:t>
            </a:r>
            <a:endParaRPr sz="3200" dirty="0">
              <a:latin typeface="Gothic Uralic"/>
              <a:cs typeface="Gothic Uralic"/>
            </a:endParaRPr>
          </a:p>
        </p:txBody>
      </p:sp>
      <p:sp>
        <p:nvSpPr>
          <p:cNvPr id="4" name="object 4"/>
          <p:cNvSpPr txBox="1"/>
          <p:nvPr/>
        </p:nvSpPr>
        <p:spPr>
          <a:xfrm>
            <a:off x="2913634" y="1279708"/>
            <a:ext cx="7192645" cy="4425950"/>
          </a:xfrm>
          <a:prstGeom prst="rect">
            <a:avLst/>
          </a:prstGeom>
        </p:spPr>
        <p:txBody>
          <a:bodyPr vert="horz" wrap="square" lIns="0" tIns="12700" rIns="0" bIns="0" rtlCol="0">
            <a:spAutoFit/>
          </a:bodyPr>
          <a:lstStyle/>
          <a:p>
            <a:pPr marL="240665" marR="5080" indent="-228600">
              <a:lnSpc>
                <a:spcPct val="150100"/>
              </a:lnSpc>
              <a:spcBef>
                <a:spcPts val="100"/>
              </a:spcBef>
              <a:buSzPct val="96153"/>
              <a:buFont typeface="Wingdings"/>
              <a:buChar char=""/>
              <a:tabLst>
                <a:tab pos="308610" algn="l"/>
                <a:tab pos="1292860" algn="l"/>
                <a:tab pos="2682875" algn="l"/>
                <a:tab pos="3368675" algn="l"/>
                <a:tab pos="4681220" algn="l"/>
                <a:tab pos="6621780" algn="l"/>
              </a:tabLst>
            </a:pPr>
            <a:r>
              <a:rPr sz="2600" dirty="0">
                <a:solidFill>
                  <a:srgbClr val="4A2103"/>
                </a:solidFill>
                <a:latin typeface="Gothic Uralic"/>
                <a:cs typeface="Gothic Uralic"/>
              </a:rPr>
              <a:t>Also	kn</a:t>
            </a:r>
            <a:r>
              <a:rPr sz="2600" spc="-15" dirty="0">
                <a:solidFill>
                  <a:srgbClr val="4A2103"/>
                </a:solidFill>
                <a:latin typeface="Gothic Uralic"/>
                <a:cs typeface="Gothic Uralic"/>
              </a:rPr>
              <a:t>o</a:t>
            </a:r>
            <a:r>
              <a:rPr sz="2600" dirty="0">
                <a:solidFill>
                  <a:srgbClr val="4A2103"/>
                </a:solidFill>
                <a:latin typeface="Gothic Uralic"/>
                <a:cs typeface="Gothic Uralic"/>
              </a:rPr>
              <a:t>wn	</a:t>
            </a:r>
            <a:r>
              <a:rPr sz="2600" spc="-5" dirty="0">
                <a:solidFill>
                  <a:srgbClr val="4A2103"/>
                </a:solidFill>
                <a:latin typeface="Gothic Uralic"/>
                <a:cs typeface="Gothic Uralic"/>
              </a:rPr>
              <a:t>a</a:t>
            </a:r>
            <a:r>
              <a:rPr sz="2600" dirty="0">
                <a:solidFill>
                  <a:srgbClr val="4A2103"/>
                </a:solidFill>
                <a:latin typeface="Gothic Uralic"/>
                <a:cs typeface="Gothic Uralic"/>
              </a:rPr>
              <a:t>s	</a:t>
            </a:r>
            <a:r>
              <a:rPr sz="2600" u="heavy" spc="-5" dirty="0">
                <a:solidFill>
                  <a:srgbClr val="4A2103"/>
                </a:solidFill>
                <a:uFill>
                  <a:solidFill>
                    <a:srgbClr val="4A2103"/>
                  </a:solidFill>
                </a:uFill>
                <a:latin typeface="Gothic Uralic"/>
                <a:cs typeface="Gothic Uralic"/>
              </a:rPr>
              <a:t>"go</a:t>
            </a:r>
            <a:r>
              <a:rPr sz="2600" u="heavy" spc="-25" dirty="0">
                <a:solidFill>
                  <a:srgbClr val="4A2103"/>
                </a:solidFill>
                <a:uFill>
                  <a:solidFill>
                    <a:srgbClr val="4A2103"/>
                  </a:solidFill>
                </a:uFill>
                <a:latin typeface="Gothic Uralic"/>
                <a:cs typeface="Gothic Uralic"/>
              </a:rPr>
              <a:t>o</a:t>
            </a:r>
            <a:r>
              <a:rPr sz="2600" u="heavy" dirty="0">
                <a:solidFill>
                  <a:srgbClr val="4A2103"/>
                </a:solidFill>
                <a:uFill>
                  <a:solidFill>
                    <a:srgbClr val="4A2103"/>
                  </a:solidFill>
                </a:uFill>
                <a:latin typeface="Gothic Uralic"/>
                <a:cs typeface="Gothic Uralic"/>
              </a:rPr>
              <a:t>d	</a:t>
            </a:r>
            <a:r>
              <a:rPr sz="2600" u="heavy" spc="-5" dirty="0">
                <a:solidFill>
                  <a:srgbClr val="4A2103"/>
                </a:solidFill>
                <a:uFill>
                  <a:solidFill>
                    <a:srgbClr val="4A2103"/>
                  </a:solidFill>
                </a:uFill>
                <a:latin typeface="Gothic Uralic"/>
                <a:cs typeface="Gothic Uralic"/>
              </a:rPr>
              <a:t>bo</a:t>
            </a:r>
            <a:r>
              <a:rPr sz="2600" u="heavy" spc="-10" dirty="0">
                <a:solidFill>
                  <a:srgbClr val="4A2103"/>
                </a:solidFill>
                <a:uFill>
                  <a:solidFill>
                    <a:srgbClr val="4A2103"/>
                  </a:solidFill>
                </a:uFill>
                <a:latin typeface="Gothic Uralic"/>
                <a:cs typeface="Gothic Uralic"/>
              </a:rPr>
              <a:t>y</a:t>
            </a:r>
            <a:r>
              <a:rPr sz="2600" u="heavy" spc="-5" dirty="0">
                <a:solidFill>
                  <a:srgbClr val="4A2103"/>
                </a:solidFill>
                <a:uFill>
                  <a:solidFill>
                    <a:srgbClr val="4A2103"/>
                  </a:solidFill>
                </a:uFill>
                <a:latin typeface="Gothic Uralic"/>
                <a:cs typeface="Gothic Uralic"/>
              </a:rPr>
              <a:t>-</a:t>
            </a:r>
            <a:r>
              <a:rPr sz="2600" u="heavy" dirty="0">
                <a:solidFill>
                  <a:srgbClr val="4A2103"/>
                </a:solidFill>
                <a:uFill>
                  <a:solidFill>
                    <a:srgbClr val="4A2103"/>
                  </a:solidFill>
                </a:uFill>
                <a:latin typeface="Gothic Uralic"/>
                <a:cs typeface="Gothic Uralic"/>
              </a:rPr>
              <a:t>go</a:t>
            </a:r>
            <a:r>
              <a:rPr sz="2600" u="heavy" spc="-10" dirty="0">
                <a:solidFill>
                  <a:srgbClr val="4A2103"/>
                </a:solidFill>
                <a:uFill>
                  <a:solidFill>
                    <a:srgbClr val="4A2103"/>
                  </a:solidFill>
                </a:uFill>
                <a:latin typeface="Gothic Uralic"/>
                <a:cs typeface="Gothic Uralic"/>
              </a:rPr>
              <a:t>o</a:t>
            </a:r>
            <a:r>
              <a:rPr sz="2600" u="heavy" dirty="0">
                <a:solidFill>
                  <a:srgbClr val="4A2103"/>
                </a:solidFill>
                <a:uFill>
                  <a:solidFill>
                    <a:srgbClr val="4A2103"/>
                  </a:solidFill>
                </a:uFill>
                <a:latin typeface="Gothic Uralic"/>
                <a:cs typeface="Gothic Uralic"/>
              </a:rPr>
              <a:t>d	girl" </a:t>
            </a:r>
            <a:r>
              <a:rPr sz="2600" dirty="0">
                <a:solidFill>
                  <a:srgbClr val="4A2103"/>
                </a:solidFill>
                <a:latin typeface="Gothic Uralic"/>
                <a:cs typeface="Gothic Uralic"/>
              </a:rPr>
              <a:t> orientation</a:t>
            </a:r>
            <a:endParaRPr sz="2600" dirty="0">
              <a:latin typeface="Gothic Uralic"/>
              <a:cs typeface="Gothic Uralic"/>
            </a:endParaRPr>
          </a:p>
          <a:p>
            <a:pPr marL="240665" marR="6985" indent="-228600">
              <a:lnSpc>
                <a:spcPct val="150100"/>
              </a:lnSpc>
              <a:spcBef>
                <a:spcPts val="620"/>
              </a:spcBef>
              <a:buSzPct val="96153"/>
              <a:buFont typeface="Wingdings"/>
              <a:buChar char=""/>
              <a:tabLst>
                <a:tab pos="308610" algn="l"/>
              </a:tabLst>
            </a:pPr>
            <a:r>
              <a:rPr sz="2600" spc="-5" dirty="0">
                <a:solidFill>
                  <a:srgbClr val="4A2103"/>
                </a:solidFill>
                <a:latin typeface="Gothic Uralic"/>
                <a:cs typeface="Gothic Uralic"/>
              </a:rPr>
              <a:t>focused on living </a:t>
            </a:r>
            <a:r>
              <a:rPr sz="2600" dirty="0">
                <a:solidFill>
                  <a:srgbClr val="4A2103"/>
                </a:solidFill>
                <a:latin typeface="Gothic Uralic"/>
                <a:cs typeface="Gothic Uralic"/>
              </a:rPr>
              <a:t>up to </a:t>
            </a:r>
            <a:r>
              <a:rPr sz="2600" u="heavy" spc="-5" dirty="0">
                <a:solidFill>
                  <a:srgbClr val="4A2103"/>
                </a:solidFill>
                <a:uFill>
                  <a:solidFill>
                    <a:srgbClr val="4A2103"/>
                  </a:solidFill>
                </a:uFill>
                <a:latin typeface="Gothic Uralic"/>
                <a:cs typeface="Gothic Uralic"/>
              </a:rPr>
              <a:t>social </a:t>
            </a:r>
            <a:r>
              <a:rPr sz="2600" u="heavy" dirty="0">
                <a:solidFill>
                  <a:srgbClr val="4A2103"/>
                </a:solidFill>
                <a:uFill>
                  <a:solidFill>
                    <a:srgbClr val="4A2103"/>
                  </a:solidFill>
                </a:uFill>
                <a:latin typeface="Gothic Uralic"/>
                <a:cs typeface="Gothic Uralic"/>
              </a:rPr>
              <a:t>expectations </a:t>
            </a:r>
            <a:r>
              <a:rPr sz="2600" dirty="0">
                <a:solidFill>
                  <a:srgbClr val="4A2103"/>
                </a:solidFill>
                <a:latin typeface="Gothic Uralic"/>
                <a:cs typeface="Gothic Uralic"/>
              </a:rPr>
              <a:t> </a:t>
            </a:r>
            <a:r>
              <a:rPr sz="2600" spc="-5" dirty="0">
                <a:solidFill>
                  <a:srgbClr val="4A2103"/>
                </a:solidFill>
                <a:latin typeface="Gothic Uralic"/>
                <a:cs typeface="Gothic Uralic"/>
              </a:rPr>
              <a:t>and</a:t>
            </a:r>
            <a:r>
              <a:rPr sz="2600" spc="-10" dirty="0">
                <a:solidFill>
                  <a:srgbClr val="4A2103"/>
                </a:solidFill>
                <a:latin typeface="Gothic Uralic"/>
                <a:cs typeface="Gothic Uralic"/>
              </a:rPr>
              <a:t> </a:t>
            </a:r>
            <a:r>
              <a:rPr sz="2600" spc="-5" dirty="0">
                <a:solidFill>
                  <a:srgbClr val="4A2103"/>
                </a:solidFill>
                <a:latin typeface="Gothic Uralic"/>
                <a:cs typeface="Gothic Uralic"/>
              </a:rPr>
              <a:t>roles</a:t>
            </a:r>
            <a:endParaRPr sz="2600" dirty="0">
              <a:latin typeface="Gothic Uralic"/>
              <a:cs typeface="Gothic Uralic"/>
            </a:endParaRPr>
          </a:p>
          <a:p>
            <a:pPr marL="307975" indent="-295910">
              <a:spcBef>
                <a:spcPts val="2185"/>
              </a:spcBef>
              <a:buSzPct val="96153"/>
              <a:buFont typeface="Wingdings"/>
              <a:buChar char=""/>
              <a:tabLst>
                <a:tab pos="308610" algn="l"/>
              </a:tabLst>
            </a:pPr>
            <a:r>
              <a:rPr sz="2600" dirty="0">
                <a:solidFill>
                  <a:srgbClr val="4A2103"/>
                </a:solidFill>
                <a:latin typeface="Gothic Uralic"/>
                <a:cs typeface="Gothic Uralic"/>
              </a:rPr>
              <a:t>emphasis </a:t>
            </a:r>
            <a:r>
              <a:rPr sz="2600" spc="-5" dirty="0">
                <a:solidFill>
                  <a:srgbClr val="4A2103"/>
                </a:solidFill>
                <a:latin typeface="Gothic Uralic"/>
                <a:cs typeface="Gothic Uralic"/>
              </a:rPr>
              <a:t>on </a:t>
            </a:r>
            <a:r>
              <a:rPr sz="2600" u="heavy" dirty="0">
                <a:solidFill>
                  <a:srgbClr val="4A2103"/>
                </a:solidFill>
                <a:uFill>
                  <a:solidFill>
                    <a:srgbClr val="4A2103"/>
                  </a:solidFill>
                </a:uFill>
                <a:latin typeface="Gothic Uralic"/>
                <a:cs typeface="Gothic Uralic"/>
              </a:rPr>
              <a:t>conformity</a:t>
            </a:r>
            <a:r>
              <a:rPr sz="2600" dirty="0">
                <a:solidFill>
                  <a:srgbClr val="4A2103"/>
                </a:solidFill>
                <a:latin typeface="Gothic Uralic"/>
                <a:cs typeface="Gothic Uralic"/>
              </a:rPr>
              <a:t>, </a:t>
            </a:r>
            <a:r>
              <a:rPr sz="2600" spc="-5" dirty="0">
                <a:solidFill>
                  <a:srgbClr val="4A2103"/>
                </a:solidFill>
                <a:latin typeface="Gothic Uralic"/>
                <a:cs typeface="Gothic Uralic"/>
              </a:rPr>
              <a:t>being</a:t>
            </a:r>
            <a:r>
              <a:rPr sz="2600" spc="15" dirty="0">
                <a:solidFill>
                  <a:srgbClr val="4A2103"/>
                </a:solidFill>
                <a:latin typeface="Gothic Uralic"/>
                <a:cs typeface="Gothic Uralic"/>
              </a:rPr>
              <a:t> </a:t>
            </a:r>
            <a:r>
              <a:rPr sz="2600" spc="-5" dirty="0">
                <a:solidFill>
                  <a:srgbClr val="4A2103"/>
                </a:solidFill>
                <a:latin typeface="Gothic Uralic"/>
                <a:cs typeface="Gothic Uralic"/>
              </a:rPr>
              <a:t>"nice,"</a:t>
            </a:r>
            <a:endParaRPr sz="2600" dirty="0">
              <a:latin typeface="Gothic Uralic"/>
              <a:cs typeface="Gothic Uralic"/>
            </a:endParaRPr>
          </a:p>
          <a:p>
            <a:pPr marL="240665" marR="6985" indent="-228600">
              <a:lnSpc>
                <a:spcPct val="150100"/>
              </a:lnSpc>
              <a:spcBef>
                <a:spcPts val="620"/>
              </a:spcBef>
              <a:buSzPct val="96153"/>
              <a:buFont typeface="Wingdings"/>
              <a:buChar char=""/>
              <a:tabLst>
                <a:tab pos="398780" algn="l"/>
                <a:tab pos="2425065" algn="l"/>
                <a:tab pos="3776979" algn="l"/>
                <a:tab pos="5691505" algn="l"/>
              </a:tabLst>
            </a:pPr>
            <a:r>
              <a:rPr sz="2600" dirty="0">
                <a:solidFill>
                  <a:srgbClr val="4A2103"/>
                </a:solidFill>
                <a:latin typeface="Gothic Uralic"/>
                <a:cs typeface="Gothic Uralic"/>
              </a:rPr>
              <a:t>c</a:t>
            </a:r>
            <a:r>
              <a:rPr sz="2600" spc="-15" dirty="0">
                <a:solidFill>
                  <a:srgbClr val="4A2103"/>
                </a:solidFill>
                <a:latin typeface="Gothic Uralic"/>
                <a:cs typeface="Gothic Uralic"/>
              </a:rPr>
              <a:t>o</a:t>
            </a:r>
            <a:r>
              <a:rPr sz="2600" dirty="0">
                <a:solidFill>
                  <a:srgbClr val="4A2103"/>
                </a:solidFill>
                <a:latin typeface="Gothic Uralic"/>
                <a:cs typeface="Gothic Uralic"/>
              </a:rPr>
              <a:t>nsider	h</a:t>
            </a:r>
            <a:r>
              <a:rPr sz="2600" spc="-10" dirty="0">
                <a:solidFill>
                  <a:srgbClr val="4A2103"/>
                </a:solidFill>
                <a:latin typeface="Gothic Uralic"/>
                <a:cs typeface="Gothic Uralic"/>
              </a:rPr>
              <a:t>o</a:t>
            </a:r>
            <a:r>
              <a:rPr sz="2600" spc="5" dirty="0">
                <a:solidFill>
                  <a:srgbClr val="4A2103"/>
                </a:solidFill>
                <a:latin typeface="Gothic Uralic"/>
                <a:cs typeface="Gothic Uralic"/>
              </a:rPr>
              <a:t>w</a:t>
            </a:r>
            <a:r>
              <a:rPr sz="2600" dirty="0">
                <a:solidFill>
                  <a:srgbClr val="4A2103"/>
                </a:solidFill>
                <a:latin typeface="Gothic Uralic"/>
                <a:cs typeface="Gothic Uralic"/>
              </a:rPr>
              <a:t>	c</a:t>
            </a:r>
            <a:r>
              <a:rPr sz="2600" spc="-15" dirty="0">
                <a:solidFill>
                  <a:srgbClr val="4A2103"/>
                </a:solidFill>
                <a:latin typeface="Gothic Uralic"/>
                <a:cs typeface="Gothic Uralic"/>
              </a:rPr>
              <a:t>h</a:t>
            </a:r>
            <a:r>
              <a:rPr sz="2600" dirty="0">
                <a:solidFill>
                  <a:srgbClr val="4A2103"/>
                </a:solidFill>
                <a:latin typeface="Gothic Uralic"/>
                <a:cs typeface="Gothic Uralic"/>
              </a:rPr>
              <a:t>oices	</a:t>
            </a:r>
            <a:r>
              <a:rPr sz="2600" spc="-5" dirty="0">
                <a:solidFill>
                  <a:srgbClr val="4A2103"/>
                </a:solidFill>
                <a:latin typeface="Gothic Uralic"/>
                <a:cs typeface="Gothic Uralic"/>
              </a:rPr>
              <a:t>i</a:t>
            </a:r>
            <a:r>
              <a:rPr sz="2600" spc="5" dirty="0">
                <a:solidFill>
                  <a:srgbClr val="4A2103"/>
                </a:solidFill>
                <a:latin typeface="Gothic Uralic"/>
                <a:cs typeface="Gothic Uralic"/>
              </a:rPr>
              <a:t>n</a:t>
            </a:r>
            <a:r>
              <a:rPr sz="2600" dirty="0">
                <a:solidFill>
                  <a:srgbClr val="4A2103"/>
                </a:solidFill>
                <a:latin typeface="Gothic Uralic"/>
                <a:cs typeface="Gothic Uralic"/>
              </a:rPr>
              <a:t>fl</a:t>
            </a:r>
            <a:r>
              <a:rPr sz="2600" spc="-10" dirty="0">
                <a:solidFill>
                  <a:srgbClr val="4A2103"/>
                </a:solidFill>
                <a:latin typeface="Gothic Uralic"/>
                <a:cs typeface="Gothic Uralic"/>
              </a:rPr>
              <a:t>u</a:t>
            </a:r>
            <a:r>
              <a:rPr sz="2600" dirty="0">
                <a:solidFill>
                  <a:srgbClr val="4A2103"/>
                </a:solidFill>
                <a:latin typeface="Gothic Uralic"/>
                <a:cs typeface="Gothic Uralic"/>
              </a:rPr>
              <a:t>e</a:t>
            </a:r>
            <a:r>
              <a:rPr sz="2600" spc="-10" dirty="0">
                <a:solidFill>
                  <a:srgbClr val="4A2103"/>
                </a:solidFill>
                <a:latin typeface="Gothic Uralic"/>
                <a:cs typeface="Gothic Uralic"/>
              </a:rPr>
              <a:t>n</a:t>
            </a:r>
            <a:r>
              <a:rPr sz="2600" dirty="0">
                <a:solidFill>
                  <a:srgbClr val="4A2103"/>
                </a:solidFill>
                <a:latin typeface="Gothic Uralic"/>
                <a:cs typeface="Gothic Uralic"/>
              </a:rPr>
              <a:t>ce  </a:t>
            </a:r>
            <a:r>
              <a:rPr sz="2600" u="heavy" spc="-5" dirty="0">
                <a:solidFill>
                  <a:srgbClr val="4A2103"/>
                </a:solidFill>
                <a:uFill>
                  <a:solidFill>
                    <a:srgbClr val="4A2103"/>
                  </a:solidFill>
                </a:uFill>
                <a:latin typeface="Gothic Uralic"/>
                <a:cs typeface="Gothic Uralic"/>
              </a:rPr>
              <a:t>relationships</a:t>
            </a:r>
            <a:r>
              <a:rPr sz="2600" spc="-5" dirty="0">
                <a:solidFill>
                  <a:srgbClr val="4A2103"/>
                </a:solidFill>
                <a:latin typeface="Gothic Uralic"/>
                <a:cs typeface="Gothic Uralic"/>
              </a:rPr>
              <a:t>.</a:t>
            </a:r>
            <a:endParaRPr sz="2600" dirty="0">
              <a:latin typeface="Gothic Uralic"/>
              <a:cs typeface="Gothic Uralic"/>
            </a:endParaRPr>
          </a:p>
        </p:txBody>
      </p:sp>
    </p:spTree>
    <p:extLst>
      <p:ext uri="{BB962C8B-B14F-4D97-AF65-F5344CB8AC3E}">
        <p14:creationId xmlns:p14="http://schemas.microsoft.com/office/powerpoint/2010/main" val="292157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800" y="304800"/>
            <a:ext cx="8610600" cy="6248400"/>
          </a:xfrm>
          <a:custGeom>
            <a:avLst/>
            <a:gdLst/>
            <a:ahLst/>
            <a:cxnLst/>
            <a:rect l="l" t="t" r="r" b="b"/>
            <a:pathLst>
              <a:path w="8610600" h="6248400">
                <a:moveTo>
                  <a:pt x="8610600" y="0"/>
                </a:moveTo>
                <a:lnTo>
                  <a:pt x="0" y="0"/>
                </a:lnTo>
                <a:lnTo>
                  <a:pt x="0" y="6248400"/>
                </a:lnTo>
                <a:lnTo>
                  <a:pt x="8610600" y="6248400"/>
                </a:lnTo>
                <a:lnTo>
                  <a:pt x="8610600" y="0"/>
                </a:lnTo>
                <a:close/>
              </a:path>
            </a:pathLst>
          </a:custGeom>
          <a:solidFill>
            <a:srgbClr val="F1F1F1">
              <a:alpha val="39999"/>
            </a:srgbClr>
          </a:solidFill>
        </p:spPr>
        <p:txBody>
          <a:bodyPr wrap="square" lIns="0" tIns="0" rIns="0" bIns="0" rtlCol="0"/>
          <a:lstStyle/>
          <a:p>
            <a:endParaRPr/>
          </a:p>
        </p:txBody>
      </p:sp>
      <p:sp>
        <p:nvSpPr>
          <p:cNvPr id="3" name="object 3"/>
          <p:cNvSpPr txBox="1">
            <a:spLocks noGrp="1"/>
          </p:cNvSpPr>
          <p:nvPr>
            <p:ph type="title"/>
          </p:nvPr>
        </p:nvSpPr>
        <p:spPr>
          <a:xfrm>
            <a:off x="1998981" y="132330"/>
            <a:ext cx="7921625" cy="998350"/>
          </a:xfrm>
          <a:prstGeom prst="rect">
            <a:avLst/>
          </a:prstGeom>
        </p:spPr>
        <p:txBody>
          <a:bodyPr vert="horz" wrap="square" lIns="0" tIns="13335" rIns="0" bIns="0" rtlCol="0" anchor="b">
            <a:spAutoFit/>
          </a:bodyPr>
          <a:lstStyle/>
          <a:p>
            <a:pPr marL="12700">
              <a:spcBef>
                <a:spcPts val="105"/>
              </a:spcBef>
              <a:tabLst>
                <a:tab pos="786765" algn="l"/>
              </a:tabLst>
            </a:pPr>
            <a:r>
              <a:rPr sz="3200" b="1" spc="-5" dirty="0">
                <a:solidFill>
                  <a:srgbClr val="DC1A71"/>
                </a:solidFill>
                <a:latin typeface="Gothic Uralic"/>
                <a:cs typeface="Gothic Uralic"/>
              </a:rPr>
              <a:t>C.	</a:t>
            </a:r>
            <a:r>
              <a:rPr sz="3200" b="1" spc="-5" dirty="0">
                <a:solidFill>
                  <a:srgbClr val="F06B93"/>
                </a:solidFill>
                <a:latin typeface="Gothic Uralic"/>
                <a:cs typeface="Gothic Uralic"/>
              </a:rPr>
              <a:t>Stage </a:t>
            </a:r>
            <a:r>
              <a:rPr sz="3200" b="1" dirty="0">
                <a:solidFill>
                  <a:srgbClr val="F06B93"/>
                </a:solidFill>
                <a:latin typeface="Gothic Uralic"/>
                <a:cs typeface="Gothic Uralic"/>
              </a:rPr>
              <a:t>3 - </a:t>
            </a:r>
            <a:r>
              <a:rPr sz="3200" b="1" u="heavy" dirty="0">
                <a:solidFill>
                  <a:srgbClr val="F06B93"/>
                </a:solidFill>
                <a:uFill>
                  <a:solidFill>
                    <a:srgbClr val="F06B93"/>
                  </a:solidFill>
                </a:uFill>
                <a:latin typeface="Gothic Uralic"/>
                <a:cs typeface="Gothic Uralic"/>
              </a:rPr>
              <a:t>Interpersonal</a:t>
            </a:r>
            <a:r>
              <a:rPr sz="3200" b="1" u="heavy" spc="-30" dirty="0">
                <a:solidFill>
                  <a:srgbClr val="F06B93"/>
                </a:solidFill>
                <a:uFill>
                  <a:solidFill>
                    <a:srgbClr val="F06B93"/>
                  </a:solidFill>
                </a:uFill>
                <a:latin typeface="Gothic Uralic"/>
                <a:cs typeface="Gothic Uralic"/>
              </a:rPr>
              <a:t> </a:t>
            </a:r>
            <a:r>
              <a:rPr sz="3200" b="1" u="heavy" spc="-5" dirty="0">
                <a:solidFill>
                  <a:srgbClr val="F06B93"/>
                </a:solidFill>
                <a:uFill>
                  <a:solidFill>
                    <a:srgbClr val="F06B93"/>
                  </a:solidFill>
                </a:uFill>
                <a:latin typeface="Gothic Uralic"/>
                <a:cs typeface="Gothic Uralic"/>
              </a:rPr>
              <a:t>Relationships</a:t>
            </a:r>
            <a:endParaRPr sz="3200">
              <a:latin typeface="Gothic Uralic"/>
              <a:cs typeface="Gothic Uralic"/>
            </a:endParaRPr>
          </a:p>
        </p:txBody>
      </p:sp>
      <p:graphicFrame>
        <p:nvGraphicFramePr>
          <p:cNvPr id="4" name="object 4"/>
          <p:cNvGraphicFramePr>
            <a:graphicFrameLocks noGrp="1"/>
          </p:cNvGraphicFramePr>
          <p:nvPr/>
        </p:nvGraphicFramePr>
        <p:xfrm>
          <a:off x="2894583" y="1412588"/>
          <a:ext cx="7304404" cy="1594572"/>
        </p:xfrm>
        <a:graphic>
          <a:graphicData uri="http://schemas.openxmlformats.org/drawingml/2006/table">
            <a:tbl>
              <a:tblPr firstRow="1" bandRow="1">
                <a:tableStyleId>{2D5ABB26-0587-4C30-8999-92F81FD0307C}</a:tableStyleId>
              </a:tblPr>
              <a:tblGrid>
                <a:gridCol w="2477135">
                  <a:extLst>
                    <a:ext uri="{9D8B030D-6E8A-4147-A177-3AD203B41FA5}">
                      <a16:colId xmlns="" xmlns:a16="http://schemas.microsoft.com/office/drawing/2014/main" val="20000"/>
                    </a:ext>
                  </a:extLst>
                </a:gridCol>
                <a:gridCol w="3371850">
                  <a:extLst>
                    <a:ext uri="{9D8B030D-6E8A-4147-A177-3AD203B41FA5}">
                      <a16:colId xmlns="" xmlns:a16="http://schemas.microsoft.com/office/drawing/2014/main" val="20001"/>
                    </a:ext>
                  </a:extLst>
                </a:gridCol>
                <a:gridCol w="1455419">
                  <a:extLst>
                    <a:ext uri="{9D8B030D-6E8A-4147-A177-3AD203B41FA5}">
                      <a16:colId xmlns="" xmlns:a16="http://schemas.microsoft.com/office/drawing/2014/main" val="20002"/>
                    </a:ext>
                  </a:extLst>
                </a:gridCol>
              </a:tblGrid>
              <a:tr h="500106">
                <a:tc>
                  <a:txBody>
                    <a:bodyPr/>
                    <a:lstStyle/>
                    <a:p>
                      <a:pPr marL="327025" indent="-295910">
                        <a:lnSpc>
                          <a:spcPct val="100000"/>
                        </a:lnSpc>
                        <a:spcBef>
                          <a:spcPts val="20"/>
                        </a:spcBef>
                        <a:buSzPct val="96153"/>
                        <a:buFont typeface="Wingdings"/>
                        <a:buChar char=""/>
                        <a:tabLst>
                          <a:tab pos="327660" algn="l"/>
                        </a:tabLst>
                      </a:pPr>
                      <a:r>
                        <a:rPr sz="2600" dirty="0">
                          <a:solidFill>
                            <a:srgbClr val="4A2103"/>
                          </a:solidFill>
                          <a:latin typeface="Gothic Uralic"/>
                          <a:cs typeface="Gothic Uralic"/>
                        </a:rPr>
                        <a:t>emphasizes</a:t>
                      </a:r>
                      <a:endParaRPr sz="2600">
                        <a:latin typeface="Gothic Uralic"/>
                        <a:cs typeface="Gothic Uralic"/>
                      </a:endParaRPr>
                    </a:p>
                  </a:txBody>
                  <a:tcPr marL="0" marR="0" marT="2540" marB="0">
                    <a:solidFill>
                      <a:srgbClr val="F9F9F9"/>
                    </a:solidFill>
                  </a:tcPr>
                </a:tc>
                <a:tc>
                  <a:txBody>
                    <a:bodyPr/>
                    <a:lstStyle/>
                    <a:p>
                      <a:pPr marL="144145">
                        <a:lnSpc>
                          <a:spcPct val="100000"/>
                        </a:lnSpc>
                        <a:spcBef>
                          <a:spcPts val="20"/>
                        </a:spcBef>
                        <a:tabLst>
                          <a:tab pos="1111885" algn="l"/>
                        </a:tabLst>
                      </a:pPr>
                      <a:r>
                        <a:rPr sz="2600" dirty="0">
                          <a:solidFill>
                            <a:srgbClr val="4A2103"/>
                          </a:solidFill>
                          <a:latin typeface="Gothic Uralic"/>
                          <a:cs typeface="Gothic Uralic"/>
                        </a:rPr>
                        <a:t>the	</a:t>
                      </a:r>
                      <a:r>
                        <a:rPr sz="2600" spc="-5" dirty="0">
                          <a:solidFill>
                            <a:srgbClr val="4A2103"/>
                          </a:solidFill>
                          <a:latin typeface="Gothic Uralic"/>
                          <a:cs typeface="Gothic Uralic"/>
                        </a:rPr>
                        <a:t>maintenance</a:t>
                      </a:r>
                      <a:endParaRPr sz="2600">
                        <a:latin typeface="Gothic Uralic"/>
                        <a:cs typeface="Gothic Uralic"/>
                      </a:endParaRPr>
                    </a:p>
                  </a:txBody>
                  <a:tcPr marL="0" marR="0" marT="2540" marB="0">
                    <a:solidFill>
                      <a:srgbClr val="F9F9F9"/>
                    </a:solidFill>
                  </a:tcPr>
                </a:tc>
                <a:tc>
                  <a:txBody>
                    <a:bodyPr/>
                    <a:lstStyle/>
                    <a:p>
                      <a:pPr marR="24130" algn="r">
                        <a:lnSpc>
                          <a:spcPct val="100000"/>
                        </a:lnSpc>
                        <a:spcBef>
                          <a:spcPts val="20"/>
                        </a:spcBef>
                      </a:pPr>
                      <a:r>
                        <a:rPr sz="2600" dirty="0">
                          <a:solidFill>
                            <a:srgbClr val="4A2103"/>
                          </a:solidFill>
                          <a:latin typeface="Gothic Uralic"/>
                          <a:cs typeface="Gothic Uralic"/>
                        </a:rPr>
                        <a:t>happy</a:t>
                      </a:r>
                      <a:endParaRPr sz="2600">
                        <a:latin typeface="Gothic Uralic"/>
                        <a:cs typeface="Gothic Uralic"/>
                      </a:endParaRPr>
                    </a:p>
                  </a:txBody>
                  <a:tcPr marL="0" marR="0" marT="2540" marB="0">
                    <a:solidFill>
                      <a:srgbClr val="F9F9F9"/>
                    </a:solidFill>
                  </a:tcPr>
                </a:tc>
                <a:extLst>
                  <a:ext uri="{0D108BD9-81ED-4DB2-BD59-A6C34878D82A}">
                    <a16:rowId xmlns="" xmlns:a16="http://schemas.microsoft.com/office/drawing/2014/main" val="10000"/>
                  </a:ext>
                </a:extLst>
              </a:tr>
              <a:tr h="594550">
                <a:tc>
                  <a:txBody>
                    <a:bodyPr/>
                    <a:lstStyle/>
                    <a:p>
                      <a:pPr marL="259715">
                        <a:lnSpc>
                          <a:spcPct val="100000"/>
                        </a:lnSpc>
                        <a:spcBef>
                          <a:spcPts val="765"/>
                        </a:spcBef>
                      </a:pPr>
                      <a:r>
                        <a:rPr sz="2600" dirty="0">
                          <a:solidFill>
                            <a:srgbClr val="4A2103"/>
                          </a:solidFill>
                          <a:latin typeface="Gothic Uralic"/>
                          <a:cs typeface="Gothic Uralic"/>
                        </a:rPr>
                        <a:t>interpersonal</a:t>
                      </a:r>
                      <a:endParaRPr sz="2600">
                        <a:latin typeface="Gothic Uralic"/>
                        <a:cs typeface="Gothic Uralic"/>
                      </a:endParaRPr>
                    </a:p>
                  </a:txBody>
                  <a:tcPr marL="0" marR="0" marT="97155" marB="0">
                    <a:solidFill>
                      <a:srgbClr val="F9F9F9"/>
                    </a:solidFill>
                  </a:tcPr>
                </a:tc>
                <a:tc>
                  <a:txBody>
                    <a:bodyPr/>
                    <a:lstStyle/>
                    <a:p>
                      <a:pPr marL="182245">
                        <a:lnSpc>
                          <a:spcPct val="100000"/>
                        </a:lnSpc>
                        <a:spcBef>
                          <a:spcPts val="765"/>
                        </a:spcBef>
                        <a:tabLst>
                          <a:tab pos="2462530" algn="l"/>
                        </a:tabLst>
                      </a:pPr>
                      <a:r>
                        <a:rPr sz="2600" spc="-5" dirty="0">
                          <a:solidFill>
                            <a:srgbClr val="4A2103"/>
                          </a:solidFill>
                          <a:latin typeface="Gothic Uralic"/>
                          <a:cs typeface="Gothic Uralic"/>
                        </a:rPr>
                        <a:t>relationships	and</a:t>
                      </a:r>
                      <a:endParaRPr sz="2600">
                        <a:latin typeface="Gothic Uralic"/>
                        <a:cs typeface="Gothic Uralic"/>
                      </a:endParaRPr>
                    </a:p>
                  </a:txBody>
                  <a:tcPr marL="0" marR="0" marT="97155" marB="0">
                    <a:solidFill>
                      <a:srgbClr val="F9F9F9"/>
                    </a:solidFill>
                  </a:tcPr>
                </a:tc>
                <a:tc>
                  <a:txBody>
                    <a:bodyPr/>
                    <a:lstStyle/>
                    <a:p>
                      <a:pPr marR="24130" algn="r">
                        <a:lnSpc>
                          <a:spcPct val="100000"/>
                        </a:lnSpc>
                        <a:spcBef>
                          <a:spcPts val="765"/>
                        </a:spcBef>
                      </a:pPr>
                      <a:r>
                        <a:rPr sz="2600" u="heavy" spc="-5" dirty="0">
                          <a:solidFill>
                            <a:srgbClr val="4A2103"/>
                          </a:solidFill>
                          <a:uFill>
                            <a:solidFill>
                              <a:srgbClr val="4A2103"/>
                            </a:solidFill>
                          </a:uFill>
                          <a:latin typeface="Gothic Uralic"/>
                          <a:cs typeface="Gothic Uralic"/>
                        </a:rPr>
                        <a:t>ple</a:t>
                      </a:r>
                      <a:r>
                        <a:rPr sz="2600" u="heavy" spc="-10" dirty="0">
                          <a:solidFill>
                            <a:srgbClr val="4A2103"/>
                          </a:solidFill>
                          <a:uFill>
                            <a:solidFill>
                              <a:srgbClr val="4A2103"/>
                            </a:solidFill>
                          </a:uFill>
                          <a:latin typeface="Gothic Uralic"/>
                          <a:cs typeface="Gothic Uralic"/>
                        </a:rPr>
                        <a:t>a</a:t>
                      </a:r>
                      <a:r>
                        <a:rPr sz="2600" u="heavy" spc="-5" dirty="0">
                          <a:solidFill>
                            <a:srgbClr val="4A2103"/>
                          </a:solidFill>
                          <a:uFill>
                            <a:solidFill>
                              <a:srgbClr val="4A2103"/>
                            </a:solidFill>
                          </a:uFill>
                          <a:latin typeface="Gothic Uralic"/>
                          <a:cs typeface="Gothic Uralic"/>
                        </a:rPr>
                        <a:t>sing</a:t>
                      </a:r>
                      <a:endParaRPr sz="2600">
                        <a:latin typeface="Gothic Uralic"/>
                        <a:cs typeface="Gothic Uralic"/>
                      </a:endParaRPr>
                    </a:p>
                  </a:txBody>
                  <a:tcPr marL="0" marR="0" marT="97155" marB="0">
                    <a:solidFill>
                      <a:srgbClr val="F9F9F9"/>
                    </a:solidFill>
                  </a:tcPr>
                </a:tc>
                <a:extLst>
                  <a:ext uri="{0D108BD9-81ED-4DB2-BD59-A6C34878D82A}">
                    <a16:rowId xmlns="" xmlns:a16="http://schemas.microsoft.com/office/drawing/2014/main" val="10001"/>
                  </a:ext>
                </a:extLst>
              </a:tr>
              <a:tr h="499916">
                <a:tc>
                  <a:txBody>
                    <a:bodyPr/>
                    <a:lstStyle/>
                    <a:p>
                      <a:pPr marL="259715">
                        <a:lnSpc>
                          <a:spcPts val="3075"/>
                        </a:lnSpc>
                        <a:spcBef>
                          <a:spcPts val="760"/>
                        </a:spcBef>
                      </a:pPr>
                      <a:r>
                        <a:rPr sz="2600" u="heavy" dirty="0">
                          <a:solidFill>
                            <a:srgbClr val="4A2103"/>
                          </a:solidFill>
                          <a:uFill>
                            <a:solidFill>
                              <a:srgbClr val="4A2103"/>
                            </a:solidFill>
                          </a:uFill>
                          <a:latin typeface="Gothic Uralic"/>
                          <a:cs typeface="Gothic Uralic"/>
                        </a:rPr>
                        <a:t>others.</a:t>
                      </a:r>
                      <a:endParaRPr sz="2600">
                        <a:latin typeface="Gothic Uralic"/>
                        <a:cs typeface="Gothic Uralic"/>
                      </a:endParaRPr>
                    </a:p>
                  </a:txBody>
                  <a:tcPr marL="0" marR="0" marT="96520" marB="0">
                    <a:solidFill>
                      <a:srgbClr val="F9F9F9"/>
                    </a:solidFill>
                  </a:tcPr>
                </a:tc>
                <a:tc>
                  <a:txBody>
                    <a:bodyPr/>
                    <a:lstStyle/>
                    <a:p>
                      <a:pPr>
                        <a:lnSpc>
                          <a:spcPct val="100000"/>
                        </a:lnSpc>
                      </a:pPr>
                      <a:endParaRPr sz="2700">
                        <a:latin typeface="Times New Roman"/>
                        <a:cs typeface="Times New Roman"/>
                      </a:endParaRPr>
                    </a:p>
                  </a:txBody>
                  <a:tcPr marL="0" marR="0" marT="0" marB="0">
                    <a:solidFill>
                      <a:srgbClr val="F9F9F9"/>
                    </a:solidFill>
                  </a:tcPr>
                </a:tc>
                <a:tc>
                  <a:txBody>
                    <a:bodyPr/>
                    <a:lstStyle/>
                    <a:p>
                      <a:pPr>
                        <a:lnSpc>
                          <a:spcPct val="100000"/>
                        </a:lnSpc>
                      </a:pPr>
                      <a:endParaRPr sz="2700" dirty="0">
                        <a:latin typeface="Times New Roman"/>
                        <a:cs typeface="Times New Roman"/>
                      </a:endParaRPr>
                    </a:p>
                  </a:txBody>
                  <a:tcPr marL="0" marR="0" marT="0" marB="0">
                    <a:solidFill>
                      <a:srgbClr val="F9F9F9"/>
                    </a:solidFill>
                  </a:tcPr>
                </a:tc>
                <a:extLst>
                  <a:ext uri="{0D108BD9-81ED-4DB2-BD59-A6C34878D82A}">
                    <a16:rowId xmlns="" xmlns:a16="http://schemas.microsoft.com/office/drawing/2014/main" val="10002"/>
                  </a:ext>
                </a:extLst>
              </a:tr>
            </a:tbl>
          </a:graphicData>
        </a:graphic>
      </p:graphicFrame>
      <p:sp>
        <p:nvSpPr>
          <p:cNvPr id="5" name="object 5"/>
          <p:cNvSpPr txBox="1"/>
          <p:nvPr/>
        </p:nvSpPr>
        <p:spPr>
          <a:xfrm>
            <a:off x="2913634" y="3067278"/>
            <a:ext cx="7266305" cy="1214120"/>
          </a:xfrm>
          <a:prstGeom prst="rect">
            <a:avLst/>
          </a:prstGeom>
        </p:spPr>
        <p:txBody>
          <a:bodyPr vert="horz" wrap="square" lIns="0" tIns="12700" rIns="0" bIns="0" rtlCol="0">
            <a:spAutoFit/>
          </a:bodyPr>
          <a:lstStyle/>
          <a:p>
            <a:pPr marL="240665" marR="5080" indent="-228600">
              <a:lnSpc>
                <a:spcPct val="150000"/>
              </a:lnSpc>
              <a:spcBef>
                <a:spcPts val="100"/>
              </a:spcBef>
              <a:buSzPct val="96153"/>
              <a:buFont typeface="Wingdings"/>
              <a:buChar char=""/>
              <a:tabLst>
                <a:tab pos="308610" algn="l"/>
                <a:tab pos="670560" algn="l"/>
                <a:tab pos="1667510" algn="l"/>
                <a:tab pos="2134235" algn="l"/>
                <a:tab pos="3192145" algn="l"/>
                <a:tab pos="4827905" algn="l"/>
                <a:tab pos="6934200" algn="l"/>
              </a:tabLst>
            </a:pPr>
            <a:r>
              <a:rPr sz="2600" dirty="0">
                <a:solidFill>
                  <a:srgbClr val="4A2103"/>
                </a:solidFill>
                <a:latin typeface="Gothic Uralic"/>
                <a:cs typeface="Gothic Uralic"/>
              </a:rPr>
              <a:t>a	need	</a:t>
            </a:r>
            <a:r>
              <a:rPr sz="2600" spc="-10" dirty="0">
                <a:solidFill>
                  <a:srgbClr val="4A2103"/>
                </a:solidFill>
                <a:latin typeface="Gothic Uralic"/>
                <a:cs typeface="Gothic Uralic"/>
              </a:rPr>
              <a:t>t</a:t>
            </a:r>
            <a:r>
              <a:rPr sz="2600" dirty="0">
                <a:solidFill>
                  <a:srgbClr val="4A2103"/>
                </a:solidFill>
                <a:latin typeface="Gothic Uralic"/>
                <a:cs typeface="Gothic Uralic"/>
              </a:rPr>
              <a:t>o	</a:t>
            </a:r>
            <a:r>
              <a:rPr sz="2600" u="heavy" spc="-20" dirty="0">
                <a:solidFill>
                  <a:srgbClr val="4A2103"/>
                </a:solidFill>
                <a:uFill>
                  <a:solidFill>
                    <a:srgbClr val="4A2103"/>
                  </a:solidFill>
                </a:uFill>
                <a:latin typeface="Gothic Uralic"/>
                <a:cs typeface="Gothic Uralic"/>
              </a:rPr>
              <a:t>a</a:t>
            </a:r>
            <a:r>
              <a:rPr sz="2600" u="heavy" spc="15" dirty="0">
                <a:solidFill>
                  <a:srgbClr val="4A2103"/>
                </a:solidFill>
                <a:uFill>
                  <a:solidFill>
                    <a:srgbClr val="4A2103"/>
                  </a:solidFill>
                </a:uFill>
                <a:latin typeface="Gothic Uralic"/>
                <a:cs typeface="Gothic Uralic"/>
              </a:rPr>
              <a:t>v</a:t>
            </a:r>
            <a:r>
              <a:rPr sz="2600" u="heavy" dirty="0">
                <a:solidFill>
                  <a:srgbClr val="4A2103"/>
                </a:solidFill>
                <a:uFill>
                  <a:solidFill>
                    <a:srgbClr val="4A2103"/>
                  </a:solidFill>
                </a:uFill>
                <a:latin typeface="Gothic Uralic"/>
                <a:cs typeface="Gothic Uralic"/>
              </a:rPr>
              <a:t>oid	reje</a:t>
            </a:r>
            <a:r>
              <a:rPr sz="2600" u="heavy" spc="-10" dirty="0">
                <a:solidFill>
                  <a:srgbClr val="4A2103"/>
                </a:solidFill>
                <a:uFill>
                  <a:solidFill>
                    <a:srgbClr val="4A2103"/>
                  </a:solidFill>
                </a:uFill>
                <a:latin typeface="Gothic Uralic"/>
                <a:cs typeface="Gothic Uralic"/>
              </a:rPr>
              <a:t>c</a:t>
            </a:r>
            <a:r>
              <a:rPr sz="2600" u="heavy" dirty="0">
                <a:solidFill>
                  <a:srgbClr val="4A2103"/>
                </a:solidFill>
                <a:uFill>
                  <a:solidFill>
                    <a:srgbClr val="4A2103"/>
                  </a:solidFill>
                </a:uFill>
                <a:latin typeface="Gothic Uralic"/>
                <a:cs typeface="Gothic Uralic"/>
              </a:rPr>
              <a:t>tio</a:t>
            </a:r>
            <a:r>
              <a:rPr sz="2600" u="heavy" spc="-10" dirty="0">
                <a:solidFill>
                  <a:srgbClr val="4A2103"/>
                </a:solidFill>
                <a:uFill>
                  <a:solidFill>
                    <a:srgbClr val="4A2103"/>
                  </a:solidFill>
                </a:uFill>
                <a:latin typeface="Gothic Uralic"/>
                <a:cs typeface="Gothic Uralic"/>
              </a:rPr>
              <a:t>n</a:t>
            </a:r>
            <a:r>
              <a:rPr sz="2600" dirty="0">
                <a:solidFill>
                  <a:srgbClr val="4A2103"/>
                </a:solidFill>
                <a:latin typeface="Gothic Uralic"/>
                <a:cs typeface="Gothic Uralic"/>
              </a:rPr>
              <a:t>,	</a:t>
            </a:r>
            <a:r>
              <a:rPr sz="2600" spc="-5" dirty="0">
                <a:solidFill>
                  <a:srgbClr val="4A2103"/>
                </a:solidFill>
                <a:latin typeface="Gothic Uralic"/>
                <a:cs typeface="Gothic Uralic"/>
              </a:rPr>
              <a:t>disaf</a:t>
            </a:r>
            <a:r>
              <a:rPr sz="2600" spc="-10" dirty="0">
                <a:solidFill>
                  <a:srgbClr val="4A2103"/>
                </a:solidFill>
                <a:latin typeface="Gothic Uralic"/>
                <a:cs typeface="Gothic Uralic"/>
              </a:rPr>
              <a:t>f</a:t>
            </a:r>
            <a:r>
              <a:rPr sz="2600" dirty="0">
                <a:solidFill>
                  <a:srgbClr val="4A2103"/>
                </a:solidFill>
                <a:latin typeface="Gothic Uralic"/>
                <a:cs typeface="Gothic Uralic"/>
              </a:rPr>
              <a:t>ect</a:t>
            </a:r>
            <a:r>
              <a:rPr sz="2600" spc="-20" dirty="0">
                <a:solidFill>
                  <a:srgbClr val="4A2103"/>
                </a:solidFill>
                <a:latin typeface="Gothic Uralic"/>
                <a:cs typeface="Gothic Uralic"/>
              </a:rPr>
              <a:t>i</a:t>
            </a:r>
            <a:r>
              <a:rPr sz="2600" dirty="0">
                <a:solidFill>
                  <a:srgbClr val="4A2103"/>
                </a:solidFill>
                <a:latin typeface="Gothic Uralic"/>
                <a:cs typeface="Gothic Uralic"/>
              </a:rPr>
              <a:t>on,	</a:t>
            </a:r>
            <a:r>
              <a:rPr sz="2600" spc="10" dirty="0">
                <a:solidFill>
                  <a:srgbClr val="4A2103"/>
                </a:solidFill>
                <a:latin typeface="Gothic Uralic"/>
                <a:cs typeface="Gothic Uralic"/>
              </a:rPr>
              <a:t>or  </a:t>
            </a:r>
            <a:r>
              <a:rPr sz="2600" spc="-5" dirty="0">
                <a:solidFill>
                  <a:srgbClr val="4A2103"/>
                </a:solidFill>
                <a:latin typeface="Gothic Uralic"/>
                <a:cs typeface="Gothic Uralic"/>
              </a:rPr>
              <a:t>disapproval </a:t>
            </a:r>
            <a:r>
              <a:rPr sz="2600" dirty="0">
                <a:solidFill>
                  <a:srgbClr val="4A2103"/>
                </a:solidFill>
                <a:latin typeface="Gothic Uralic"/>
                <a:cs typeface="Gothic Uralic"/>
              </a:rPr>
              <a:t>from</a:t>
            </a:r>
            <a:r>
              <a:rPr sz="2600" spc="-20" dirty="0">
                <a:solidFill>
                  <a:srgbClr val="4A2103"/>
                </a:solidFill>
                <a:latin typeface="Gothic Uralic"/>
                <a:cs typeface="Gothic Uralic"/>
              </a:rPr>
              <a:t> </a:t>
            </a:r>
            <a:r>
              <a:rPr sz="2600" dirty="0">
                <a:solidFill>
                  <a:srgbClr val="4A2103"/>
                </a:solidFill>
                <a:latin typeface="Gothic Uralic"/>
                <a:cs typeface="Gothic Uralic"/>
              </a:rPr>
              <a:t>others.</a:t>
            </a:r>
            <a:endParaRPr sz="2600" dirty="0">
              <a:latin typeface="Gothic Uralic"/>
              <a:cs typeface="Gothic Uralic"/>
            </a:endParaRPr>
          </a:p>
        </p:txBody>
      </p:sp>
    </p:spTree>
    <p:extLst>
      <p:ext uri="{BB962C8B-B14F-4D97-AF65-F5344CB8AC3E}">
        <p14:creationId xmlns:p14="http://schemas.microsoft.com/office/powerpoint/2010/main" val="285368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800" y="381000"/>
            <a:ext cx="8534400" cy="6019800"/>
          </a:xfrm>
          <a:custGeom>
            <a:avLst/>
            <a:gdLst/>
            <a:ahLst/>
            <a:cxnLst/>
            <a:rect l="l" t="t" r="r" b="b"/>
            <a:pathLst>
              <a:path w="8534400" h="6019800">
                <a:moveTo>
                  <a:pt x="8534400" y="0"/>
                </a:moveTo>
                <a:lnTo>
                  <a:pt x="0" y="0"/>
                </a:lnTo>
                <a:lnTo>
                  <a:pt x="0" y="6019800"/>
                </a:lnTo>
                <a:lnTo>
                  <a:pt x="8534400" y="6019800"/>
                </a:lnTo>
                <a:lnTo>
                  <a:pt x="8534400" y="0"/>
                </a:lnTo>
                <a:close/>
              </a:path>
            </a:pathLst>
          </a:custGeom>
          <a:solidFill>
            <a:srgbClr val="F1F1F1">
              <a:alpha val="39999"/>
            </a:srgbClr>
          </a:solidFill>
        </p:spPr>
        <p:txBody>
          <a:bodyPr wrap="square" lIns="0" tIns="0" rIns="0" bIns="0" rtlCol="0"/>
          <a:lstStyle/>
          <a:p>
            <a:endParaRPr/>
          </a:p>
        </p:txBody>
      </p:sp>
      <p:sp>
        <p:nvSpPr>
          <p:cNvPr id="3" name="object 3"/>
          <p:cNvSpPr txBox="1">
            <a:spLocks noGrp="1"/>
          </p:cNvSpPr>
          <p:nvPr>
            <p:ph type="title"/>
          </p:nvPr>
        </p:nvSpPr>
        <p:spPr>
          <a:xfrm>
            <a:off x="1998981" y="208530"/>
            <a:ext cx="7508875" cy="998350"/>
          </a:xfrm>
          <a:prstGeom prst="rect">
            <a:avLst/>
          </a:prstGeom>
        </p:spPr>
        <p:txBody>
          <a:bodyPr vert="horz" wrap="square" lIns="0" tIns="13335" rIns="0" bIns="0" rtlCol="0" anchor="b">
            <a:spAutoFit/>
          </a:bodyPr>
          <a:lstStyle/>
          <a:p>
            <a:pPr marL="12700">
              <a:spcBef>
                <a:spcPts val="105"/>
              </a:spcBef>
              <a:tabLst>
                <a:tab pos="753110" algn="l"/>
              </a:tabLst>
            </a:pPr>
            <a:r>
              <a:rPr sz="3200" b="1" dirty="0">
                <a:solidFill>
                  <a:srgbClr val="DC1A71"/>
                </a:solidFill>
                <a:latin typeface="Gothic Uralic"/>
                <a:cs typeface="Gothic Uralic"/>
              </a:rPr>
              <a:t>D.	</a:t>
            </a:r>
            <a:r>
              <a:rPr sz="3200" b="1" spc="-5" dirty="0">
                <a:solidFill>
                  <a:srgbClr val="F06B93"/>
                </a:solidFill>
                <a:latin typeface="Gothic Uralic"/>
                <a:cs typeface="Gothic Uralic"/>
              </a:rPr>
              <a:t>Stage </a:t>
            </a:r>
            <a:r>
              <a:rPr sz="3200" b="1" dirty="0">
                <a:solidFill>
                  <a:srgbClr val="F06B93"/>
                </a:solidFill>
                <a:latin typeface="Gothic Uralic"/>
                <a:cs typeface="Gothic Uralic"/>
              </a:rPr>
              <a:t>4 - </a:t>
            </a:r>
            <a:r>
              <a:rPr sz="3200" b="1" spc="-5" dirty="0">
                <a:solidFill>
                  <a:srgbClr val="F06B93"/>
                </a:solidFill>
                <a:latin typeface="Gothic Uralic"/>
                <a:cs typeface="Gothic Uralic"/>
              </a:rPr>
              <a:t>Maintaining Social</a:t>
            </a:r>
            <a:r>
              <a:rPr sz="3200" b="1" spc="-20" dirty="0">
                <a:solidFill>
                  <a:srgbClr val="F06B93"/>
                </a:solidFill>
                <a:latin typeface="Gothic Uralic"/>
                <a:cs typeface="Gothic Uralic"/>
              </a:rPr>
              <a:t> </a:t>
            </a:r>
            <a:r>
              <a:rPr sz="3200" b="1" spc="-5" dirty="0">
                <a:solidFill>
                  <a:srgbClr val="F06B93"/>
                </a:solidFill>
                <a:latin typeface="Gothic Uralic"/>
                <a:cs typeface="Gothic Uralic"/>
              </a:rPr>
              <a:t>Order</a:t>
            </a:r>
            <a:endParaRPr sz="3200" dirty="0">
              <a:latin typeface="Gothic Uralic"/>
              <a:cs typeface="Gothic Uralic"/>
            </a:endParaRPr>
          </a:p>
        </p:txBody>
      </p:sp>
      <p:sp>
        <p:nvSpPr>
          <p:cNvPr id="4" name="object 4"/>
          <p:cNvSpPr txBox="1"/>
          <p:nvPr/>
        </p:nvSpPr>
        <p:spPr>
          <a:xfrm>
            <a:off x="2913634" y="1279708"/>
            <a:ext cx="7191375" cy="3078480"/>
          </a:xfrm>
          <a:prstGeom prst="rect">
            <a:avLst/>
          </a:prstGeom>
        </p:spPr>
        <p:txBody>
          <a:bodyPr vert="horz" wrap="square" lIns="0" tIns="12700" rIns="0" bIns="0" rtlCol="0">
            <a:spAutoFit/>
          </a:bodyPr>
          <a:lstStyle/>
          <a:p>
            <a:pPr marL="240665" marR="5080" indent="-228600" algn="just">
              <a:lnSpc>
                <a:spcPct val="150100"/>
              </a:lnSpc>
              <a:spcBef>
                <a:spcPts val="100"/>
              </a:spcBef>
              <a:buSzPct val="96153"/>
              <a:buFont typeface="Wingdings"/>
              <a:buChar char=""/>
              <a:tabLst>
                <a:tab pos="308610" algn="l"/>
              </a:tabLst>
            </a:pPr>
            <a:r>
              <a:rPr sz="2600" dirty="0">
                <a:solidFill>
                  <a:srgbClr val="4A2103"/>
                </a:solidFill>
                <a:latin typeface="Gothic Uralic"/>
                <a:cs typeface="Gothic Uralic"/>
              </a:rPr>
              <a:t>consider </a:t>
            </a:r>
            <a:r>
              <a:rPr sz="2600" u="heavy" spc="-5" dirty="0">
                <a:solidFill>
                  <a:srgbClr val="4A2103"/>
                </a:solidFill>
                <a:uFill>
                  <a:solidFill>
                    <a:srgbClr val="4A2103"/>
                  </a:solidFill>
                </a:uFill>
                <a:latin typeface="Gothic Uralic"/>
                <a:cs typeface="Gothic Uralic"/>
              </a:rPr>
              <a:t>society </a:t>
            </a:r>
            <a:r>
              <a:rPr sz="2600" u="heavy" spc="5" dirty="0">
                <a:solidFill>
                  <a:srgbClr val="4A2103"/>
                </a:solidFill>
                <a:uFill>
                  <a:solidFill>
                    <a:srgbClr val="4A2103"/>
                  </a:solidFill>
                </a:uFill>
                <a:latin typeface="Gothic Uralic"/>
                <a:cs typeface="Gothic Uralic"/>
              </a:rPr>
              <a:t>as </a:t>
            </a:r>
            <a:r>
              <a:rPr sz="2600" u="heavy" dirty="0">
                <a:solidFill>
                  <a:srgbClr val="4A2103"/>
                </a:solidFill>
                <a:uFill>
                  <a:solidFill>
                    <a:srgbClr val="4A2103"/>
                  </a:solidFill>
                </a:uFill>
                <a:latin typeface="Gothic Uralic"/>
                <a:cs typeface="Gothic Uralic"/>
              </a:rPr>
              <a:t>a </a:t>
            </a:r>
            <a:r>
              <a:rPr sz="2600" u="heavy" spc="-5" dirty="0">
                <a:solidFill>
                  <a:srgbClr val="4A2103"/>
                </a:solidFill>
                <a:uFill>
                  <a:solidFill>
                    <a:srgbClr val="4A2103"/>
                  </a:solidFill>
                </a:uFill>
                <a:latin typeface="Gothic Uralic"/>
                <a:cs typeface="Gothic Uralic"/>
              </a:rPr>
              <a:t>whole</a:t>
            </a:r>
            <a:r>
              <a:rPr sz="2600" spc="-5" dirty="0">
                <a:solidFill>
                  <a:srgbClr val="4A2103"/>
                </a:solidFill>
                <a:latin typeface="Gothic Uralic"/>
                <a:cs typeface="Gothic Uralic"/>
              </a:rPr>
              <a:t> when making  judgments</a:t>
            </a:r>
            <a:endParaRPr sz="2600" dirty="0">
              <a:latin typeface="Gothic Uralic"/>
              <a:cs typeface="Gothic Uralic"/>
            </a:endParaRPr>
          </a:p>
          <a:p>
            <a:pPr marL="240665" marR="5080" indent="-228600" algn="just">
              <a:lnSpc>
                <a:spcPct val="150000"/>
              </a:lnSpc>
              <a:spcBef>
                <a:spcPts val="625"/>
              </a:spcBef>
              <a:buSzPct val="96153"/>
              <a:buFont typeface="Wingdings"/>
              <a:buChar char=""/>
              <a:tabLst>
                <a:tab pos="308610" algn="l"/>
              </a:tabLst>
            </a:pPr>
            <a:r>
              <a:rPr sz="2600" dirty="0">
                <a:solidFill>
                  <a:srgbClr val="4A2103"/>
                </a:solidFill>
                <a:latin typeface="Gothic Uralic"/>
                <a:cs typeface="Gothic Uralic"/>
              </a:rPr>
              <a:t>focus </a:t>
            </a:r>
            <a:r>
              <a:rPr sz="2600" spc="-5" dirty="0">
                <a:solidFill>
                  <a:srgbClr val="4A2103"/>
                </a:solidFill>
                <a:latin typeface="Gothic Uralic"/>
                <a:cs typeface="Gothic Uralic"/>
              </a:rPr>
              <a:t>is on maintaining </a:t>
            </a:r>
            <a:r>
              <a:rPr sz="2600" u="heavy" spc="-5" dirty="0">
                <a:solidFill>
                  <a:srgbClr val="4A2103"/>
                </a:solidFill>
                <a:uFill>
                  <a:solidFill>
                    <a:srgbClr val="4A2103"/>
                  </a:solidFill>
                </a:uFill>
                <a:latin typeface="Gothic Uralic"/>
                <a:cs typeface="Gothic Uralic"/>
              </a:rPr>
              <a:t>law</a:t>
            </a:r>
            <a:r>
              <a:rPr sz="2600" spc="-5" dirty="0">
                <a:solidFill>
                  <a:srgbClr val="4A2103"/>
                </a:solidFill>
                <a:latin typeface="Gothic Uralic"/>
                <a:cs typeface="Gothic Uralic"/>
              </a:rPr>
              <a:t> and </a:t>
            </a:r>
            <a:r>
              <a:rPr sz="2600" dirty="0">
                <a:solidFill>
                  <a:srgbClr val="4A2103"/>
                </a:solidFill>
                <a:latin typeface="Gothic Uralic"/>
                <a:cs typeface="Gothic Uralic"/>
              </a:rPr>
              <a:t>order </a:t>
            </a:r>
            <a:r>
              <a:rPr sz="2600" spc="-5" dirty="0">
                <a:solidFill>
                  <a:srgbClr val="4A2103"/>
                </a:solidFill>
                <a:latin typeface="Gothic Uralic"/>
                <a:cs typeface="Gothic Uralic"/>
              </a:rPr>
              <a:t>by  following </a:t>
            </a:r>
            <a:r>
              <a:rPr sz="2600" dirty="0">
                <a:solidFill>
                  <a:srgbClr val="4A2103"/>
                </a:solidFill>
                <a:latin typeface="Gothic Uralic"/>
                <a:cs typeface="Gothic Uralic"/>
              </a:rPr>
              <a:t>the </a:t>
            </a:r>
            <a:r>
              <a:rPr sz="2600" u="heavy" spc="-5" dirty="0">
                <a:solidFill>
                  <a:srgbClr val="4A2103"/>
                </a:solidFill>
                <a:uFill>
                  <a:solidFill>
                    <a:srgbClr val="4A2103"/>
                  </a:solidFill>
                </a:uFill>
                <a:latin typeface="Gothic Uralic"/>
                <a:cs typeface="Gothic Uralic"/>
              </a:rPr>
              <a:t>rules</a:t>
            </a:r>
            <a:r>
              <a:rPr sz="2600" spc="-5" dirty="0">
                <a:solidFill>
                  <a:srgbClr val="4A2103"/>
                </a:solidFill>
                <a:latin typeface="Gothic Uralic"/>
                <a:cs typeface="Gothic Uralic"/>
              </a:rPr>
              <a:t>, doing </a:t>
            </a:r>
            <a:r>
              <a:rPr sz="2600" dirty="0">
                <a:solidFill>
                  <a:srgbClr val="4A2103"/>
                </a:solidFill>
                <a:latin typeface="Gothic Uralic"/>
                <a:cs typeface="Gothic Uralic"/>
              </a:rPr>
              <a:t>one’s </a:t>
            </a:r>
            <a:r>
              <a:rPr sz="2600" u="heavy" spc="-5" dirty="0">
                <a:solidFill>
                  <a:srgbClr val="4A2103"/>
                </a:solidFill>
                <a:uFill>
                  <a:solidFill>
                    <a:srgbClr val="4A2103"/>
                  </a:solidFill>
                </a:uFill>
                <a:latin typeface="Gothic Uralic"/>
                <a:cs typeface="Gothic Uralic"/>
              </a:rPr>
              <a:t>duty</a:t>
            </a:r>
            <a:r>
              <a:rPr sz="2600" spc="-5" dirty="0">
                <a:solidFill>
                  <a:srgbClr val="4A2103"/>
                </a:solidFill>
                <a:latin typeface="Gothic Uralic"/>
                <a:cs typeface="Gothic Uralic"/>
              </a:rPr>
              <a:t> and  </a:t>
            </a:r>
            <a:r>
              <a:rPr sz="2600" dirty="0">
                <a:solidFill>
                  <a:srgbClr val="4A2103"/>
                </a:solidFill>
                <a:latin typeface="Gothic Uralic"/>
                <a:cs typeface="Gothic Uralic"/>
              </a:rPr>
              <a:t>respecting </a:t>
            </a:r>
            <a:r>
              <a:rPr sz="2600" u="heavy" spc="-5" dirty="0">
                <a:solidFill>
                  <a:srgbClr val="4A2103"/>
                </a:solidFill>
                <a:uFill>
                  <a:solidFill>
                    <a:srgbClr val="4A2103"/>
                  </a:solidFill>
                </a:uFill>
                <a:latin typeface="Gothic Uralic"/>
                <a:cs typeface="Gothic Uralic"/>
              </a:rPr>
              <a:t>authority</a:t>
            </a:r>
            <a:r>
              <a:rPr sz="2600" spc="-5" dirty="0">
                <a:solidFill>
                  <a:srgbClr val="4A2103"/>
                </a:solidFill>
                <a:latin typeface="Gothic Uralic"/>
                <a:cs typeface="Gothic Uralic"/>
              </a:rPr>
              <a:t>.</a:t>
            </a:r>
            <a:endParaRPr sz="2600" dirty="0">
              <a:latin typeface="Gothic Uralic"/>
              <a:cs typeface="Gothic Uralic"/>
            </a:endParaRPr>
          </a:p>
        </p:txBody>
      </p:sp>
      <p:sp>
        <p:nvSpPr>
          <p:cNvPr id="5" name="object 5"/>
          <p:cNvSpPr/>
          <p:nvPr/>
        </p:nvSpPr>
        <p:spPr>
          <a:xfrm>
            <a:off x="7008876" y="3941064"/>
            <a:ext cx="3302508" cy="247802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7140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800" y="381000"/>
            <a:ext cx="8534400" cy="6019800"/>
          </a:xfrm>
          <a:custGeom>
            <a:avLst/>
            <a:gdLst/>
            <a:ahLst/>
            <a:cxnLst/>
            <a:rect l="l" t="t" r="r" b="b"/>
            <a:pathLst>
              <a:path w="8534400" h="6019800">
                <a:moveTo>
                  <a:pt x="8534400" y="0"/>
                </a:moveTo>
                <a:lnTo>
                  <a:pt x="0" y="0"/>
                </a:lnTo>
                <a:lnTo>
                  <a:pt x="0" y="6019800"/>
                </a:lnTo>
                <a:lnTo>
                  <a:pt x="8534400" y="6019800"/>
                </a:lnTo>
                <a:lnTo>
                  <a:pt x="8534400" y="0"/>
                </a:lnTo>
                <a:close/>
              </a:path>
            </a:pathLst>
          </a:custGeom>
          <a:solidFill>
            <a:srgbClr val="F1F1F1">
              <a:alpha val="39999"/>
            </a:srgbClr>
          </a:solidFill>
        </p:spPr>
        <p:txBody>
          <a:bodyPr wrap="square" lIns="0" tIns="0" rIns="0" bIns="0" rtlCol="0"/>
          <a:lstStyle/>
          <a:p>
            <a:endParaRPr/>
          </a:p>
        </p:txBody>
      </p:sp>
      <p:sp>
        <p:nvSpPr>
          <p:cNvPr id="3" name="object 3"/>
          <p:cNvSpPr txBox="1">
            <a:spLocks noGrp="1"/>
          </p:cNvSpPr>
          <p:nvPr>
            <p:ph type="title"/>
          </p:nvPr>
        </p:nvSpPr>
        <p:spPr>
          <a:xfrm>
            <a:off x="1998981" y="208530"/>
            <a:ext cx="7508875" cy="998350"/>
          </a:xfrm>
          <a:prstGeom prst="rect">
            <a:avLst/>
          </a:prstGeom>
        </p:spPr>
        <p:txBody>
          <a:bodyPr vert="horz" wrap="square" lIns="0" tIns="13335" rIns="0" bIns="0" rtlCol="0" anchor="b">
            <a:spAutoFit/>
          </a:bodyPr>
          <a:lstStyle/>
          <a:p>
            <a:pPr marL="12700">
              <a:spcBef>
                <a:spcPts val="105"/>
              </a:spcBef>
              <a:tabLst>
                <a:tab pos="753110" algn="l"/>
              </a:tabLst>
            </a:pPr>
            <a:r>
              <a:rPr sz="3200" b="1" dirty="0">
                <a:solidFill>
                  <a:srgbClr val="DC1A71"/>
                </a:solidFill>
                <a:latin typeface="Gothic Uralic"/>
                <a:cs typeface="Gothic Uralic"/>
              </a:rPr>
              <a:t>D.	</a:t>
            </a:r>
            <a:r>
              <a:rPr sz="3200" b="1" spc="-5" dirty="0">
                <a:solidFill>
                  <a:srgbClr val="F06B93"/>
                </a:solidFill>
                <a:latin typeface="Gothic Uralic"/>
                <a:cs typeface="Gothic Uralic"/>
              </a:rPr>
              <a:t>Stage </a:t>
            </a:r>
            <a:r>
              <a:rPr sz="3200" b="1" dirty="0">
                <a:solidFill>
                  <a:srgbClr val="F06B93"/>
                </a:solidFill>
                <a:latin typeface="Gothic Uralic"/>
                <a:cs typeface="Gothic Uralic"/>
              </a:rPr>
              <a:t>4 - </a:t>
            </a:r>
            <a:r>
              <a:rPr sz="3200" b="1" spc="-5" dirty="0">
                <a:solidFill>
                  <a:srgbClr val="F06B93"/>
                </a:solidFill>
                <a:latin typeface="Gothic Uralic"/>
                <a:cs typeface="Gothic Uralic"/>
              </a:rPr>
              <a:t>Maintaining Social</a:t>
            </a:r>
            <a:r>
              <a:rPr sz="3200" b="1" spc="-20" dirty="0">
                <a:solidFill>
                  <a:srgbClr val="F06B93"/>
                </a:solidFill>
                <a:latin typeface="Gothic Uralic"/>
                <a:cs typeface="Gothic Uralic"/>
              </a:rPr>
              <a:t> </a:t>
            </a:r>
            <a:r>
              <a:rPr sz="3200" b="1" spc="-5" dirty="0">
                <a:solidFill>
                  <a:srgbClr val="F06B93"/>
                </a:solidFill>
                <a:latin typeface="Gothic Uralic"/>
                <a:cs typeface="Gothic Uralic"/>
              </a:rPr>
              <a:t>Order</a:t>
            </a:r>
            <a:endParaRPr sz="3200">
              <a:latin typeface="Gothic Uralic"/>
              <a:cs typeface="Gothic Uralic"/>
            </a:endParaRPr>
          </a:p>
        </p:txBody>
      </p:sp>
      <p:sp>
        <p:nvSpPr>
          <p:cNvPr id="4" name="object 4"/>
          <p:cNvSpPr txBox="1">
            <a:spLocks noGrp="1"/>
          </p:cNvSpPr>
          <p:nvPr>
            <p:ph idx="1"/>
          </p:nvPr>
        </p:nvSpPr>
        <p:spPr>
          <a:xfrm>
            <a:off x="2152650" y="1825625"/>
            <a:ext cx="7886700" cy="3491340"/>
          </a:xfrm>
          <a:prstGeom prst="rect">
            <a:avLst/>
          </a:prstGeom>
        </p:spPr>
        <p:txBody>
          <a:bodyPr vert="horz" wrap="square" lIns="0" tIns="13335" rIns="0" bIns="0" rtlCol="0">
            <a:spAutoFit/>
          </a:bodyPr>
          <a:lstStyle/>
          <a:p>
            <a:pPr marL="240665" marR="6350" indent="-228600" algn="just">
              <a:lnSpc>
                <a:spcPct val="150000"/>
              </a:lnSpc>
              <a:spcBef>
                <a:spcPts val="105"/>
              </a:spcBef>
              <a:buSzPct val="96153"/>
              <a:buFont typeface="Wingdings"/>
              <a:buChar char=""/>
              <a:tabLst>
                <a:tab pos="308610" algn="l"/>
              </a:tabLst>
            </a:pPr>
            <a:r>
              <a:rPr spc="-5" dirty="0"/>
              <a:t>please individuals </a:t>
            </a:r>
            <a:r>
              <a:rPr u="none" dirty="0"/>
              <a:t>to </a:t>
            </a:r>
            <a:r>
              <a:rPr spc="-5" dirty="0"/>
              <a:t>maintaining </a:t>
            </a:r>
            <a:r>
              <a:rPr u="none" dirty="0"/>
              <a:t>social  order by </a:t>
            </a:r>
            <a:r>
              <a:rPr spc="-5" dirty="0"/>
              <a:t>following social </a:t>
            </a:r>
            <a:r>
              <a:rPr u="none" dirty="0"/>
              <a:t>norms, </a:t>
            </a:r>
            <a:r>
              <a:rPr sz="4800" spc="-5" dirty="0"/>
              <a:t>customs</a:t>
            </a:r>
            <a:r>
              <a:rPr spc="-5" dirty="0"/>
              <a:t>,  and</a:t>
            </a:r>
            <a:r>
              <a:rPr spc="-10" dirty="0"/>
              <a:t> </a:t>
            </a:r>
            <a:r>
              <a:rPr spc="-5" dirty="0"/>
              <a:t>laws.</a:t>
            </a:r>
          </a:p>
          <a:p>
            <a:pPr marL="240665" marR="6350" indent="-228600" algn="just">
              <a:lnSpc>
                <a:spcPct val="150000"/>
              </a:lnSpc>
              <a:spcBef>
                <a:spcPts val="625"/>
              </a:spcBef>
              <a:buSzPct val="96153"/>
              <a:buFont typeface="Wingdings"/>
              <a:buChar char=""/>
              <a:tabLst>
                <a:tab pos="308610" algn="l"/>
              </a:tabLst>
            </a:pPr>
            <a:r>
              <a:rPr spc="-5" dirty="0"/>
              <a:t>becomes aware of </a:t>
            </a:r>
            <a:r>
              <a:rPr u="none" dirty="0"/>
              <a:t>the </a:t>
            </a:r>
            <a:r>
              <a:rPr spc="-5" dirty="0"/>
              <a:t>wider </a:t>
            </a:r>
            <a:r>
              <a:rPr u="none" dirty="0"/>
              <a:t>rules </a:t>
            </a:r>
            <a:r>
              <a:rPr spc="-5" dirty="0"/>
              <a:t>of  society </a:t>
            </a:r>
            <a:r>
              <a:rPr dirty="0"/>
              <a:t>to avoid</a:t>
            </a:r>
            <a:r>
              <a:rPr spc="-30" dirty="0"/>
              <a:t> </a:t>
            </a:r>
            <a:r>
              <a:rPr spc="-5" dirty="0"/>
              <a:t>guilt.</a:t>
            </a:r>
          </a:p>
          <a:p>
            <a:pPr marL="240665" marR="5080" indent="-228600" algn="just">
              <a:lnSpc>
                <a:spcPct val="150100"/>
              </a:lnSpc>
              <a:spcBef>
                <a:spcPts val="620"/>
              </a:spcBef>
              <a:buSzPct val="96153"/>
              <a:buFont typeface="Wingdings"/>
              <a:buChar char=""/>
              <a:tabLst>
                <a:tab pos="308610" algn="l"/>
              </a:tabLst>
            </a:pPr>
            <a:r>
              <a:rPr u="none" dirty="0"/>
              <a:t>a need to </a:t>
            </a:r>
            <a:r>
              <a:rPr spc="-10" dirty="0"/>
              <a:t>not </a:t>
            </a:r>
            <a:r>
              <a:rPr spc="-5" dirty="0"/>
              <a:t>be </a:t>
            </a:r>
            <a:r>
              <a:rPr dirty="0"/>
              <a:t>criticized</a:t>
            </a:r>
            <a:r>
              <a:rPr u="none" dirty="0"/>
              <a:t> by a </a:t>
            </a:r>
            <a:r>
              <a:rPr spc="-5" dirty="0"/>
              <a:t>true  authority</a:t>
            </a:r>
            <a:r>
              <a:rPr spc="-15" dirty="0"/>
              <a:t> </a:t>
            </a:r>
            <a:r>
              <a:rPr spc="-5" dirty="0"/>
              <a:t>figure</a:t>
            </a:r>
          </a:p>
        </p:txBody>
      </p:sp>
    </p:spTree>
    <p:extLst>
      <p:ext uri="{BB962C8B-B14F-4D97-AF65-F5344CB8AC3E}">
        <p14:creationId xmlns:p14="http://schemas.microsoft.com/office/powerpoint/2010/main" val="148809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0"/>
            <a:ext cx="9144000" cy="6858000"/>
            <a:chOff x="0" y="0"/>
            <a:chExt cx="9144000" cy="6858000"/>
          </a:xfrm>
        </p:grpSpPr>
        <p:sp>
          <p:nvSpPr>
            <p:cNvPr id="3" name="object 3"/>
            <p:cNvSpPr/>
            <p:nvPr/>
          </p:nvSpPr>
          <p:spPr>
            <a:xfrm>
              <a:off x="457200" y="457200"/>
              <a:ext cx="8305800" cy="5915025"/>
            </a:xfrm>
            <a:custGeom>
              <a:avLst/>
              <a:gdLst/>
              <a:ahLst/>
              <a:cxnLst/>
              <a:rect l="l" t="t" r="r" b="b"/>
              <a:pathLst>
                <a:path w="8305800" h="5915025">
                  <a:moveTo>
                    <a:pt x="8305800" y="0"/>
                  </a:moveTo>
                  <a:lnTo>
                    <a:pt x="0" y="0"/>
                  </a:lnTo>
                  <a:lnTo>
                    <a:pt x="0" y="5914644"/>
                  </a:lnTo>
                  <a:lnTo>
                    <a:pt x="8305800" y="5914644"/>
                  </a:lnTo>
                  <a:lnTo>
                    <a:pt x="8305800" y="0"/>
                  </a:lnTo>
                  <a:close/>
                </a:path>
              </a:pathLst>
            </a:custGeom>
            <a:solidFill>
              <a:srgbClr val="F1F1F1">
                <a:alpha val="45097"/>
              </a:srgbClr>
            </a:solidFill>
          </p:spPr>
          <p:txBody>
            <a:bodyPr wrap="square" lIns="0" tIns="0" rIns="0" bIns="0" rtlCol="0"/>
            <a:lstStyle/>
            <a:p>
              <a:endParaRPr/>
            </a:p>
          </p:txBody>
        </p:sp>
        <p:sp>
          <p:nvSpPr>
            <p:cNvPr id="4" name="object 4"/>
            <p:cNvSpPr/>
            <p:nvPr/>
          </p:nvSpPr>
          <p:spPr>
            <a:xfrm>
              <a:off x="457200" y="457200"/>
              <a:ext cx="8305800" cy="5915025"/>
            </a:xfrm>
            <a:custGeom>
              <a:avLst/>
              <a:gdLst/>
              <a:ahLst/>
              <a:cxnLst/>
              <a:rect l="l" t="t" r="r" b="b"/>
              <a:pathLst>
                <a:path w="8305800" h="5915025">
                  <a:moveTo>
                    <a:pt x="0" y="5914644"/>
                  </a:moveTo>
                  <a:lnTo>
                    <a:pt x="8305800" y="5914644"/>
                  </a:lnTo>
                  <a:lnTo>
                    <a:pt x="8305800" y="0"/>
                  </a:lnTo>
                  <a:lnTo>
                    <a:pt x="0" y="0"/>
                  </a:lnTo>
                  <a:lnTo>
                    <a:pt x="0" y="5914644"/>
                  </a:lnTo>
                  <a:close/>
                </a:path>
              </a:pathLst>
            </a:custGeom>
            <a:ln w="76200">
              <a:solidFill>
                <a:srgbClr val="F88530"/>
              </a:solidFill>
              <a:prstDash val="lgDash"/>
            </a:ln>
          </p:spPr>
          <p:txBody>
            <a:bodyPr wrap="square" lIns="0" tIns="0" rIns="0" bIns="0" rtlCol="0"/>
            <a:lstStyle/>
            <a:p>
              <a:endParaRPr/>
            </a:p>
          </p:txBody>
        </p:sp>
      </p:grpSp>
      <p:sp>
        <p:nvSpPr>
          <p:cNvPr id="5" name="object 5"/>
          <p:cNvSpPr txBox="1"/>
          <p:nvPr/>
        </p:nvSpPr>
        <p:spPr>
          <a:xfrm>
            <a:off x="2151380" y="616966"/>
            <a:ext cx="2637790" cy="452120"/>
          </a:xfrm>
          <a:prstGeom prst="rect">
            <a:avLst/>
          </a:prstGeom>
        </p:spPr>
        <p:txBody>
          <a:bodyPr vert="horz" wrap="square" lIns="0" tIns="12065" rIns="0" bIns="0" rtlCol="0">
            <a:spAutoFit/>
          </a:bodyPr>
          <a:lstStyle/>
          <a:p>
            <a:pPr marL="12700">
              <a:spcBef>
                <a:spcPts val="95"/>
              </a:spcBef>
            </a:pPr>
            <a:r>
              <a:rPr sz="2800" b="1" spc="900" dirty="0">
                <a:solidFill>
                  <a:srgbClr val="1C4752"/>
                </a:solidFill>
                <a:latin typeface="Times New Roman"/>
                <a:cs typeface="Times New Roman"/>
              </a:rPr>
              <a:t>E</a:t>
            </a:r>
            <a:r>
              <a:rPr sz="2800" b="1" spc="135" dirty="0">
                <a:solidFill>
                  <a:srgbClr val="1C4752"/>
                </a:solidFill>
                <a:latin typeface="Times New Roman"/>
                <a:cs typeface="Times New Roman"/>
              </a:rPr>
              <a:t>X</a:t>
            </a:r>
            <a:r>
              <a:rPr sz="2800" b="1" spc="705" dirty="0">
                <a:solidFill>
                  <a:srgbClr val="1C4752"/>
                </a:solidFill>
                <a:latin typeface="Times New Roman"/>
                <a:cs typeface="Times New Roman"/>
              </a:rPr>
              <a:t>A</a:t>
            </a:r>
            <a:r>
              <a:rPr sz="2800" b="1" spc="245" dirty="0">
                <a:solidFill>
                  <a:srgbClr val="1C4752"/>
                </a:solidFill>
                <a:latin typeface="Times New Roman"/>
                <a:cs typeface="Times New Roman"/>
              </a:rPr>
              <a:t>M</a:t>
            </a:r>
            <a:r>
              <a:rPr sz="2800" b="1" spc="170" dirty="0">
                <a:solidFill>
                  <a:srgbClr val="1C4752"/>
                </a:solidFill>
                <a:latin typeface="Times New Roman"/>
                <a:cs typeface="Times New Roman"/>
              </a:rPr>
              <a:t>P</a:t>
            </a:r>
            <a:r>
              <a:rPr sz="2800" b="1" spc="195" dirty="0">
                <a:solidFill>
                  <a:srgbClr val="1C4752"/>
                </a:solidFill>
                <a:latin typeface="Times New Roman"/>
                <a:cs typeface="Times New Roman"/>
              </a:rPr>
              <a:t>L</a:t>
            </a:r>
            <a:r>
              <a:rPr sz="2800" b="1" spc="1100" dirty="0">
                <a:solidFill>
                  <a:srgbClr val="1C4752"/>
                </a:solidFill>
                <a:latin typeface="Times New Roman"/>
                <a:cs typeface="Times New Roman"/>
              </a:rPr>
              <a:t>E</a:t>
            </a:r>
            <a:r>
              <a:rPr sz="2800" b="1" spc="930" dirty="0">
                <a:solidFill>
                  <a:srgbClr val="1C4752"/>
                </a:solidFill>
                <a:latin typeface="Times New Roman"/>
                <a:cs typeface="Times New Roman"/>
              </a:rPr>
              <a:t>S</a:t>
            </a:r>
            <a:r>
              <a:rPr sz="2800" b="1" spc="-340" dirty="0">
                <a:solidFill>
                  <a:srgbClr val="1C4752"/>
                </a:solidFill>
                <a:latin typeface="Times New Roman"/>
                <a:cs typeface="Times New Roman"/>
              </a:rPr>
              <a:t>:</a:t>
            </a:r>
            <a:endParaRPr sz="2800">
              <a:latin typeface="Times New Roman"/>
              <a:cs typeface="Times New Roman"/>
            </a:endParaRPr>
          </a:p>
        </p:txBody>
      </p:sp>
      <p:sp>
        <p:nvSpPr>
          <p:cNvPr id="6" name="object 6"/>
          <p:cNvSpPr txBox="1">
            <a:spLocks noGrp="1"/>
          </p:cNvSpPr>
          <p:nvPr>
            <p:ph type="title"/>
          </p:nvPr>
        </p:nvSpPr>
        <p:spPr>
          <a:xfrm>
            <a:off x="5334127" y="1248279"/>
            <a:ext cx="1595120" cy="998350"/>
          </a:xfrm>
          <a:prstGeom prst="rect">
            <a:avLst/>
          </a:prstGeom>
        </p:spPr>
        <p:txBody>
          <a:bodyPr vert="horz" wrap="square" lIns="0" tIns="13335" rIns="0" bIns="0" rtlCol="0" anchor="b">
            <a:spAutoFit/>
          </a:bodyPr>
          <a:lstStyle/>
          <a:p>
            <a:pPr marL="12700">
              <a:spcBef>
                <a:spcPts val="105"/>
              </a:spcBef>
            </a:pPr>
            <a:r>
              <a:rPr sz="3200" b="1" spc="335" dirty="0">
                <a:solidFill>
                  <a:srgbClr val="1C4752"/>
                </a:solidFill>
                <a:latin typeface="Times New Roman"/>
                <a:cs typeface="Times New Roman"/>
              </a:rPr>
              <a:t>Stage</a:t>
            </a:r>
            <a:r>
              <a:rPr sz="3200" b="1" spc="-204" dirty="0">
                <a:solidFill>
                  <a:srgbClr val="1C4752"/>
                </a:solidFill>
                <a:latin typeface="Times New Roman"/>
                <a:cs typeface="Times New Roman"/>
              </a:rPr>
              <a:t> </a:t>
            </a:r>
            <a:r>
              <a:rPr sz="3200" b="1" spc="-75" dirty="0">
                <a:solidFill>
                  <a:srgbClr val="1C4752"/>
                </a:solidFill>
                <a:latin typeface="Times New Roman"/>
                <a:cs typeface="Times New Roman"/>
              </a:rPr>
              <a:t>3:</a:t>
            </a:r>
            <a:endParaRPr sz="3200">
              <a:latin typeface="Times New Roman"/>
              <a:cs typeface="Times New Roman"/>
            </a:endParaRPr>
          </a:p>
        </p:txBody>
      </p:sp>
      <p:sp>
        <p:nvSpPr>
          <p:cNvPr id="7" name="object 7"/>
          <p:cNvSpPr txBox="1"/>
          <p:nvPr/>
        </p:nvSpPr>
        <p:spPr>
          <a:xfrm>
            <a:off x="2384856" y="2519298"/>
            <a:ext cx="7493634" cy="2884892"/>
          </a:xfrm>
          <a:prstGeom prst="rect">
            <a:avLst/>
          </a:prstGeom>
        </p:spPr>
        <p:txBody>
          <a:bodyPr vert="horz" wrap="square" lIns="0" tIns="12065" rIns="0" bIns="0" rtlCol="0">
            <a:spAutoFit/>
          </a:bodyPr>
          <a:lstStyle/>
          <a:p>
            <a:pPr algn="ctr">
              <a:spcBef>
                <a:spcPts val="95"/>
              </a:spcBef>
            </a:pPr>
            <a:r>
              <a:rPr sz="2800" spc="-204" dirty="0">
                <a:solidFill>
                  <a:srgbClr val="1C4752"/>
                </a:solidFill>
                <a:latin typeface="Times New Roman"/>
                <a:cs typeface="Times New Roman"/>
              </a:rPr>
              <a:t>“I</a:t>
            </a:r>
            <a:r>
              <a:rPr sz="2800" spc="-110" dirty="0">
                <a:solidFill>
                  <a:srgbClr val="1C4752"/>
                </a:solidFill>
                <a:latin typeface="Times New Roman"/>
                <a:cs typeface="Times New Roman"/>
              </a:rPr>
              <a:t> </a:t>
            </a:r>
            <a:r>
              <a:rPr sz="2800" spc="-235" dirty="0">
                <a:solidFill>
                  <a:srgbClr val="1C4752"/>
                </a:solidFill>
                <a:latin typeface="Times New Roman"/>
                <a:cs typeface="Times New Roman"/>
              </a:rPr>
              <a:t>will</a:t>
            </a:r>
            <a:r>
              <a:rPr sz="2800" spc="-95" dirty="0">
                <a:solidFill>
                  <a:srgbClr val="1C4752"/>
                </a:solidFill>
                <a:latin typeface="Times New Roman"/>
                <a:cs typeface="Times New Roman"/>
              </a:rPr>
              <a:t> </a:t>
            </a:r>
            <a:r>
              <a:rPr sz="2800" spc="80" dirty="0">
                <a:solidFill>
                  <a:srgbClr val="1C4752"/>
                </a:solidFill>
                <a:latin typeface="Times New Roman"/>
                <a:cs typeface="Times New Roman"/>
              </a:rPr>
              <a:t>buy</a:t>
            </a:r>
            <a:r>
              <a:rPr sz="2800" spc="-100" dirty="0">
                <a:solidFill>
                  <a:srgbClr val="1C4752"/>
                </a:solidFill>
                <a:latin typeface="Times New Roman"/>
                <a:cs typeface="Times New Roman"/>
              </a:rPr>
              <a:t> </a:t>
            </a:r>
            <a:r>
              <a:rPr sz="2800" spc="145" dirty="0">
                <a:solidFill>
                  <a:srgbClr val="1C4752"/>
                </a:solidFill>
                <a:latin typeface="Times New Roman"/>
                <a:cs typeface="Times New Roman"/>
              </a:rPr>
              <a:t>that</a:t>
            </a:r>
            <a:r>
              <a:rPr sz="2800" spc="-90" dirty="0">
                <a:solidFill>
                  <a:srgbClr val="1C4752"/>
                </a:solidFill>
                <a:latin typeface="Times New Roman"/>
                <a:cs typeface="Times New Roman"/>
              </a:rPr>
              <a:t> </a:t>
            </a:r>
            <a:r>
              <a:rPr sz="2800" spc="135" dirty="0">
                <a:solidFill>
                  <a:srgbClr val="1C4752"/>
                </a:solidFill>
                <a:latin typeface="Times New Roman"/>
                <a:cs typeface="Times New Roman"/>
              </a:rPr>
              <a:t>dress</a:t>
            </a:r>
            <a:r>
              <a:rPr sz="2800" spc="-85" dirty="0">
                <a:solidFill>
                  <a:srgbClr val="1C4752"/>
                </a:solidFill>
                <a:latin typeface="Times New Roman"/>
                <a:cs typeface="Times New Roman"/>
              </a:rPr>
              <a:t> </a:t>
            </a:r>
            <a:r>
              <a:rPr sz="2800" spc="165" dirty="0">
                <a:solidFill>
                  <a:srgbClr val="1C4752"/>
                </a:solidFill>
                <a:latin typeface="Times New Roman"/>
                <a:cs typeface="Times New Roman"/>
              </a:rPr>
              <a:t>so</a:t>
            </a:r>
            <a:r>
              <a:rPr sz="2800" spc="-105" dirty="0">
                <a:solidFill>
                  <a:srgbClr val="1C4752"/>
                </a:solidFill>
                <a:latin typeface="Times New Roman"/>
                <a:cs typeface="Times New Roman"/>
              </a:rPr>
              <a:t> </a:t>
            </a:r>
            <a:r>
              <a:rPr sz="2800" spc="145" dirty="0">
                <a:solidFill>
                  <a:srgbClr val="1C4752"/>
                </a:solidFill>
                <a:latin typeface="Times New Roman"/>
                <a:cs typeface="Times New Roman"/>
              </a:rPr>
              <a:t>that</a:t>
            </a:r>
            <a:r>
              <a:rPr sz="2800" spc="-90" dirty="0">
                <a:solidFill>
                  <a:srgbClr val="1C4752"/>
                </a:solidFill>
                <a:latin typeface="Times New Roman"/>
                <a:cs typeface="Times New Roman"/>
              </a:rPr>
              <a:t> </a:t>
            </a:r>
            <a:r>
              <a:rPr sz="2800" spc="-190" dirty="0">
                <a:solidFill>
                  <a:srgbClr val="1C4752"/>
                </a:solidFill>
                <a:latin typeface="Times New Roman"/>
                <a:cs typeface="Times New Roman"/>
              </a:rPr>
              <a:t>my</a:t>
            </a:r>
            <a:r>
              <a:rPr sz="2800" spc="-100" dirty="0">
                <a:solidFill>
                  <a:srgbClr val="1C4752"/>
                </a:solidFill>
                <a:latin typeface="Times New Roman"/>
                <a:cs typeface="Times New Roman"/>
              </a:rPr>
              <a:t> </a:t>
            </a:r>
            <a:r>
              <a:rPr sz="2800" spc="55" dirty="0">
                <a:solidFill>
                  <a:srgbClr val="1C4752"/>
                </a:solidFill>
                <a:latin typeface="Times New Roman"/>
                <a:cs typeface="Times New Roman"/>
              </a:rPr>
              <a:t>friends</a:t>
            </a:r>
            <a:r>
              <a:rPr sz="2800" spc="-95" dirty="0">
                <a:solidFill>
                  <a:srgbClr val="1C4752"/>
                </a:solidFill>
                <a:latin typeface="Times New Roman"/>
                <a:cs typeface="Times New Roman"/>
              </a:rPr>
              <a:t> </a:t>
            </a:r>
            <a:r>
              <a:rPr sz="2800" spc="-235" dirty="0">
                <a:solidFill>
                  <a:srgbClr val="1C4752"/>
                </a:solidFill>
                <a:latin typeface="Times New Roman"/>
                <a:cs typeface="Times New Roman"/>
              </a:rPr>
              <a:t>will</a:t>
            </a:r>
            <a:r>
              <a:rPr sz="2800" spc="-80" dirty="0">
                <a:solidFill>
                  <a:srgbClr val="1C4752"/>
                </a:solidFill>
                <a:latin typeface="Times New Roman"/>
                <a:cs typeface="Times New Roman"/>
              </a:rPr>
              <a:t> </a:t>
            </a:r>
            <a:r>
              <a:rPr sz="2800" spc="-70" dirty="0">
                <a:solidFill>
                  <a:srgbClr val="1C4752"/>
                </a:solidFill>
                <a:latin typeface="Times New Roman"/>
                <a:cs typeface="Times New Roman"/>
              </a:rPr>
              <a:t>like</a:t>
            </a:r>
            <a:r>
              <a:rPr sz="2800" spc="-100" dirty="0">
                <a:solidFill>
                  <a:srgbClr val="1C4752"/>
                </a:solidFill>
                <a:latin typeface="Times New Roman"/>
                <a:cs typeface="Times New Roman"/>
              </a:rPr>
              <a:t> </a:t>
            </a:r>
            <a:r>
              <a:rPr sz="2800" spc="-135" dirty="0">
                <a:solidFill>
                  <a:srgbClr val="1C4752"/>
                </a:solidFill>
                <a:latin typeface="Times New Roman"/>
                <a:cs typeface="Times New Roman"/>
              </a:rPr>
              <a:t>me.”</a:t>
            </a:r>
            <a:endParaRPr sz="2800" dirty="0">
              <a:latin typeface="Times New Roman"/>
              <a:cs typeface="Times New Roman"/>
            </a:endParaRPr>
          </a:p>
          <a:p>
            <a:pPr>
              <a:spcBef>
                <a:spcPts val="30"/>
              </a:spcBef>
            </a:pPr>
            <a:endParaRPr sz="4700" dirty="0">
              <a:latin typeface="Times New Roman"/>
              <a:cs typeface="Times New Roman"/>
            </a:endParaRPr>
          </a:p>
          <a:p>
            <a:pPr algn="ctr">
              <a:lnSpc>
                <a:spcPct val="100000"/>
              </a:lnSpc>
            </a:pPr>
            <a:r>
              <a:rPr sz="3200" b="1" spc="335" dirty="0">
                <a:solidFill>
                  <a:srgbClr val="1C4752"/>
                </a:solidFill>
                <a:latin typeface="Times New Roman"/>
                <a:cs typeface="Times New Roman"/>
              </a:rPr>
              <a:t>Stage</a:t>
            </a:r>
            <a:r>
              <a:rPr sz="3200" b="1" spc="-145" dirty="0">
                <a:solidFill>
                  <a:srgbClr val="1C4752"/>
                </a:solidFill>
                <a:latin typeface="Times New Roman"/>
                <a:cs typeface="Times New Roman"/>
              </a:rPr>
              <a:t> </a:t>
            </a:r>
            <a:r>
              <a:rPr sz="3200" b="1" spc="-75" dirty="0">
                <a:solidFill>
                  <a:srgbClr val="1C4752"/>
                </a:solidFill>
                <a:latin typeface="Times New Roman"/>
                <a:cs typeface="Times New Roman"/>
              </a:rPr>
              <a:t>4:</a:t>
            </a:r>
            <a:endParaRPr sz="3200" dirty="0">
              <a:latin typeface="Times New Roman"/>
              <a:cs typeface="Times New Roman"/>
            </a:endParaRPr>
          </a:p>
          <a:p>
            <a:pPr marL="42545" marR="36195" algn="ctr">
              <a:lnSpc>
                <a:spcPct val="114399"/>
              </a:lnSpc>
              <a:spcBef>
                <a:spcPts val="1860"/>
              </a:spcBef>
            </a:pPr>
            <a:r>
              <a:rPr sz="2800" spc="75" dirty="0">
                <a:solidFill>
                  <a:srgbClr val="1C4752"/>
                </a:solidFill>
                <a:latin typeface="Times New Roman"/>
                <a:cs typeface="Times New Roman"/>
              </a:rPr>
              <a:t>“You</a:t>
            </a:r>
            <a:r>
              <a:rPr sz="2800" spc="-100" dirty="0">
                <a:solidFill>
                  <a:srgbClr val="1C4752"/>
                </a:solidFill>
                <a:latin typeface="Times New Roman"/>
                <a:cs typeface="Times New Roman"/>
              </a:rPr>
              <a:t> </a:t>
            </a:r>
            <a:r>
              <a:rPr sz="2800" spc="55" dirty="0">
                <a:solidFill>
                  <a:srgbClr val="1C4752"/>
                </a:solidFill>
                <a:latin typeface="Times New Roman"/>
                <a:cs typeface="Times New Roman"/>
              </a:rPr>
              <a:t>should</a:t>
            </a:r>
            <a:r>
              <a:rPr sz="2800" spc="-65" dirty="0">
                <a:solidFill>
                  <a:srgbClr val="1C4752"/>
                </a:solidFill>
                <a:latin typeface="Times New Roman"/>
                <a:cs typeface="Times New Roman"/>
              </a:rPr>
              <a:t> </a:t>
            </a:r>
            <a:r>
              <a:rPr sz="2800" spc="130" dirty="0">
                <a:solidFill>
                  <a:srgbClr val="1C4752"/>
                </a:solidFill>
                <a:latin typeface="Times New Roman"/>
                <a:cs typeface="Times New Roman"/>
              </a:rPr>
              <a:t>not</a:t>
            </a:r>
            <a:r>
              <a:rPr sz="2800" spc="-100" dirty="0">
                <a:solidFill>
                  <a:srgbClr val="1C4752"/>
                </a:solidFill>
                <a:latin typeface="Times New Roman"/>
                <a:cs typeface="Times New Roman"/>
              </a:rPr>
              <a:t> </a:t>
            </a:r>
            <a:r>
              <a:rPr sz="2800" spc="105" dirty="0">
                <a:solidFill>
                  <a:srgbClr val="1C4752"/>
                </a:solidFill>
                <a:latin typeface="Times New Roman"/>
                <a:cs typeface="Times New Roman"/>
              </a:rPr>
              <a:t>cut</a:t>
            </a:r>
            <a:r>
              <a:rPr sz="2800" spc="-100" dirty="0">
                <a:solidFill>
                  <a:srgbClr val="1C4752"/>
                </a:solidFill>
                <a:latin typeface="Times New Roman"/>
                <a:cs typeface="Times New Roman"/>
              </a:rPr>
              <a:t> </a:t>
            </a:r>
            <a:r>
              <a:rPr sz="2800" spc="135" dirty="0">
                <a:solidFill>
                  <a:srgbClr val="1C4752"/>
                </a:solidFill>
                <a:latin typeface="Times New Roman"/>
                <a:cs typeface="Times New Roman"/>
              </a:rPr>
              <a:t>the</a:t>
            </a:r>
            <a:r>
              <a:rPr sz="2800" spc="-105" dirty="0">
                <a:solidFill>
                  <a:srgbClr val="1C4752"/>
                </a:solidFill>
                <a:latin typeface="Times New Roman"/>
                <a:cs typeface="Times New Roman"/>
              </a:rPr>
              <a:t> </a:t>
            </a:r>
            <a:r>
              <a:rPr sz="2800" spc="65" dirty="0">
                <a:solidFill>
                  <a:srgbClr val="1C4752"/>
                </a:solidFill>
                <a:latin typeface="Times New Roman"/>
                <a:cs typeface="Times New Roman"/>
              </a:rPr>
              <a:t>class</a:t>
            </a:r>
            <a:r>
              <a:rPr sz="2800" spc="-90" dirty="0">
                <a:solidFill>
                  <a:srgbClr val="1C4752"/>
                </a:solidFill>
                <a:latin typeface="Times New Roman"/>
                <a:cs typeface="Times New Roman"/>
              </a:rPr>
              <a:t> </a:t>
            </a:r>
            <a:r>
              <a:rPr sz="2800" spc="145" dirty="0">
                <a:solidFill>
                  <a:srgbClr val="1C4752"/>
                </a:solidFill>
                <a:latin typeface="Times New Roman"/>
                <a:cs typeface="Times New Roman"/>
              </a:rPr>
              <a:t>because</a:t>
            </a:r>
            <a:r>
              <a:rPr sz="2800" spc="-95" dirty="0">
                <a:solidFill>
                  <a:srgbClr val="1C4752"/>
                </a:solidFill>
                <a:latin typeface="Times New Roman"/>
                <a:cs typeface="Times New Roman"/>
              </a:rPr>
              <a:t> </a:t>
            </a:r>
            <a:r>
              <a:rPr sz="2800" spc="-45" dirty="0">
                <a:solidFill>
                  <a:srgbClr val="1C4752"/>
                </a:solidFill>
                <a:latin typeface="Times New Roman"/>
                <a:cs typeface="Times New Roman"/>
              </a:rPr>
              <a:t>it’s</a:t>
            </a:r>
            <a:r>
              <a:rPr sz="2800" spc="-110" dirty="0">
                <a:solidFill>
                  <a:srgbClr val="1C4752"/>
                </a:solidFill>
                <a:latin typeface="Times New Roman"/>
                <a:cs typeface="Times New Roman"/>
              </a:rPr>
              <a:t> </a:t>
            </a:r>
            <a:r>
              <a:rPr sz="2800" spc="85" dirty="0">
                <a:solidFill>
                  <a:srgbClr val="1C4752"/>
                </a:solidFill>
                <a:latin typeface="Times New Roman"/>
                <a:cs typeface="Times New Roman"/>
              </a:rPr>
              <a:t>against  </a:t>
            </a:r>
            <a:r>
              <a:rPr sz="2800" spc="60" dirty="0">
                <a:solidFill>
                  <a:srgbClr val="1C4752"/>
                </a:solidFill>
                <a:latin typeface="Times New Roman"/>
                <a:cs typeface="Times New Roman"/>
              </a:rPr>
              <a:t>school</a:t>
            </a:r>
            <a:r>
              <a:rPr sz="2800" spc="-80" dirty="0">
                <a:solidFill>
                  <a:srgbClr val="1C4752"/>
                </a:solidFill>
                <a:latin typeface="Times New Roman"/>
                <a:cs typeface="Times New Roman"/>
              </a:rPr>
              <a:t> </a:t>
            </a:r>
            <a:r>
              <a:rPr sz="2800" spc="-25" dirty="0">
                <a:solidFill>
                  <a:srgbClr val="1C4752"/>
                </a:solidFill>
                <a:latin typeface="Times New Roman"/>
                <a:cs typeface="Times New Roman"/>
              </a:rPr>
              <a:t>rules.”</a:t>
            </a:r>
            <a:endParaRPr sz="2800" dirty="0">
              <a:latin typeface="Times New Roman"/>
              <a:cs typeface="Times New Roman"/>
            </a:endParaRPr>
          </a:p>
        </p:txBody>
      </p:sp>
    </p:spTree>
    <p:extLst>
      <p:ext uri="{BB962C8B-B14F-4D97-AF65-F5344CB8AC3E}">
        <p14:creationId xmlns:p14="http://schemas.microsoft.com/office/powerpoint/2010/main" val="297178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50391" y="495300"/>
              <a:ext cx="7470648" cy="5745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57200" y="1066800"/>
              <a:ext cx="8382000" cy="5410200"/>
            </a:xfrm>
            <a:custGeom>
              <a:avLst/>
              <a:gdLst/>
              <a:ahLst/>
              <a:cxnLst/>
              <a:rect l="l" t="t" r="r" b="b"/>
              <a:pathLst>
                <a:path w="8382000" h="5410200">
                  <a:moveTo>
                    <a:pt x="8382000" y="0"/>
                  </a:moveTo>
                  <a:lnTo>
                    <a:pt x="0" y="0"/>
                  </a:lnTo>
                  <a:lnTo>
                    <a:pt x="0" y="5410200"/>
                  </a:lnTo>
                  <a:lnTo>
                    <a:pt x="8382000" y="5410200"/>
                  </a:lnTo>
                  <a:lnTo>
                    <a:pt x="8382000" y="0"/>
                  </a:lnTo>
                  <a:close/>
                </a:path>
              </a:pathLst>
            </a:custGeom>
            <a:solidFill>
              <a:srgbClr val="F1F1F1">
                <a:alpha val="39999"/>
              </a:srgbClr>
            </a:solidFill>
          </p:spPr>
          <p:txBody>
            <a:bodyPr wrap="square" lIns="0" tIns="0" rIns="0" bIns="0" rtlCol="0"/>
            <a:lstStyle/>
            <a:p>
              <a:endParaRPr/>
            </a:p>
          </p:txBody>
        </p:sp>
      </p:grpSp>
      <p:sp>
        <p:nvSpPr>
          <p:cNvPr id="6" name="object 6"/>
          <p:cNvSpPr txBox="1"/>
          <p:nvPr/>
        </p:nvSpPr>
        <p:spPr>
          <a:xfrm>
            <a:off x="2151380" y="1362202"/>
            <a:ext cx="7952740" cy="4549140"/>
          </a:xfrm>
          <a:prstGeom prst="rect">
            <a:avLst/>
          </a:prstGeom>
        </p:spPr>
        <p:txBody>
          <a:bodyPr vert="horz" wrap="square" lIns="0" tIns="12065" rIns="0" bIns="0" rtlCol="0">
            <a:spAutoFit/>
          </a:bodyPr>
          <a:lstStyle/>
          <a:p>
            <a:pPr marL="355600" indent="-343535" algn="just">
              <a:spcBef>
                <a:spcPts val="95"/>
              </a:spcBef>
              <a:buFont typeface="Wingdings"/>
              <a:buChar char=""/>
              <a:tabLst>
                <a:tab pos="356235" algn="l"/>
              </a:tabLst>
            </a:pPr>
            <a:r>
              <a:rPr sz="2800" spc="-5" dirty="0">
                <a:solidFill>
                  <a:srgbClr val="4A2103"/>
                </a:solidFill>
                <a:latin typeface="Gothic Uralic"/>
                <a:cs typeface="Gothic Uralic"/>
              </a:rPr>
              <a:t>(adolescence -</a:t>
            </a:r>
            <a:r>
              <a:rPr sz="2800" spc="45" dirty="0">
                <a:solidFill>
                  <a:srgbClr val="4A2103"/>
                </a:solidFill>
                <a:latin typeface="Gothic Uralic"/>
                <a:cs typeface="Gothic Uralic"/>
              </a:rPr>
              <a:t> </a:t>
            </a:r>
            <a:r>
              <a:rPr sz="2800" spc="-5" dirty="0">
                <a:solidFill>
                  <a:srgbClr val="4A2103"/>
                </a:solidFill>
                <a:latin typeface="Gothic Uralic"/>
                <a:cs typeface="Gothic Uralic"/>
              </a:rPr>
              <a:t>adulthood)</a:t>
            </a:r>
            <a:endParaRPr sz="2800" dirty="0">
              <a:latin typeface="Gothic Uralic"/>
              <a:cs typeface="Gothic Uralic"/>
            </a:endParaRPr>
          </a:p>
          <a:p>
            <a:pPr marL="355600" marR="5080" indent="-343535" algn="just">
              <a:lnSpc>
                <a:spcPct val="150000"/>
              </a:lnSpc>
              <a:spcBef>
                <a:spcPts val="675"/>
              </a:spcBef>
              <a:buFont typeface="Wingdings"/>
              <a:buChar char=""/>
              <a:tabLst>
                <a:tab pos="356235" algn="l"/>
              </a:tabLst>
            </a:pPr>
            <a:r>
              <a:rPr sz="2800" spc="-5" dirty="0">
                <a:solidFill>
                  <a:srgbClr val="4A2103"/>
                </a:solidFill>
                <a:latin typeface="Gothic Uralic"/>
                <a:cs typeface="Gothic Uralic"/>
              </a:rPr>
              <a:t>people look </a:t>
            </a:r>
            <a:r>
              <a:rPr sz="2800" u="heavy" spc="-5" dirty="0">
                <a:solidFill>
                  <a:srgbClr val="4A2103"/>
                </a:solidFill>
                <a:uFill>
                  <a:solidFill>
                    <a:srgbClr val="4A2103"/>
                  </a:solidFill>
                </a:uFill>
                <a:latin typeface="Gothic Uralic"/>
                <a:cs typeface="Gothic Uralic"/>
              </a:rPr>
              <a:t>beyond</a:t>
            </a:r>
            <a:r>
              <a:rPr sz="2800" spc="-5" dirty="0">
                <a:solidFill>
                  <a:srgbClr val="4A2103"/>
                </a:solidFill>
                <a:latin typeface="Gothic Uralic"/>
                <a:cs typeface="Gothic Uralic"/>
              </a:rPr>
              <a:t> </a:t>
            </a:r>
            <a:r>
              <a:rPr sz="2800" u="heavy" dirty="0">
                <a:solidFill>
                  <a:srgbClr val="4A2103"/>
                </a:solidFill>
                <a:uFill>
                  <a:solidFill>
                    <a:srgbClr val="4A2103"/>
                  </a:solidFill>
                </a:uFill>
                <a:latin typeface="Gothic Uralic"/>
                <a:cs typeface="Gothic Uralic"/>
              </a:rPr>
              <a:t>convention</a:t>
            </a:r>
            <a:r>
              <a:rPr sz="2800" dirty="0">
                <a:solidFill>
                  <a:srgbClr val="4A2103"/>
                </a:solidFill>
                <a:latin typeface="Gothic Uralic"/>
                <a:cs typeface="Gothic Uralic"/>
              </a:rPr>
              <a:t> </a:t>
            </a:r>
            <a:r>
              <a:rPr sz="2800" spc="-5" dirty="0">
                <a:solidFill>
                  <a:srgbClr val="4A2103"/>
                </a:solidFill>
                <a:latin typeface="Gothic Uralic"/>
                <a:cs typeface="Gothic Uralic"/>
              </a:rPr>
              <a:t>to  determine moral norms </a:t>
            </a:r>
            <a:r>
              <a:rPr sz="2800" spc="-10" dirty="0">
                <a:solidFill>
                  <a:srgbClr val="4A2103"/>
                </a:solidFill>
                <a:latin typeface="Gothic Uralic"/>
                <a:cs typeface="Gothic Uralic"/>
              </a:rPr>
              <a:t>and </a:t>
            </a:r>
            <a:r>
              <a:rPr sz="2800" spc="-5" dirty="0">
                <a:solidFill>
                  <a:srgbClr val="4A2103"/>
                </a:solidFill>
                <a:latin typeface="Gothic Uralic"/>
                <a:cs typeface="Gothic Uralic"/>
              </a:rPr>
              <a:t>appropriate  social</a:t>
            </a:r>
            <a:r>
              <a:rPr sz="2800" spc="-10" dirty="0">
                <a:solidFill>
                  <a:srgbClr val="4A2103"/>
                </a:solidFill>
                <a:latin typeface="Gothic Uralic"/>
                <a:cs typeface="Gothic Uralic"/>
              </a:rPr>
              <a:t> </a:t>
            </a:r>
            <a:r>
              <a:rPr sz="2800" spc="-5" dirty="0">
                <a:solidFill>
                  <a:srgbClr val="4A2103"/>
                </a:solidFill>
                <a:latin typeface="Gothic Uralic"/>
                <a:cs typeface="Gothic Uralic"/>
              </a:rPr>
              <a:t>interactions.</a:t>
            </a:r>
            <a:endParaRPr sz="2800" dirty="0">
              <a:latin typeface="Gothic Uralic"/>
              <a:cs typeface="Gothic Uralic"/>
            </a:endParaRPr>
          </a:p>
          <a:p>
            <a:pPr marL="355600" indent="-343535" algn="just">
              <a:spcBef>
                <a:spcPts val="2350"/>
              </a:spcBef>
              <a:buFont typeface="Wingdings"/>
              <a:buChar char=""/>
              <a:tabLst>
                <a:tab pos="356235" algn="l"/>
              </a:tabLst>
            </a:pPr>
            <a:r>
              <a:rPr sz="2800" dirty="0">
                <a:solidFill>
                  <a:srgbClr val="4A2103"/>
                </a:solidFill>
                <a:latin typeface="Gothic Uralic"/>
                <a:cs typeface="Gothic Uralic"/>
              </a:rPr>
              <a:t>judgment </a:t>
            </a:r>
            <a:r>
              <a:rPr sz="2800" spc="5" dirty="0">
                <a:solidFill>
                  <a:srgbClr val="4A2103"/>
                </a:solidFill>
                <a:latin typeface="Gothic Uralic"/>
                <a:cs typeface="Gothic Uralic"/>
              </a:rPr>
              <a:t>is </a:t>
            </a:r>
            <a:r>
              <a:rPr sz="2800" spc="-10" dirty="0">
                <a:solidFill>
                  <a:srgbClr val="4A2103"/>
                </a:solidFill>
                <a:latin typeface="Gothic Uralic"/>
                <a:cs typeface="Gothic Uralic"/>
              </a:rPr>
              <a:t>based </a:t>
            </a:r>
            <a:r>
              <a:rPr sz="2800" spc="-5" dirty="0">
                <a:solidFill>
                  <a:srgbClr val="4A2103"/>
                </a:solidFill>
                <a:latin typeface="Gothic Uralic"/>
                <a:cs typeface="Gothic Uralic"/>
              </a:rPr>
              <a:t>on </a:t>
            </a:r>
            <a:r>
              <a:rPr sz="2800" u="heavy" spc="-5" dirty="0">
                <a:solidFill>
                  <a:srgbClr val="4A2103"/>
                </a:solidFill>
                <a:uFill>
                  <a:solidFill>
                    <a:srgbClr val="4A2103"/>
                  </a:solidFill>
                </a:uFill>
                <a:latin typeface="Gothic Uralic"/>
                <a:cs typeface="Gothic Uralic"/>
              </a:rPr>
              <a:t>self-chosen</a:t>
            </a:r>
            <a:r>
              <a:rPr sz="2800" u="heavy" spc="45" dirty="0">
                <a:solidFill>
                  <a:srgbClr val="4A2103"/>
                </a:solidFill>
                <a:uFill>
                  <a:solidFill>
                    <a:srgbClr val="4A2103"/>
                  </a:solidFill>
                </a:uFill>
                <a:latin typeface="Gothic Uralic"/>
                <a:cs typeface="Gothic Uralic"/>
              </a:rPr>
              <a:t> </a:t>
            </a:r>
            <a:r>
              <a:rPr sz="2800" u="heavy" spc="-5" dirty="0">
                <a:solidFill>
                  <a:srgbClr val="4A2103"/>
                </a:solidFill>
                <a:uFill>
                  <a:solidFill>
                    <a:srgbClr val="4A2103"/>
                  </a:solidFill>
                </a:uFill>
                <a:latin typeface="Gothic Uralic"/>
                <a:cs typeface="Gothic Uralic"/>
              </a:rPr>
              <a:t>principles</a:t>
            </a:r>
            <a:endParaRPr sz="2800" dirty="0">
              <a:latin typeface="Gothic Uralic"/>
              <a:cs typeface="Gothic Uralic"/>
            </a:endParaRPr>
          </a:p>
          <a:p>
            <a:pPr marL="355600" marR="6350" indent="-343535" algn="just">
              <a:lnSpc>
                <a:spcPct val="150000"/>
              </a:lnSpc>
              <a:spcBef>
                <a:spcPts val="675"/>
              </a:spcBef>
              <a:buFont typeface="Wingdings"/>
              <a:buChar char=""/>
              <a:tabLst>
                <a:tab pos="356235" algn="l"/>
              </a:tabLst>
            </a:pPr>
            <a:r>
              <a:rPr sz="2800" spc="-5" dirty="0">
                <a:solidFill>
                  <a:srgbClr val="4A2103"/>
                </a:solidFill>
                <a:latin typeface="Gothic Uralic"/>
                <a:cs typeface="Gothic Uralic"/>
              </a:rPr>
              <a:t>moral reasoning is based on </a:t>
            </a:r>
            <a:r>
              <a:rPr sz="2800" u="heavy" spc="-5" dirty="0">
                <a:solidFill>
                  <a:srgbClr val="4A2103"/>
                </a:solidFill>
                <a:uFill>
                  <a:solidFill>
                    <a:srgbClr val="4A2103"/>
                  </a:solidFill>
                </a:uFill>
                <a:latin typeface="Gothic Uralic"/>
                <a:cs typeface="Gothic Uralic"/>
              </a:rPr>
              <a:t>individual rights  </a:t>
            </a:r>
            <a:r>
              <a:rPr sz="2800" u="heavy" spc="-10" dirty="0">
                <a:solidFill>
                  <a:srgbClr val="4A2103"/>
                </a:solidFill>
                <a:uFill>
                  <a:solidFill>
                    <a:srgbClr val="4A2103"/>
                  </a:solidFill>
                </a:uFill>
                <a:latin typeface="Gothic Uralic"/>
                <a:cs typeface="Gothic Uralic"/>
              </a:rPr>
              <a:t>and</a:t>
            </a:r>
            <a:r>
              <a:rPr sz="2800" u="heavy" dirty="0">
                <a:solidFill>
                  <a:srgbClr val="4A2103"/>
                </a:solidFill>
                <a:uFill>
                  <a:solidFill>
                    <a:srgbClr val="4A2103"/>
                  </a:solidFill>
                </a:uFill>
                <a:latin typeface="Gothic Uralic"/>
                <a:cs typeface="Gothic Uralic"/>
              </a:rPr>
              <a:t> justice</a:t>
            </a:r>
            <a:endParaRPr sz="2800" dirty="0">
              <a:latin typeface="Gothic Uralic"/>
              <a:cs typeface="Gothic Uralic"/>
            </a:endParaRPr>
          </a:p>
        </p:txBody>
      </p:sp>
    </p:spTree>
    <p:extLst>
      <p:ext uri="{BB962C8B-B14F-4D97-AF65-F5344CB8AC3E}">
        <p14:creationId xmlns:p14="http://schemas.microsoft.com/office/powerpoint/2010/main" val="118966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800" y="228600"/>
            <a:ext cx="8534400" cy="5867400"/>
          </a:xfrm>
          <a:custGeom>
            <a:avLst/>
            <a:gdLst/>
            <a:ahLst/>
            <a:cxnLst/>
            <a:rect l="l" t="t" r="r" b="b"/>
            <a:pathLst>
              <a:path w="8534400" h="5867400">
                <a:moveTo>
                  <a:pt x="8534400" y="0"/>
                </a:moveTo>
                <a:lnTo>
                  <a:pt x="0" y="0"/>
                </a:lnTo>
                <a:lnTo>
                  <a:pt x="0" y="5867400"/>
                </a:lnTo>
                <a:lnTo>
                  <a:pt x="8534400" y="5867400"/>
                </a:lnTo>
                <a:lnTo>
                  <a:pt x="8534400" y="0"/>
                </a:lnTo>
                <a:close/>
              </a:path>
            </a:pathLst>
          </a:custGeom>
          <a:solidFill>
            <a:srgbClr val="F1F1F1">
              <a:alpha val="39999"/>
            </a:srgbClr>
          </a:solidFill>
        </p:spPr>
        <p:txBody>
          <a:bodyPr wrap="square" lIns="0" tIns="0" rIns="0" bIns="0" rtlCol="0"/>
          <a:lstStyle/>
          <a:p>
            <a:endParaRPr/>
          </a:p>
        </p:txBody>
      </p:sp>
      <p:sp>
        <p:nvSpPr>
          <p:cNvPr id="3" name="object 3"/>
          <p:cNvSpPr txBox="1">
            <a:spLocks noGrp="1"/>
          </p:cNvSpPr>
          <p:nvPr>
            <p:ph type="title"/>
          </p:nvPr>
        </p:nvSpPr>
        <p:spPr>
          <a:xfrm>
            <a:off x="1998981" y="297535"/>
            <a:ext cx="8107045" cy="1488440"/>
          </a:xfrm>
          <a:prstGeom prst="rect">
            <a:avLst/>
          </a:prstGeom>
        </p:spPr>
        <p:txBody>
          <a:bodyPr vert="horz" wrap="square" lIns="0" tIns="12700" rIns="0" bIns="0" rtlCol="0" anchor="b">
            <a:spAutoFit/>
          </a:bodyPr>
          <a:lstStyle/>
          <a:p>
            <a:pPr marL="527685" marR="5080" indent="-515620">
              <a:lnSpc>
                <a:spcPct val="150000"/>
              </a:lnSpc>
              <a:spcBef>
                <a:spcPts val="100"/>
              </a:spcBef>
            </a:pPr>
            <a:r>
              <a:rPr sz="3200" b="1" dirty="0">
                <a:solidFill>
                  <a:srgbClr val="DC1A71"/>
                </a:solidFill>
                <a:latin typeface="Gothic Uralic"/>
                <a:cs typeface="Gothic Uralic"/>
              </a:rPr>
              <a:t>E. </a:t>
            </a:r>
            <a:r>
              <a:rPr sz="3200" b="1" spc="-5" dirty="0">
                <a:solidFill>
                  <a:srgbClr val="F06B93"/>
                </a:solidFill>
                <a:latin typeface="Gothic Uralic"/>
                <a:cs typeface="Gothic Uralic"/>
              </a:rPr>
              <a:t>Stage </a:t>
            </a:r>
            <a:r>
              <a:rPr sz="3200" b="1" dirty="0">
                <a:solidFill>
                  <a:srgbClr val="F06B93"/>
                </a:solidFill>
                <a:latin typeface="Gothic Uralic"/>
                <a:cs typeface="Gothic Uralic"/>
              </a:rPr>
              <a:t>5 - </a:t>
            </a:r>
            <a:r>
              <a:rPr sz="3200" b="1" u="heavy" spc="-5" dirty="0">
                <a:solidFill>
                  <a:srgbClr val="F06B93"/>
                </a:solidFill>
                <a:uFill>
                  <a:solidFill>
                    <a:srgbClr val="F06B93"/>
                  </a:solidFill>
                </a:uFill>
                <a:latin typeface="Gothic Uralic"/>
                <a:cs typeface="Gothic Uralic"/>
              </a:rPr>
              <a:t>Social </a:t>
            </a:r>
            <a:r>
              <a:rPr sz="3200" b="1" u="heavy" spc="-10" dirty="0">
                <a:solidFill>
                  <a:srgbClr val="F06B93"/>
                </a:solidFill>
                <a:uFill>
                  <a:solidFill>
                    <a:srgbClr val="F06B93"/>
                  </a:solidFill>
                </a:uFill>
                <a:latin typeface="Gothic Uralic"/>
                <a:cs typeface="Gothic Uralic"/>
              </a:rPr>
              <a:t>Contract </a:t>
            </a:r>
            <a:r>
              <a:rPr sz="3200" b="1" u="heavy" dirty="0">
                <a:solidFill>
                  <a:srgbClr val="F06B93"/>
                </a:solidFill>
                <a:uFill>
                  <a:solidFill>
                    <a:srgbClr val="F06B93"/>
                  </a:solidFill>
                </a:uFill>
                <a:latin typeface="Gothic Uralic"/>
                <a:cs typeface="Gothic Uralic"/>
              </a:rPr>
              <a:t>&amp; </a:t>
            </a:r>
            <a:r>
              <a:rPr sz="3200" b="1" u="heavy" spc="-5" dirty="0">
                <a:solidFill>
                  <a:srgbClr val="F06B93"/>
                </a:solidFill>
                <a:uFill>
                  <a:solidFill>
                    <a:srgbClr val="F06B93"/>
                  </a:solidFill>
                </a:uFill>
                <a:latin typeface="Gothic Uralic"/>
                <a:cs typeface="Gothic Uralic"/>
              </a:rPr>
              <a:t>Individual  Rights</a:t>
            </a:r>
            <a:endParaRPr sz="3200" dirty="0">
              <a:latin typeface="Gothic Uralic"/>
              <a:cs typeface="Gothic Uralic"/>
            </a:endParaRPr>
          </a:p>
        </p:txBody>
      </p:sp>
      <p:sp>
        <p:nvSpPr>
          <p:cNvPr id="4" name="object 4"/>
          <p:cNvSpPr/>
          <p:nvPr/>
        </p:nvSpPr>
        <p:spPr>
          <a:xfrm>
            <a:off x="4992623" y="2432304"/>
            <a:ext cx="5005070" cy="20320"/>
          </a:xfrm>
          <a:custGeom>
            <a:avLst/>
            <a:gdLst/>
            <a:ahLst/>
            <a:cxnLst/>
            <a:rect l="l" t="t" r="r" b="b"/>
            <a:pathLst>
              <a:path w="5005070" h="20319">
                <a:moveTo>
                  <a:pt x="5004816" y="0"/>
                </a:moveTo>
                <a:lnTo>
                  <a:pt x="0" y="0"/>
                </a:lnTo>
                <a:lnTo>
                  <a:pt x="0" y="19812"/>
                </a:lnTo>
                <a:lnTo>
                  <a:pt x="5004816" y="19812"/>
                </a:lnTo>
                <a:lnTo>
                  <a:pt x="5004816" y="0"/>
                </a:lnTo>
                <a:close/>
              </a:path>
            </a:pathLst>
          </a:custGeom>
          <a:solidFill>
            <a:srgbClr val="4A2103"/>
          </a:solidFill>
        </p:spPr>
        <p:txBody>
          <a:bodyPr wrap="square" lIns="0" tIns="0" rIns="0" bIns="0" rtlCol="0"/>
          <a:lstStyle/>
          <a:p>
            <a:endParaRPr/>
          </a:p>
        </p:txBody>
      </p:sp>
      <p:sp>
        <p:nvSpPr>
          <p:cNvPr id="5" name="object 5"/>
          <p:cNvSpPr txBox="1"/>
          <p:nvPr/>
        </p:nvSpPr>
        <p:spPr>
          <a:xfrm>
            <a:off x="2913634" y="1860017"/>
            <a:ext cx="7191375" cy="2490425"/>
          </a:xfrm>
          <a:prstGeom prst="rect">
            <a:avLst/>
          </a:prstGeom>
        </p:spPr>
        <p:txBody>
          <a:bodyPr vert="horz" wrap="square" lIns="0" tIns="12700" rIns="0" bIns="0" rtlCol="0">
            <a:spAutoFit/>
          </a:bodyPr>
          <a:lstStyle/>
          <a:p>
            <a:pPr marL="240665" marR="6350" indent="-228600" algn="just">
              <a:lnSpc>
                <a:spcPct val="150000"/>
              </a:lnSpc>
              <a:spcBef>
                <a:spcPts val="100"/>
              </a:spcBef>
              <a:buSzPct val="96153"/>
              <a:buFont typeface="Wingdings"/>
              <a:buChar char=""/>
              <a:tabLst>
                <a:tab pos="308610" algn="l"/>
              </a:tabLst>
            </a:pPr>
            <a:r>
              <a:rPr sz="2600" spc="-5" dirty="0">
                <a:solidFill>
                  <a:srgbClr val="4A2103"/>
                </a:solidFill>
                <a:latin typeface="Gothic Uralic"/>
                <a:cs typeface="Gothic Uralic"/>
              </a:rPr>
              <a:t>begin </a:t>
            </a:r>
            <a:r>
              <a:rPr sz="2600" dirty="0">
                <a:solidFill>
                  <a:srgbClr val="4A2103"/>
                </a:solidFill>
                <a:latin typeface="Gothic Uralic"/>
                <a:cs typeface="Gothic Uralic"/>
              </a:rPr>
              <a:t>to </a:t>
            </a:r>
            <a:r>
              <a:rPr sz="2600" spc="-5" dirty="0">
                <a:solidFill>
                  <a:srgbClr val="4A2103"/>
                </a:solidFill>
                <a:latin typeface="Gothic Uralic"/>
                <a:cs typeface="Gothic Uralic"/>
              </a:rPr>
              <a:t>account </a:t>
            </a:r>
            <a:r>
              <a:rPr sz="2600" dirty="0">
                <a:solidFill>
                  <a:srgbClr val="4A2103"/>
                </a:solidFill>
                <a:latin typeface="Gothic Uralic"/>
                <a:cs typeface="Gothic Uralic"/>
              </a:rPr>
              <a:t>the </a:t>
            </a:r>
            <a:r>
              <a:rPr sz="2600" spc="-5" dirty="0">
                <a:solidFill>
                  <a:srgbClr val="4A2103"/>
                </a:solidFill>
                <a:latin typeface="Gothic Uralic"/>
                <a:cs typeface="Gothic Uralic"/>
              </a:rPr>
              <a:t>differing values,  opinions and beliefs of </a:t>
            </a:r>
            <a:r>
              <a:rPr sz="2600" dirty="0">
                <a:solidFill>
                  <a:srgbClr val="4A2103"/>
                </a:solidFill>
                <a:latin typeface="Gothic Uralic"/>
                <a:cs typeface="Gothic Uralic"/>
              </a:rPr>
              <a:t>other</a:t>
            </a:r>
            <a:r>
              <a:rPr sz="2600" spc="15" dirty="0">
                <a:solidFill>
                  <a:srgbClr val="4A2103"/>
                </a:solidFill>
                <a:latin typeface="Gothic Uralic"/>
                <a:cs typeface="Gothic Uralic"/>
              </a:rPr>
              <a:t> </a:t>
            </a:r>
            <a:r>
              <a:rPr sz="2600" spc="-5" dirty="0">
                <a:solidFill>
                  <a:srgbClr val="4A2103"/>
                </a:solidFill>
                <a:latin typeface="Gothic Uralic"/>
                <a:cs typeface="Gothic Uralic"/>
              </a:rPr>
              <a:t>people.</a:t>
            </a:r>
            <a:endParaRPr sz="2600" dirty="0">
              <a:latin typeface="Gothic Uralic"/>
              <a:cs typeface="Gothic Uralic"/>
            </a:endParaRPr>
          </a:p>
          <a:p>
            <a:pPr marL="240665" marR="5080" indent="-228600" algn="just">
              <a:lnSpc>
                <a:spcPct val="150000"/>
              </a:lnSpc>
              <a:spcBef>
                <a:spcPts val="625"/>
              </a:spcBef>
              <a:buSzPct val="96153"/>
              <a:buFont typeface="Wingdings"/>
              <a:buChar char=""/>
              <a:tabLst>
                <a:tab pos="308610" algn="l"/>
              </a:tabLst>
            </a:pPr>
            <a:r>
              <a:rPr sz="2600" spc="-5" dirty="0">
                <a:solidFill>
                  <a:srgbClr val="4A2103"/>
                </a:solidFill>
                <a:latin typeface="Gothic Uralic"/>
                <a:cs typeface="Gothic Uralic"/>
              </a:rPr>
              <a:t>Laws are important </a:t>
            </a:r>
            <a:r>
              <a:rPr sz="2600" u="heavy" spc="-10" dirty="0">
                <a:solidFill>
                  <a:srgbClr val="4A2103"/>
                </a:solidFill>
                <a:uFill>
                  <a:solidFill>
                    <a:srgbClr val="4A2103"/>
                  </a:solidFill>
                </a:uFill>
                <a:latin typeface="Gothic Uralic"/>
                <a:cs typeface="Gothic Uralic"/>
              </a:rPr>
              <a:t>but</a:t>
            </a:r>
            <a:r>
              <a:rPr sz="2600" spc="-10" dirty="0">
                <a:solidFill>
                  <a:srgbClr val="4A2103"/>
                </a:solidFill>
                <a:latin typeface="Gothic Uralic"/>
                <a:cs typeface="Gothic Uralic"/>
              </a:rPr>
              <a:t> </a:t>
            </a:r>
            <a:r>
              <a:rPr sz="2600" dirty="0">
                <a:solidFill>
                  <a:srgbClr val="4A2103"/>
                </a:solidFill>
                <a:latin typeface="Gothic Uralic"/>
                <a:cs typeface="Gothic Uralic"/>
              </a:rPr>
              <a:t>members of the  </a:t>
            </a:r>
            <a:r>
              <a:rPr sz="2600" spc="-5" dirty="0">
                <a:solidFill>
                  <a:srgbClr val="4A2103"/>
                </a:solidFill>
                <a:latin typeface="Gothic Uralic"/>
                <a:cs typeface="Gothic Uralic"/>
              </a:rPr>
              <a:t>society </a:t>
            </a:r>
            <a:r>
              <a:rPr sz="2600" dirty="0">
                <a:solidFill>
                  <a:srgbClr val="4A2103"/>
                </a:solidFill>
                <a:latin typeface="Gothic Uralic"/>
                <a:cs typeface="Gothic Uralic"/>
              </a:rPr>
              <a:t>should </a:t>
            </a:r>
            <a:r>
              <a:rPr sz="2600" spc="-5" dirty="0">
                <a:solidFill>
                  <a:srgbClr val="4A2103"/>
                </a:solidFill>
                <a:latin typeface="Gothic Uralic"/>
                <a:cs typeface="Gothic Uralic"/>
              </a:rPr>
              <a:t>agree </a:t>
            </a:r>
            <a:r>
              <a:rPr sz="2600" dirty="0">
                <a:solidFill>
                  <a:srgbClr val="4A2103"/>
                </a:solidFill>
                <a:latin typeface="Gothic Uralic"/>
                <a:cs typeface="Gothic Uralic"/>
              </a:rPr>
              <a:t>upon these  </a:t>
            </a:r>
            <a:r>
              <a:rPr sz="2600" spc="-5" dirty="0">
                <a:solidFill>
                  <a:srgbClr val="4A2103"/>
                </a:solidFill>
                <a:latin typeface="Gothic Uralic"/>
                <a:cs typeface="Gothic Uralic"/>
              </a:rPr>
              <a:t>standards.</a:t>
            </a:r>
            <a:endParaRPr sz="2600" dirty="0">
              <a:latin typeface="Gothic Uralic"/>
              <a:cs typeface="Gothic Uralic"/>
            </a:endParaRPr>
          </a:p>
        </p:txBody>
      </p:sp>
      <p:sp>
        <p:nvSpPr>
          <p:cNvPr id="6" name="object 6"/>
          <p:cNvSpPr/>
          <p:nvPr/>
        </p:nvSpPr>
        <p:spPr>
          <a:xfrm>
            <a:off x="5931408" y="4572000"/>
            <a:ext cx="4431792" cy="2133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961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800" y="381000"/>
            <a:ext cx="8534400" cy="6019800"/>
          </a:xfrm>
          <a:custGeom>
            <a:avLst/>
            <a:gdLst/>
            <a:ahLst/>
            <a:cxnLst/>
            <a:rect l="l" t="t" r="r" b="b"/>
            <a:pathLst>
              <a:path w="8534400" h="6019800">
                <a:moveTo>
                  <a:pt x="8534400" y="0"/>
                </a:moveTo>
                <a:lnTo>
                  <a:pt x="0" y="0"/>
                </a:lnTo>
                <a:lnTo>
                  <a:pt x="0" y="6019800"/>
                </a:lnTo>
                <a:lnTo>
                  <a:pt x="8534400" y="6019800"/>
                </a:lnTo>
                <a:lnTo>
                  <a:pt x="8534400" y="0"/>
                </a:lnTo>
                <a:close/>
              </a:path>
            </a:pathLst>
          </a:custGeom>
          <a:solidFill>
            <a:srgbClr val="F1F1F1">
              <a:alpha val="39999"/>
            </a:srgbClr>
          </a:solidFill>
        </p:spPr>
        <p:txBody>
          <a:bodyPr wrap="square" lIns="0" tIns="0" rIns="0" bIns="0" rtlCol="0"/>
          <a:lstStyle/>
          <a:p>
            <a:endParaRPr/>
          </a:p>
        </p:txBody>
      </p:sp>
      <p:sp>
        <p:nvSpPr>
          <p:cNvPr id="3" name="object 3"/>
          <p:cNvSpPr txBox="1">
            <a:spLocks noGrp="1"/>
          </p:cNvSpPr>
          <p:nvPr>
            <p:ph type="title"/>
          </p:nvPr>
        </p:nvSpPr>
        <p:spPr>
          <a:xfrm>
            <a:off x="1998981" y="450422"/>
            <a:ext cx="8107045" cy="1488440"/>
          </a:xfrm>
          <a:prstGeom prst="rect">
            <a:avLst/>
          </a:prstGeom>
        </p:spPr>
        <p:txBody>
          <a:bodyPr vert="horz" wrap="square" lIns="0" tIns="12065" rIns="0" bIns="0" rtlCol="0" anchor="b">
            <a:spAutoFit/>
          </a:bodyPr>
          <a:lstStyle/>
          <a:p>
            <a:pPr marL="527685" marR="5080" indent="-515620">
              <a:lnSpc>
                <a:spcPct val="150000"/>
              </a:lnSpc>
              <a:spcBef>
                <a:spcPts val="95"/>
              </a:spcBef>
            </a:pPr>
            <a:r>
              <a:rPr sz="3200" b="1" dirty="0">
                <a:solidFill>
                  <a:srgbClr val="DC1A71"/>
                </a:solidFill>
                <a:latin typeface="Gothic Uralic"/>
                <a:cs typeface="Gothic Uralic"/>
              </a:rPr>
              <a:t>E. </a:t>
            </a:r>
            <a:r>
              <a:rPr sz="3200" b="1" spc="-5" dirty="0">
                <a:solidFill>
                  <a:srgbClr val="F06B93"/>
                </a:solidFill>
                <a:latin typeface="Gothic Uralic"/>
                <a:cs typeface="Gothic Uralic"/>
              </a:rPr>
              <a:t>Stage </a:t>
            </a:r>
            <a:r>
              <a:rPr sz="3200" b="1" dirty="0">
                <a:solidFill>
                  <a:srgbClr val="F06B93"/>
                </a:solidFill>
                <a:latin typeface="Gothic Uralic"/>
                <a:cs typeface="Gothic Uralic"/>
              </a:rPr>
              <a:t>5 - </a:t>
            </a:r>
            <a:r>
              <a:rPr sz="3200" b="1" u="heavy" spc="-5" dirty="0">
                <a:solidFill>
                  <a:srgbClr val="F06B93"/>
                </a:solidFill>
                <a:uFill>
                  <a:solidFill>
                    <a:srgbClr val="F06B93"/>
                  </a:solidFill>
                </a:uFill>
                <a:latin typeface="Gothic Uralic"/>
                <a:cs typeface="Gothic Uralic"/>
              </a:rPr>
              <a:t>Social </a:t>
            </a:r>
            <a:r>
              <a:rPr sz="3200" b="1" u="heavy" spc="-10" dirty="0">
                <a:solidFill>
                  <a:srgbClr val="F06B93"/>
                </a:solidFill>
                <a:uFill>
                  <a:solidFill>
                    <a:srgbClr val="F06B93"/>
                  </a:solidFill>
                </a:uFill>
                <a:latin typeface="Gothic Uralic"/>
                <a:cs typeface="Gothic Uralic"/>
              </a:rPr>
              <a:t>Contract </a:t>
            </a:r>
            <a:r>
              <a:rPr sz="3200" b="1" u="heavy" dirty="0">
                <a:solidFill>
                  <a:srgbClr val="F06B93"/>
                </a:solidFill>
                <a:uFill>
                  <a:solidFill>
                    <a:srgbClr val="F06B93"/>
                  </a:solidFill>
                </a:uFill>
                <a:latin typeface="Gothic Uralic"/>
                <a:cs typeface="Gothic Uralic"/>
              </a:rPr>
              <a:t>&amp; </a:t>
            </a:r>
            <a:r>
              <a:rPr sz="3200" b="1" u="heavy" spc="-5" dirty="0">
                <a:solidFill>
                  <a:srgbClr val="F06B93"/>
                </a:solidFill>
                <a:uFill>
                  <a:solidFill>
                    <a:srgbClr val="F06B93"/>
                  </a:solidFill>
                </a:uFill>
                <a:latin typeface="Gothic Uralic"/>
                <a:cs typeface="Gothic Uralic"/>
              </a:rPr>
              <a:t>Individual  Rights</a:t>
            </a:r>
            <a:endParaRPr sz="3200">
              <a:latin typeface="Gothic Uralic"/>
              <a:cs typeface="Gothic Uralic"/>
            </a:endParaRPr>
          </a:p>
        </p:txBody>
      </p:sp>
      <p:sp>
        <p:nvSpPr>
          <p:cNvPr id="4" name="object 4"/>
          <p:cNvSpPr txBox="1"/>
          <p:nvPr/>
        </p:nvSpPr>
        <p:spPr>
          <a:xfrm>
            <a:off x="2913634" y="2012416"/>
            <a:ext cx="7191375" cy="3077210"/>
          </a:xfrm>
          <a:prstGeom prst="rect">
            <a:avLst/>
          </a:prstGeom>
        </p:spPr>
        <p:txBody>
          <a:bodyPr vert="horz" wrap="square" lIns="0" tIns="12700" rIns="0" bIns="0" rtlCol="0">
            <a:spAutoFit/>
          </a:bodyPr>
          <a:lstStyle/>
          <a:p>
            <a:pPr marL="240665" marR="5080" indent="-228600" algn="just">
              <a:lnSpc>
                <a:spcPct val="150000"/>
              </a:lnSpc>
              <a:spcBef>
                <a:spcPts val="100"/>
              </a:spcBef>
              <a:buSzPct val="96153"/>
              <a:buFont typeface="Wingdings"/>
              <a:buChar char=""/>
              <a:tabLst>
                <a:tab pos="308610" algn="l"/>
              </a:tabLst>
            </a:pPr>
            <a:r>
              <a:rPr sz="2600" spc="-5" dirty="0">
                <a:solidFill>
                  <a:srgbClr val="4A2103"/>
                </a:solidFill>
                <a:latin typeface="Gothic Uralic"/>
                <a:cs typeface="Gothic Uralic"/>
              </a:rPr>
              <a:t>becomes aware </a:t>
            </a:r>
            <a:r>
              <a:rPr sz="2600" dirty="0">
                <a:solidFill>
                  <a:srgbClr val="4A2103"/>
                </a:solidFill>
                <a:latin typeface="Gothic Uralic"/>
                <a:cs typeface="Gothic Uralic"/>
              </a:rPr>
              <a:t>there are times </a:t>
            </a:r>
            <a:r>
              <a:rPr sz="2600" spc="-5" dirty="0">
                <a:solidFill>
                  <a:srgbClr val="4A2103"/>
                </a:solidFill>
                <a:latin typeface="Gothic Uralic"/>
                <a:cs typeface="Gothic Uralic"/>
              </a:rPr>
              <a:t>when  </a:t>
            </a:r>
            <a:r>
              <a:rPr sz="2600" dirty="0">
                <a:solidFill>
                  <a:srgbClr val="4A2103"/>
                </a:solidFill>
                <a:latin typeface="Gothic Uralic"/>
                <a:cs typeface="Gothic Uralic"/>
              </a:rPr>
              <a:t>they will </a:t>
            </a:r>
            <a:r>
              <a:rPr sz="2600" u="heavy" spc="-5" dirty="0">
                <a:solidFill>
                  <a:srgbClr val="4A2103"/>
                </a:solidFill>
                <a:uFill>
                  <a:solidFill>
                    <a:srgbClr val="4A2103"/>
                  </a:solidFill>
                </a:uFill>
                <a:latin typeface="Gothic Uralic"/>
                <a:cs typeface="Gothic Uralic"/>
              </a:rPr>
              <a:t>work against rules</a:t>
            </a:r>
            <a:r>
              <a:rPr sz="2600" spc="-5" dirty="0">
                <a:solidFill>
                  <a:srgbClr val="4A2103"/>
                </a:solidFill>
                <a:latin typeface="Gothic Uralic"/>
                <a:cs typeface="Gothic Uralic"/>
              </a:rPr>
              <a:t> </a:t>
            </a:r>
            <a:r>
              <a:rPr sz="2600" dirty="0">
                <a:solidFill>
                  <a:srgbClr val="4A2103"/>
                </a:solidFill>
                <a:latin typeface="Gothic Uralic"/>
                <a:cs typeface="Gothic Uralic"/>
              </a:rPr>
              <a:t>or the </a:t>
            </a:r>
            <a:r>
              <a:rPr sz="2600" spc="-5" dirty="0">
                <a:solidFill>
                  <a:srgbClr val="4A2103"/>
                </a:solidFill>
                <a:latin typeface="Gothic Uralic"/>
                <a:cs typeface="Gothic Uralic"/>
              </a:rPr>
              <a:t>interest of  particular</a:t>
            </a:r>
            <a:r>
              <a:rPr sz="2600" spc="10" dirty="0">
                <a:solidFill>
                  <a:srgbClr val="4A2103"/>
                </a:solidFill>
                <a:latin typeface="Gothic Uralic"/>
                <a:cs typeface="Gothic Uralic"/>
              </a:rPr>
              <a:t> </a:t>
            </a:r>
            <a:r>
              <a:rPr sz="2600" spc="-5" dirty="0">
                <a:solidFill>
                  <a:srgbClr val="4A2103"/>
                </a:solidFill>
                <a:latin typeface="Gothic Uralic"/>
                <a:cs typeface="Gothic Uralic"/>
              </a:rPr>
              <a:t>individuals</a:t>
            </a:r>
            <a:endParaRPr sz="2600" dirty="0">
              <a:latin typeface="Gothic Uralic"/>
              <a:cs typeface="Gothic Uralic"/>
            </a:endParaRPr>
          </a:p>
          <a:p>
            <a:pPr marL="240665" marR="5080" indent="-228600" algn="just">
              <a:lnSpc>
                <a:spcPct val="150000"/>
              </a:lnSpc>
              <a:spcBef>
                <a:spcPts val="620"/>
              </a:spcBef>
              <a:buSzPct val="96153"/>
              <a:buFont typeface="Wingdings"/>
              <a:buChar char=""/>
              <a:tabLst>
                <a:tab pos="308610" algn="l"/>
              </a:tabLst>
            </a:pPr>
            <a:r>
              <a:rPr sz="2600" dirty="0">
                <a:solidFill>
                  <a:srgbClr val="4A2103"/>
                </a:solidFill>
                <a:latin typeface="Gothic Uralic"/>
                <a:cs typeface="Gothic Uralic"/>
              </a:rPr>
              <a:t>emphasis </a:t>
            </a:r>
            <a:r>
              <a:rPr sz="2600" spc="-5" dirty="0">
                <a:solidFill>
                  <a:srgbClr val="4A2103"/>
                </a:solidFill>
                <a:latin typeface="Gothic Uralic"/>
                <a:cs typeface="Gothic Uralic"/>
              </a:rPr>
              <a:t>on </a:t>
            </a:r>
            <a:r>
              <a:rPr sz="2600" dirty="0">
                <a:solidFill>
                  <a:srgbClr val="4A2103"/>
                </a:solidFill>
                <a:latin typeface="Gothic Uralic"/>
                <a:cs typeface="Gothic Uralic"/>
              </a:rPr>
              <a:t>the </a:t>
            </a:r>
            <a:r>
              <a:rPr sz="2600" spc="-5" dirty="0">
                <a:solidFill>
                  <a:srgbClr val="4A2103"/>
                </a:solidFill>
                <a:latin typeface="Gothic Uralic"/>
                <a:cs typeface="Gothic Uralic"/>
              </a:rPr>
              <a:t>social </a:t>
            </a:r>
            <a:r>
              <a:rPr sz="2600" dirty="0">
                <a:solidFill>
                  <a:srgbClr val="4A2103"/>
                </a:solidFill>
                <a:latin typeface="Gothic Uralic"/>
                <a:cs typeface="Gothic Uralic"/>
              </a:rPr>
              <a:t>contract </a:t>
            </a:r>
            <a:r>
              <a:rPr sz="2600" spc="-5" dirty="0">
                <a:solidFill>
                  <a:srgbClr val="4A2103"/>
                </a:solidFill>
                <a:latin typeface="Gothic Uralic"/>
                <a:cs typeface="Gothic Uralic"/>
              </a:rPr>
              <a:t>and </a:t>
            </a:r>
            <a:r>
              <a:rPr sz="2600" dirty="0">
                <a:solidFill>
                  <a:srgbClr val="4A2103"/>
                </a:solidFill>
                <a:latin typeface="Gothic Uralic"/>
                <a:cs typeface="Gothic Uralic"/>
              </a:rPr>
              <a:t>the </a:t>
            </a:r>
            <a:r>
              <a:rPr sz="2600" u="heavy" dirty="0">
                <a:solidFill>
                  <a:srgbClr val="4A2103"/>
                </a:solidFill>
                <a:uFill>
                  <a:solidFill>
                    <a:srgbClr val="4A2103"/>
                  </a:solidFill>
                </a:uFill>
                <a:latin typeface="Gothic Uralic"/>
                <a:cs typeface="Gothic Uralic"/>
              </a:rPr>
              <a:t> maintenance of </a:t>
            </a:r>
            <a:r>
              <a:rPr sz="2600" u="heavy" spc="-5" dirty="0">
                <a:solidFill>
                  <a:srgbClr val="4A2103"/>
                </a:solidFill>
                <a:uFill>
                  <a:solidFill>
                    <a:srgbClr val="4A2103"/>
                  </a:solidFill>
                </a:uFill>
                <a:latin typeface="Gothic Uralic"/>
                <a:cs typeface="Gothic Uralic"/>
              </a:rPr>
              <a:t>individual</a:t>
            </a:r>
            <a:r>
              <a:rPr sz="2600" u="heavy" spc="-55" dirty="0">
                <a:solidFill>
                  <a:srgbClr val="4A2103"/>
                </a:solidFill>
                <a:uFill>
                  <a:solidFill>
                    <a:srgbClr val="4A2103"/>
                  </a:solidFill>
                </a:uFill>
                <a:latin typeface="Gothic Uralic"/>
                <a:cs typeface="Gothic Uralic"/>
              </a:rPr>
              <a:t> </a:t>
            </a:r>
            <a:r>
              <a:rPr sz="2600" u="heavy" dirty="0">
                <a:solidFill>
                  <a:srgbClr val="4A2103"/>
                </a:solidFill>
                <a:uFill>
                  <a:solidFill>
                    <a:srgbClr val="4A2103"/>
                  </a:solidFill>
                </a:uFill>
                <a:latin typeface="Gothic Uralic"/>
                <a:cs typeface="Gothic Uralic"/>
              </a:rPr>
              <a:t>rights</a:t>
            </a:r>
            <a:endParaRPr sz="2600" dirty="0">
              <a:latin typeface="Gothic Uralic"/>
              <a:cs typeface="Gothic Uralic"/>
            </a:endParaRPr>
          </a:p>
        </p:txBody>
      </p:sp>
    </p:spTree>
    <p:extLst>
      <p:ext uri="{BB962C8B-B14F-4D97-AF65-F5344CB8AC3E}">
        <p14:creationId xmlns:p14="http://schemas.microsoft.com/office/powerpoint/2010/main" val="237167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121" y="304800"/>
            <a:ext cx="5003800" cy="563562"/>
          </a:xfrm>
          <a:solidFill>
            <a:srgbClr val="FFFF00"/>
          </a:solidFill>
        </p:spPr>
        <p:txBody>
          <a:bodyPr/>
          <a:lstStyle/>
          <a:p>
            <a:r>
              <a:rPr lang="en-US" dirty="0" smtClean="0"/>
              <a:t>Summaries of the story</a:t>
            </a:r>
            <a:endParaRPr lang="en-US" dirty="0"/>
          </a:p>
        </p:txBody>
      </p:sp>
      <p:pic>
        <p:nvPicPr>
          <p:cNvPr id="2050" name="Picture 2" descr="Patient in a hospital bed with IV drip photo by stokkete on Envato Elements"/>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89006" y="1600200"/>
            <a:ext cx="3773311" cy="5105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is medicine? Definition, fields, and bran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317" y="1600200"/>
            <a:ext cx="3543869" cy="5105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Man In Robbery Mask Stealing A Briefcase Stock Image - Image of  briefcase, escape: 137849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4921" y="1627186"/>
            <a:ext cx="3688292" cy="500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14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barn(inVertical)">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800" y="381000"/>
            <a:ext cx="8534400" cy="6019800"/>
          </a:xfrm>
          <a:custGeom>
            <a:avLst/>
            <a:gdLst/>
            <a:ahLst/>
            <a:cxnLst/>
            <a:rect l="l" t="t" r="r" b="b"/>
            <a:pathLst>
              <a:path w="8534400" h="6019800">
                <a:moveTo>
                  <a:pt x="8534400" y="0"/>
                </a:moveTo>
                <a:lnTo>
                  <a:pt x="0" y="0"/>
                </a:lnTo>
                <a:lnTo>
                  <a:pt x="0" y="6019800"/>
                </a:lnTo>
                <a:lnTo>
                  <a:pt x="8534400" y="6019800"/>
                </a:lnTo>
                <a:lnTo>
                  <a:pt x="8534400" y="0"/>
                </a:lnTo>
                <a:close/>
              </a:path>
            </a:pathLst>
          </a:custGeom>
          <a:solidFill>
            <a:srgbClr val="F1F1F1">
              <a:alpha val="39999"/>
            </a:srgbClr>
          </a:solidFill>
        </p:spPr>
        <p:txBody>
          <a:bodyPr wrap="square" lIns="0" tIns="0" rIns="0" bIns="0" rtlCol="0"/>
          <a:lstStyle/>
          <a:p>
            <a:endParaRPr/>
          </a:p>
        </p:txBody>
      </p:sp>
      <p:sp>
        <p:nvSpPr>
          <p:cNvPr id="3" name="object 3"/>
          <p:cNvSpPr txBox="1">
            <a:spLocks noGrp="1"/>
          </p:cNvSpPr>
          <p:nvPr>
            <p:ph type="title"/>
          </p:nvPr>
        </p:nvSpPr>
        <p:spPr>
          <a:xfrm>
            <a:off x="1998980" y="208530"/>
            <a:ext cx="6292850" cy="998350"/>
          </a:xfrm>
          <a:prstGeom prst="rect">
            <a:avLst/>
          </a:prstGeom>
        </p:spPr>
        <p:txBody>
          <a:bodyPr vert="horz" wrap="square" lIns="0" tIns="13335" rIns="0" bIns="0" rtlCol="0" anchor="b">
            <a:spAutoFit/>
          </a:bodyPr>
          <a:lstStyle/>
          <a:p>
            <a:pPr marL="12700">
              <a:spcBef>
                <a:spcPts val="105"/>
              </a:spcBef>
              <a:tabLst>
                <a:tab pos="664845" algn="l"/>
              </a:tabLst>
            </a:pPr>
            <a:r>
              <a:rPr sz="3200" b="1" spc="-5" dirty="0">
                <a:solidFill>
                  <a:srgbClr val="DC1A71"/>
                </a:solidFill>
                <a:latin typeface="Gothic Uralic"/>
                <a:cs typeface="Gothic Uralic"/>
              </a:rPr>
              <a:t>F.	</a:t>
            </a:r>
            <a:r>
              <a:rPr sz="3200" b="1" spc="-5" dirty="0">
                <a:solidFill>
                  <a:srgbClr val="F06B93"/>
                </a:solidFill>
                <a:latin typeface="Gothic Uralic"/>
                <a:cs typeface="Gothic Uralic"/>
              </a:rPr>
              <a:t>Stage </a:t>
            </a:r>
            <a:r>
              <a:rPr sz="3200" b="1" dirty="0">
                <a:solidFill>
                  <a:srgbClr val="F06B93"/>
                </a:solidFill>
                <a:latin typeface="Gothic Uralic"/>
                <a:cs typeface="Gothic Uralic"/>
              </a:rPr>
              <a:t>6 </a:t>
            </a:r>
            <a:r>
              <a:rPr sz="3200" b="1" u="heavy" dirty="0">
                <a:solidFill>
                  <a:srgbClr val="F06B93"/>
                </a:solidFill>
                <a:uFill>
                  <a:solidFill>
                    <a:srgbClr val="F06B93"/>
                  </a:solidFill>
                </a:uFill>
                <a:latin typeface="Gothic Uralic"/>
                <a:cs typeface="Gothic Uralic"/>
              </a:rPr>
              <a:t>- </a:t>
            </a:r>
            <a:r>
              <a:rPr sz="3200" b="1" u="heavy" spc="-5" dirty="0">
                <a:solidFill>
                  <a:srgbClr val="F06B93"/>
                </a:solidFill>
                <a:uFill>
                  <a:solidFill>
                    <a:srgbClr val="F06B93"/>
                  </a:solidFill>
                </a:uFill>
                <a:latin typeface="Gothic Uralic"/>
                <a:cs typeface="Gothic Uralic"/>
              </a:rPr>
              <a:t>Universal</a:t>
            </a:r>
            <a:r>
              <a:rPr sz="3200" b="1" u="heavy" spc="-40" dirty="0">
                <a:solidFill>
                  <a:srgbClr val="F06B93"/>
                </a:solidFill>
                <a:uFill>
                  <a:solidFill>
                    <a:srgbClr val="F06B93"/>
                  </a:solidFill>
                </a:uFill>
                <a:latin typeface="Gothic Uralic"/>
                <a:cs typeface="Gothic Uralic"/>
              </a:rPr>
              <a:t> </a:t>
            </a:r>
            <a:r>
              <a:rPr sz="3200" b="1" u="heavy" spc="-5" dirty="0">
                <a:solidFill>
                  <a:srgbClr val="F06B93"/>
                </a:solidFill>
                <a:uFill>
                  <a:solidFill>
                    <a:srgbClr val="F06B93"/>
                  </a:solidFill>
                </a:uFill>
                <a:latin typeface="Gothic Uralic"/>
                <a:cs typeface="Gothic Uralic"/>
              </a:rPr>
              <a:t>Principles</a:t>
            </a:r>
            <a:endParaRPr sz="3200" dirty="0">
              <a:latin typeface="Gothic Uralic"/>
              <a:cs typeface="Gothic Uralic"/>
            </a:endParaRPr>
          </a:p>
        </p:txBody>
      </p:sp>
      <p:sp>
        <p:nvSpPr>
          <p:cNvPr id="4" name="object 4"/>
          <p:cNvSpPr txBox="1">
            <a:spLocks noGrp="1"/>
          </p:cNvSpPr>
          <p:nvPr>
            <p:ph idx="1"/>
          </p:nvPr>
        </p:nvSpPr>
        <p:spPr>
          <a:xfrm>
            <a:off x="2152650" y="1825625"/>
            <a:ext cx="7886700" cy="4691028"/>
          </a:xfrm>
          <a:prstGeom prst="rect">
            <a:avLst/>
          </a:prstGeom>
        </p:spPr>
        <p:txBody>
          <a:bodyPr vert="horz" wrap="square" lIns="0" tIns="12700" rIns="0" bIns="0" rtlCol="0">
            <a:spAutoFit/>
          </a:bodyPr>
          <a:lstStyle/>
          <a:p>
            <a:pPr marL="1066800" marR="6985" indent="-228600">
              <a:lnSpc>
                <a:spcPct val="150100"/>
              </a:lnSpc>
              <a:spcBef>
                <a:spcPts val="100"/>
              </a:spcBef>
              <a:buSzPct val="96153"/>
              <a:buFont typeface="Wingdings"/>
              <a:buChar char=""/>
              <a:tabLst>
                <a:tab pos="1135380" algn="l"/>
                <a:tab pos="2945765" algn="l"/>
                <a:tab pos="3373754" algn="l"/>
                <a:tab pos="4629785" algn="l"/>
                <a:tab pos="5281930" algn="l"/>
                <a:tab pos="6902450" algn="l"/>
              </a:tabLst>
            </a:pPr>
            <a:r>
              <a:rPr sz="2800" dirty="0"/>
              <a:t>re</a:t>
            </a:r>
            <a:r>
              <a:rPr sz="2800" spc="-10" dirty="0"/>
              <a:t>a</a:t>
            </a:r>
            <a:r>
              <a:rPr sz="2800" spc="-5" dirty="0"/>
              <a:t>so</a:t>
            </a:r>
            <a:r>
              <a:rPr sz="2800" spc="-15" dirty="0"/>
              <a:t>n</a:t>
            </a:r>
            <a:r>
              <a:rPr sz="2800" spc="-5" dirty="0"/>
              <a:t>i</a:t>
            </a:r>
            <a:r>
              <a:rPr sz="2800" spc="5" dirty="0"/>
              <a:t>n</a:t>
            </a:r>
            <a:r>
              <a:rPr sz="2800" dirty="0"/>
              <a:t>g	</a:t>
            </a:r>
            <a:r>
              <a:rPr sz="2800" spc="-10" dirty="0"/>
              <a:t>i</a:t>
            </a:r>
            <a:r>
              <a:rPr sz="2800" dirty="0"/>
              <a:t>s	</a:t>
            </a:r>
            <a:r>
              <a:rPr sz="2800" spc="-5" dirty="0"/>
              <a:t>base</a:t>
            </a:r>
            <a:r>
              <a:rPr sz="2800" dirty="0"/>
              <a:t>d	</a:t>
            </a:r>
            <a:r>
              <a:rPr sz="2800" spc="-5" dirty="0"/>
              <a:t>o</a:t>
            </a:r>
            <a:r>
              <a:rPr sz="2800" dirty="0"/>
              <a:t>n	</a:t>
            </a:r>
            <a:r>
              <a:rPr sz="2800" spc="-15" dirty="0"/>
              <a:t>u</a:t>
            </a:r>
            <a:r>
              <a:rPr sz="2800" dirty="0"/>
              <a:t>n</a:t>
            </a:r>
            <a:r>
              <a:rPr sz="2800" spc="-10" dirty="0"/>
              <a:t>i</a:t>
            </a:r>
            <a:r>
              <a:rPr sz="2800" spc="5" dirty="0"/>
              <a:t>v</a:t>
            </a:r>
            <a:r>
              <a:rPr sz="2800" dirty="0"/>
              <a:t>ers</a:t>
            </a:r>
            <a:r>
              <a:rPr sz="2800" spc="-15" dirty="0"/>
              <a:t>a</a:t>
            </a:r>
            <a:r>
              <a:rPr sz="2800" dirty="0"/>
              <a:t>l	eth</a:t>
            </a:r>
            <a:r>
              <a:rPr sz="2800" spc="-10" dirty="0"/>
              <a:t>i</a:t>
            </a:r>
            <a:r>
              <a:rPr sz="2800" dirty="0"/>
              <a:t>c</a:t>
            </a:r>
            <a:r>
              <a:rPr sz="2800" spc="-15" dirty="0"/>
              <a:t>a</a:t>
            </a:r>
            <a:r>
              <a:rPr sz="2800" dirty="0"/>
              <a:t>l  </a:t>
            </a:r>
            <a:r>
              <a:rPr sz="2800" spc="-5" dirty="0"/>
              <a:t>principles and abstract</a:t>
            </a:r>
            <a:r>
              <a:rPr sz="2800" spc="40" dirty="0"/>
              <a:t> </a:t>
            </a:r>
            <a:r>
              <a:rPr sz="2800" spc="-5" dirty="0"/>
              <a:t>reasoning</a:t>
            </a:r>
          </a:p>
          <a:p>
            <a:pPr marL="1066800" marR="6350" indent="-228600">
              <a:lnSpc>
                <a:spcPct val="150100"/>
              </a:lnSpc>
              <a:spcBef>
                <a:spcPts val="620"/>
              </a:spcBef>
              <a:buSzPct val="96153"/>
              <a:buFont typeface="Wingdings"/>
              <a:buChar char=""/>
              <a:tabLst>
                <a:tab pos="1135380" algn="l"/>
                <a:tab pos="2423160" algn="l"/>
                <a:tab pos="3642360" algn="l"/>
                <a:tab pos="5824855" algn="l"/>
                <a:tab pos="7682865" algn="l"/>
              </a:tabLst>
            </a:pPr>
            <a:r>
              <a:rPr sz="2800" dirty="0"/>
              <a:t>fo</a:t>
            </a:r>
            <a:r>
              <a:rPr sz="2800" spc="-10" dirty="0"/>
              <a:t>l</a:t>
            </a:r>
            <a:r>
              <a:rPr sz="2800" spc="-5" dirty="0"/>
              <a:t>lo</a:t>
            </a:r>
            <a:r>
              <a:rPr sz="2800" dirty="0"/>
              <a:t>w	these	</a:t>
            </a:r>
            <a:r>
              <a:rPr sz="2800" spc="5" dirty="0"/>
              <a:t>i</a:t>
            </a:r>
            <a:r>
              <a:rPr sz="2800" dirty="0"/>
              <a:t>nterna</a:t>
            </a:r>
            <a:r>
              <a:rPr sz="2800" spc="10" dirty="0"/>
              <a:t>l</a:t>
            </a:r>
            <a:r>
              <a:rPr sz="2800" spc="-5" dirty="0"/>
              <a:t>ize</a:t>
            </a:r>
            <a:r>
              <a:rPr sz="2800" dirty="0"/>
              <a:t>d	</a:t>
            </a:r>
            <a:r>
              <a:rPr sz="2800" spc="-5" dirty="0"/>
              <a:t>p</a:t>
            </a:r>
            <a:r>
              <a:rPr sz="2800" dirty="0"/>
              <a:t>r</a:t>
            </a:r>
            <a:r>
              <a:rPr sz="2800" spc="-5" dirty="0"/>
              <a:t>in</a:t>
            </a:r>
            <a:r>
              <a:rPr sz="2800" spc="5" dirty="0"/>
              <a:t>c</a:t>
            </a:r>
            <a:r>
              <a:rPr sz="2800" spc="-5" dirty="0"/>
              <a:t>iple</a:t>
            </a:r>
            <a:r>
              <a:rPr sz="2800" dirty="0"/>
              <a:t>s	</a:t>
            </a:r>
            <a:r>
              <a:rPr sz="2800" spc="-5" dirty="0"/>
              <a:t>of  justice, </a:t>
            </a:r>
            <a:r>
              <a:rPr sz="2800" spc="5" dirty="0"/>
              <a:t>even </a:t>
            </a:r>
            <a:r>
              <a:rPr sz="2800" spc="-5" dirty="0"/>
              <a:t>if its against </a:t>
            </a:r>
            <a:r>
              <a:rPr sz="2800" dirty="0"/>
              <a:t>the</a:t>
            </a:r>
            <a:r>
              <a:rPr sz="2800" spc="-20" dirty="0"/>
              <a:t> </a:t>
            </a:r>
            <a:r>
              <a:rPr sz="2800" spc="-5" dirty="0"/>
              <a:t>law</a:t>
            </a:r>
          </a:p>
          <a:p>
            <a:pPr marL="1066800" marR="5080" indent="-228600">
              <a:lnSpc>
                <a:spcPct val="150000"/>
              </a:lnSpc>
              <a:spcBef>
                <a:spcPts val="625"/>
              </a:spcBef>
              <a:buSzPct val="96153"/>
              <a:buFont typeface="Wingdings"/>
              <a:buChar char=""/>
              <a:tabLst>
                <a:tab pos="1135380" algn="l"/>
              </a:tabLst>
            </a:pPr>
            <a:r>
              <a:rPr sz="2800" dirty="0"/>
              <a:t>moral </a:t>
            </a:r>
            <a:r>
              <a:rPr sz="2800" spc="-5" dirty="0"/>
              <a:t>judgment is motivated </a:t>
            </a:r>
            <a:r>
              <a:rPr sz="2800" dirty="0"/>
              <a:t>by </a:t>
            </a:r>
            <a:r>
              <a:rPr sz="2800" spc="-5" dirty="0"/>
              <a:t>one's </a:t>
            </a:r>
            <a:r>
              <a:rPr sz="2800" dirty="0"/>
              <a:t>own  </a:t>
            </a:r>
            <a:r>
              <a:rPr sz="2800" spc="-5" dirty="0"/>
              <a:t>conscience</a:t>
            </a:r>
          </a:p>
        </p:txBody>
      </p:sp>
    </p:spTree>
    <p:extLst>
      <p:ext uri="{BB962C8B-B14F-4D97-AF65-F5344CB8AC3E}">
        <p14:creationId xmlns:p14="http://schemas.microsoft.com/office/powerpoint/2010/main" val="16408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28800" y="304800"/>
            <a:ext cx="8534400" cy="6248400"/>
          </a:xfrm>
          <a:custGeom>
            <a:avLst/>
            <a:gdLst/>
            <a:ahLst/>
            <a:cxnLst/>
            <a:rect l="l" t="t" r="r" b="b"/>
            <a:pathLst>
              <a:path w="8534400" h="6248400">
                <a:moveTo>
                  <a:pt x="8534400" y="0"/>
                </a:moveTo>
                <a:lnTo>
                  <a:pt x="0" y="0"/>
                </a:lnTo>
                <a:lnTo>
                  <a:pt x="0" y="6248400"/>
                </a:lnTo>
                <a:lnTo>
                  <a:pt x="8534400" y="6248400"/>
                </a:lnTo>
                <a:lnTo>
                  <a:pt x="8534400" y="0"/>
                </a:lnTo>
                <a:close/>
              </a:path>
            </a:pathLst>
          </a:custGeom>
          <a:solidFill>
            <a:srgbClr val="F1F1F1">
              <a:alpha val="39999"/>
            </a:srgbClr>
          </a:solidFill>
        </p:spPr>
        <p:txBody>
          <a:bodyPr wrap="square" lIns="0" tIns="0" rIns="0" bIns="0" rtlCol="0"/>
          <a:lstStyle/>
          <a:p>
            <a:endParaRPr/>
          </a:p>
        </p:txBody>
      </p:sp>
      <p:sp>
        <p:nvSpPr>
          <p:cNvPr id="3" name="object 3"/>
          <p:cNvSpPr txBox="1">
            <a:spLocks noGrp="1"/>
          </p:cNvSpPr>
          <p:nvPr>
            <p:ph type="title"/>
          </p:nvPr>
        </p:nvSpPr>
        <p:spPr>
          <a:xfrm>
            <a:off x="1998980" y="132330"/>
            <a:ext cx="6292850" cy="998350"/>
          </a:xfrm>
          <a:prstGeom prst="rect">
            <a:avLst/>
          </a:prstGeom>
        </p:spPr>
        <p:txBody>
          <a:bodyPr vert="horz" wrap="square" lIns="0" tIns="13335" rIns="0" bIns="0" rtlCol="0" anchor="b">
            <a:spAutoFit/>
          </a:bodyPr>
          <a:lstStyle/>
          <a:p>
            <a:pPr marL="12700">
              <a:spcBef>
                <a:spcPts val="105"/>
              </a:spcBef>
              <a:tabLst>
                <a:tab pos="664845" algn="l"/>
              </a:tabLst>
            </a:pPr>
            <a:r>
              <a:rPr sz="3200" b="1" spc="-5" dirty="0">
                <a:solidFill>
                  <a:srgbClr val="DC1A71"/>
                </a:solidFill>
                <a:latin typeface="Gothic Uralic"/>
                <a:cs typeface="Gothic Uralic"/>
              </a:rPr>
              <a:t>F.	</a:t>
            </a:r>
            <a:r>
              <a:rPr sz="3200" b="1" spc="-5" dirty="0">
                <a:solidFill>
                  <a:srgbClr val="F06B93"/>
                </a:solidFill>
                <a:latin typeface="Gothic Uralic"/>
                <a:cs typeface="Gothic Uralic"/>
              </a:rPr>
              <a:t>Stage </a:t>
            </a:r>
            <a:r>
              <a:rPr sz="3200" b="1" dirty="0">
                <a:solidFill>
                  <a:srgbClr val="F06B93"/>
                </a:solidFill>
                <a:latin typeface="Gothic Uralic"/>
                <a:cs typeface="Gothic Uralic"/>
              </a:rPr>
              <a:t>6 </a:t>
            </a:r>
            <a:r>
              <a:rPr sz="3200" b="1" u="heavy" dirty="0">
                <a:solidFill>
                  <a:srgbClr val="F06B93"/>
                </a:solidFill>
                <a:uFill>
                  <a:solidFill>
                    <a:srgbClr val="F06B93"/>
                  </a:solidFill>
                </a:uFill>
                <a:latin typeface="Gothic Uralic"/>
                <a:cs typeface="Gothic Uralic"/>
              </a:rPr>
              <a:t>- </a:t>
            </a:r>
            <a:r>
              <a:rPr sz="3200" b="1" u="heavy" spc="-5" dirty="0">
                <a:solidFill>
                  <a:srgbClr val="F06B93"/>
                </a:solidFill>
                <a:uFill>
                  <a:solidFill>
                    <a:srgbClr val="F06B93"/>
                  </a:solidFill>
                </a:uFill>
                <a:latin typeface="Gothic Uralic"/>
                <a:cs typeface="Gothic Uralic"/>
              </a:rPr>
              <a:t>Universal</a:t>
            </a:r>
            <a:r>
              <a:rPr sz="3200" b="1" u="heavy" spc="-40" dirty="0">
                <a:solidFill>
                  <a:srgbClr val="F06B93"/>
                </a:solidFill>
                <a:uFill>
                  <a:solidFill>
                    <a:srgbClr val="F06B93"/>
                  </a:solidFill>
                </a:uFill>
                <a:latin typeface="Gothic Uralic"/>
                <a:cs typeface="Gothic Uralic"/>
              </a:rPr>
              <a:t> </a:t>
            </a:r>
            <a:r>
              <a:rPr sz="3200" b="1" u="heavy" spc="-5" dirty="0">
                <a:solidFill>
                  <a:srgbClr val="F06B93"/>
                </a:solidFill>
                <a:uFill>
                  <a:solidFill>
                    <a:srgbClr val="F06B93"/>
                  </a:solidFill>
                </a:uFill>
                <a:latin typeface="Gothic Uralic"/>
                <a:cs typeface="Gothic Uralic"/>
              </a:rPr>
              <a:t>Principles</a:t>
            </a:r>
            <a:endParaRPr sz="3200">
              <a:latin typeface="Gothic Uralic"/>
              <a:cs typeface="Gothic Uralic"/>
            </a:endParaRPr>
          </a:p>
        </p:txBody>
      </p:sp>
      <p:sp>
        <p:nvSpPr>
          <p:cNvPr id="4" name="object 4"/>
          <p:cNvSpPr txBox="1"/>
          <p:nvPr/>
        </p:nvSpPr>
        <p:spPr>
          <a:xfrm>
            <a:off x="2913634" y="1203935"/>
            <a:ext cx="7191375" cy="1895391"/>
          </a:xfrm>
          <a:prstGeom prst="rect">
            <a:avLst/>
          </a:prstGeom>
        </p:spPr>
        <p:txBody>
          <a:bodyPr vert="horz" wrap="square" lIns="0" tIns="12700" rIns="0" bIns="0" rtlCol="0">
            <a:spAutoFit/>
          </a:bodyPr>
          <a:lstStyle/>
          <a:p>
            <a:pPr marL="240665" marR="5080" indent="-228600" algn="just">
              <a:lnSpc>
                <a:spcPct val="150000"/>
              </a:lnSpc>
              <a:spcBef>
                <a:spcPts val="100"/>
              </a:spcBef>
              <a:buSzPct val="96153"/>
              <a:buFont typeface="Wingdings"/>
              <a:buChar char=""/>
              <a:tabLst>
                <a:tab pos="308610" algn="l"/>
              </a:tabLst>
            </a:pPr>
            <a:r>
              <a:rPr sz="2600" spc="-5" dirty="0">
                <a:solidFill>
                  <a:srgbClr val="4A2103"/>
                </a:solidFill>
                <a:latin typeface="Gothic Uralic"/>
                <a:cs typeface="Gothic Uralic"/>
              </a:rPr>
              <a:t>People have developed </a:t>
            </a:r>
            <a:r>
              <a:rPr sz="2600" dirty="0">
                <a:solidFill>
                  <a:srgbClr val="4A2103"/>
                </a:solidFill>
                <a:latin typeface="Gothic Uralic"/>
                <a:cs typeface="Gothic Uralic"/>
              </a:rPr>
              <a:t>their </a:t>
            </a:r>
            <a:r>
              <a:rPr sz="2600" u="heavy" dirty="0">
                <a:solidFill>
                  <a:srgbClr val="4A2103"/>
                </a:solidFill>
                <a:uFill>
                  <a:solidFill>
                    <a:srgbClr val="4A2103"/>
                  </a:solidFill>
                </a:uFill>
                <a:latin typeface="Gothic Uralic"/>
                <a:cs typeface="Gothic Uralic"/>
              </a:rPr>
              <a:t>own </a:t>
            </a:r>
            <a:r>
              <a:rPr sz="2600" u="heavy" spc="-5" dirty="0">
                <a:solidFill>
                  <a:srgbClr val="4A2103"/>
                </a:solidFill>
                <a:uFill>
                  <a:solidFill>
                    <a:srgbClr val="4A2103"/>
                  </a:solidFill>
                </a:uFill>
                <a:latin typeface="Gothic Uralic"/>
                <a:cs typeface="Gothic Uralic"/>
              </a:rPr>
              <a:t>set </a:t>
            </a:r>
            <a:r>
              <a:rPr sz="2600" u="heavy" spc="-15" dirty="0">
                <a:solidFill>
                  <a:srgbClr val="4A2103"/>
                </a:solidFill>
                <a:uFill>
                  <a:solidFill>
                    <a:srgbClr val="4A2103"/>
                  </a:solidFill>
                </a:uFill>
                <a:latin typeface="Gothic Uralic"/>
                <a:cs typeface="Gothic Uralic"/>
              </a:rPr>
              <a:t>of  </a:t>
            </a:r>
            <a:r>
              <a:rPr sz="2600" u="heavy" dirty="0">
                <a:solidFill>
                  <a:srgbClr val="4A2103"/>
                </a:solidFill>
                <a:uFill>
                  <a:solidFill>
                    <a:srgbClr val="4A2103"/>
                  </a:solidFill>
                </a:uFill>
                <a:latin typeface="Gothic Uralic"/>
                <a:cs typeface="Gothic Uralic"/>
              </a:rPr>
              <a:t>moral guidelines</a:t>
            </a:r>
            <a:r>
              <a:rPr sz="2600" dirty="0">
                <a:solidFill>
                  <a:srgbClr val="4A2103"/>
                </a:solidFill>
                <a:latin typeface="Gothic Uralic"/>
                <a:cs typeface="Gothic Uralic"/>
              </a:rPr>
              <a:t> which may </a:t>
            </a:r>
            <a:r>
              <a:rPr sz="2600" spc="-5" dirty="0">
                <a:solidFill>
                  <a:srgbClr val="4A2103"/>
                </a:solidFill>
                <a:latin typeface="Gothic Uralic"/>
                <a:cs typeface="Gothic Uralic"/>
              </a:rPr>
              <a:t>or </a:t>
            </a:r>
            <a:r>
              <a:rPr sz="2600" dirty="0">
                <a:solidFill>
                  <a:srgbClr val="4A2103"/>
                </a:solidFill>
                <a:latin typeface="Gothic Uralic"/>
                <a:cs typeface="Gothic Uralic"/>
              </a:rPr>
              <a:t>may not fit  the</a:t>
            </a:r>
            <a:r>
              <a:rPr sz="2600" spc="-20" dirty="0">
                <a:solidFill>
                  <a:srgbClr val="4A2103"/>
                </a:solidFill>
                <a:latin typeface="Gothic Uralic"/>
                <a:cs typeface="Gothic Uralic"/>
              </a:rPr>
              <a:t> </a:t>
            </a:r>
            <a:r>
              <a:rPr sz="2600" spc="-5" dirty="0">
                <a:solidFill>
                  <a:srgbClr val="4A2103"/>
                </a:solidFill>
                <a:latin typeface="Gothic Uralic"/>
                <a:cs typeface="Gothic Uralic"/>
              </a:rPr>
              <a:t>law.</a:t>
            </a:r>
            <a:endParaRPr sz="2600" dirty="0">
              <a:latin typeface="Gothic Uralic"/>
              <a:cs typeface="Gothic Uralic"/>
            </a:endParaRPr>
          </a:p>
          <a:p>
            <a:pPr marL="307975" indent="-295910" algn="just">
              <a:spcBef>
                <a:spcPts val="2185"/>
              </a:spcBef>
              <a:buSzPct val="96153"/>
              <a:buFont typeface="Wingdings"/>
              <a:buChar char=""/>
              <a:tabLst>
                <a:tab pos="308610" algn="l"/>
              </a:tabLst>
            </a:pPr>
            <a:r>
              <a:rPr sz="2600" spc="-5" dirty="0">
                <a:solidFill>
                  <a:srgbClr val="4A2103"/>
                </a:solidFill>
                <a:latin typeface="Gothic Uralic"/>
                <a:cs typeface="Gothic Uralic"/>
              </a:rPr>
              <a:t>search for </a:t>
            </a:r>
            <a:r>
              <a:rPr sz="2600" u="heavy" dirty="0">
                <a:solidFill>
                  <a:srgbClr val="4A2103"/>
                </a:solidFill>
                <a:uFill>
                  <a:solidFill>
                    <a:srgbClr val="4A2103"/>
                  </a:solidFill>
                </a:uFill>
                <a:latin typeface="Gothic Uralic"/>
                <a:cs typeface="Gothic Uralic"/>
              </a:rPr>
              <a:t>universal</a:t>
            </a:r>
            <a:r>
              <a:rPr sz="2600" u="heavy" spc="10" dirty="0">
                <a:solidFill>
                  <a:srgbClr val="4A2103"/>
                </a:solidFill>
                <a:uFill>
                  <a:solidFill>
                    <a:srgbClr val="4A2103"/>
                  </a:solidFill>
                </a:uFill>
                <a:latin typeface="Gothic Uralic"/>
                <a:cs typeface="Gothic Uralic"/>
              </a:rPr>
              <a:t> </a:t>
            </a:r>
            <a:r>
              <a:rPr sz="2600" u="heavy" spc="-5" dirty="0">
                <a:solidFill>
                  <a:srgbClr val="4A2103"/>
                </a:solidFill>
                <a:uFill>
                  <a:solidFill>
                    <a:srgbClr val="4A2103"/>
                  </a:solidFill>
                </a:uFill>
                <a:latin typeface="Gothic Uralic"/>
                <a:cs typeface="Gothic Uralic"/>
              </a:rPr>
              <a:t>principles</a:t>
            </a:r>
            <a:r>
              <a:rPr sz="2600" spc="-5" dirty="0">
                <a:solidFill>
                  <a:srgbClr val="4A2103"/>
                </a:solidFill>
                <a:latin typeface="Gothic Uralic"/>
                <a:cs typeface="Gothic Uralic"/>
              </a:rPr>
              <a:t>.</a:t>
            </a:r>
            <a:endParaRPr sz="2600" dirty="0">
              <a:latin typeface="Gothic Uralic"/>
              <a:cs typeface="Gothic Uralic"/>
            </a:endParaRPr>
          </a:p>
        </p:txBody>
      </p:sp>
      <p:sp>
        <p:nvSpPr>
          <p:cNvPr id="5" name="object 5"/>
          <p:cNvSpPr/>
          <p:nvPr/>
        </p:nvSpPr>
        <p:spPr>
          <a:xfrm>
            <a:off x="4191000" y="3912108"/>
            <a:ext cx="3962400" cy="264109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6189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0"/>
            <a:ext cx="9144000" cy="6858000"/>
            <a:chOff x="0" y="0"/>
            <a:chExt cx="9144000" cy="6858000"/>
          </a:xfrm>
        </p:grpSpPr>
        <p:sp>
          <p:nvSpPr>
            <p:cNvPr id="3" name="object 3"/>
            <p:cNvSpPr/>
            <p:nvPr/>
          </p:nvSpPr>
          <p:spPr>
            <a:xfrm>
              <a:off x="457200" y="387095"/>
              <a:ext cx="8305800" cy="6090285"/>
            </a:xfrm>
            <a:custGeom>
              <a:avLst/>
              <a:gdLst/>
              <a:ahLst/>
              <a:cxnLst/>
              <a:rect l="l" t="t" r="r" b="b"/>
              <a:pathLst>
                <a:path w="8305800" h="6090285">
                  <a:moveTo>
                    <a:pt x="8305800" y="0"/>
                  </a:moveTo>
                  <a:lnTo>
                    <a:pt x="0" y="0"/>
                  </a:lnTo>
                  <a:lnTo>
                    <a:pt x="0" y="6089904"/>
                  </a:lnTo>
                  <a:lnTo>
                    <a:pt x="8305800" y="6089904"/>
                  </a:lnTo>
                  <a:lnTo>
                    <a:pt x="8305800" y="0"/>
                  </a:lnTo>
                  <a:close/>
                </a:path>
              </a:pathLst>
            </a:custGeom>
            <a:solidFill>
              <a:srgbClr val="F1F1F1">
                <a:alpha val="45097"/>
              </a:srgbClr>
            </a:solidFill>
          </p:spPr>
          <p:txBody>
            <a:bodyPr wrap="square" lIns="0" tIns="0" rIns="0" bIns="0" rtlCol="0"/>
            <a:lstStyle/>
            <a:p>
              <a:endParaRPr/>
            </a:p>
          </p:txBody>
        </p:sp>
        <p:sp>
          <p:nvSpPr>
            <p:cNvPr id="4" name="object 4"/>
            <p:cNvSpPr/>
            <p:nvPr/>
          </p:nvSpPr>
          <p:spPr>
            <a:xfrm>
              <a:off x="457200" y="387095"/>
              <a:ext cx="8305800" cy="6090285"/>
            </a:xfrm>
            <a:custGeom>
              <a:avLst/>
              <a:gdLst/>
              <a:ahLst/>
              <a:cxnLst/>
              <a:rect l="l" t="t" r="r" b="b"/>
              <a:pathLst>
                <a:path w="8305800" h="6090285">
                  <a:moveTo>
                    <a:pt x="0" y="6089904"/>
                  </a:moveTo>
                  <a:lnTo>
                    <a:pt x="8305800" y="6089904"/>
                  </a:lnTo>
                  <a:lnTo>
                    <a:pt x="8305800" y="0"/>
                  </a:lnTo>
                  <a:lnTo>
                    <a:pt x="0" y="0"/>
                  </a:lnTo>
                  <a:lnTo>
                    <a:pt x="0" y="6089904"/>
                  </a:lnTo>
                  <a:close/>
                </a:path>
              </a:pathLst>
            </a:custGeom>
            <a:ln w="76200">
              <a:solidFill>
                <a:srgbClr val="F88530"/>
              </a:solidFill>
              <a:prstDash val="lgDash"/>
            </a:ln>
          </p:spPr>
          <p:txBody>
            <a:bodyPr wrap="square" lIns="0" tIns="0" rIns="0" bIns="0" rtlCol="0"/>
            <a:lstStyle/>
            <a:p>
              <a:endParaRPr/>
            </a:p>
          </p:txBody>
        </p:sp>
      </p:grpSp>
      <p:sp>
        <p:nvSpPr>
          <p:cNvPr id="5" name="object 5"/>
          <p:cNvSpPr txBox="1"/>
          <p:nvPr/>
        </p:nvSpPr>
        <p:spPr>
          <a:xfrm>
            <a:off x="2151381" y="546049"/>
            <a:ext cx="2638425" cy="452120"/>
          </a:xfrm>
          <a:prstGeom prst="rect">
            <a:avLst/>
          </a:prstGeom>
        </p:spPr>
        <p:txBody>
          <a:bodyPr vert="horz" wrap="square" lIns="0" tIns="12065" rIns="0" bIns="0" rtlCol="0">
            <a:spAutoFit/>
          </a:bodyPr>
          <a:lstStyle/>
          <a:p>
            <a:pPr marL="12700">
              <a:spcBef>
                <a:spcPts val="95"/>
              </a:spcBef>
            </a:pPr>
            <a:r>
              <a:rPr sz="2800" b="1" spc="894" dirty="0">
                <a:solidFill>
                  <a:srgbClr val="1C4752"/>
                </a:solidFill>
                <a:latin typeface="Times New Roman"/>
                <a:cs typeface="Times New Roman"/>
              </a:rPr>
              <a:t>E</a:t>
            </a:r>
            <a:r>
              <a:rPr sz="2800" b="1" spc="135" dirty="0">
                <a:solidFill>
                  <a:srgbClr val="1C4752"/>
                </a:solidFill>
                <a:latin typeface="Times New Roman"/>
                <a:cs typeface="Times New Roman"/>
              </a:rPr>
              <a:t>X</a:t>
            </a:r>
            <a:r>
              <a:rPr sz="2800" b="1" spc="710" dirty="0">
                <a:solidFill>
                  <a:srgbClr val="1C4752"/>
                </a:solidFill>
                <a:latin typeface="Times New Roman"/>
                <a:cs typeface="Times New Roman"/>
              </a:rPr>
              <a:t>A</a:t>
            </a:r>
            <a:r>
              <a:rPr sz="2800" b="1" spc="240" dirty="0">
                <a:solidFill>
                  <a:srgbClr val="1C4752"/>
                </a:solidFill>
                <a:latin typeface="Times New Roman"/>
                <a:cs typeface="Times New Roman"/>
              </a:rPr>
              <a:t>M</a:t>
            </a:r>
            <a:r>
              <a:rPr sz="2800" b="1" spc="170" dirty="0">
                <a:solidFill>
                  <a:srgbClr val="1C4752"/>
                </a:solidFill>
                <a:latin typeface="Times New Roman"/>
                <a:cs typeface="Times New Roman"/>
              </a:rPr>
              <a:t>P</a:t>
            </a:r>
            <a:r>
              <a:rPr sz="2800" b="1" spc="195" dirty="0">
                <a:solidFill>
                  <a:srgbClr val="1C4752"/>
                </a:solidFill>
                <a:latin typeface="Times New Roman"/>
                <a:cs typeface="Times New Roman"/>
              </a:rPr>
              <a:t>L</a:t>
            </a:r>
            <a:r>
              <a:rPr sz="2800" b="1" spc="1100" dirty="0">
                <a:solidFill>
                  <a:srgbClr val="1C4752"/>
                </a:solidFill>
                <a:latin typeface="Times New Roman"/>
                <a:cs typeface="Times New Roman"/>
              </a:rPr>
              <a:t>E</a:t>
            </a:r>
            <a:r>
              <a:rPr sz="2800" b="1" spc="925" dirty="0">
                <a:solidFill>
                  <a:srgbClr val="1C4752"/>
                </a:solidFill>
                <a:latin typeface="Times New Roman"/>
                <a:cs typeface="Times New Roman"/>
              </a:rPr>
              <a:t>S</a:t>
            </a:r>
            <a:r>
              <a:rPr sz="2800" b="1" spc="-340" dirty="0">
                <a:solidFill>
                  <a:srgbClr val="1C4752"/>
                </a:solidFill>
                <a:latin typeface="Times New Roman"/>
                <a:cs typeface="Times New Roman"/>
              </a:rPr>
              <a:t>:</a:t>
            </a:r>
            <a:endParaRPr sz="2800">
              <a:latin typeface="Times New Roman"/>
              <a:cs typeface="Times New Roman"/>
            </a:endParaRPr>
          </a:p>
        </p:txBody>
      </p:sp>
      <p:sp>
        <p:nvSpPr>
          <p:cNvPr id="6" name="object 6"/>
          <p:cNvSpPr txBox="1">
            <a:spLocks noGrp="1"/>
          </p:cNvSpPr>
          <p:nvPr>
            <p:ph type="title"/>
          </p:nvPr>
        </p:nvSpPr>
        <p:spPr>
          <a:xfrm>
            <a:off x="5334127" y="1177541"/>
            <a:ext cx="1595120" cy="998350"/>
          </a:xfrm>
          <a:prstGeom prst="rect">
            <a:avLst/>
          </a:prstGeom>
        </p:spPr>
        <p:txBody>
          <a:bodyPr vert="horz" wrap="square" lIns="0" tIns="13335" rIns="0" bIns="0" rtlCol="0" anchor="b">
            <a:spAutoFit/>
          </a:bodyPr>
          <a:lstStyle/>
          <a:p>
            <a:pPr marL="12700">
              <a:spcBef>
                <a:spcPts val="105"/>
              </a:spcBef>
            </a:pPr>
            <a:r>
              <a:rPr sz="3200" b="1" spc="335" dirty="0">
                <a:solidFill>
                  <a:srgbClr val="1C4752"/>
                </a:solidFill>
                <a:latin typeface="Times New Roman"/>
                <a:cs typeface="Times New Roman"/>
              </a:rPr>
              <a:t>Stage</a:t>
            </a:r>
            <a:r>
              <a:rPr sz="3200" b="1" spc="-204" dirty="0">
                <a:solidFill>
                  <a:srgbClr val="1C4752"/>
                </a:solidFill>
                <a:latin typeface="Times New Roman"/>
                <a:cs typeface="Times New Roman"/>
              </a:rPr>
              <a:t> </a:t>
            </a:r>
            <a:r>
              <a:rPr sz="3200" b="1" spc="-75" dirty="0">
                <a:solidFill>
                  <a:srgbClr val="1C4752"/>
                </a:solidFill>
                <a:latin typeface="Times New Roman"/>
                <a:cs typeface="Times New Roman"/>
              </a:rPr>
              <a:t>5:</a:t>
            </a:r>
            <a:endParaRPr sz="3200">
              <a:latin typeface="Times New Roman"/>
              <a:cs typeface="Times New Roman"/>
            </a:endParaRPr>
          </a:p>
        </p:txBody>
      </p:sp>
      <p:sp>
        <p:nvSpPr>
          <p:cNvPr id="7" name="object 7"/>
          <p:cNvSpPr txBox="1"/>
          <p:nvPr/>
        </p:nvSpPr>
        <p:spPr>
          <a:xfrm>
            <a:off x="2261109" y="2448813"/>
            <a:ext cx="7751445" cy="3379900"/>
          </a:xfrm>
          <a:prstGeom prst="rect">
            <a:avLst/>
          </a:prstGeom>
        </p:spPr>
        <p:txBody>
          <a:bodyPr vert="horz" wrap="square" lIns="0" tIns="12065" rIns="0" bIns="0" rtlCol="0">
            <a:spAutoFit/>
          </a:bodyPr>
          <a:lstStyle/>
          <a:p>
            <a:pPr marR="6350" algn="ctr">
              <a:spcBef>
                <a:spcPts val="95"/>
              </a:spcBef>
            </a:pPr>
            <a:r>
              <a:rPr sz="2800" spc="-75" dirty="0">
                <a:solidFill>
                  <a:srgbClr val="1C4752"/>
                </a:solidFill>
                <a:latin typeface="Times New Roman"/>
                <a:cs typeface="Times New Roman"/>
              </a:rPr>
              <a:t>“It</a:t>
            </a:r>
            <a:r>
              <a:rPr sz="2800" spc="-110" dirty="0">
                <a:solidFill>
                  <a:srgbClr val="1C4752"/>
                </a:solidFill>
                <a:latin typeface="Times New Roman"/>
                <a:cs typeface="Times New Roman"/>
              </a:rPr>
              <a:t> </a:t>
            </a:r>
            <a:r>
              <a:rPr sz="2800" spc="-15" dirty="0">
                <a:solidFill>
                  <a:srgbClr val="1C4752"/>
                </a:solidFill>
                <a:latin typeface="Times New Roman"/>
                <a:cs typeface="Times New Roman"/>
              </a:rPr>
              <a:t>is</a:t>
            </a:r>
            <a:r>
              <a:rPr sz="2800" spc="-110" dirty="0">
                <a:solidFill>
                  <a:srgbClr val="1C4752"/>
                </a:solidFill>
                <a:latin typeface="Times New Roman"/>
                <a:cs typeface="Times New Roman"/>
              </a:rPr>
              <a:t> </a:t>
            </a:r>
            <a:r>
              <a:rPr sz="2800" spc="75" dirty="0">
                <a:solidFill>
                  <a:srgbClr val="1C4752"/>
                </a:solidFill>
                <a:latin typeface="Times New Roman"/>
                <a:cs typeface="Times New Roman"/>
              </a:rPr>
              <a:t>her</a:t>
            </a:r>
            <a:r>
              <a:rPr sz="2800" spc="-90" dirty="0">
                <a:solidFill>
                  <a:srgbClr val="1C4752"/>
                </a:solidFill>
                <a:latin typeface="Times New Roman"/>
                <a:cs typeface="Times New Roman"/>
              </a:rPr>
              <a:t> </a:t>
            </a:r>
            <a:r>
              <a:rPr sz="2800" spc="-40" dirty="0">
                <a:solidFill>
                  <a:srgbClr val="1C4752"/>
                </a:solidFill>
                <a:latin typeface="Times New Roman"/>
                <a:cs typeface="Times New Roman"/>
              </a:rPr>
              <a:t>own</a:t>
            </a:r>
            <a:r>
              <a:rPr sz="2800" spc="-85" dirty="0">
                <a:solidFill>
                  <a:srgbClr val="1C4752"/>
                </a:solidFill>
                <a:latin typeface="Times New Roman"/>
                <a:cs typeface="Times New Roman"/>
              </a:rPr>
              <a:t> </a:t>
            </a:r>
            <a:r>
              <a:rPr sz="2800" spc="35" dirty="0">
                <a:solidFill>
                  <a:srgbClr val="1C4752"/>
                </a:solidFill>
                <a:latin typeface="Times New Roman"/>
                <a:cs typeface="Times New Roman"/>
              </a:rPr>
              <a:t>decision,</a:t>
            </a:r>
            <a:r>
              <a:rPr sz="2800" spc="-80" dirty="0">
                <a:solidFill>
                  <a:srgbClr val="1C4752"/>
                </a:solidFill>
                <a:latin typeface="Times New Roman"/>
                <a:cs typeface="Times New Roman"/>
              </a:rPr>
              <a:t> </a:t>
            </a:r>
            <a:r>
              <a:rPr sz="2800" spc="-60" dirty="0">
                <a:solidFill>
                  <a:srgbClr val="1C4752"/>
                </a:solidFill>
                <a:latin typeface="Times New Roman"/>
                <a:cs typeface="Times New Roman"/>
              </a:rPr>
              <a:t>we</a:t>
            </a:r>
            <a:r>
              <a:rPr sz="2800" spc="-105" dirty="0">
                <a:solidFill>
                  <a:srgbClr val="1C4752"/>
                </a:solidFill>
                <a:latin typeface="Times New Roman"/>
                <a:cs typeface="Times New Roman"/>
              </a:rPr>
              <a:t> </a:t>
            </a:r>
            <a:r>
              <a:rPr sz="2800" spc="55" dirty="0">
                <a:solidFill>
                  <a:srgbClr val="1C4752"/>
                </a:solidFill>
                <a:latin typeface="Times New Roman"/>
                <a:cs typeface="Times New Roman"/>
              </a:rPr>
              <a:t>should</a:t>
            </a:r>
            <a:r>
              <a:rPr sz="2800" spc="-80" dirty="0">
                <a:solidFill>
                  <a:srgbClr val="1C4752"/>
                </a:solidFill>
                <a:latin typeface="Times New Roman"/>
                <a:cs typeface="Times New Roman"/>
              </a:rPr>
              <a:t> </a:t>
            </a:r>
            <a:r>
              <a:rPr sz="2800" spc="50" dirty="0">
                <a:solidFill>
                  <a:srgbClr val="1C4752"/>
                </a:solidFill>
                <a:latin typeface="Times New Roman"/>
                <a:cs typeface="Times New Roman"/>
              </a:rPr>
              <a:t>just</a:t>
            </a:r>
            <a:r>
              <a:rPr sz="2800" spc="-70" dirty="0">
                <a:solidFill>
                  <a:srgbClr val="1C4752"/>
                </a:solidFill>
                <a:latin typeface="Times New Roman"/>
                <a:cs typeface="Times New Roman"/>
              </a:rPr>
              <a:t> </a:t>
            </a:r>
            <a:r>
              <a:rPr sz="2800" spc="140" dirty="0">
                <a:solidFill>
                  <a:srgbClr val="1C4752"/>
                </a:solidFill>
                <a:latin typeface="Times New Roman"/>
                <a:cs typeface="Times New Roman"/>
              </a:rPr>
              <a:t>respect</a:t>
            </a:r>
            <a:r>
              <a:rPr sz="2800" spc="-95" dirty="0">
                <a:solidFill>
                  <a:srgbClr val="1C4752"/>
                </a:solidFill>
                <a:latin typeface="Times New Roman"/>
                <a:cs typeface="Times New Roman"/>
              </a:rPr>
              <a:t> </a:t>
            </a:r>
            <a:r>
              <a:rPr sz="2800" spc="40" dirty="0">
                <a:solidFill>
                  <a:srgbClr val="1C4752"/>
                </a:solidFill>
                <a:latin typeface="Times New Roman"/>
                <a:cs typeface="Times New Roman"/>
              </a:rPr>
              <a:t>that.”</a:t>
            </a:r>
            <a:endParaRPr sz="2800" dirty="0">
              <a:latin typeface="Times New Roman"/>
              <a:cs typeface="Times New Roman"/>
            </a:endParaRPr>
          </a:p>
          <a:p>
            <a:pPr>
              <a:spcBef>
                <a:spcPts val="25"/>
              </a:spcBef>
            </a:pPr>
            <a:endParaRPr sz="4700" dirty="0">
              <a:latin typeface="Times New Roman"/>
              <a:cs typeface="Times New Roman"/>
            </a:endParaRPr>
          </a:p>
          <a:p>
            <a:pPr marR="1905" algn="ctr"/>
            <a:r>
              <a:rPr sz="3200" b="1" spc="340" dirty="0">
                <a:solidFill>
                  <a:srgbClr val="1C4752"/>
                </a:solidFill>
                <a:latin typeface="Times New Roman"/>
                <a:cs typeface="Times New Roman"/>
              </a:rPr>
              <a:t>Stage</a:t>
            </a:r>
            <a:r>
              <a:rPr sz="3200" b="1" spc="-145" dirty="0">
                <a:solidFill>
                  <a:srgbClr val="1C4752"/>
                </a:solidFill>
                <a:latin typeface="Times New Roman"/>
                <a:cs typeface="Times New Roman"/>
              </a:rPr>
              <a:t> </a:t>
            </a:r>
            <a:r>
              <a:rPr sz="3200" b="1" spc="-75" dirty="0">
                <a:solidFill>
                  <a:srgbClr val="1C4752"/>
                </a:solidFill>
                <a:latin typeface="Times New Roman"/>
                <a:cs typeface="Times New Roman"/>
              </a:rPr>
              <a:t>6:</a:t>
            </a:r>
            <a:endParaRPr sz="3200" dirty="0">
              <a:latin typeface="Times New Roman"/>
              <a:cs typeface="Times New Roman"/>
            </a:endParaRPr>
          </a:p>
          <a:p>
            <a:pPr marL="12065" marR="5080" algn="ctr">
              <a:lnSpc>
                <a:spcPct val="114300"/>
              </a:lnSpc>
              <a:spcBef>
                <a:spcPts val="1870"/>
              </a:spcBef>
            </a:pPr>
            <a:r>
              <a:rPr sz="2800" spc="-125" dirty="0">
                <a:solidFill>
                  <a:srgbClr val="1C4752"/>
                </a:solidFill>
                <a:latin typeface="Times New Roman"/>
                <a:cs typeface="Times New Roman"/>
              </a:rPr>
              <a:t>“If</a:t>
            </a:r>
            <a:r>
              <a:rPr sz="2800" spc="-95" dirty="0">
                <a:solidFill>
                  <a:srgbClr val="1C4752"/>
                </a:solidFill>
                <a:latin typeface="Times New Roman"/>
                <a:cs typeface="Times New Roman"/>
              </a:rPr>
              <a:t> </a:t>
            </a:r>
            <a:r>
              <a:rPr sz="2800" spc="95" dirty="0">
                <a:solidFill>
                  <a:srgbClr val="1C4752"/>
                </a:solidFill>
                <a:latin typeface="Times New Roman"/>
                <a:cs typeface="Times New Roman"/>
              </a:rPr>
              <a:t>abortion</a:t>
            </a:r>
            <a:r>
              <a:rPr sz="2800" spc="-75" dirty="0">
                <a:solidFill>
                  <a:srgbClr val="1C4752"/>
                </a:solidFill>
                <a:latin typeface="Times New Roman"/>
                <a:cs typeface="Times New Roman"/>
              </a:rPr>
              <a:t> </a:t>
            </a:r>
            <a:r>
              <a:rPr sz="2800" spc="70" dirty="0">
                <a:solidFill>
                  <a:srgbClr val="1C4752"/>
                </a:solidFill>
                <a:latin typeface="Times New Roman"/>
                <a:cs typeface="Times New Roman"/>
              </a:rPr>
              <a:t>became</a:t>
            </a:r>
            <a:r>
              <a:rPr sz="2800" spc="-95" dirty="0">
                <a:solidFill>
                  <a:srgbClr val="1C4752"/>
                </a:solidFill>
                <a:latin typeface="Times New Roman"/>
                <a:cs typeface="Times New Roman"/>
              </a:rPr>
              <a:t> </a:t>
            </a:r>
            <a:r>
              <a:rPr sz="2800" spc="-5" dirty="0">
                <a:solidFill>
                  <a:srgbClr val="1C4752"/>
                </a:solidFill>
                <a:latin typeface="Times New Roman"/>
                <a:cs typeface="Times New Roman"/>
              </a:rPr>
              <a:t>legal</a:t>
            </a:r>
            <a:r>
              <a:rPr sz="2800" spc="-100" dirty="0">
                <a:solidFill>
                  <a:srgbClr val="1C4752"/>
                </a:solidFill>
                <a:latin typeface="Times New Roman"/>
                <a:cs typeface="Times New Roman"/>
              </a:rPr>
              <a:t> </a:t>
            </a:r>
            <a:r>
              <a:rPr sz="2800" spc="-75" dirty="0">
                <a:solidFill>
                  <a:srgbClr val="1C4752"/>
                </a:solidFill>
                <a:latin typeface="Times New Roman"/>
                <a:cs typeface="Times New Roman"/>
              </a:rPr>
              <a:t>in</a:t>
            </a:r>
            <a:r>
              <a:rPr sz="2800" spc="-90" dirty="0">
                <a:solidFill>
                  <a:srgbClr val="1C4752"/>
                </a:solidFill>
                <a:latin typeface="Times New Roman"/>
                <a:cs typeface="Times New Roman"/>
              </a:rPr>
              <a:t> </a:t>
            </a:r>
            <a:r>
              <a:rPr sz="2800" spc="80" dirty="0">
                <a:solidFill>
                  <a:srgbClr val="1C4752"/>
                </a:solidFill>
                <a:latin typeface="Times New Roman"/>
                <a:cs typeface="Times New Roman"/>
              </a:rPr>
              <a:t>our</a:t>
            </a:r>
            <a:r>
              <a:rPr sz="2800" spc="-85" dirty="0">
                <a:solidFill>
                  <a:srgbClr val="1C4752"/>
                </a:solidFill>
                <a:latin typeface="Times New Roman"/>
                <a:cs typeface="Times New Roman"/>
              </a:rPr>
              <a:t> </a:t>
            </a:r>
            <a:r>
              <a:rPr sz="2800" spc="55" dirty="0">
                <a:solidFill>
                  <a:srgbClr val="1C4752"/>
                </a:solidFill>
                <a:latin typeface="Times New Roman"/>
                <a:cs typeface="Times New Roman"/>
              </a:rPr>
              <a:t>country,</a:t>
            </a:r>
            <a:r>
              <a:rPr sz="2800" spc="-60" dirty="0">
                <a:solidFill>
                  <a:srgbClr val="1C4752"/>
                </a:solidFill>
                <a:latin typeface="Times New Roman"/>
                <a:cs typeface="Times New Roman"/>
              </a:rPr>
              <a:t> </a:t>
            </a:r>
            <a:r>
              <a:rPr sz="2800" spc="-170" dirty="0">
                <a:solidFill>
                  <a:srgbClr val="1C4752"/>
                </a:solidFill>
                <a:latin typeface="Times New Roman"/>
                <a:cs typeface="Times New Roman"/>
              </a:rPr>
              <a:t>I</a:t>
            </a:r>
            <a:r>
              <a:rPr sz="2800" spc="-110" dirty="0">
                <a:solidFill>
                  <a:srgbClr val="1C4752"/>
                </a:solidFill>
                <a:latin typeface="Times New Roman"/>
                <a:cs typeface="Times New Roman"/>
              </a:rPr>
              <a:t> </a:t>
            </a:r>
            <a:r>
              <a:rPr sz="2800" spc="-235" dirty="0">
                <a:solidFill>
                  <a:srgbClr val="1C4752"/>
                </a:solidFill>
                <a:latin typeface="Times New Roman"/>
                <a:cs typeface="Times New Roman"/>
              </a:rPr>
              <a:t>will</a:t>
            </a:r>
            <a:r>
              <a:rPr sz="2800" spc="-80" dirty="0">
                <a:solidFill>
                  <a:srgbClr val="1C4752"/>
                </a:solidFill>
                <a:latin typeface="Times New Roman"/>
                <a:cs typeface="Times New Roman"/>
              </a:rPr>
              <a:t> </a:t>
            </a:r>
            <a:r>
              <a:rPr sz="2800" spc="185" dirty="0">
                <a:solidFill>
                  <a:srgbClr val="1C4752"/>
                </a:solidFill>
                <a:latin typeface="Times New Roman"/>
                <a:cs typeface="Times New Roman"/>
              </a:rPr>
              <a:t>be</a:t>
            </a:r>
            <a:r>
              <a:rPr sz="2800" spc="-100" dirty="0">
                <a:solidFill>
                  <a:srgbClr val="1C4752"/>
                </a:solidFill>
                <a:latin typeface="Times New Roman"/>
                <a:cs typeface="Times New Roman"/>
              </a:rPr>
              <a:t> </a:t>
            </a:r>
            <a:r>
              <a:rPr sz="2800" spc="130" dirty="0">
                <a:solidFill>
                  <a:srgbClr val="1C4752"/>
                </a:solidFill>
                <a:latin typeface="Times New Roman"/>
                <a:cs typeface="Times New Roman"/>
              </a:rPr>
              <a:t>one  </a:t>
            </a:r>
            <a:r>
              <a:rPr sz="2800" spc="105" dirty="0">
                <a:solidFill>
                  <a:srgbClr val="1C4752"/>
                </a:solidFill>
                <a:latin typeface="Times New Roman"/>
                <a:cs typeface="Times New Roman"/>
              </a:rPr>
              <a:t>of</a:t>
            </a:r>
            <a:r>
              <a:rPr sz="2800" spc="-95" dirty="0">
                <a:solidFill>
                  <a:srgbClr val="1C4752"/>
                </a:solidFill>
                <a:latin typeface="Times New Roman"/>
                <a:cs typeface="Times New Roman"/>
              </a:rPr>
              <a:t> </a:t>
            </a:r>
            <a:r>
              <a:rPr sz="2800" spc="135" dirty="0">
                <a:solidFill>
                  <a:srgbClr val="1C4752"/>
                </a:solidFill>
                <a:latin typeface="Times New Roman"/>
                <a:cs typeface="Times New Roman"/>
              </a:rPr>
              <a:t>the</a:t>
            </a:r>
            <a:r>
              <a:rPr sz="2800" spc="-110" dirty="0">
                <a:solidFill>
                  <a:srgbClr val="1C4752"/>
                </a:solidFill>
                <a:latin typeface="Times New Roman"/>
                <a:cs typeface="Times New Roman"/>
              </a:rPr>
              <a:t> </a:t>
            </a:r>
            <a:r>
              <a:rPr sz="2800" spc="125" dirty="0">
                <a:solidFill>
                  <a:srgbClr val="1C4752"/>
                </a:solidFill>
                <a:latin typeface="Times New Roman"/>
                <a:cs typeface="Times New Roman"/>
              </a:rPr>
              <a:t>people</a:t>
            </a:r>
            <a:r>
              <a:rPr sz="2800" spc="-85" dirty="0">
                <a:solidFill>
                  <a:srgbClr val="1C4752"/>
                </a:solidFill>
                <a:latin typeface="Times New Roman"/>
                <a:cs typeface="Times New Roman"/>
              </a:rPr>
              <a:t> </a:t>
            </a:r>
            <a:r>
              <a:rPr sz="2800" spc="-35" dirty="0">
                <a:solidFill>
                  <a:srgbClr val="1C4752"/>
                </a:solidFill>
                <a:latin typeface="Times New Roman"/>
                <a:cs typeface="Times New Roman"/>
              </a:rPr>
              <a:t>who</a:t>
            </a:r>
            <a:r>
              <a:rPr sz="2800" spc="-85" dirty="0">
                <a:solidFill>
                  <a:srgbClr val="1C4752"/>
                </a:solidFill>
                <a:latin typeface="Times New Roman"/>
                <a:cs typeface="Times New Roman"/>
              </a:rPr>
              <a:t> </a:t>
            </a:r>
            <a:r>
              <a:rPr sz="2800" spc="-235" dirty="0">
                <a:solidFill>
                  <a:srgbClr val="1C4752"/>
                </a:solidFill>
                <a:latin typeface="Times New Roman"/>
                <a:cs typeface="Times New Roman"/>
              </a:rPr>
              <a:t>will</a:t>
            </a:r>
            <a:r>
              <a:rPr sz="2800" spc="-95" dirty="0">
                <a:solidFill>
                  <a:srgbClr val="1C4752"/>
                </a:solidFill>
                <a:latin typeface="Times New Roman"/>
                <a:cs typeface="Times New Roman"/>
              </a:rPr>
              <a:t> </a:t>
            </a:r>
            <a:r>
              <a:rPr sz="2800" spc="185" dirty="0">
                <a:solidFill>
                  <a:srgbClr val="1C4752"/>
                </a:solidFill>
                <a:latin typeface="Times New Roman"/>
                <a:cs typeface="Times New Roman"/>
              </a:rPr>
              <a:t>be</a:t>
            </a:r>
            <a:r>
              <a:rPr sz="2800" spc="-110" dirty="0">
                <a:solidFill>
                  <a:srgbClr val="1C4752"/>
                </a:solidFill>
                <a:latin typeface="Times New Roman"/>
                <a:cs typeface="Times New Roman"/>
              </a:rPr>
              <a:t> </a:t>
            </a:r>
            <a:r>
              <a:rPr sz="2800" spc="80" dirty="0">
                <a:solidFill>
                  <a:srgbClr val="1C4752"/>
                </a:solidFill>
                <a:latin typeface="Times New Roman"/>
                <a:cs typeface="Times New Roman"/>
              </a:rPr>
              <a:t>against</a:t>
            </a:r>
            <a:r>
              <a:rPr sz="2800" spc="-75" dirty="0">
                <a:solidFill>
                  <a:srgbClr val="1C4752"/>
                </a:solidFill>
                <a:latin typeface="Times New Roman"/>
                <a:cs typeface="Times New Roman"/>
              </a:rPr>
              <a:t> </a:t>
            </a:r>
            <a:r>
              <a:rPr sz="2800" dirty="0">
                <a:solidFill>
                  <a:srgbClr val="1C4752"/>
                </a:solidFill>
                <a:latin typeface="Times New Roman"/>
                <a:cs typeface="Times New Roman"/>
              </a:rPr>
              <a:t>it</a:t>
            </a:r>
            <a:r>
              <a:rPr sz="2800" spc="-100" dirty="0">
                <a:solidFill>
                  <a:srgbClr val="1C4752"/>
                </a:solidFill>
                <a:latin typeface="Times New Roman"/>
                <a:cs typeface="Times New Roman"/>
              </a:rPr>
              <a:t> </a:t>
            </a:r>
            <a:r>
              <a:rPr sz="2800" spc="140" dirty="0">
                <a:solidFill>
                  <a:srgbClr val="1C4752"/>
                </a:solidFill>
                <a:latin typeface="Times New Roman"/>
                <a:cs typeface="Times New Roman"/>
              </a:rPr>
              <a:t>because</a:t>
            </a:r>
            <a:r>
              <a:rPr sz="2800" spc="-90" dirty="0">
                <a:solidFill>
                  <a:srgbClr val="1C4752"/>
                </a:solidFill>
                <a:latin typeface="Times New Roman"/>
                <a:cs typeface="Times New Roman"/>
              </a:rPr>
              <a:t> </a:t>
            </a:r>
            <a:r>
              <a:rPr sz="2800" spc="-45" dirty="0">
                <a:solidFill>
                  <a:srgbClr val="1C4752"/>
                </a:solidFill>
                <a:latin typeface="Times New Roman"/>
                <a:cs typeface="Times New Roman"/>
              </a:rPr>
              <a:t>it’s</a:t>
            </a:r>
            <a:endParaRPr sz="2800" dirty="0">
              <a:latin typeface="Times New Roman"/>
              <a:cs typeface="Times New Roman"/>
            </a:endParaRPr>
          </a:p>
          <a:p>
            <a:pPr algn="ctr">
              <a:spcBef>
                <a:spcPts val="470"/>
              </a:spcBef>
            </a:pPr>
            <a:r>
              <a:rPr sz="2800" spc="85" dirty="0">
                <a:solidFill>
                  <a:srgbClr val="1C4752"/>
                </a:solidFill>
                <a:latin typeface="Times New Roman"/>
                <a:cs typeface="Times New Roman"/>
              </a:rPr>
              <a:t>against </a:t>
            </a:r>
            <a:r>
              <a:rPr sz="2800" spc="195" dirty="0">
                <a:solidFill>
                  <a:srgbClr val="1C4752"/>
                </a:solidFill>
                <a:latin typeface="Times New Roman"/>
                <a:cs typeface="Times New Roman"/>
              </a:rPr>
              <a:t>God’s</a:t>
            </a:r>
            <a:r>
              <a:rPr sz="2800" spc="-245" dirty="0">
                <a:solidFill>
                  <a:srgbClr val="1C4752"/>
                </a:solidFill>
                <a:latin typeface="Times New Roman"/>
                <a:cs typeface="Times New Roman"/>
              </a:rPr>
              <a:t> </a:t>
            </a:r>
            <a:r>
              <a:rPr sz="2800" spc="-25" dirty="0">
                <a:solidFill>
                  <a:srgbClr val="1C4752"/>
                </a:solidFill>
                <a:latin typeface="Times New Roman"/>
                <a:cs typeface="Times New Roman"/>
              </a:rPr>
              <a:t>Law.”</a:t>
            </a:r>
            <a:endParaRPr sz="2800" dirty="0">
              <a:latin typeface="Times New Roman"/>
              <a:cs typeface="Times New Roman"/>
            </a:endParaRPr>
          </a:p>
        </p:txBody>
      </p:sp>
    </p:spTree>
    <p:extLst>
      <p:ext uri="{BB962C8B-B14F-4D97-AF65-F5344CB8AC3E}">
        <p14:creationId xmlns:p14="http://schemas.microsoft.com/office/powerpoint/2010/main" val="273737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05300" y="1"/>
            <a:ext cx="3578352" cy="128930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783074" y="318823"/>
            <a:ext cx="2625725" cy="475130"/>
          </a:xfrm>
          <a:prstGeom prst="rect">
            <a:avLst/>
          </a:prstGeom>
        </p:spPr>
        <p:txBody>
          <a:bodyPr vert="horz" wrap="square" lIns="0" tIns="13335" rIns="0" bIns="0" rtlCol="0" anchor="b">
            <a:spAutoFit/>
          </a:bodyPr>
          <a:lstStyle/>
          <a:p>
            <a:pPr marL="12700">
              <a:spcBef>
                <a:spcPts val="105"/>
              </a:spcBef>
            </a:pPr>
            <a:r>
              <a:rPr b="1" spc="-10" dirty="0">
                <a:solidFill>
                  <a:srgbClr val="DC1A71"/>
                </a:solidFill>
                <a:latin typeface="Times New Roman"/>
                <a:cs typeface="Times New Roman"/>
              </a:rPr>
              <a:t>Resources:</a:t>
            </a:r>
          </a:p>
        </p:txBody>
      </p:sp>
      <p:grpSp>
        <p:nvGrpSpPr>
          <p:cNvPr id="4" name="object 4"/>
          <p:cNvGrpSpPr/>
          <p:nvPr/>
        </p:nvGrpSpPr>
        <p:grpSpPr>
          <a:xfrm>
            <a:off x="1790700" y="952500"/>
            <a:ext cx="8610600" cy="5562600"/>
            <a:chOff x="266700" y="952500"/>
            <a:chExt cx="8610600" cy="5562600"/>
          </a:xfrm>
        </p:grpSpPr>
        <p:sp>
          <p:nvSpPr>
            <p:cNvPr id="5" name="object 5"/>
            <p:cNvSpPr/>
            <p:nvPr/>
          </p:nvSpPr>
          <p:spPr>
            <a:xfrm>
              <a:off x="304800" y="990600"/>
              <a:ext cx="8534400" cy="5486400"/>
            </a:xfrm>
            <a:custGeom>
              <a:avLst/>
              <a:gdLst/>
              <a:ahLst/>
              <a:cxnLst/>
              <a:rect l="l" t="t" r="r" b="b"/>
              <a:pathLst>
                <a:path w="8534400" h="5486400">
                  <a:moveTo>
                    <a:pt x="8534400" y="0"/>
                  </a:moveTo>
                  <a:lnTo>
                    <a:pt x="0" y="0"/>
                  </a:lnTo>
                  <a:lnTo>
                    <a:pt x="0" y="5486400"/>
                  </a:lnTo>
                  <a:lnTo>
                    <a:pt x="8534400" y="5486400"/>
                  </a:lnTo>
                  <a:lnTo>
                    <a:pt x="8534400" y="0"/>
                  </a:lnTo>
                  <a:close/>
                </a:path>
              </a:pathLst>
            </a:custGeom>
            <a:solidFill>
              <a:srgbClr val="FFFFFF">
                <a:alpha val="39999"/>
              </a:srgbClr>
            </a:solidFill>
          </p:spPr>
          <p:txBody>
            <a:bodyPr wrap="square" lIns="0" tIns="0" rIns="0" bIns="0" rtlCol="0"/>
            <a:lstStyle/>
            <a:p>
              <a:endParaRPr/>
            </a:p>
          </p:txBody>
        </p:sp>
        <p:sp>
          <p:nvSpPr>
            <p:cNvPr id="6" name="object 6"/>
            <p:cNvSpPr/>
            <p:nvPr/>
          </p:nvSpPr>
          <p:spPr>
            <a:xfrm>
              <a:off x="304800" y="990600"/>
              <a:ext cx="8534400" cy="5486400"/>
            </a:xfrm>
            <a:custGeom>
              <a:avLst/>
              <a:gdLst/>
              <a:ahLst/>
              <a:cxnLst/>
              <a:rect l="l" t="t" r="r" b="b"/>
              <a:pathLst>
                <a:path w="8534400" h="5486400">
                  <a:moveTo>
                    <a:pt x="0" y="5486400"/>
                  </a:moveTo>
                  <a:lnTo>
                    <a:pt x="8534400" y="5486400"/>
                  </a:lnTo>
                  <a:lnTo>
                    <a:pt x="8534400" y="0"/>
                  </a:lnTo>
                  <a:lnTo>
                    <a:pt x="0" y="0"/>
                  </a:lnTo>
                  <a:lnTo>
                    <a:pt x="0" y="5486400"/>
                  </a:lnTo>
                  <a:close/>
                </a:path>
              </a:pathLst>
            </a:custGeom>
            <a:ln w="76200">
              <a:solidFill>
                <a:srgbClr val="F88530"/>
              </a:solidFill>
              <a:prstDash val="lgDash"/>
            </a:ln>
          </p:spPr>
          <p:txBody>
            <a:bodyPr wrap="square" lIns="0" tIns="0" rIns="0" bIns="0" rtlCol="0"/>
            <a:lstStyle/>
            <a:p>
              <a:endParaRPr/>
            </a:p>
          </p:txBody>
        </p:sp>
      </p:grpSp>
      <p:sp>
        <p:nvSpPr>
          <p:cNvPr id="7" name="object 7"/>
          <p:cNvSpPr txBox="1"/>
          <p:nvPr/>
        </p:nvSpPr>
        <p:spPr>
          <a:xfrm>
            <a:off x="1998980" y="1047268"/>
            <a:ext cx="8172450" cy="5147945"/>
          </a:xfrm>
          <a:prstGeom prst="rect">
            <a:avLst/>
          </a:prstGeom>
        </p:spPr>
        <p:txBody>
          <a:bodyPr vert="horz" wrap="square" lIns="0" tIns="12700" rIns="0" bIns="0" rtlCol="0">
            <a:spAutoFit/>
          </a:bodyPr>
          <a:lstStyle/>
          <a:p>
            <a:pPr marL="355600" marR="119380" indent="-343535">
              <a:lnSpc>
                <a:spcPct val="140100"/>
              </a:lnSpc>
              <a:spcBef>
                <a:spcPts val="100"/>
              </a:spcBef>
              <a:buFont typeface="Wingdings"/>
              <a:buChar char=""/>
              <a:tabLst>
                <a:tab pos="356235" algn="l"/>
              </a:tabLst>
            </a:pPr>
            <a:r>
              <a:rPr sz="2800" spc="60" dirty="0">
                <a:solidFill>
                  <a:srgbClr val="333399"/>
                </a:solidFill>
                <a:latin typeface="Arial"/>
                <a:cs typeface="Arial"/>
                <a:hlinkClick r:id="rId3"/>
              </a:rPr>
              <a:t>htt</a:t>
            </a:r>
            <a:r>
              <a:rPr sz="2800" spc="110" dirty="0">
                <a:solidFill>
                  <a:srgbClr val="333399"/>
                </a:solidFill>
                <a:latin typeface="Arial"/>
                <a:cs typeface="Arial"/>
                <a:hlinkClick r:id="rId3"/>
              </a:rPr>
              <a:t>p</a:t>
            </a:r>
            <a:r>
              <a:rPr sz="2800" spc="-185" dirty="0">
                <a:solidFill>
                  <a:srgbClr val="333399"/>
                </a:solidFill>
                <a:latin typeface="Arial"/>
                <a:cs typeface="Arial"/>
                <a:hlinkClick r:id="rId3"/>
              </a:rPr>
              <a:t>:</a:t>
            </a:r>
            <a:r>
              <a:rPr sz="2800" spc="880" dirty="0">
                <a:solidFill>
                  <a:srgbClr val="333399"/>
                </a:solidFill>
                <a:latin typeface="Arial"/>
                <a:cs typeface="Arial"/>
                <a:hlinkClick r:id="rId3"/>
              </a:rPr>
              <a:t>/</a:t>
            </a:r>
            <a:r>
              <a:rPr sz="2800" spc="240" dirty="0">
                <a:solidFill>
                  <a:srgbClr val="333399"/>
                </a:solidFill>
                <a:latin typeface="Arial"/>
                <a:cs typeface="Arial"/>
                <a:hlinkClick r:id="rId3"/>
              </a:rPr>
              <a:t>/p</a:t>
            </a:r>
            <a:r>
              <a:rPr sz="2800" spc="300" dirty="0">
                <a:solidFill>
                  <a:srgbClr val="333399"/>
                </a:solidFill>
                <a:latin typeface="Arial"/>
                <a:cs typeface="Arial"/>
                <a:hlinkClick r:id="rId3"/>
              </a:rPr>
              <a:t>s</a:t>
            </a:r>
            <a:r>
              <a:rPr sz="2800" spc="-60" dirty="0">
                <a:solidFill>
                  <a:srgbClr val="333399"/>
                </a:solidFill>
                <a:latin typeface="Arial"/>
                <a:cs typeface="Arial"/>
                <a:hlinkClick r:id="rId3"/>
              </a:rPr>
              <a:t>ycho</a:t>
            </a:r>
            <a:r>
              <a:rPr sz="2800" spc="-25" dirty="0">
                <a:solidFill>
                  <a:srgbClr val="333399"/>
                </a:solidFill>
                <a:latin typeface="Arial"/>
                <a:cs typeface="Arial"/>
                <a:hlinkClick r:id="rId3"/>
              </a:rPr>
              <a:t>l</a:t>
            </a:r>
            <a:r>
              <a:rPr sz="2800" spc="35" dirty="0">
                <a:solidFill>
                  <a:srgbClr val="333399"/>
                </a:solidFill>
                <a:latin typeface="Arial"/>
                <a:cs typeface="Arial"/>
                <a:hlinkClick r:id="rId3"/>
              </a:rPr>
              <a:t>o</a:t>
            </a:r>
            <a:r>
              <a:rPr sz="2800" spc="-60" dirty="0">
                <a:solidFill>
                  <a:srgbClr val="333399"/>
                </a:solidFill>
                <a:latin typeface="Arial"/>
                <a:cs typeface="Arial"/>
                <a:hlinkClick r:id="rId3"/>
              </a:rPr>
              <a:t>g</a:t>
            </a:r>
            <a:r>
              <a:rPr sz="2800" spc="-40" dirty="0">
                <a:solidFill>
                  <a:srgbClr val="333399"/>
                </a:solidFill>
                <a:latin typeface="Arial"/>
                <a:cs typeface="Arial"/>
                <a:hlinkClick r:id="rId3"/>
              </a:rPr>
              <a:t>y</a:t>
            </a:r>
            <a:r>
              <a:rPr sz="2800" spc="-170" dirty="0">
                <a:solidFill>
                  <a:srgbClr val="333399"/>
                </a:solidFill>
                <a:latin typeface="Arial"/>
                <a:cs typeface="Arial"/>
                <a:hlinkClick r:id="rId3"/>
              </a:rPr>
              <a:t>.</a:t>
            </a:r>
            <a:r>
              <a:rPr sz="2800" dirty="0">
                <a:solidFill>
                  <a:srgbClr val="333399"/>
                </a:solidFill>
                <a:latin typeface="Arial"/>
                <a:cs typeface="Arial"/>
                <a:hlinkClick r:id="rId3"/>
              </a:rPr>
              <a:t>abou</a:t>
            </a:r>
            <a:r>
              <a:rPr sz="2800" spc="-10" dirty="0">
                <a:solidFill>
                  <a:srgbClr val="333399"/>
                </a:solidFill>
                <a:latin typeface="Arial"/>
                <a:cs typeface="Arial"/>
                <a:hlinkClick r:id="rId3"/>
              </a:rPr>
              <a:t>t</a:t>
            </a:r>
            <a:r>
              <a:rPr sz="2800" spc="-170" dirty="0">
                <a:solidFill>
                  <a:srgbClr val="333399"/>
                </a:solidFill>
                <a:latin typeface="Arial"/>
                <a:cs typeface="Arial"/>
                <a:hlinkClick r:id="rId3"/>
              </a:rPr>
              <a:t>.</a:t>
            </a:r>
            <a:r>
              <a:rPr sz="2800" spc="-35" dirty="0">
                <a:solidFill>
                  <a:srgbClr val="333399"/>
                </a:solidFill>
                <a:latin typeface="Arial"/>
                <a:cs typeface="Arial"/>
                <a:hlinkClick r:id="rId3"/>
              </a:rPr>
              <a:t>c</a:t>
            </a:r>
            <a:r>
              <a:rPr sz="2800" spc="-30" dirty="0">
                <a:solidFill>
                  <a:srgbClr val="333399"/>
                </a:solidFill>
                <a:latin typeface="Arial"/>
                <a:cs typeface="Arial"/>
                <a:hlinkClick r:id="rId3"/>
              </a:rPr>
              <a:t>o</a:t>
            </a:r>
            <a:r>
              <a:rPr sz="2800" spc="90" dirty="0">
                <a:solidFill>
                  <a:srgbClr val="333399"/>
                </a:solidFill>
                <a:latin typeface="Arial"/>
                <a:cs typeface="Arial"/>
                <a:hlinkClick r:id="rId3"/>
              </a:rPr>
              <a:t>m/o</a:t>
            </a:r>
            <a:r>
              <a:rPr sz="2800" spc="100" dirty="0">
                <a:solidFill>
                  <a:srgbClr val="333399"/>
                </a:solidFill>
                <a:latin typeface="Arial"/>
                <a:cs typeface="Arial"/>
                <a:hlinkClick r:id="rId3"/>
              </a:rPr>
              <a:t>d</a:t>
            </a:r>
            <a:r>
              <a:rPr sz="2800" spc="229" dirty="0">
                <a:solidFill>
                  <a:srgbClr val="333399"/>
                </a:solidFill>
                <a:latin typeface="Arial"/>
                <a:cs typeface="Arial"/>
                <a:hlinkClick r:id="rId3"/>
              </a:rPr>
              <a:t>/d</a:t>
            </a:r>
            <a:r>
              <a:rPr sz="2800" spc="315" dirty="0">
                <a:solidFill>
                  <a:srgbClr val="333399"/>
                </a:solidFill>
                <a:latin typeface="Arial"/>
                <a:cs typeface="Arial"/>
                <a:hlinkClick r:id="rId3"/>
              </a:rPr>
              <a:t>e</a:t>
            </a:r>
            <a:r>
              <a:rPr sz="2800" spc="-75" dirty="0">
                <a:solidFill>
                  <a:srgbClr val="333399"/>
                </a:solidFill>
                <a:latin typeface="Arial"/>
                <a:cs typeface="Arial"/>
                <a:hlinkClick r:id="rId3"/>
              </a:rPr>
              <a:t>velo</a:t>
            </a:r>
            <a:r>
              <a:rPr sz="2800" spc="-85" dirty="0">
                <a:solidFill>
                  <a:srgbClr val="333399"/>
                </a:solidFill>
                <a:latin typeface="Arial"/>
                <a:cs typeface="Arial"/>
                <a:hlinkClick r:id="rId3"/>
              </a:rPr>
              <a:t>p</a:t>
            </a:r>
            <a:r>
              <a:rPr sz="2800" spc="-175" dirty="0">
                <a:solidFill>
                  <a:srgbClr val="333399"/>
                </a:solidFill>
                <a:latin typeface="Arial"/>
                <a:cs typeface="Arial"/>
                <a:hlinkClick r:id="rId3"/>
              </a:rPr>
              <a:t>men</a:t>
            </a:r>
            <a:r>
              <a:rPr sz="2800" spc="-70" dirty="0">
                <a:solidFill>
                  <a:srgbClr val="333399"/>
                </a:solidFill>
                <a:latin typeface="Arial"/>
                <a:cs typeface="Arial"/>
                <a:hlinkClick r:id="rId3"/>
              </a:rPr>
              <a:t>t</a:t>
            </a:r>
            <a:r>
              <a:rPr sz="2800" spc="-45" dirty="0">
                <a:solidFill>
                  <a:srgbClr val="333399"/>
                </a:solidFill>
                <a:latin typeface="Arial"/>
                <a:cs typeface="Arial"/>
                <a:hlinkClick r:id="rId3"/>
              </a:rPr>
              <a:t>alp </a:t>
            </a:r>
            <a:r>
              <a:rPr sz="2800" spc="-35" dirty="0">
                <a:solidFill>
                  <a:srgbClr val="333399"/>
                </a:solidFill>
                <a:latin typeface="Arial"/>
                <a:cs typeface="Arial"/>
              </a:rPr>
              <a:t> </a:t>
            </a:r>
            <a:r>
              <a:rPr sz="2800" dirty="0">
                <a:solidFill>
                  <a:srgbClr val="333399"/>
                </a:solidFill>
                <a:latin typeface="Arial"/>
                <a:cs typeface="Arial"/>
              </a:rPr>
              <a:t>sychology/a/kohlberg.htm</a:t>
            </a:r>
            <a:endParaRPr sz="2800">
              <a:latin typeface="Arial"/>
              <a:cs typeface="Arial"/>
            </a:endParaRPr>
          </a:p>
          <a:p>
            <a:pPr marL="355600" indent="-343535">
              <a:spcBef>
                <a:spcPts val="2014"/>
              </a:spcBef>
              <a:buFont typeface="Wingdings"/>
              <a:buChar char=""/>
              <a:tabLst>
                <a:tab pos="356235" algn="l"/>
              </a:tabLst>
            </a:pPr>
            <a:r>
              <a:rPr sz="2800" spc="-25" dirty="0">
                <a:solidFill>
                  <a:srgbClr val="333399"/>
                </a:solidFill>
                <a:latin typeface="Arial"/>
                <a:cs typeface="Arial"/>
                <a:hlinkClick r:id="rId4"/>
              </a:rPr>
              <a:t>http://www.simplypsychology.org/kohlberg.html</a:t>
            </a:r>
            <a:endParaRPr sz="2800">
              <a:latin typeface="Arial"/>
              <a:cs typeface="Arial"/>
            </a:endParaRPr>
          </a:p>
          <a:p>
            <a:pPr marL="355600" marR="5080" indent="-343535">
              <a:lnSpc>
                <a:spcPct val="140100"/>
              </a:lnSpc>
              <a:spcBef>
                <a:spcPts val="670"/>
              </a:spcBef>
              <a:buFont typeface="Wingdings"/>
              <a:buChar char=""/>
              <a:tabLst>
                <a:tab pos="356235" algn="l"/>
              </a:tabLst>
            </a:pPr>
            <a:r>
              <a:rPr sz="2800" spc="50" dirty="0">
                <a:solidFill>
                  <a:srgbClr val="333399"/>
                </a:solidFill>
                <a:latin typeface="Arial"/>
                <a:cs typeface="Arial"/>
                <a:hlinkClick r:id="rId5"/>
              </a:rPr>
              <a:t>http://www.goodtherapy.org/blog/psychpedia/ko </a:t>
            </a:r>
            <a:r>
              <a:rPr sz="2800" spc="50" dirty="0">
                <a:solidFill>
                  <a:srgbClr val="333399"/>
                </a:solidFill>
                <a:latin typeface="Arial"/>
                <a:cs typeface="Arial"/>
              </a:rPr>
              <a:t> </a:t>
            </a:r>
            <a:r>
              <a:rPr sz="2800" spc="-95" dirty="0">
                <a:solidFill>
                  <a:srgbClr val="333399"/>
                </a:solidFill>
                <a:latin typeface="Arial"/>
                <a:cs typeface="Arial"/>
              </a:rPr>
              <a:t>hlberg-moral-development</a:t>
            </a:r>
            <a:endParaRPr sz="2800">
              <a:latin typeface="Arial"/>
              <a:cs typeface="Arial"/>
            </a:endParaRPr>
          </a:p>
          <a:p>
            <a:pPr marL="355600" indent="-343535">
              <a:spcBef>
                <a:spcPts val="2014"/>
              </a:spcBef>
              <a:buFont typeface="Wingdings"/>
              <a:buChar char=""/>
              <a:tabLst>
                <a:tab pos="356235" algn="l"/>
              </a:tabLst>
            </a:pPr>
            <a:r>
              <a:rPr sz="2800" dirty="0">
                <a:solidFill>
                  <a:srgbClr val="333399"/>
                </a:solidFill>
                <a:latin typeface="Arial"/>
                <a:cs typeface="Arial"/>
                <a:hlinkClick r:id="rId6"/>
              </a:rPr>
              <a:t>http://relong.myweb.uga.edu/#who</a:t>
            </a:r>
            <a:endParaRPr sz="2800">
              <a:latin typeface="Arial"/>
              <a:cs typeface="Arial"/>
            </a:endParaRPr>
          </a:p>
          <a:p>
            <a:pPr marL="355600" marR="5080" indent="-343535">
              <a:lnSpc>
                <a:spcPct val="140000"/>
              </a:lnSpc>
              <a:spcBef>
                <a:spcPts val="675"/>
              </a:spcBef>
              <a:buFont typeface="Wingdings"/>
              <a:buChar char=""/>
              <a:tabLst>
                <a:tab pos="356235" algn="l"/>
              </a:tabLst>
            </a:pPr>
            <a:r>
              <a:rPr sz="2800" spc="95" dirty="0">
                <a:solidFill>
                  <a:srgbClr val="333399"/>
                </a:solidFill>
                <a:latin typeface="Arial"/>
                <a:cs typeface="Arial"/>
                <a:hlinkClick r:id="rId7"/>
              </a:rPr>
              <a:t>http://tigger.uic.edu/~lnucci/MoralEd/articles/n </a:t>
            </a:r>
            <a:r>
              <a:rPr sz="2800" spc="95" dirty="0">
                <a:solidFill>
                  <a:srgbClr val="333399"/>
                </a:solidFill>
                <a:latin typeface="Arial"/>
                <a:cs typeface="Arial"/>
              </a:rPr>
              <a:t> </a:t>
            </a:r>
            <a:r>
              <a:rPr sz="2800" spc="-100" dirty="0">
                <a:solidFill>
                  <a:srgbClr val="333399"/>
                </a:solidFill>
                <a:latin typeface="Arial"/>
                <a:cs typeface="Arial"/>
              </a:rPr>
              <a:t>uccisynthesis.html</a:t>
            </a:r>
            <a:endParaRPr sz="2800">
              <a:latin typeface="Arial"/>
              <a:cs typeface="Arial"/>
            </a:endParaRPr>
          </a:p>
        </p:txBody>
      </p:sp>
    </p:spTree>
    <p:extLst>
      <p:ext uri="{BB962C8B-B14F-4D97-AF65-F5344CB8AC3E}">
        <p14:creationId xmlns:p14="http://schemas.microsoft.com/office/powerpoint/2010/main" val="11645074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381000"/>
            <a:ext cx="2794000" cy="639762"/>
          </a:xfrm>
          <a:solidFill>
            <a:srgbClr val="FFFF00"/>
          </a:solidFill>
        </p:spPr>
        <p:txBody>
          <a:bodyPr>
            <a:normAutofit fontScale="90000"/>
          </a:bodyPr>
          <a:lstStyle/>
          <a:p>
            <a:r>
              <a:rPr lang="en-US" dirty="0" smtClean="0"/>
              <a:t>Any Question</a:t>
            </a:r>
            <a:endParaRPr lang="en-US" dirty="0"/>
          </a:p>
        </p:txBody>
      </p:sp>
      <p:sp>
        <p:nvSpPr>
          <p:cNvPr id="3" name="Content Placeholder 2"/>
          <p:cNvSpPr>
            <a:spLocks noGrp="1"/>
          </p:cNvSpPr>
          <p:nvPr>
            <p:ph sz="quarter" idx="1"/>
          </p:nvPr>
        </p:nvSpPr>
        <p:spPr/>
        <p:txBody>
          <a:bodyPr/>
          <a:lstStyle/>
          <a:p>
            <a:endParaRPr lang="en-US"/>
          </a:p>
        </p:txBody>
      </p:sp>
      <p:pic>
        <p:nvPicPr>
          <p:cNvPr id="4" name="Picture 2" descr="Question mark, Question mark, text, sign, question png | PNGW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1732" y="1825625"/>
            <a:ext cx="268853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39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w to Prepare a Vote of Thanks and Deliver with Confidence ..."/>
          <p:cNvPicPr>
            <a:picLocks noGrp="1" noChangeAspect="1" noChangeArrowheads="1" noCro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838200"/>
            <a:ext cx="7406944"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377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5486400" cy="639762"/>
          </a:xfrm>
          <a:solidFill>
            <a:srgbClr val="FFFF00"/>
          </a:solidFill>
        </p:spPr>
        <p:txBody>
          <a:bodyPr>
            <a:normAutofit fontScale="90000"/>
          </a:bodyPr>
          <a:lstStyle/>
          <a:p>
            <a:r>
              <a:rPr lang="en-US" dirty="0" smtClean="0"/>
              <a:t>Do you understand the story?</a:t>
            </a:r>
            <a:endParaRPr lang="en-US" dirty="0"/>
          </a:p>
        </p:txBody>
      </p:sp>
      <p:pic>
        <p:nvPicPr>
          <p:cNvPr id="4" name="Picture 2" descr="Question mark, Question mark, text, sign, question png | PNGW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752600"/>
            <a:ext cx="268853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53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5181600" cy="639762"/>
          </a:xfrm>
        </p:spPr>
        <p:txBody>
          <a:bodyPr/>
          <a:lstStyle/>
          <a:p>
            <a:r>
              <a:rPr lang="en-US" dirty="0"/>
              <a:t>Heinz </a:t>
            </a:r>
            <a:r>
              <a:rPr lang="en-US" b="1" dirty="0" smtClean="0"/>
              <a:t>Moral </a:t>
            </a:r>
            <a:r>
              <a:rPr lang="en-US" b="1" dirty="0"/>
              <a:t>Dilemma</a:t>
            </a:r>
            <a:endParaRPr lang="en-US" dirty="0"/>
          </a:p>
        </p:txBody>
      </p:sp>
      <p:sp>
        <p:nvSpPr>
          <p:cNvPr id="3" name="Content Placeholder 2"/>
          <p:cNvSpPr>
            <a:spLocks noGrp="1"/>
          </p:cNvSpPr>
          <p:nvPr>
            <p:ph sz="quarter" idx="1"/>
          </p:nvPr>
        </p:nvSpPr>
        <p:spPr/>
        <p:txBody>
          <a:bodyPr>
            <a:normAutofit/>
          </a:bodyPr>
          <a:lstStyle/>
          <a:p>
            <a:r>
              <a:rPr lang="en-US" dirty="0" smtClean="0"/>
              <a:t>1. Should </a:t>
            </a:r>
            <a:r>
              <a:rPr lang="en-US" dirty="0"/>
              <a:t>Heinz steal the </a:t>
            </a:r>
            <a:r>
              <a:rPr lang="en-US" dirty="0" smtClean="0"/>
              <a:t>drug?</a:t>
            </a:r>
          </a:p>
          <a:p>
            <a:r>
              <a:rPr lang="en-US" dirty="0" smtClean="0"/>
              <a:t>2.If </a:t>
            </a:r>
            <a:r>
              <a:rPr lang="en-US" dirty="0"/>
              <a:t>Heinz does not love his wife, should he steal the drug </a:t>
            </a:r>
            <a:r>
              <a:rPr lang="en-US" dirty="0" smtClean="0"/>
              <a:t>for wife?</a:t>
            </a:r>
          </a:p>
          <a:p>
            <a:r>
              <a:rPr lang="en-US" dirty="0" smtClean="0"/>
              <a:t>3.Suppose </a:t>
            </a:r>
            <a:r>
              <a:rPr lang="en-US" dirty="0"/>
              <a:t>the person dying is not his wife but a stranger. Should Heinz steal the drug for a stranger</a:t>
            </a:r>
            <a:r>
              <a:rPr lang="en-US" dirty="0" smtClean="0"/>
              <a:t>? </a:t>
            </a:r>
          </a:p>
          <a:p>
            <a:r>
              <a:rPr lang="en-US" dirty="0" smtClean="0"/>
              <a:t>4.Why </a:t>
            </a:r>
            <a:r>
              <a:rPr lang="en-US" dirty="0"/>
              <a:t>should people do everything they can to save another's life</a:t>
            </a:r>
            <a:r>
              <a:rPr lang="en-US" dirty="0" smtClean="0"/>
              <a:t>? </a:t>
            </a:r>
          </a:p>
          <a:p>
            <a:r>
              <a:rPr lang="en-US" dirty="0" smtClean="0"/>
              <a:t>5.It </a:t>
            </a:r>
            <a:r>
              <a:rPr lang="en-US" dirty="0"/>
              <a:t>is against the law for Heinz to steal? </a:t>
            </a:r>
            <a:endParaRPr lang="en-US" dirty="0" smtClean="0"/>
          </a:p>
          <a:p>
            <a:r>
              <a:rPr lang="en-US" dirty="0" smtClean="0"/>
              <a:t>6.Why </a:t>
            </a:r>
            <a:r>
              <a:rPr lang="en-US" dirty="0"/>
              <a:t>should people generally do everything they can to avoid breaking the </a:t>
            </a:r>
            <a:r>
              <a:rPr lang="en-US" dirty="0" smtClean="0"/>
              <a:t>law? </a:t>
            </a:r>
            <a:endParaRPr lang="en-US" dirty="0"/>
          </a:p>
        </p:txBody>
      </p:sp>
    </p:spTree>
    <p:extLst>
      <p:ext uri="{BB962C8B-B14F-4D97-AF65-F5344CB8AC3E}">
        <p14:creationId xmlns:p14="http://schemas.microsoft.com/office/powerpoint/2010/main" val="304125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ndout 2 Date: Age of Respondent: Gender of Respondent: Question: Response: Yes/No Explanation Why or why not? Should Heinz"/>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0" y="-17060"/>
            <a:ext cx="8001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00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24CB12-DE90-4ADD-B2B9-3869BE5ECB68}"/>
              </a:ext>
            </a:extLst>
          </p:cNvPr>
          <p:cNvSpPr>
            <a:spLocks noGrp="1"/>
          </p:cNvSpPr>
          <p:nvPr>
            <p:ph type="title"/>
          </p:nvPr>
        </p:nvSpPr>
        <p:spPr/>
        <p:txBody>
          <a:bodyPr/>
          <a:lstStyle/>
          <a:p>
            <a:r>
              <a:rPr lang="en-US" dirty="0"/>
              <a:t>Who was </a:t>
            </a:r>
            <a:r>
              <a:rPr lang="en-US" sz="3600" b="1" spc="-70" dirty="0">
                <a:latin typeface="Arial"/>
                <a:cs typeface="Arial"/>
              </a:rPr>
              <a:t>Kohlberg?</a:t>
            </a:r>
            <a:r>
              <a:rPr lang="en-US" dirty="0"/>
              <a:t> </a:t>
            </a:r>
          </a:p>
        </p:txBody>
      </p:sp>
      <p:sp>
        <p:nvSpPr>
          <p:cNvPr id="3" name="Content Placeholder 2">
            <a:extLst>
              <a:ext uri="{FF2B5EF4-FFF2-40B4-BE49-F238E27FC236}">
                <a16:creationId xmlns="" xmlns:a16="http://schemas.microsoft.com/office/drawing/2014/main" id="{BA636444-457E-4A8B-A364-C0A696BCF0E1}"/>
              </a:ext>
            </a:extLst>
          </p:cNvPr>
          <p:cNvSpPr>
            <a:spLocks noGrp="1"/>
          </p:cNvSpPr>
          <p:nvPr>
            <p:ph idx="1"/>
          </p:nvPr>
        </p:nvSpPr>
        <p:spPr/>
        <p:txBody>
          <a:bodyPr/>
          <a:lstStyle/>
          <a:p>
            <a:r>
              <a:rPr lang="en-US" sz="4000" b="1" dirty="0">
                <a:solidFill>
                  <a:srgbClr val="222222"/>
                </a:solidFill>
                <a:latin typeface="arial" panose="020B0604020202020204" pitchFamily="34" charset="0"/>
              </a:rPr>
              <a:t>Lawrence Kohlberg</a:t>
            </a:r>
            <a:r>
              <a:rPr lang="en-US" sz="4000" dirty="0">
                <a:solidFill>
                  <a:srgbClr val="222222"/>
                </a:solidFill>
                <a:latin typeface="arial" panose="020B0604020202020204" pitchFamily="34" charset="0"/>
              </a:rPr>
              <a:t> was a 20th century psychologist known primarily for his research into moral psychology and development.</a:t>
            </a:r>
            <a:endParaRPr lang="en-US" sz="4000" dirty="0"/>
          </a:p>
          <a:p>
            <a:endParaRPr lang="en-US" dirty="0"/>
          </a:p>
        </p:txBody>
      </p:sp>
      <p:sp>
        <p:nvSpPr>
          <p:cNvPr id="4" name="object 4">
            <a:extLst>
              <a:ext uri="{FF2B5EF4-FFF2-40B4-BE49-F238E27FC236}">
                <a16:creationId xmlns="" xmlns:a16="http://schemas.microsoft.com/office/drawing/2014/main" id="{0BE0BACA-73FE-442A-AA34-54B9A2369BCF}"/>
              </a:ext>
            </a:extLst>
          </p:cNvPr>
          <p:cNvSpPr/>
          <p:nvPr/>
        </p:nvSpPr>
        <p:spPr>
          <a:xfrm>
            <a:off x="7086600" y="4114801"/>
            <a:ext cx="2743200" cy="229655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7384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143000"/>
            <a:ext cx="10896600" cy="5330952"/>
          </a:xfrm>
        </p:spPr>
        <p:txBody>
          <a:bodyPr>
            <a:normAutofit lnSpcReduction="10000"/>
          </a:bodyPr>
          <a:lstStyle/>
          <a:p>
            <a:pPr marL="469265" marR="5080" indent="-457200" algn="just">
              <a:lnSpc>
                <a:spcPct val="150000"/>
              </a:lnSpc>
              <a:spcBef>
                <a:spcPts val="105"/>
              </a:spcBef>
              <a:buFont typeface="Wingdings" panose="05000000000000000000" pitchFamily="2" charset="2"/>
              <a:buChar char="§"/>
              <a:tabLst>
                <a:tab pos="356235" algn="l"/>
              </a:tabLst>
            </a:pPr>
            <a:r>
              <a:rPr lang="en-US" spc="-5" dirty="0">
                <a:solidFill>
                  <a:srgbClr val="4A2103"/>
                </a:solidFill>
                <a:latin typeface="Gothic Uralic"/>
                <a:cs typeface="Gothic Uralic"/>
              </a:rPr>
              <a:t>Kohlberg extended Piaget's theory;  </a:t>
            </a:r>
          </a:p>
          <a:p>
            <a:pPr marL="469265" marR="5080" indent="-457200" algn="just">
              <a:lnSpc>
                <a:spcPct val="150000"/>
              </a:lnSpc>
              <a:spcBef>
                <a:spcPts val="105"/>
              </a:spcBef>
              <a:buFont typeface="Wingdings" panose="05000000000000000000" pitchFamily="2" charset="2"/>
              <a:buChar char="§"/>
              <a:tabLst>
                <a:tab pos="356235" algn="l"/>
              </a:tabLst>
            </a:pPr>
            <a:r>
              <a:rPr lang="en-US" spc="-5" dirty="0">
                <a:solidFill>
                  <a:srgbClr val="4A2103"/>
                </a:solidFill>
                <a:latin typeface="Gothic Uralic"/>
                <a:cs typeface="Gothic Uralic"/>
              </a:rPr>
              <a:t>proposed that </a:t>
            </a:r>
            <a:r>
              <a:rPr lang="en-US" b="1" spc="-5" dirty="0">
                <a:solidFill>
                  <a:srgbClr val="DE5A00"/>
                </a:solidFill>
                <a:latin typeface="Gothic Uralic"/>
                <a:cs typeface="Gothic Uralic"/>
              </a:rPr>
              <a:t>moral development </a:t>
            </a:r>
            <a:r>
              <a:rPr lang="en-US" spc="5" dirty="0">
                <a:solidFill>
                  <a:srgbClr val="4A2103"/>
                </a:solidFill>
                <a:latin typeface="Gothic Uralic"/>
                <a:cs typeface="Gothic Uralic"/>
              </a:rPr>
              <a:t>is </a:t>
            </a:r>
            <a:r>
              <a:rPr lang="en-US" spc="-5" dirty="0">
                <a:solidFill>
                  <a:srgbClr val="4A2103"/>
                </a:solidFill>
                <a:latin typeface="Gothic Uralic"/>
                <a:cs typeface="Gothic Uralic"/>
              </a:rPr>
              <a:t>a  </a:t>
            </a:r>
            <a:r>
              <a:rPr lang="en-US" dirty="0">
                <a:solidFill>
                  <a:srgbClr val="4A2103"/>
                </a:solidFill>
                <a:latin typeface="Gothic Uralic"/>
                <a:cs typeface="Gothic Uralic"/>
              </a:rPr>
              <a:t>continual </a:t>
            </a:r>
            <a:r>
              <a:rPr lang="en-US" spc="-5" dirty="0">
                <a:solidFill>
                  <a:srgbClr val="4A2103"/>
                </a:solidFill>
                <a:latin typeface="Gothic Uralic"/>
                <a:cs typeface="Gothic Uralic"/>
              </a:rPr>
              <a:t>process that occurs throughout  the</a:t>
            </a:r>
            <a:r>
              <a:rPr lang="en-US" spc="15" dirty="0">
                <a:solidFill>
                  <a:srgbClr val="4A2103"/>
                </a:solidFill>
                <a:latin typeface="Gothic Uralic"/>
                <a:cs typeface="Gothic Uralic"/>
              </a:rPr>
              <a:t> </a:t>
            </a:r>
            <a:r>
              <a:rPr lang="en-US" spc="-5" dirty="0" smtClean="0">
                <a:solidFill>
                  <a:srgbClr val="4A2103"/>
                </a:solidFill>
                <a:latin typeface="Gothic Uralic"/>
                <a:cs typeface="Gothic Uralic"/>
              </a:rPr>
              <a:t>lifespan</a:t>
            </a:r>
          </a:p>
          <a:p>
            <a:pPr marL="469265" marR="5080" indent="-457200" algn="just">
              <a:lnSpc>
                <a:spcPct val="150000"/>
              </a:lnSpc>
              <a:spcBef>
                <a:spcPts val="105"/>
              </a:spcBef>
              <a:buFont typeface="Wingdings" panose="05000000000000000000" pitchFamily="2" charset="2"/>
              <a:buChar char="§"/>
              <a:tabLst>
                <a:tab pos="356235" algn="l"/>
              </a:tabLst>
            </a:pPr>
            <a:r>
              <a:rPr lang="en-US" spc="-5" dirty="0">
                <a:solidFill>
                  <a:srgbClr val="4A2103"/>
                </a:solidFill>
                <a:latin typeface="Gothic Uralic"/>
                <a:cs typeface="Gothic Uralic"/>
              </a:rPr>
              <a:t>used </a:t>
            </a:r>
            <a:r>
              <a:rPr lang="en-US" dirty="0">
                <a:solidFill>
                  <a:srgbClr val="4A2103"/>
                </a:solidFill>
                <a:latin typeface="Gothic Uralic"/>
                <a:cs typeface="Gothic Uralic"/>
              </a:rPr>
              <a:t>Piaget’s </a:t>
            </a:r>
            <a:r>
              <a:rPr lang="en-US" b="1" spc="-5" dirty="0">
                <a:solidFill>
                  <a:srgbClr val="DE5A00"/>
                </a:solidFill>
                <a:latin typeface="Gothic Uralic"/>
                <a:cs typeface="Gothic Uralic"/>
              </a:rPr>
              <a:t>story-telling technique </a:t>
            </a:r>
            <a:r>
              <a:rPr lang="en-US" spc="-5" dirty="0">
                <a:solidFill>
                  <a:srgbClr val="4A2103"/>
                </a:solidFill>
                <a:latin typeface="Gothic Uralic"/>
                <a:cs typeface="Gothic Uralic"/>
              </a:rPr>
              <a:t>to </a:t>
            </a:r>
            <a:r>
              <a:rPr lang="en-US" dirty="0">
                <a:solidFill>
                  <a:srgbClr val="4A2103"/>
                </a:solidFill>
                <a:latin typeface="Gothic Uralic"/>
                <a:cs typeface="Gothic Uralic"/>
              </a:rPr>
              <a:t>tell  </a:t>
            </a:r>
            <a:r>
              <a:rPr lang="en-US" spc="-10" dirty="0">
                <a:solidFill>
                  <a:srgbClr val="4A2103"/>
                </a:solidFill>
                <a:latin typeface="Gothic Uralic"/>
                <a:cs typeface="Gothic Uralic"/>
              </a:rPr>
              <a:t>people </a:t>
            </a:r>
            <a:r>
              <a:rPr lang="en-US" spc="-5" dirty="0">
                <a:solidFill>
                  <a:srgbClr val="4A2103"/>
                </a:solidFill>
                <a:latin typeface="Gothic Uralic"/>
                <a:cs typeface="Gothic Uralic"/>
              </a:rPr>
              <a:t>stories </a:t>
            </a:r>
            <a:r>
              <a:rPr lang="en-US" dirty="0">
                <a:solidFill>
                  <a:srgbClr val="4A2103"/>
                </a:solidFill>
                <a:latin typeface="Gothic Uralic"/>
                <a:cs typeface="Gothic Uralic"/>
              </a:rPr>
              <a:t>involving </a:t>
            </a:r>
            <a:r>
              <a:rPr lang="en-US" spc="-5" dirty="0">
                <a:solidFill>
                  <a:srgbClr val="4A2103"/>
                </a:solidFill>
                <a:latin typeface="Gothic Uralic"/>
                <a:cs typeface="Gothic Uralic"/>
              </a:rPr>
              <a:t>moral</a:t>
            </a:r>
            <a:r>
              <a:rPr lang="en-US" spc="50" dirty="0">
                <a:solidFill>
                  <a:srgbClr val="4A2103"/>
                </a:solidFill>
                <a:latin typeface="Gothic Uralic"/>
                <a:cs typeface="Gothic Uralic"/>
              </a:rPr>
              <a:t> </a:t>
            </a:r>
            <a:r>
              <a:rPr lang="en-US" spc="-5" dirty="0" smtClean="0">
                <a:solidFill>
                  <a:srgbClr val="4A2103"/>
                </a:solidFill>
                <a:latin typeface="Gothic Uralic"/>
                <a:cs typeface="Gothic Uralic"/>
              </a:rPr>
              <a:t>dilemmas</a:t>
            </a:r>
          </a:p>
          <a:p>
            <a:pPr marL="469265" marR="5080" indent="-457200" algn="just">
              <a:lnSpc>
                <a:spcPct val="150000"/>
              </a:lnSpc>
              <a:spcBef>
                <a:spcPts val="105"/>
              </a:spcBef>
              <a:buFont typeface="Wingdings" panose="05000000000000000000" pitchFamily="2" charset="2"/>
              <a:buChar char="§"/>
              <a:tabLst>
                <a:tab pos="356235" algn="l"/>
              </a:tabLst>
            </a:pPr>
            <a:r>
              <a:rPr lang="en-US" spc="-10" dirty="0">
                <a:solidFill>
                  <a:srgbClr val="4A2103"/>
                </a:solidFill>
                <a:latin typeface="Gothic Uralic"/>
                <a:cs typeface="Gothic Uralic"/>
              </a:rPr>
              <a:t>He </a:t>
            </a:r>
            <a:r>
              <a:rPr lang="en-US" spc="-5" dirty="0">
                <a:solidFill>
                  <a:srgbClr val="4A2103"/>
                </a:solidFill>
                <a:latin typeface="Gothic Uralic"/>
                <a:cs typeface="Gothic Uralic"/>
              </a:rPr>
              <a:t>based </a:t>
            </a:r>
            <a:r>
              <a:rPr lang="en-US" dirty="0">
                <a:solidFill>
                  <a:srgbClr val="4A2103"/>
                </a:solidFill>
                <a:latin typeface="Gothic Uralic"/>
                <a:cs typeface="Gothic Uralic"/>
              </a:rPr>
              <a:t>his </a:t>
            </a:r>
            <a:r>
              <a:rPr lang="en-US" spc="-5" dirty="0">
                <a:solidFill>
                  <a:srgbClr val="4A2103"/>
                </a:solidFill>
                <a:latin typeface="Gothic Uralic"/>
                <a:cs typeface="Gothic Uralic"/>
              </a:rPr>
              <a:t>theory upon </a:t>
            </a:r>
            <a:r>
              <a:rPr lang="en-US" b="1" spc="-5" dirty="0">
                <a:solidFill>
                  <a:srgbClr val="DE5A00"/>
                </a:solidFill>
                <a:latin typeface="Gothic Uralic"/>
                <a:cs typeface="Gothic Uralic"/>
              </a:rPr>
              <a:t>research and  interviews </a:t>
            </a:r>
            <a:r>
              <a:rPr lang="en-US" dirty="0">
                <a:solidFill>
                  <a:srgbClr val="4A2103"/>
                </a:solidFill>
                <a:latin typeface="Gothic Uralic"/>
                <a:cs typeface="Gothic Uralic"/>
              </a:rPr>
              <a:t>with </a:t>
            </a:r>
            <a:r>
              <a:rPr lang="en-US" spc="-5" dirty="0">
                <a:solidFill>
                  <a:srgbClr val="4A2103"/>
                </a:solidFill>
                <a:latin typeface="Gothic Uralic"/>
                <a:cs typeface="Gothic Uralic"/>
              </a:rPr>
              <a:t>groups </a:t>
            </a:r>
            <a:r>
              <a:rPr lang="en-US" dirty="0">
                <a:solidFill>
                  <a:srgbClr val="4A2103"/>
                </a:solidFill>
                <a:latin typeface="Gothic Uralic"/>
                <a:cs typeface="Gothic Uralic"/>
              </a:rPr>
              <a:t>of </a:t>
            </a:r>
            <a:r>
              <a:rPr lang="en-US" spc="-5" dirty="0">
                <a:solidFill>
                  <a:srgbClr val="4A2103"/>
                </a:solidFill>
                <a:latin typeface="Gothic Uralic"/>
                <a:cs typeface="Gothic Uralic"/>
              </a:rPr>
              <a:t>young</a:t>
            </a:r>
            <a:r>
              <a:rPr lang="en-US" spc="10" dirty="0">
                <a:solidFill>
                  <a:srgbClr val="4A2103"/>
                </a:solidFill>
                <a:latin typeface="Gothic Uralic"/>
                <a:cs typeface="Gothic Uralic"/>
              </a:rPr>
              <a:t> </a:t>
            </a:r>
            <a:r>
              <a:rPr lang="en-US" spc="-5" dirty="0" smtClean="0">
                <a:solidFill>
                  <a:srgbClr val="4A2103"/>
                </a:solidFill>
                <a:latin typeface="Gothic Uralic"/>
                <a:cs typeface="Gothic Uralic"/>
              </a:rPr>
              <a:t>children</a:t>
            </a:r>
          </a:p>
          <a:p>
            <a:pPr marL="469265" marR="5080" indent="-457200" algn="just">
              <a:lnSpc>
                <a:spcPct val="150000"/>
              </a:lnSpc>
              <a:spcBef>
                <a:spcPts val="105"/>
              </a:spcBef>
              <a:buFont typeface="Wingdings" panose="05000000000000000000" pitchFamily="2" charset="2"/>
              <a:buChar char="§"/>
              <a:tabLst>
                <a:tab pos="356235" algn="l"/>
              </a:tabLst>
            </a:pPr>
            <a:r>
              <a:rPr lang="en-US" spc="-5" dirty="0">
                <a:solidFill>
                  <a:srgbClr val="4A2103"/>
                </a:solidFill>
                <a:latin typeface="Gothic Uralic"/>
                <a:cs typeface="Gothic Uralic"/>
              </a:rPr>
              <a:t>A series </a:t>
            </a:r>
            <a:r>
              <a:rPr lang="en-US" dirty="0">
                <a:solidFill>
                  <a:srgbClr val="4A2103"/>
                </a:solidFill>
                <a:latin typeface="Gothic Uralic"/>
                <a:cs typeface="Gothic Uralic"/>
              </a:rPr>
              <a:t>of </a:t>
            </a:r>
            <a:r>
              <a:rPr lang="en-US" spc="-5" dirty="0">
                <a:solidFill>
                  <a:srgbClr val="4A2103"/>
                </a:solidFill>
                <a:latin typeface="Gothic Uralic"/>
                <a:cs typeface="Gothic Uralic"/>
              </a:rPr>
              <a:t>moral dilemmas were presented  to these participants and they were also  interviewed to determine </a:t>
            </a:r>
            <a:r>
              <a:rPr lang="en-US" dirty="0">
                <a:solidFill>
                  <a:srgbClr val="4A2103"/>
                </a:solidFill>
                <a:latin typeface="Gothic Uralic"/>
                <a:cs typeface="Gothic Uralic"/>
              </a:rPr>
              <a:t>the </a:t>
            </a:r>
            <a:r>
              <a:rPr lang="en-US" b="1" spc="-5" dirty="0">
                <a:solidFill>
                  <a:srgbClr val="DE5A00"/>
                </a:solidFill>
                <a:latin typeface="Gothic Uralic"/>
                <a:cs typeface="Gothic Uralic"/>
              </a:rPr>
              <a:t>reasoning  </a:t>
            </a:r>
            <a:r>
              <a:rPr lang="en-US" b="1" spc="-10" dirty="0">
                <a:solidFill>
                  <a:srgbClr val="DE5A00"/>
                </a:solidFill>
                <a:latin typeface="Gothic Uralic"/>
                <a:cs typeface="Gothic Uralic"/>
              </a:rPr>
              <a:t>behind </a:t>
            </a:r>
            <a:r>
              <a:rPr lang="en-US" spc="-5" dirty="0">
                <a:solidFill>
                  <a:srgbClr val="4A2103"/>
                </a:solidFill>
                <a:latin typeface="Gothic Uralic"/>
                <a:cs typeface="Gothic Uralic"/>
              </a:rPr>
              <a:t>their </a:t>
            </a:r>
            <a:r>
              <a:rPr lang="en-US" b="1" spc="-5" dirty="0">
                <a:solidFill>
                  <a:srgbClr val="DE5A00"/>
                </a:solidFill>
                <a:latin typeface="Gothic Uralic"/>
                <a:cs typeface="Gothic Uralic"/>
              </a:rPr>
              <a:t>judgments </a:t>
            </a:r>
            <a:r>
              <a:rPr lang="en-US" dirty="0">
                <a:solidFill>
                  <a:srgbClr val="4A2103"/>
                </a:solidFill>
                <a:latin typeface="Gothic Uralic"/>
                <a:cs typeface="Gothic Uralic"/>
              </a:rPr>
              <a:t>of </a:t>
            </a:r>
            <a:r>
              <a:rPr lang="en-US" spc="-5" dirty="0">
                <a:solidFill>
                  <a:srgbClr val="4A2103"/>
                </a:solidFill>
                <a:latin typeface="Gothic Uralic"/>
                <a:cs typeface="Gothic Uralic"/>
              </a:rPr>
              <a:t>each</a:t>
            </a:r>
            <a:r>
              <a:rPr lang="en-US" spc="15" dirty="0">
                <a:solidFill>
                  <a:srgbClr val="4A2103"/>
                </a:solidFill>
                <a:latin typeface="Gothic Uralic"/>
                <a:cs typeface="Gothic Uralic"/>
              </a:rPr>
              <a:t> </a:t>
            </a:r>
            <a:r>
              <a:rPr lang="en-US" spc="-5" dirty="0">
                <a:solidFill>
                  <a:srgbClr val="4A2103"/>
                </a:solidFill>
                <a:latin typeface="Gothic Uralic"/>
                <a:cs typeface="Gothic Uralic"/>
              </a:rPr>
              <a:t>scenario</a:t>
            </a:r>
            <a:endParaRPr lang="en-US" dirty="0"/>
          </a:p>
        </p:txBody>
      </p:sp>
      <p:sp>
        <p:nvSpPr>
          <p:cNvPr id="4" name="object 7"/>
          <p:cNvSpPr txBox="1">
            <a:spLocks noGrp="1"/>
          </p:cNvSpPr>
          <p:nvPr>
            <p:ph type="title"/>
          </p:nvPr>
        </p:nvSpPr>
        <p:spPr>
          <a:xfrm>
            <a:off x="611875" y="457200"/>
            <a:ext cx="6934200" cy="475130"/>
          </a:xfrm>
          <a:prstGeom prst="rect">
            <a:avLst/>
          </a:prstGeom>
        </p:spPr>
        <p:txBody>
          <a:bodyPr vert="horz" wrap="square" lIns="0" tIns="13335" rIns="0" bIns="0" rtlCol="0" anchor="b">
            <a:spAutoFit/>
          </a:bodyPr>
          <a:lstStyle/>
          <a:p>
            <a:pPr marL="12700">
              <a:spcBef>
                <a:spcPts val="105"/>
              </a:spcBef>
            </a:pPr>
            <a:r>
              <a:rPr b="1" spc="-50" dirty="0">
                <a:solidFill>
                  <a:srgbClr val="DC1A71"/>
                </a:solidFill>
                <a:latin typeface="Arial"/>
                <a:cs typeface="Arial"/>
              </a:rPr>
              <a:t>Theory </a:t>
            </a:r>
            <a:r>
              <a:rPr b="1" spc="45" dirty="0">
                <a:solidFill>
                  <a:srgbClr val="DC1A71"/>
                </a:solidFill>
                <a:latin typeface="Arial"/>
                <a:cs typeface="Arial"/>
              </a:rPr>
              <a:t>of </a:t>
            </a:r>
            <a:r>
              <a:rPr b="1" spc="150" dirty="0">
                <a:solidFill>
                  <a:srgbClr val="DC1A71"/>
                </a:solidFill>
                <a:latin typeface="Arial"/>
                <a:cs typeface="Arial"/>
              </a:rPr>
              <a:t>Moral</a:t>
            </a:r>
            <a:r>
              <a:rPr b="1" spc="-75" dirty="0">
                <a:solidFill>
                  <a:srgbClr val="DC1A71"/>
                </a:solidFill>
                <a:latin typeface="Arial"/>
                <a:cs typeface="Arial"/>
              </a:rPr>
              <a:t> </a:t>
            </a:r>
            <a:r>
              <a:rPr b="1" spc="5" dirty="0">
                <a:solidFill>
                  <a:srgbClr val="DC1A71"/>
                </a:solidFill>
                <a:latin typeface="Arial"/>
                <a:cs typeface="Arial"/>
              </a:rPr>
              <a:t>Development</a:t>
            </a:r>
          </a:p>
        </p:txBody>
      </p:sp>
    </p:spTree>
    <p:extLst>
      <p:ext uri="{BB962C8B-B14F-4D97-AF65-F5344CB8AC3E}">
        <p14:creationId xmlns:p14="http://schemas.microsoft.com/office/powerpoint/2010/main" val="344226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348890" y="1905000"/>
            <a:ext cx="6460236" cy="2305812"/>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348890" y="622022"/>
            <a:ext cx="7493634" cy="475130"/>
          </a:xfrm>
          <a:prstGeom prst="rect">
            <a:avLst/>
          </a:prstGeom>
        </p:spPr>
        <p:txBody>
          <a:bodyPr vert="horz" wrap="square" lIns="0" tIns="13335" rIns="0" bIns="0" rtlCol="0" anchor="b">
            <a:spAutoFit/>
          </a:bodyPr>
          <a:lstStyle/>
          <a:p>
            <a:pPr marL="12700">
              <a:spcBef>
                <a:spcPts val="105"/>
              </a:spcBef>
            </a:pPr>
            <a:r>
              <a:rPr spc="-1575" dirty="0" smtClean="0">
                <a:solidFill>
                  <a:srgbClr val="DC1A71"/>
                </a:solidFill>
                <a:latin typeface="Courier New"/>
                <a:cs typeface="Courier New"/>
              </a:rPr>
              <a:t> </a:t>
            </a:r>
            <a:r>
              <a:rPr b="1" spc="-155" dirty="0">
                <a:solidFill>
                  <a:srgbClr val="DC1A71"/>
                </a:solidFill>
                <a:latin typeface="Arial"/>
                <a:cs typeface="Arial"/>
              </a:rPr>
              <a:t>Levels </a:t>
            </a:r>
            <a:r>
              <a:rPr b="1" spc="45" dirty="0">
                <a:solidFill>
                  <a:srgbClr val="DC1A71"/>
                </a:solidFill>
                <a:latin typeface="Arial"/>
                <a:cs typeface="Arial"/>
              </a:rPr>
              <a:t>of </a:t>
            </a:r>
            <a:r>
              <a:rPr b="1" spc="145" dirty="0">
                <a:solidFill>
                  <a:srgbClr val="DC1A71"/>
                </a:solidFill>
                <a:latin typeface="Arial"/>
                <a:cs typeface="Arial"/>
              </a:rPr>
              <a:t>Moral </a:t>
            </a:r>
            <a:r>
              <a:rPr b="1" spc="-80" dirty="0">
                <a:solidFill>
                  <a:srgbClr val="DC1A71"/>
                </a:solidFill>
                <a:latin typeface="Arial"/>
                <a:cs typeface="Arial"/>
              </a:rPr>
              <a:t>Reasoning</a:t>
            </a:r>
          </a:p>
        </p:txBody>
      </p:sp>
    </p:spTree>
    <p:extLst>
      <p:ext uri="{BB962C8B-B14F-4D97-AF65-F5344CB8AC3E}">
        <p14:creationId xmlns:p14="http://schemas.microsoft.com/office/powerpoint/2010/main" val="44062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948</TotalTime>
  <Words>1048</Words>
  <Application>Microsoft Office PowerPoint</Application>
  <PresentationFormat>Widescreen</PresentationFormat>
  <Paragraphs>163</Paragraphs>
  <Slides>35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Arial</vt:lpstr>
      <vt:lpstr>Carlito</vt:lpstr>
      <vt:lpstr>Century Schoolbook</vt:lpstr>
      <vt:lpstr>Courier New</vt:lpstr>
      <vt:lpstr>Gothic Uralic</vt:lpstr>
      <vt:lpstr>Times New Roman</vt:lpstr>
      <vt:lpstr>Wingdings</vt:lpstr>
      <vt:lpstr>Wingdings 2</vt:lpstr>
      <vt:lpstr>Oriel</vt:lpstr>
      <vt:lpstr>PowerPoint Presentation</vt:lpstr>
      <vt:lpstr>Story</vt:lpstr>
      <vt:lpstr>Summaries of the story</vt:lpstr>
      <vt:lpstr>Do you understand the story?</vt:lpstr>
      <vt:lpstr>Heinz Moral Dilemma</vt:lpstr>
      <vt:lpstr>PowerPoint Presentation</vt:lpstr>
      <vt:lpstr>Who was Kohlberg? </vt:lpstr>
      <vt:lpstr>Theory of Moral Development</vt:lpstr>
      <vt:lpstr> Levels of Moral Reasoning</vt:lpstr>
      <vt:lpstr>Stage 1 Obedience and Punishment</vt:lpstr>
      <vt:lpstr>A. Stage 1 - Obedience &amp; Punishment</vt:lpstr>
      <vt:lpstr>B. Stage 2 - Individualism &amp; Exchange (Mutual Exchange/ Tit for tat)</vt:lpstr>
      <vt:lpstr>C. Stage 3 - Interpersonal Relationships  (Nice boy Good Girl)</vt:lpstr>
      <vt:lpstr>D. Stage 4 - Maintaining Social Order (law and order maintainace mortality)</vt:lpstr>
      <vt:lpstr>E. Stage 5 - Social Contract &amp; Individual  Rights</vt:lpstr>
      <vt:lpstr>F. Stage 6 - Universal Principles</vt:lpstr>
      <vt:lpstr> </vt:lpstr>
      <vt:lpstr>A. Stage 1 - Obedience &amp; Punishment</vt:lpstr>
      <vt:lpstr>B. Stage 2 - Individualism &amp; Exchange</vt:lpstr>
      <vt:lpstr>Stage 1:</vt:lpstr>
      <vt:lpstr>PowerPoint Presentation</vt:lpstr>
      <vt:lpstr>C. Stage 3 - Interpersonal Relationships</vt:lpstr>
      <vt:lpstr>C. Stage 3 - Interpersonal Relationships</vt:lpstr>
      <vt:lpstr>D. Stage 4 - Maintaining Social Order</vt:lpstr>
      <vt:lpstr>D. Stage 4 - Maintaining Social Order</vt:lpstr>
      <vt:lpstr>Stage 3:</vt:lpstr>
      <vt:lpstr>PowerPoint Presentation</vt:lpstr>
      <vt:lpstr>E. Stage 5 - Social Contract &amp; Individual  Rights</vt:lpstr>
      <vt:lpstr>E. Stage 5 - Social Contract &amp; Individual  Rights</vt:lpstr>
      <vt:lpstr>F. Stage 6 - Universal Principles</vt:lpstr>
      <vt:lpstr>F. Stage 6 - Universal Principles</vt:lpstr>
      <vt:lpstr>Stage 5:</vt:lpstr>
      <vt:lpstr>Resources:</vt:lpstr>
      <vt:lpstr>Any Question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Drying:</dc:title>
  <dc:creator>Administrator</dc:creator>
  <cp:lastModifiedBy>juwel</cp:lastModifiedBy>
  <cp:revision>76</cp:revision>
  <dcterms:created xsi:type="dcterms:W3CDTF">2006-08-16T00:00:00Z</dcterms:created>
  <dcterms:modified xsi:type="dcterms:W3CDTF">2021-06-13T08:22:43Z</dcterms:modified>
</cp:coreProperties>
</file>