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9AB9985-800F-0F46-A359-2A7E0A5D6C08}"/>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xmlns="" id="{8C165C57-32A8-1442-9722-CD9FBF52E74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xmlns="" id="{72BCFFC2-F4AD-E745-B887-8BD6F2FEB905}"/>
              </a:ext>
            </a:extLst>
          </p:cNvPr>
          <p:cNvSpPr>
            <a:spLocks noGrp="1"/>
          </p:cNvSpPr>
          <p:nvPr>
            <p:ph type="dt" sz="half" idx="10"/>
          </p:nvPr>
        </p:nvSpPr>
        <p:spPr/>
        <p:txBody>
          <a:bodyPr/>
          <a:lstStyle/>
          <a:p>
            <a:fld id="{88E43854-CBBE-3844-AC93-12E1B1F73C74}" type="datetimeFigureOut">
              <a:rPr lang="en-US" smtClean="0"/>
              <a:t>9/23/2021</a:t>
            </a:fld>
            <a:endParaRPr lang="en-US"/>
          </a:p>
        </p:txBody>
      </p:sp>
      <p:sp>
        <p:nvSpPr>
          <p:cNvPr id="5" name="Footer Placeholder 4">
            <a:extLst>
              <a:ext uri="{FF2B5EF4-FFF2-40B4-BE49-F238E27FC236}">
                <a16:creationId xmlns:a16="http://schemas.microsoft.com/office/drawing/2014/main" xmlns="" id="{39DD651C-3BC6-EF4F-8483-E867779FB0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248AA66C-0132-DC43-937F-983D33EDEB63}"/>
              </a:ext>
            </a:extLst>
          </p:cNvPr>
          <p:cNvSpPr>
            <a:spLocks noGrp="1"/>
          </p:cNvSpPr>
          <p:nvPr>
            <p:ph type="sldNum" sz="quarter" idx="12"/>
          </p:nvPr>
        </p:nvSpPr>
        <p:spPr/>
        <p:txBody>
          <a:bodyPr/>
          <a:lstStyle/>
          <a:p>
            <a:fld id="{6839DD39-9C35-3B40-8A86-F43E5AFD5C73}" type="slidenum">
              <a:rPr lang="en-US" smtClean="0"/>
              <a:t>‹#›</a:t>
            </a:fld>
            <a:endParaRPr lang="en-US"/>
          </a:p>
        </p:txBody>
      </p:sp>
    </p:spTree>
    <p:extLst>
      <p:ext uri="{BB962C8B-B14F-4D97-AF65-F5344CB8AC3E}">
        <p14:creationId xmlns:p14="http://schemas.microsoft.com/office/powerpoint/2010/main" val="10159155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3B61C91-5C7A-6447-9550-9EF4F32680B2}"/>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xmlns="" id="{05792DE4-B0D1-D549-AB70-11726FE50790}"/>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xmlns="" id="{3D0DD37D-69B3-474D-A0DB-7F9BAEC2A8EC}"/>
              </a:ext>
            </a:extLst>
          </p:cNvPr>
          <p:cNvSpPr>
            <a:spLocks noGrp="1"/>
          </p:cNvSpPr>
          <p:nvPr>
            <p:ph type="dt" sz="half" idx="10"/>
          </p:nvPr>
        </p:nvSpPr>
        <p:spPr/>
        <p:txBody>
          <a:bodyPr/>
          <a:lstStyle/>
          <a:p>
            <a:fld id="{88E43854-CBBE-3844-AC93-12E1B1F73C74}" type="datetimeFigureOut">
              <a:rPr lang="en-US" smtClean="0"/>
              <a:t>9/23/2021</a:t>
            </a:fld>
            <a:endParaRPr lang="en-US"/>
          </a:p>
        </p:txBody>
      </p:sp>
      <p:sp>
        <p:nvSpPr>
          <p:cNvPr id="5" name="Footer Placeholder 4">
            <a:extLst>
              <a:ext uri="{FF2B5EF4-FFF2-40B4-BE49-F238E27FC236}">
                <a16:creationId xmlns:a16="http://schemas.microsoft.com/office/drawing/2014/main" xmlns="" id="{12E18D03-E9D7-FD44-82FC-49B924092F7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10406F49-7E98-7449-8386-6D642F12A797}"/>
              </a:ext>
            </a:extLst>
          </p:cNvPr>
          <p:cNvSpPr>
            <a:spLocks noGrp="1"/>
          </p:cNvSpPr>
          <p:nvPr>
            <p:ph type="sldNum" sz="quarter" idx="12"/>
          </p:nvPr>
        </p:nvSpPr>
        <p:spPr/>
        <p:txBody>
          <a:bodyPr/>
          <a:lstStyle/>
          <a:p>
            <a:fld id="{6839DD39-9C35-3B40-8A86-F43E5AFD5C73}" type="slidenum">
              <a:rPr lang="en-US" smtClean="0"/>
              <a:t>‹#›</a:t>
            </a:fld>
            <a:endParaRPr lang="en-US"/>
          </a:p>
        </p:txBody>
      </p:sp>
    </p:spTree>
    <p:extLst>
      <p:ext uri="{BB962C8B-B14F-4D97-AF65-F5344CB8AC3E}">
        <p14:creationId xmlns:p14="http://schemas.microsoft.com/office/powerpoint/2010/main" val="38428085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5E40ACC9-FD9B-1443-BA75-32F20D00F73C}"/>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xmlns="" id="{E2A10AA0-A439-5A40-87CA-10EA2F700B8B}"/>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xmlns="" id="{57C405F7-B2CF-4B4C-B460-7841DA4FA96D}"/>
              </a:ext>
            </a:extLst>
          </p:cNvPr>
          <p:cNvSpPr>
            <a:spLocks noGrp="1"/>
          </p:cNvSpPr>
          <p:nvPr>
            <p:ph type="dt" sz="half" idx="10"/>
          </p:nvPr>
        </p:nvSpPr>
        <p:spPr/>
        <p:txBody>
          <a:bodyPr/>
          <a:lstStyle/>
          <a:p>
            <a:fld id="{88E43854-CBBE-3844-AC93-12E1B1F73C74}" type="datetimeFigureOut">
              <a:rPr lang="en-US" smtClean="0"/>
              <a:t>9/23/2021</a:t>
            </a:fld>
            <a:endParaRPr lang="en-US"/>
          </a:p>
        </p:txBody>
      </p:sp>
      <p:sp>
        <p:nvSpPr>
          <p:cNvPr id="5" name="Footer Placeholder 4">
            <a:extLst>
              <a:ext uri="{FF2B5EF4-FFF2-40B4-BE49-F238E27FC236}">
                <a16:creationId xmlns:a16="http://schemas.microsoft.com/office/drawing/2014/main" xmlns="" id="{275802F7-DEA8-F148-8139-82427B8ACBA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F1052216-0C2C-CF4E-BDE1-AABC09766280}"/>
              </a:ext>
            </a:extLst>
          </p:cNvPr>
          <p:cNvSpPr>
            <a:spLocks noGrp="1"/>
          </p:cNvSpPr>
          <p:nvPr>
            <p:ph type="sldNum" sz="quarter" idx="12"/>
          </p:nvPr>
        </p:nvSpPr>
        <p:spPr/>
        <p:txBody>
          <a:bodyPr/>
          <a:lstStyle/>
          <a:p>
            <a:fld id="{6839DD39-9C35-3B40-8A86-F43E5AFD5C73}" type="slidenum">
              <a:rPr lang="en-US" smtClean="0"/>
              <a:t>‹#›</a:t>
            </a:fld>
            <a:endParaRPr lang="en-US"/>
          </a:p>
        </p:txBody>
      </p:sp>
    </p:spTree>
    <p:extLst>
      <p:ext uri="{BB962C8B-B14F-4D97-AF65-F5344CB8AC3E}">
        <p14:creationId xmlns:p14="http://schemas.microsoft.com/office/powerpoint/2010/main" val="26054735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AFDBD10-6B73-B547-B869-E8B914095BEF}"/>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xmlns="" id="{3B74EA7C-2E94-E34B-9634-F6CE0949A29F}"/>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xmlns="" id="{2281A72E-0E4C-9445-AE32-86653A52F821}"/>
              </a:ext>
            </a:extLst>
          </p:cNvPr>
          <p:cNvSpPr>
            <a:spLocks noGrp="1"/>
          </p:cNvSpPr>
          <p:nvPr>
            <p:ph type="dt" sz="half" idx="10"/>
          </p:nvPr>
        </p:nvSpPr>
        <p:spPr/>
        <p:txBody>
          <a:bodyPr/>
          <a:lstStyle/>
          <a:p>
            <a:fld id="{88E43854-CBBE-3844-AC93-12E1B1F73C74}" type="datetimeFigureOut">
              <a:rPr lang="en-US" smtClean="0"/>
              <a:t>9/23/2021</a:t>
            </a:fld>
            <a:endParaRPr lang="en-US"/>
          </a:p>
        </p:txBody>
      </p:sp>
      <p:sp>
        <p:nvSpPr>
          <p:cNvPr id="5" name="Footer Placeholder 4">
            <a:extLst>
              <a:ext uri="{FF2B5EF4-FFF2-40B4-BE49-F238E27FC236}">
                <a16:creationId xmlns:a16="http://schemas.microsoft.com/office/drawing/2014/main" xmlns="" id="{294AE4EE-63EE-0E42-839B-D14BA070EB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8923EBF1-D456-FF46-80D6-D1BB21B344E3}"/>
              </a:ext>
            </a:extLst>
          </p:cNvPr>
          <p:cNvSpPr>
            <a:spLocks noGrp="1"/>
          </p:cNvSpPr>
          <p:nvPr>
            <p:ph type="sldNum" sz="quarter" idx="12"/>
          </p:nvPr>
        </p:nvSpPr>
        <p:spPr/>
        <p:txBody>
          <a:bodyPr/>
          <a:lstStyle/>
          <a:p>
            <a:fld id="{6839DD39-9C35-3B40-8A86-F43E5AFD5C73}" type="slidenum">
              <a:rPr lang="en-US" smtClean="0"/>
              <a:t>‹#›</a:t>
            </a:fld>
            <a:endParaRPr lang="en-US"/>
          </a:p>
        </p:txBody>
      </p:sp>
    </p:spTree>
    <p:extLst>
      <p:ext uri="{BB962C8B-B14F-4D97-AF65-F5344CB8AC3E}">
        <p14:creationId xmlns:p14="http://schemas.microsoft.com/office/powerpoint/2010/main" val="21079777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37884DC-13B6-B948-ACAB-3FE662A646E1}"/>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xmlns="" id="{3837F72C-6C9F-404F-B222-4D8DD30E367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xmlns="" id="{2AEFFD28-B46F-0649-AE4F-EB19B277F941}"/>
              </a:ext>
            </a:extLst>
          </p:cNvPr>
          <p:cNvSpPr>
            <a:spLocks noGrp="1"/>
          </p:cNvSpPr>
          <p:nvPr>
            <p:ph type="dt" sz="half" idx="10"/>
          </p:nvPr>
        </p:nvSpPr>
        <p:spPr/>
        <p:txBody>
          <a:bodyPr/>
          <a:lstStyle/>
          <a:p>
            <a:fld id="{88E43854-CBBE-3844-AC93-12E1B1F73C74}" type="datetimeFigureOut">
              <a:rPr lang="en-US" smtClean="0"/>
              <a:t>9/23/2021</a:t>
            </a:fld>
            <a:endParaRPr lang="en-US"/>
          </a:p>
        </p:txBody>
      </p:sp>
      <p:sp>
        <p:nvSpPr>
          <p:cNvPr id="5" name="Footer Placeholder 4">
            <a:extLst>
              <a:ext uri="{FF2B5EF4-FFF2-40B4-BE49-F238E27FC236}">
                <a16:creationId xmlns:a16="http://schemas.microsoft.com/office/drawing/2014/main" xmlns="" id="{1DCCE1ED-8F64-F047-BAE7-8CE2680846C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CEDAD602-4AC9-1747-A9BB-18F35D46C885}"/>
              </a:ext>
            </a:extLst>
          </p:cNvPr>
          <p:cNvSpPr>
            <a:spLocks noGrp="1"/>
          </p:cNvSpPr>
          <p:nvPr>
            <p:ph type="sldNum" sz="quarter" idx="12"/>
          </p:nvPr>
        </p:nvSpPr>
        <p:spPr/>
        <p:txBody>
          <a:bodyPr/>
          <a:lstStyle/>
          <a:p>
            <a:fld id="{6839DD39-9C35-3B40-8A86-F43E5AFD5C73}" type="slidenum">
              <a:rPr lang="en-US" smtClean="0"/>
              <a:t>‹#›</a:t>
            </a:fld>
            <a:endParaRPr lang="en-US"/>
          </a:p>
        </p:txBody>
      </p:sp>
    </p:spTree>
    <p:extLst>
      <p:ext uri="{BB962C8B-B14F-4D97-AF65-F5344CB8AC3E}">
        <p14:creationId xmlns:p14="http://schemas.microsoft.com/office/powerpoint/2010/main" val="19386839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33571FE-0619-7F49-82C6-1DC307D8D088}"/>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xmlns="" id="{D2830075-1E1D-2745-BA1D-B6134ABAD9E2}"/>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xmlns="" id="{5D9A78C2-43A6-B94A-AB48-26645E502AB7}"/>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xmlns="" id="{6D58DD9F-8DD2-204B-B11A-68DBFFE27E55}"/>
              </a:ext>
            </a:extLst>
          </p:cNvPr>
          <p:cNvSpPr>
            <a:spLocks noGrp="1"/>
          </p:cNvSpPr>
          <p:nvPr>
            <p:ph type="dt" sz="half" idx="10"/>
          </p:nvPr>
        </p:nvSpPr>
        <p:spPr/>
        <p:txBody>
          <a:bodyPr/>
          <a:lstStyle/>
          <a:p>
            <a:fld id="{88E43854-CBBE-3844-AC93-12E1B1F73C74}" type="datetimeFigureOut">
              <a:rPr lang="en-US" smtClean="0"/>
              <a:t>9/23/2021</a:t>
            </a:fld>
            <a:endParaRPr lang="en-US"/>
          </a:p>
        </p:txBody>
      </p:sp>
      <p:sp>
        <p:nvSpPr>
          <p:cNvPr id="6" name="Footer Placeholder 5">
            <a:extLst>
              <a:ext uri="{FF2B5EF4-FFF2-40B4-BE49-F238E27FC236}">
                <a16:creationId xmlns:a16="http://schemas.microsoft.com/office/drawing/2014/main" xmlns="" id="{92CF7A37-0C33-F541-B207-3FD9D9FE7B6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857AF788-70C2-9C4F-AAC8-2CD94D9EAA0A}"/>
              </a:ext>
            </a:extLst>
          </p:cNvPr>
          <p:cNvSpPr>
            <a:spLocks noGrp="1"/>
          </p:cNvSpPr>
          <p:nvPr>
            <p:ph type="sldNum" sz="quarter" idx="12"/>
          </p:nvPr>
        </p:nvSpPr>
        <p:spPr/>
        <p:txBody>
          <a:bodyPr/>
          <a:lstStyle/>
          <a:p>
            <a:fld id="{6839DD39-9C35-3B40-8A86-F43E5AFD5C73}" type="slidenum">
              <a:rPr lang="en-US" smtClean="0"/>
              <a:t>‹#›</a:t>
            </a:fld>
            <a:endParaRPr lang="en-US"/>
          </a:p>
        </p:txBody>
      </p:sp>
    </p:spTree>
    <p:extLst>
      <p:ext uri="{BB962C8B-B14F-4D97-AF65-F5344CB8AC3E}">
        <p14:creationId xmlns:p14="http://schemas.microsoft.com/office/powerpoint/2010/main" val="5864818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99F7657-F795-E444-9267-4F134B56891A}"/>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xmlns="" id="{3D051B5A-57F2-9342-89FA-59D62D633C6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xmlns="" id="{070C168E-FDAE-4E46-9B98-D03F7FA32E26}"/>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xmlns="" id="{01406523-3CE2-B146-ACA1-07949788D0C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xmlns="" id="{06501694-CF3B-744D-B787-0F407A779FAA}"/>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xmlns="" id="{8DAE45BB-49CD-8F43-B7B5-58138450A133}"/>
              </a:ext>
            </a:extLst>
          </p:cNvPr>
          <p:cNvSpPr>
            <a:spLocks noGrp="1"/>
          </p:cNvSpPr>
          <p:nvPr>
            <p:ph type="dt" sz="half" idx="10"/>
          </p:nvPr>
        </p:nvSpPr>
        <p:spPr/>
        <p:txBody>
          <a:bodyPr/>
          <a:lstStyle/>
          <a:p>
            <a:fld id="{88E43854-CBBE-3844-AC93-12E1B1F73C74}" type="datetimeFigureOut">
              <a:rPr lang="en-US" smtClean="0"/>
              <a:t>9/23/2021</a:t>
            </a:fld>
            <a:endParaRPr lang="en-US"/>
          </a:p>
        </p:txBody>
      </p:sp>
      <p:sp>
        <p:nvSpPr>
          <p:cNvPr id="8" name="Footer Placeholder 7">
            <a:extLst>
              <a:ext uri="{FF2B5EF4-FFF2-40B4-BE49-F238E27FC236}">
                <a16:creationId xmlns:a16="http://schemas.microsoft.com/office/drawing/2014/main" xmlns="" id="{11F4F650-15DC-9145-870A-28CC25B3D91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56E9BF99-507A-464D-9E8C-80114398E197}"/>
              </a:ext>
            </a:extLst>
          </p:cNvPr>
          <p:cNvSpPr>
            <a:spLocks noGrp="1"/>
          </p:cNvSpPr>
          <p:nvPr>
            <p:ph type="sldNum" sz="quarter" idx="12"/>
          </p:nvPr>
        </p:nvSpPr>
        <p:spPr/>
        <p:txBody>
          <a:bodyPr/>
          <a:lstStyle/>
          <a:p>
            <a:fld id="{6839DD39-9C35-3B40-8A86-F43E5AFD5C73}" type="slidenum">
              <a:rPr lang="en-US" smtClean="0"/>
              <a:t>‹#›</a:t>
            </a:fld>
            <a:endParaRPr lang="en-US"/>
          </a:p>
        </p:txBody>
      </p:sp>
    </p:spTree>
    <p:extLst>
      <p:ext uri="{BB962C8B-B14F-4D97-AF65-F5344CB8AC3E}">
        <p14:creationId xmlns:p14="http://schemas.microsoft.com/office/powerpoint/2010/main" val="3513078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08D1433-3A79-784B-BB5B-33E95EF3BC48}"/>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xmlns="" id="{D6E4BEA5-00C5-BF45-939A-8201559B020B}"/>
              </a:ext>
            </a:extLst>
          </p:cNvPr>
          <p:cNvSpPr>
            <a:spLocks noGrp="1"/>
          </p:cNvSpPr>
          <p:nvPr>
            <p:ph type="dt" sz="half" idx="10"/>
          </p:nvPr>
        </p:nvSpPr>
        <p:spPr/>
        <p:txBody>
          <a:bodyPr/>
          <a:lstStyle/>
          <a:p>
            <a:fld id="{88E43854-CBBE-3844-AC93-12E1B1F73C74}" type="datetimeFigureOut">
              <a:rPr lang="en-US" smtClean="0"/>
              <a:t>9/23/2021</a:t>
            </a:fld>
            <a:endParaRPr lang="en-US"/>
          </a:p>
        </p:txBody>
      </p:sp>
      <p:sp>
        <p:nvSpPr>
          <p:cNvPr id="4" name="Footer Placeholder 3">
            <a:extLst>
              <a:ext uri="{FF2B5EF4-FFF2-40B4-BE49-F238E27FC236}">
                <a16:creationId xmlns:a16="http://schemas.microsoft.com/office/drawing/2014/main" xmlns="" id="{F7BF96EA-F730-7640-808F-DCE320D3468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A286620A-C4BE-8445-9E59-8BD3734EC14B}"/>
              </a:ext>
            </a:extLst>
          </p:cNvPr>
          <p:cNvSpPr>
            <a:spLocks noGrp="1"/>
          </p:cNvSpPr>
          <p:nvPr>
            <p:ph type="sldNum" sz="quarter" idx="12"/>
          </p:nvPr>
        </p:nvSpPr>
        <p:spPr/>
        <p:txBody>
          <a:bodyPr/>
          <a:lstStyle/>
          <a:p>
            <a:fld id="{6839DD39-9C35-3B40-8A86-F43E5AFD5C73}" type="slidenum">
              <a:rPr lang="en-US" smtClean="0"/>
              <a:t>‹#›</a:t>
            </a:fld>
            <a:endParaRPr lang="en-US"/>
          </a:p>
        </p:txBody>
      </p:sp>
    </p:spTree>
    <p:extLst>
      <p:ext uri="{BB962C8B-B14F-4D97-AF65-F5344CB8AC3E}">
        <p14:creationId xmlns:p14="http://schemas.microsoft.com/office/powerpoint/2010/main" val="4283299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DA8DF969-4A97-B440-A614-0019EC79407B}"/>
              </a:ext>
            </a:extLst>
          </p:cNvPr>
          <p:cNvSpPr>
            <a:spLocks noGrp="1"/>
          </p:cNvSpPr>
          <p:nvPr>
            <p:ph type="dt" sz="half" idx="10"/>
          </p:nvPr>
        </p:nvSpPr>
        <p:spPr/>
        <p:txBody>
          <a:bodyPr/>
          <a:lstStyle/>
          <a:p>
            <a:fld id="{88E43854-CBBE-3844-AC93-12E1B1F73C74}" type="datetimeFigureOut">
              <a:rPr lang="en-US" smtClean="0"/>
              <a:t>9/23/2021</a:t>
            </a:fld>
            <a:endParaRPr lang="en-US"/>
          </a:p>
        </p:txBody>
      </p:sp>
      <p:sp>
        <p:nvSpPr>
          <p:cNvPr id="3" name="Footer Placeholder 2">
            <a:extLst>
              <a:ext uri="{FF2B5EF4-FFF2-40B4-BE49-F238E27FC236}">
                <a16:creationId xmlns:a16="http://schemas.microsoft.com/office/drawing/2014/main" xmlns="" id="{2278590B-C9E7-E741-8976-05EDB897EF2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0D018D64-69E8-0F47-B088-F6832D7332F2}"/>
              </a:ext>
            </a:extLst>
          </p:cNvPr>
          <p:cNvSpPr>
            <a:spLocks noGrp="1"/>
          </p:cNvSpPr>
          <p:nvPr>
            <p:ph type="sldNum" sz="quarter" idx="12"/>
          </p:nvPr>
        </p:nvSpPr>
        <p:spPr/>
        <p:txBody>
          <a:bodyPr/>
          <a:lstStyle/>
          <a:p>
            <a:fld id="{6839DD39-9C35-3B40-8A86-F43E5AFD5C73}" type="slidenum">
              <a:rPr lang="en-US" smtClean="0"/>
              <a:t>‹#›</a:t>
            </a:fld>
            <a:endParaRPr lang="en-US"/>
          </a:p>
        </p:txBody>
      </p:sp>
    </p:spTree>
    <p:extLst>
      <p:ext uri="{BB962C8B-B14F-4D97-AF65-F5344CB8AC3E}">
        <p14:creationId xmlns:p14="http://schemas.microsoft.com/office/powerpoint/2010/main" val="23511689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3FB1C06-C9C7-D843-8DED-3C7B6EAE2357}"/>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xmlns="" id="{8B230F0F-F76E-8E45-98B4-369D0E170D2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xmlns="" id="{535078DB-DC1B-C94C-B3C3-BC714557B52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xmlns="" id="{1ADAEA8D-3709-8C40-8919-5EDB91AEF6B9}"/>
              </a:ext>
            </a:extLst>
          </p:cNvPr>
          <p:cNvSpPr>
            <a:spLocks noGrp="1"/>
          </p:cNvSpPr>
          <p:nvPr>
            <p:ph type="dt" sz="half" idx="10"/>
          </p:nvPr>
        </p:nvSpPr>
        <p:spPr/>
        <p:txBody>
          <a:bodyPr/>
          <a:lstStyle/>
          <a:p>
            <a:fld id="{88E43854-CBBE-3844-AC93-12E1B1F73C74}" type="datetimeFigureOut">
              <a:rPr lang="en-US" smtClean="0"/>
              <a:t>9/23/2021</a:t>
            </a:fld>
            <a:endParaRPr lang="en-US"/>
          </a:p>
        </p:txBody>
      </p:sp>
      <p:sp>
        <p:nvSpPr>
          <p:cNvPr id="6" name="Footer Placeholder 5">
            <a:extLst>
              <a:ext uri="{FF2B5EF4-FFF2-40B4-BE49-F238E27FC236}">
                <a16:creationId xmlns:a16="http://schemas.microsoft.com/office/drawing/2014/main" xmlns="" id="{4B186D18-C848-7A46-9FAF-79112F8B3B5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72A31296-077E-A04E-9251-83B4D8EF5D86}"/>
              </a:ext>
            </a:extLst>
          </p:cNvPr>
          <p:cNvSpPr>
            <a:spLocks noGrp="1"/>
          </p:cNvSpPr>
          <p:nvPr>
            <p:ph type="sldNum" sz="quarter" idx="12"/>
          </p:nvPr>
        </p:nvSpPr>
        <p:spPr/>
        <p:txBody>
          <a:bodyPr/>
          <a:lstStyle/>
          <a:p>
            <a:fld id="{6839DD39-9C35-3B40-8A86-F43E5AFD5C73}" type="slidenum">
              <a:rPr lang="en-US" smtClean="0"/>
              <a:t>‹#›</a:t>
            </a:fld>
            <a:endParaRPr lang="en-US"/>
          </a:p>
        </p:txBody>
      </p:sp>
    </p:spTree>
    <p:extLst>
      <p:ext uri="{BB962C8B-B14F-4D97-AF65-F5344CB8AC3E}">
        <p14:creationId xmlns:p14="http://schemas.microsoft.com/office/powerpoint/2010/main" val="40440965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5C82DB2-2963-8A4D-BF5A-465358CFB39F}"/>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xmlns="" id="{181E2DA2-EB5E-944A-9642-61A2E5A2340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AF0D3ACC-30C0-EB4E-8775-E7D658B3BC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xmlns="" id="{1349ECB6-4876-2C42-A2C4-341E9D8838E8}"/>
              </a:ext>
            </a:extLst>
          </p:cNvPr>
          <p:cNvSpPr>
            <a:spLocks noGrp="1"/>
          </p:cNvSpPr>
          <p:nvPr>
            <p:ph type="dt" sz="half" idx="10"/>
          </p:nvPr>
        </p:nvSpPr>
        <p:spPr/>
        <p:txBody>
          <a:bodyPr/>
          <a:lstStyle/>
          <a:p>
            <a:fld id="{88E43854-CBBE-3844-AC93-12E1B1F73C74}" type="datetimeFigureOut">
              <a:rPr lang="en-US" smtClean="0"/>
              <a:t>9/23/2021</a:t>
            </a:fld>
            <a:endParaRPr lang="en-US"/>
          </a:p>
        </p:txBody>
      </p:sp>
      <p:sp>
        <p:nvSpPr>
          <p:cNvPr id="6" name="Footer Placeholder 5">
            <a:extLst>
              <a:ext uri="{FF2B5EF4-FFF2-40B4-BE49-F238E27FC236}">
                <a16:creationId xmlns:a16="http://schemas.microsoft.com/office/drawing/2014/main" xmlns="" id="{17B5AE34-B090-7A45-915F-7C0805613A0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3FFA631F-0386-2F4B-BBC1-B07FD5CCBE1B}"/>
              </a:ext>
            </a:extLst>
          </p:cNvPr>
          <p:cNvSpPr>
            <a:spLocks noGrp="1"/>
          </p:cNvSpPr>
          <p:nvPr>
            <p:ph type="sldNum" sz="quarter" idx="12"/>
          </p:nvPr>
        </p:nvSpPr>
        <p:spPr/>
        <p:txBody>
          <a:bodyPr/>
          <a:lstStyle/>
          <a:p>
            <a:fld id="{6839DD39-9C35-3B40-8A86-F43E5AFD5C73}" type="slidenum">
              <a:rPr lang="en-US" smtClean="0"/>
              <a:t>‹#›</a:t>
            </a:fld>
            <a:endParaRPr lang="en-US"/>
          </a:p>
        </p:txBody>
      </p:sp>
    </p:spTree>
    <p:extLst>
      <p:ext uri="{BB962C8B-B14F-4D97-AF65-F5344CB8AC3E}">
        <p14:creationId xmlns:p14="http://schemas.microsoft.com/office/powerpoint/2010/main" val="33161096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9564F2FA-8C55-8341-ABBD-78C0335BE4F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xmlns="" id="{C9EAD596-5187-9A42-96DB-2025534F254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xmlns="" id="{BB87AC9E-7386-B84C-AC45-A1ABC9A2C8C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E43854-CBBE-3844-AC93-12E1B1F73C74}" type="datetimeFigureOut">
              <a:rPr lang="en-US" smtClean="0"/>
              <a:t>9/23/2021</a:t>
            </a:fld>
            <a:endParaRPr lang="en-US"/>
          </a:p>
        </p:txBody>
      </p:sp>
      <p:sp>
        <p:nvSpPr>
          <p:cNvPr id="5" name="Footer Placeholder 4">
            <a:extLst>
              <a:ext uri="{FF2B5EF4-FFF2-40B4-BE49-F238E27FC236}">
                <a16:creationId xmlns:a16="http://schemas.microsoft.com/office/drawing/2014/main" xmlns="" id="{4A02DBED-7B01-B646-88D1-DA453746B46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9F33670D-547F-A748-9722-FE60C409CFF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39DD39-9C35-3B40-8A86-F43E5AFD5C73}" type="slidenum">
              <a:rPr lang="en-US" smtClean="0"/>
              <a:t>‹#›</a:t>
            </a:fld>
            <a:endParaRPr lang="en-US"/>
          </a:p>
        </p:txBody>
      </p:sp>
    </p:spTree>
    <p:extLst>
      <p:ext uri="{BB962C8B-B14F-4D97-AF65-F5344CB8AC3E}">
        <p14:creationId xmlns:p14="http://schemas.microsoft.com/office/powerpoint/2010/main" val="42062188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B0A19D8-2DE4-004F-986D-571CB67BF315}"/>
              </a:ext>
            </a:extLst>
          </p:cNvPr>
          <p:cNvSpPr>
            <a:spLocks noGrp="1"/>
          </p:cNvSpPr>
          <p:nvPr>
            <p:ph type="ctrTitle"/>
          </p:nvPr>
        </p:nvSpPr>
        <p:spPr>
          <a:xfrm>
            <a:off x="259308" y="371736"/>
            <a:ext cx="4253552" cy="2387600"/>
          </a:xfrm>
        </p:spPr>
        <p:txBody>
          <a:bodyPr/>
          <a:lstStyle/>
          <a:p>
            <a:pPr algn="r"/>
            <a:r>
              <a:rPr lang="en-GB" b="1" dirty="0">
                <a:solidFill>
                  <a:srgbClr val="00B050"/>
                </a:solidFill>
                <a:latin typeface="Georgia" panose="02040502050405020303" pitchFamily="18" charset="0"/>
              </a:rPr>
              <a:t>Of Truth</a:t>
            </a:r>
            <a:br>
              <a:rPr lang="en-GB" b="1" dirty="0">
                <a:solidFill>
                  <a:srgbClr val="00B050"/>
                </a:solidFill>
                <a:latin typeface="Georgia" panose="02040502050405020303" pitchFamily="18" charset="0"/>
              </a:rPr>
            </a:br>
            <a:r>
              <a:rPr lang="en-GB" sz="3200" b="1" dirty="0">
                <a:solidFill>
                  <a:srgbClr val="00B050"/>
                </a:solidFill>
                <a:latin typeface="Georgia" panose="02040502050405020303" pitchFamily="18" charset="0"/>
              </a:rPr>
              <a:t>~ Francis Bacon</a:t>
            </a:r>
            <a:endParaRPr lang="en-US" sz="3200" b="1" dirty="0">
              <a:solidFill>
                <a:srgbClr val="00B050"/>
              </a:solidFill>
              <a:latin typeface="Georgia" panose="02040502050405020303" pitchFamily="18" charset="0"/>
            </a:endParaRPr>
          </a:p>
        </p:txBody>
      </p:sp>
      <p:sp>
        <p:nvSpPr>
          <p:cNvPr id="3" name="Subtitle 2">
            <a:extLst>
              <a:ext uri="{FF2B5EF4-FFF2-40B4-BE49-F238E27FC236}">
                <a16:creationId xmlns:a16="http://schemas.microsoft.com/office/drawing/2014/main" xmlns="" id="{C7D60647-18EA-7446-AF6D-8017EE20EDAA}"/>
              </a:ext>
            </a:extLst>
          </p:cNvPr>
          <p:cNvSpPr>
            <a:spLocks noGrp="1"/>
          </p:cNvSpPr>
          <p:nvPr>
            <p:ph type="subTitle" idx="1"/>
          </p:nvPr>
        </p:nvSpPr>
        <p:spPr>
          <a:xfrm>
            <a:off x="837705" y="3291599"/>
            <a:ext cx="9144000" cy="2854469"/>
          </a:xfrm>
        </p:spPr>
        <p:txBody>
          <a:bodyPr>
            <a:normAutofit/>
          </a:bodyPr>
          <a:lstStyle/>
          <a:p>
            <a:r>
              <a:rPr lang="en-GB" sz="2800" b="1" dirty="0"/>
              <a:t>(Reading the text)</a:t>
            </a:r>
          </a:p>
          <a:p>
            <a:pPr algn="l"/>
            <a:endParaRPr lang="en-GB" dirty="0"/>
          </a:p>
          <a:p>
            <a:pPr algn="l"/>
            <a:r>
              <a:rPr lang="en-GB" b="1" dirty="0">
                <a:latin typeface="Arial Rounded MT Bold" panose="020F0704030504030204" pitchFamily="34" charset="0"/>
              </a:rPr>
              <a:t>Course teacher:</a:t>
            </a:r>
          </a:p>
          <a:p>
            <a:pPr algn="l"/>
            <a:r>
              <a:rPr lang="en-GB" dirty="0" smtClean="0">
                <a:latin typeface="Arial Rounded MT Bold" panose="020F0704030504030204" pitchFamily="34" charset="0"/>
              </a:rPr>
              <a:t>Md. Mustafizur Rahman,</a:t>
            </a:r>
          </a:p>
          <a:p>
            <a:pPr algn="l"/>
            <a:r>
              <a:rPr lang="en-GB" dirty="0" smtClean="0">
                <a:latin typeface="Arial Rounded MT Bold" panose="020F0704030504030204" pitchFamily="34" charset="0"/>
              </a:rPr>
              <a:t>Assistant Professor, </a:t>
            </a:r>
            <a:r>
              <a:rPr lang="en-GB" dirty="0" smtClean="0">
                <a:latin typeface="Arial Rounded MT Bold" panose="020F0704030504030204" pitchFamily="34" charset="0"/>
              </a:rPr>
              <a:t>Department </a:t>
            </a:r>
            <a:r>
              <a:rPr lang="en-GB" dirty="0">
                <a:latin typeface="Arial Rounded MT Bold" panose="020F0704030504030204" pitchFamily="34" charset="0"/>
              </a:rPr>
              <a:t>of English</a:t>
            </a:r>
          </a:p>
          <a:p>
            <a:pPr algn="l"/>
            <a:r>
              <a:rPr lang="en-GB" dirty="0">
                <a:latin typeface="Arial Rounded MT Bold" panose="020F0704030504030204" pitchFamily="34" charset="0"/>
              </a:rPr>
              <a:t>Daffodil International University</a:t>
            </a:r>
            <a:endParaRPr lang="en-US" dirty="0">
              <a:latin typeface="Arial Rounded MT Bold" panose="020F0704030504030204" pitchFamily="34" charset="0"/>
            </a:endParaRPr>
          </a:p>
        </p:txBody>
      </p:sp>
    </p:spTree>
    <p:extLst>
      <p:ext uri="{BB962C8B-B14F-4D97-AF65-F5344CB8AC3E}">
        <p14:creationId xmlns:p14="http://schemas.microsoft.com/office/powerpoint/2010/main" val="26505924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DE8D295-E7BD-D542-874D-35EE8119637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3500A0E0-365D-1A41-B510-0BC6095304DE}"/>
              </a:ext>
            </a:extLst>
          </p:cNvPr>
          <p:cNvSpPr>
            <a:spLocks noGrp="1"/>
          </p:cNvSpPr>
          <p:nvPr>
            <p:ph idx="1"/>
          </p:nvPr>
        </p:nvSpPr>
        <p:spPr/>
        <p:txBody>
          <a:bodyPr>
            <a:normAutofit/>
          </a:bodyPr>
          <a:lstStyle/>
          <a:p>
            <a:pPr marL="0" indent="0">
              <a:buNone/>
            </a:pPr>
            <a:r>
              <a:rPr lang="en-GB" sz="3200" b="0" i="0">
                <a:solidFill>
                  <a:srgbClr val="000000"/>
                </a:solidFill>
                <a:effectLst/>
                <a:latin typeface="times new roman" panose="02020603050405020304" pitchFamily="18" charset="0"/>
              </a:rPr>
              <a:t>Certainly,</a:t>
            </a:r>
            <a:r>
              <a:rPr lang="en-GB" sz="3200" b="0" i="0" u="sng">
                <a:solidFill>
                  <a:srgbClr val="000000"/>
                </a:solidFill>
                <a:effectLst/>
                <a:latin typeface="times new roman" panose="02020603050405020304" pitchFamily="18" charset="0"/>
              </a:rPr>
              <a:t> it is heaven upon earth,</a:t>
            </a:r>
            <a:r>
              <a:rPr lang="en-GB" sz="3200" b="0" i="0">
                <a:solidFill>
                  <a:srgbClr val="000000"/>
                </a:solidFill>
                <a:effectLst/>
                <a:latin typeface="times new roman" panose="02020603050405020304" pitchFamily="18" charset="0"/>
              </a:rPr>
              <a:t> to have a man’s mind move in </a:t>
            </a:r>
            <a:r>
              <a:rPr lang="en-GB" sz="3200" b="0" i="0" u="sng">
                <a:solidFill>
                  <a:srgbClr val="000000"/>
                </a:solidFill>
                <a:effectLst/>
                <a:latin typeface="times new roman" panose="02020603050405020304" pitchFamily="18" charset="0"/>
              </a:rPr>
              <a:t>charity</a:t>
            </a:r>
            <a:r>
              <a:rPr lang="en-GB" sz="3200" b="0" i="0">
                <a:solidFill>
                  <a:srgbClr val="000000"/>
                </a:solidFill>
                <a:effectLst/>
                <a:latin typeface="times new roman" panose="02020603050405020304" pitchFamily="18" charset="0"/>
              </a:rPr>
              <a:t>, rest in </a:t>
            </a:r>
            <a:r>
              <a:rPr lang="en-GB" sz="3200" b="0" i="0" u="sng">
                <a:solidFill>
                  <a:srgbClr val="000000"/>
                </a:solidFill>
                <a:effectLst/>
                <a:latin typeface="times new roman" panose="02020603050405020304" pitchFamily="18" charset="0"/>
              </a:rPr>
              <a:t>providence</a:t>
            </a:r>
            <a:r>
              <a:rPr lang="en-GB" sz="3200" b="0" i="0">
                <a:solidFill>
                  <a:srgbClr val="000000"/>
                </a:solidFill>
                <a:effectLst/>
                <a:latin typeface="times new roman" panose="02020603050405020304" pitchFamily="18" charset="0"/>
              </a:rPr>
              <a:t>, and turn upon</a:t>
            </a:r>
            <a:r>
              <a:rPr lang="en-GB" sz="3200" b="0" i="0" u="sng">
                <a:solidFill>
                  <a:srgbClr val="000000"/>
                </a:solidFill>
                <a:effectLst/>
                <a:latin typeface="times new roman" panose="02020603050405020304" pitchFamily="18" charset="0"/>
              </a:rPr>
              <a:t> the poles </a:t>
            </a:r>
            <a:r>
              <a:rPr lang="en-GB" sz="3600" b="0" i="0" u="sng">
                <a:solidFill>
                  <a:srgbClr val="000000"/>
                </a:solidFill>
                <a:effectLst/>
                <a:latin typeface="times new roman" panose="02020603050405020304" pitchFamily="18" charset="0"/>
              </a:rPr>
              <a:t>of</a:t>
            </a:r>
            <a:r>
              <a:rPr lang="en-GB" sz="3200" b="0" i="0" u="sng">
                <a:solidFill>
                  <a:srgbClr val="000000"/>
                </a:solidFill>
                <a:effectLst/>
                <a:latin typeface="times new roman" panose="02020603050405020304" pitchFamily="18" charset="0"/>
              </a:rPr>
              <a:t> truth.</a:t>
            </a:r>
            <a:endParaRPr lang="en-US" sz="3200" u="sng"/>
          </a:p>
        </p:txBody>
      </p:sp>
    </p:spTree>
    <p:extLst>
      <p:ext uri="{BB962C8B-B14F-4D97-AF65-F5344CB8AC3E}">
        <p14:creationId xmlns:p14="http://schemas.microsoft.com/office/powerpoint/2010/main" val="40198484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D16CEFF-131A-414E-AC95-128A71A6A85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84D4E2EB-AE83-C84E-B769-17420D5CDD17}"/>
              </a:ext>
            </a:extLst>
          </p:cNvPr>
          <p:cNvSpPr>
            <a:spLocks noGrp="1"/>
          </p:cNvSpPr>
          <p:nvPr>
            <p:ph idx="1"/>
          </p:nvPr>
        </p:nvSpPr>
        <p:spPr/>
        <p:txBody>
          <a:bodyPr>
            <a:normAutofit/>
          </a:bodyPr>
          <a:lstStyle/>
          <a:p>
            <a:pPr marL="0" indent="0">
              <a:buNone/>
            </a:pPr>
            <a:r>
              <a:rPr lang="en-GB" sz="3200" b="0" i="0">
                <a:solidFill>
                  <a:srgbClr val="000000"/>
                </a:solidFill>
                <a:effectLst/>
                <a:latin typeface="times new roman" panose="02020603050405020304" pitchFamily="18" charset="0"/>
              </a:rPr>
              <a:t>To pass from theological, and philosophical truth, to </a:t>
            </a:r>
            <a:r>
              <a:rPr lang="en-GB" sz="3200" b="0" i="0" u="sng">
                <a:solidFill>
                  <a:srgbClr val="000000"/>
                </a:solidFill>
                <a:effectLst/>
                <a:latin typeface="times new roman" panose="02020603050405020304" pitchFamily="18" charset="0"/>
              </a:rPr>
              <a:t>the truth of civil business</a:t>
            </a:r>
            <a:r>
              <a:rPr lang="en-GB" sz="3200" b="0" i="0">
                <a:solidFill>
                  <a:srgbClr val="000000"/>
                </a:solidFill>
                <a:effectLst/>
                <a:latin typeface="times new roman" panose="02020603050405020304" pitchFamily="18" charset="0"/>
              </a:rPr>
              <a:t>;</a:t>
            </a:r>
            <a:r>
              <a:rPr lang="en-GB" sz="3200" b="1" i="0">
                <a:solidFill>
                  <a:srgbClr val="000000"/>
                </a:solidFill>
                <a:effectLst/>
                <a:latin typeface="times new roman" panose="02020603050405020304" pitchFamily="18" charset="0"/>
              </a:rPr>
              <a:t> it will be acknowledged, even by those that practise it not, that clear, and round dealing, is the honor of man’s nature; </a:t>
            </a:r>
            <a:r>
              <a:rPr lang="en-GB" sz="3200" b="0" i="0">
                <a:solidFill>
                  <a:srgbClr val="000000"/>
                </a:solidFill>
                <a:effectLst/>
                <a:latin typeface="times new roman" panose="02020603050405020304" pitchFamily="18" charset="0"/>
              </a:rPr>
              <a:t>and</a:t>
            </a:r>
            <a:r>
              <a:rPr lang="en-GB" sz="3200" b="0" i="0" u="sng">
                <a:solidFill>
                  <a:srgbClr val="000000"/>
                </a:solidFill>
                <a:effectLst/>
                <a:latin typeface="times new roman" panose="02020603050405020304" pitchFamily="18" charset="0"/>
              </a:rPr>
              <a:t> that mixture of falsehoods, is like alloy in coin of gold and silver, which may make the metal work the better, but it embaseth it. </a:t>
            </a:r>
            <a:endParaRPr lang="en-US" sz="3200" u="sng"/>
          </a:p>
        </p:txBody>
      </p:sp>
    </p:spTree>
    <p:extLst>
      <p:ext uri="{BB962C8B-B14F-4D97-AF65-F5344CB8AC3E}">
        <p14:creationId xmlns:p14="http://schemas.microsoft.com/office/powerpoint/2010/main" val="34155869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D5513FA-BBDD-C24E-9B96-1B6DFB1CAB4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8ADE3E23-A8C7-274D-93F6-4C0574504FAC}"/>
              </a:ext>
            </a:extLst>
          </p:cNvPr>
          <p:cNvSpPr>
            <a:spLocks noGrp="1"/>
          </p:cNvSpPr>
          <p:nvPr>
            <p:ph idx="1"/>
          </p:nvPr>
        </p:nvSpPr>
        <p:spPr/>
        <p:txBody>
          <a:bodyPr>
            <a:normAutofit/>
          </a:bodyPr>
          <a:lstStyle/>
          <a:p>
            <a:pPr marL="0" indent="0">
              <a:buNone/>
            </a:pPr>
            <a:r>
              <a:rPr lang="en-GB" sz="3600" b="0" i="0">
                <a:solidFill>
                  <a:srgbClr val="000000"/>
                </a:solidFill>
                <a:effectLst/>
                <a:latin typeface="times new roman" panose="02020603050405020304" pitchFamily="18" charset="0"/>
              </a:rPr>
              <a:t>For these winding, and crooked courses, are the goings of the </a:t>
            </a:r>
            <a:r>
              <a:rPr lang="en-GB" sz="3600" b="1" i="0">
                <a:solidFill>
                  <a:schemeClr val="accent6"/>
                </a:solidFill>
                <a:effectLst/>
                <a:latin typeface="times new roman" panose="02020603050405020304" pitchFamily="18" charset="0"/>
              </a:rPr>
              <a:t>serpent</a:t>
            </a:r>
            <a:r>
              <a:rPr lang="en-GB" sz="3600" b="0" i="0">
                <a:solidFill>
                  <a:srgbClr val="000000"/>
                </a:solidFill>
                <a:effectLst/>
                <a:latin typeface="times new roman" panose="02020603050405020304" pitchFamily="18" charset="0"/>
              </a:rPr>
              <a:t>; which goeth basely upon the belly, and not upon the feet. There is no vice, that doth so cover a man with shame, as to be found false and perfidious. </a:t>
            </a:r>
            <a:endParaRPr lang="en-US" sz="3600"/>
          </a:p>
        </p:txBody>
      </p:sp>
    </p:spTree>
    <p:extLst>
      <p:ext uri="{BB962C8B-B14F-4D97-AF65-F5344CB8AC3E}">
        <p14:creationId xmlns:p14="http://schemas.microsoft.com/office/powerpoint/2010/main" val="7574952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4EC40B5-5DB3-0B4D-BAAB-21473EEE01F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6627DF7C-84CD-2D4D-9A34-06A7FF2B4C4A}"/>
              </a:ext>
            </a:extLst>
          </p:cNvPr>
          <p:cNvSpPr>
            <a:spLocks noGrp="1"/>
          </p:cNvSpPr>
          <p:nvPr>
            <p:ph idx="1"/>
          </p:nvPr>
        </p:nvSpPr>
        <p:spPr/>
        <p:txBody>
          <a:bodyPr>
            <a:normAutofit/>
          </a:bodyPr>
          <a:lstStyle/>
          <a:p>
            <a:pPr marL="0" indent="0">
              <a:buNone/>
            </a:pPr>
            <a:r>
              <a:rPr lang="en-GB" sz="3200" b="0" i="0">
                <a:solidFill>
                  <a:srgbClr val="000000"/>
                </a:solidFill>
                <a:effectLst/>
                <a:latin typeface="times new roman" panose="02020603050405020304" pitchFamily="18" charset="0"/>
              </a:rPr>
              <a:t>And therefore </a:t>
            </a:r>
            <a:r>
              <a:rPr lang="en-GB" sz="3200" b="1" i="0">
                <a:solidFill>
                  <a:schemeClr val="accent6"/>
                </a:solidFill>
                <a:effectLst/>
                <a:latin typeface="times new roman" panose="02020603050405020304" pitchFamily="18" charset="0"/>
              </a:rPr>
              <a:t>Montaigne</a:t>
            </a:r>
            <a:r>
              <a:rPr lang="en-GB" sz="3200" b="0" i="0">
                <a:solidFill>
                  <a:srgbClr val="000000"/>
                </a:solidFill>
                <a:effectLst/>
                <a:latin typeface="times new roman" panose="02020603050405020304" pitchFamily="18" charset="0"/>
              </a:rPr>
              <a:t> saith prettily, when he inquired the reason, why the word of the lie should be such a disgrace, and such an odious charge? Saith he, If it be well weighed, to say that a man lieth, is as much to say, as that he is brave towards God, and a coward towards men. </a:t>
            </a:r>
            <a:r>
              <a:rPr lang="en-GB" sz="3200" b="1" i="0">
                <a:solidFill>
                  <a:srgbClr val="000000"/>
                </a:solidFill>
                <a:effectLst/>
                <a:latin typeface="times new roman" panose="02020603050405020304" pitchFamily="18" charset="0"/>
              </a:rPr>
              <a:t>For a lie faces God, and shrinks from man.</a:t>
            </a:r>
            <a:endParaRPr lang="en-US" sz="3200" b="1"/>
          </a:p>
        </p:txBody>
      </p:sp>
    </p:spTree>
    <p:extLst>
      <p:ext uri="{BB962C8B-B14F-4D97-AF65-F5344CB8AC3E}">
        <p14:creationId xmlns:p14="http://schemas.microsoft.com/office/powerpoint/2010/main" val="14550215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26DF568-14FA-3644-B017-8F488584E65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2C018209-267E-AB43-9281-176701325958}"/>
              </a:ext>
            </a:extLst>
          </p:cNvPr>
          <p:cNvSpPr>
            <a:spLocks noGrp="1"/>
          </p:cNvSpPr>
          <p:nvPr>
            <p:ph idx="1"/>
          </p:nvPr>
        </p:nvSpPr>
        <p:spPr/>
        <p:txBody>
          <a:bodyPr>
            <a:normAutofit/>
          </a:bodyPr>
          <a:lstStyle/>
          <a:p>
            <a:pPr marL="0" indent="0">
              <a:buNone/>
            </a:pPr>
            <a:r>
              <a:rPr lang="en-GB" sz="3600" b="0" i="0">
                <a:solidFill>
                  <a:srgbClr val="000000"/>
                </a:solidFill>
                <a:effectLst/>
                <a:latin typeface="times new roman" panose="02020603050405020304" pitchFamily="18" charset="0"/>
              </a:rPr>
              <a:t>Surely the wickedness of falsehood, and breach of faith, cannot possibly be so highly expressed, as in that it shall be the last peal, to call the judgments of God upon the generations of men; it being foretold, that when Christ cometh, he shall not find faith upon the earth.</a:t>
            </a:r>
            <a:endParaRPr lang="en-US" sz="3600"/>
          </a:p>
        </p:txBody>
      </p:sp>
    </p:spTree>
    <p:extLst>
      <p:ext uri="{BB962C8B-B14F-4D97-AF65-F5344CB8AC3E}">
        <p14:creationId xmlns:p14="http://schemas.microsoft.com/office/powerpoint/2010/main" val="30870094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A169E70-3889-2F41-86D7-F42EC5D57B31}"/>
              </a:ext>
            </a:extLst>
          </p:cNvPr>
          <p:cNvSpPr>
            <a:spLocks noGrp="1"/>
          </p:cNvSpPr>
          <p:nvPr>
            <p:ph type="title"/>
          </p:nvPr>
        </p:nvSpPr>
        <p:spPr/>
        <p:txBody>
          <a:bodyPr/>
          <a:lstStyle/>
          <a:p>
            <a:r>
              <a:rPr lang="en-GB" b="1" dirty="0">
                <a:solidFill>
                  <a:srgbClr val="00B050"/>
                </a:solidFill>
                <a:latin typeface="Georgia" panose="02040502050405020303" pitchFamily="18" charset="0"/>
              </a:rPr>
              <a:t>Immediate Reflections </a:t>
            </a:r>
            <a:endParaRPr lang="en-US" b="1" dirty="0">
              <a:solidFill>
                <a:srgbClr val="00B050"/>
              </a:solidFill>
              <a:latin typeface="Georgia" panose="02040502050405020303" pitchFamily="18" charset="0"/>
            </a:endParaRPr>
          </a:p>
        </p:txBody>
      </p:sp>
      <p:sp>
        <p:nvSpPr>
          <p:cNvPr id="3" name="Content Placeholder 2">
            <a:extLst>
              <a:ext uri="{FF2B5EF4-FFF2-40B4-BE49-F238E27FC236}">
                <a16:creationId xmlns:a16="http://schemas.microsoft.com/office/drawing/2014/main" xmlns="" id="{3FF47333-5A08-C143-9672-4CACD7B31766}"/>
              </a:ext>
            </a:extLst>
          </p:cNvPr>
          <p:cNvSpPr>
            <a:spLocks noGrp="1"/>
          </p:cNvSpPr>
          <p:nvPr>
            <p:ph idx="1"/>
          </p:nvPr>
        </p:nvSpPr>
        <p:spPr/>
        <p:txBody>
          <a:bodyPr>
            <a:normAutofit/>
          </a:bodyPr>
          <a:lstStyle/>
          <a:p>
            <a:r>
              <a:rPr lang="en-GB" sz="3600" dirty="0">
                <a:latin typeface="Bell MT" panose="02020503060305020303" pitchFamily="18" charset="0"/>
              </a:rPr>
              <a:t>Why do people find pleasure in changing their mind?</a:t>
            </a:r>
          </a:p>
          <a:p>
            <a:r>
              <a:rPr lang="en-GB" sz="3600" dirty="0">
                <a:latin typeface="Bell MT" panose="02020503060305020303" pitchFamily="18" charset="0"/>
              </a:rPr>
              <a:t>Do we sometimes deliberately avoid truth and favour lies?</a:t>
            </a:r>
          </a:p>
          <a:p>
            <a:r>
              <a:rPr lang="en-GB" sz="3600" dirty="0">
                <a:latin typeface="Bell MT" panose="02020503060305020303" pitchFamily="18" charset="0"/>
              </a:rPr>
              <a:t>Do lies serve good purpose sometimes? </a:t>
            </a:r>
          </a:p>
          <a:p>
            <a:r>
              <a:rPr lang="en-GB" sz="3600" dirty="0">
                <a:latin typeface="Bell MT" panose="02020503060305020303" pitchFamily="18" charset="0"/>
              </a:rPr>
              <a:t>Is truth overrated? </a:t>
            </a:r>
          </a:p>
          <a:p>
            <a:r>
              <a:rPr lang="en-GB" sz="3600" dirty="0">
                <a:latin typeface="Bell MT" panose="02020503060305020303" pitchFamily="18" charset="0"/>
              </a:rPr>
              <a:t>What do you think about Bacon’s attitude towards the truth?</a:t>
            </a:r>
            <a:endParaRPr lang="en-US" sz="3600" dirty="0">
              <a:latin typeface="Bell MT" panose="02020503060305020303" pitchFamily="18" charset="0"/>
            </a:endParaRPr>
          </a:p>
        </p:txBody>
      </p:sp>
    </p:spTree>
    <p:extLst>
      <p:ext uri="{BB962C8B-B14F-4D97-AF65-F5344CB8AC3E}">
        <p14:creationId xmlns:p14="http://schemas.microsoft.com/office/powerpoint/2010/main" val="4370847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DFD39E8-FE8D-3246-9DB1-353D662F3C1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6CCB487C-71C6-244B-A95F-B0A518EB6789}"/>
              </a:ext>
            </a:extLst>
          </p:cNvPr>
          <p:cNvSpPr>
            <a:spLocks noGrp="1"/>
          </p:cNvSpPr>
          <p:nvPr>
            <p:ph idx="1"/>
          </p:nvPr>
        </p:nvSpPr>
        <p:spPr>
          <a:xfrm>
            <a:off x="838200" y="1825625"/>
            <a:ext cx="10515600" cy="4351338"/>
          </a:xfrm>
        </p:spPr>
        <p:txBody>
          <a:bodyPr>
            <a:normAutofit/>
          </a:bodyPr>
          <a:lstStyle/>
          <a:p>
            <a:pPr marL="0" indent="0">
              <a:buNone/>
            </a:pPr>
            <a:r>
              <a:rPr lang="en-GB" sz="3200" b="0" i="0">
                <a:solidFill>
                  <a:srgbClr val="000000"/>
                </a:solidFill>
                <a:effectLst/>
                <a:latin typeface="times new roman" panose="02020603050405020304" pitchFamily="18" charset="0"/>
              </a:rPr>
              <a:t>WHAT is truth? said </a:t>
            </a:r>
            <a:r>
              <a:rPr lang="en-GB" sz="3200" b="1" i="0">
                <a:solidFill>
                  <a:schemeClr val="accent6"/>
                </a:solidFill>
                <a:effectLst/>
                <a:latin typeface="times new roman" panose="02020603050405020304" pitchFamily="18" charset="0"/>
              </a:rPr>
              <a:t>jesting Pilate</a:t>
            </a:r>
            <a:r>
              <a:rPr lang="en-GB" sz="3200" b="1" i="0">
                <a:solidFill>
                  <a:srgbClr val="000000"/>
                </a:solidFill>
                <a:effectLst/>
                <a:latin typeface="times new roman" panose="02020603050405020304" pitchFamily="18" charset="0"/>
              </a:rPr>
              <a:t>, </a:t>
            </a:r>
            <a:r>
              <a:rPr lang="en-GB" sz="3200" b="0" i="0">
                <a:solidFill>
                  <a:srgbClr val="000000"/>
                </a:solidFill>
                <a:effectLst/>
                <a:latin typeface="times new roman" panose="02020603050405020304" pitchFamily="18" charset="0"/>
              </a:rPr>
              <a:t>and would not stay for an answer. Certainly there be, that delight in giddiness, and count it a bondage to fix a belief; affecting free-will in thinking, as well as in acting. And though</a:t>
            </a:r>
            <a:r>
              <a:rPr lang="en-GB" sz="3200" b="1" i="0">
                <a:solidFill>
                  <a:schemeClr val="accent1"/>
                </a:solidFill>
                <a:effectLst/>
                <a:latin typeface="times new roman" panose="02020603050405020304" pitchFamily="18" charset="0"/>
              </a:rPr>
              <a:t> the sects of philosophers of that kind</a:t>
            </a:r>
            <a:r>
              <a:rPr lang="en-GB" sz="3200" b="0" i="0">
                <a:solidFill>
                  <a:srgbClr val="000000"/>
                </a:solidFill>
                <a:effectLst/>
                <a:latin typeface="times new roman" panose="02020603050405020304" pitchFamily="18" charset="0"/>
              </a:rPr>
              <a:t> be gone, yet there remain certain discoursing wits, which are of the same veins, though there be not so much blood in them, as was in those of the ancients.</a:t>
            </a:r>
            <a:endParaRPr lang="en-US" sz="3200"/>
          </a:p>
        </p:txBody>
      </p:sp>
    </p:spTree>
    <p:extLst>
      <p:ext uri="{BB962C8B-B14F-4D97-AF65-F5344CB8AC3E}">
        <p14:creationId xmlns:p14="http://schemas.microsoft.com/office/powerpoint/2010/main" val="21614991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214E43B-8EA8-D54D-BCE3-77A6DD46D58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50E9F684-4DD2-834A-83B4-550E6ECC4208}"/>
              </a:ext>
            </a:extLst>
          </p:cNvPr>
          <p:cNvSpPr>
            <a:spLocks noGrp="1"/>
          </p:cNvSpPr>
          <p:nvPr>
            <p:ph idx="1"/>
          </p:nvPr>
        </p:nvSpPr>
        <p:spPr/>
        <p:txBody>
          <a:bodyPr>
            <a:normAutofit/>
          </a:bodyPr>
          <a:lstStyle/>
          <a:p>
            <a:r>
              <a:rPr lang="en-GB" sz="3200" b="1" i="0">
                <a:solidFill>
                  <a:srgbClr val="000000"/>
                </a:solidFill>
                <a:effectLst/>
                <a:latin typeface="times new roman" panose="02020603050405020304" pitchFamily="18" charset="0"/>
              </a:rPr>
              <a:t>But it is not only the difficulty and labor, which men take in finding out of truth, nor again, that when it is found, it imposeth upon men’s thoughts, that doth bring lies in favor; but a natural, though corrupt love, of the lie itself. </a:t>
            </a:r>
            <a:r>
              <a:rPr lang="en-GB" sz="3200" b="0" i="0">
                <a:solidFill>
                  <a:srgbClr val="000000"/>
                </a:solidFill>
                <a:effectLst/>
                <a:latin typeface="times new roman" panose="02020603050405020304" pitchFamily="18" charset="0"/>
              </a:rPr>
              <a:t>One of the later school of the Grecians, examineth the matter, and is at a stand, to think what should be in it, that men should love lies; where neither they make for pleasure, as with poets, nor for advantage, as with the merchant; but </a:t>
            </a:r>
            <a:r>
              <a:rPr lang="en-GB" sz="3200" b="1" i="0">
                <a:solidFill>
                  <a:schemeClr val="accent1"/>
                </a:solidFill>
                <a:effectLst/>
                <a:latin typeface="times new roman" panose="02020603050405020304" pitchFamily="18" charset="0"/>
              </a:rPr>
              <a:t>for the lie’s sake.</a:t>
            </a:r>
            <a:endParaRPr lang="en-US" sz="3200" b="1">
              <a:solidFill>
                <a:schemeClr val="accent1"/>
              </a:solidFill>
            </a:endParaRPr>
          </a:p>
        </p:txBody>
      </p:sp>
    </p:spTree>
    <p:extLst>
      <p:ext uri="{BB962C8B-B14F-4D97-AF65-F5344CB8AC3E}">
        <p14:creationId xmlns:p14="http://schemas.microsoft.com/office/powerpoint/2010/main" val="19135876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8E6A51A-D348-B644-A48A-01B8268E4EE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806AF37C-84DA-F040-81F6-5EDE6A0B3F6B}"/>
              </a:ext>
            </a:extLst>
          </p:cNvPr>
          <p:cNvSpPr>
            <a:spLocks noGrp="1"/>
          </p:cNvSpPr>
          <p:nvPr>
            <p:ph idx="1"/>
          </p:nvPr>
        </p:nvSpPr>
        <p:spPr>
          <a:xfrm>
            <a:off x="838200" y="1825625"/>
            <a:ext cx="10515600" cy="4351338"/>
          </a:xfrm>
        </p:spPr>
        <p:txBody>
          <a:bodyPr>
            <a:normAutofit/>
          </a:bodyPr>
          <a:lstStyle/>
          <a:p>
            <a:r>
              <a:rPr lang="en-GB" sz="3200" b="0" i="0">
                <a:solidFill>
                  <a:srgbClr val="000000"/>
                </a:solidFill>
                <a:effectLst/>
                <a:latin typeface="times new roman" panose="02020603050405020304" pitchFamily="18" charset="0"/>
              </a:rPr>
              <a:t>But I cannot tell; this same </a:t>
            </a:r>
            <a:r>
              <a:rPr lang="en-GB" sz="3200" b="1" i="0">
                <a:solidFill>
                  <a:schemeClr val="accent1"/>
                </a:solidFill>
                <a:effectLst/>
                <a:latin typeface="times new roman" panose="02020603050405020304" pitchFamily="18" charset="0"/>
              </a:rPr>
              <a:t>truth, is a naked, and open day-light</a:t>
            </a:r>
            <a:r>
              <a:rPr lang="en-GB" sz="3200" b="1" i="0">
                <a:solidFill>
                  <a:srgbClr val="000000"/>
                </a:solidFill>
                <a:effectLst/>
                <a:latin typeface="times new roman" panose="02020603050405020304" pitchFamily="18" charset="0"/>
              </a:rPr>
              <a:t>, that doth not show </a:t>
            </a:r>
            <a:r>
              <a:rPr lang="en-GB" sz="3200" b="1" i="0">
                <a:solidFill>
                  <a:schemeClr val="accent6"/>
                </a:solidFill>
                <a:effectLst/>
                <a:latin typeface="times new roman" panose="02020603050405020304" pitchFamily="18" charset="0"/>
              </a:rPr>
              <a:t>the masks, and mummeries, and triumphs</a:t>
            </a:r>
            <a:r>
              <a:rPr lang="en-GB" sz="3200" b="1" i="0">
                <a:solidFill>
                  <a:srgbClr val="000000"/>
                </a:solidFill>
                <a:effectLst/>
                <a:latin typeface="times new roman" panose="02020603050405020304" pitchFamily="18" charset="0"/>
              </a:rPr>
              <a:t>, of the world, half so stately and daintily as </a:t>
            </a:r>
            <a:r>
              <a:rPr lang="en-GB" sz="3200" b="1" i="0">
                <a:solidFill>
                  <a:schemeClr val="accent1"/>
                </a:solidFill>
                <a:effectLst/>
                <a:latin typeface="times new roman" panose="02020603050405020304" pitchFamily="18" charset="0"/>
              </a:rPr>
              <a:t>candle-lights</a:t>
            </a:r>
            <a:r>
              <a:rPr lang="en-GB" sz="3200" b="0" i="0">
                <a:solidFill>
                  <a:srgbClr val="000000"/>
                </a:solidFill>
                <a:effectLst/>
                <a:latin typeface="times new roman" panose="02020603050405020304" pitchFamily="18" charset="0"/>
              </a:rPr>
              <a:t>. Truth may perhaps come to the price of a pearl, that showeth best by day; but it will not rise to the price of a diamond, or carbuncle, that showeth best in </a:t>
            </a:r>
            <a:r>
              <a:rPr lang="en-GB" sz="3200" b="0" i="0" u="sng">
                <a:solidFill>
                  <a:srgbClr val="000000"/>
                </a:solidFill>
                <a:effectLst/>
                <a:latin typeface="times new roman" panose="02020603050405020304" pitchFamily="18" charset="0"/>
              </a:rPr>
              <a:t>varied lights</a:t>
            </a:r>
            <a:r>
              <a:rPr lang="en-GB" sz="3200" b="0" i="0">
                <a:solidFill>
                  <a:srgbClr val="000000"/>
                </a:solidFill>
                <a:effectLst/>
                <a:latin typeface="times new roman" panose="02020603050405020304" pitchFamily="18" charset="0"/>
              </a:rPr>
              <a:t>.</a:t>
            </a:r>
            <a:r>
              <a:rPr lang="en-GB" sz="3200" b="1" i="0">
                <a:solidFill>
                  <a:srgbClr val="000000"/>
                </a:solidFill>
                <a:effectLst/>
                <a:latin typeface="times new roman" panose="02020603050405020304" pitchFamily="18" charset="0"/>
              </a:rPr>
              <a:t> A mixture of a lie doth ever add pleasure.</a:t>
            </a:r>
            <a:endParaRPr lang="en-US" sz="3200" b="1"/>
          </a:p>
        </p:txBody>
      </p:sp>
    </p:spTree>
    <p:extLst>
      <p:ext uri="{BB962C8B-B14F-4D97-AF65-F5344CB8AC3E}">
        <p14:creationId xmlns:p14="http://schemas.microsoft.com/office/powerpoint/2010/main" val="39510361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1E0320E-D6F2-264C-8DAE-C4AFC26B217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196DBA0F-B1FA-3446-96AD-1D8D7834C51A}"/>
              </a:ext>
            </a:extLst>
          </p:cNvPr>
          <p:cNvSpPr>
            <a:spLocks noGrp="1"/>
          </p:cNvSpPr>
          <p:nvPr>
            <p:ph idx="1"/>
          </p:nvPr>
        </p:nvSpPr>
        <p:spPr/>
        <p:txBody>
          <a:bodyPr>
            <a:normAutofit/>
          </a:bodyPr>
          <a:lstStyle/>
          <a:p>
            <a:pPr marL="0" indent="0">
              <a:buNone/>
            </a:pPr>
            <a:r>
              <a:rPr lang="en-GB" sz="3200" b="0" i="0">
                <a:solidFill>
                  <a:srgbClr val="000000"/>
                </a:solidFill>
                <a:effectLst/>
                <a:latin typeface="times new roman" panose="02020603050405020304" pitchFamily="18" charset="0"/>
              </a:rPr>
              <a:t>Doth any man doubt, that if there were taken out of men’s minds, vain opinions, flattering hopes, false valuations, imaginations as one would, and the like, but it would leave the minds, of a number of men, poor shrunken things, full of melancholy and indisposition, and unpleasing to themselves?</a:t>
            </a:r>
            <a:endParaRPr lang="en-US" sz="3200"/>
          </a:p>
        </p:txBody>
      </p:sp>
    </p:spTree>
    <p:extLst>
      <p:ext uri="{BB962C8B-B14F-4D97-AF65-F5344CB8AC3E}">
        <p14:creationId xmlns:p14="http://schemas.microsoft.com/office/powerpoint/2010/main" val="29751719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A77F3D5-51AA-5C47-8FBD-E109FDCA689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F915E035-CDA7-B142-A695-9D463CF6F7A8}"/>
              </a:ext>
            </a:extLst>
          </p:cNvPr>
          <p:cNvSpPr>
            <a:spLocks noGrp="1"/>
          </p:cNvSpPr>
          <p:nvPr>
            <p:ph idx="1"/>
          </p:nvPr>
        </p:nvSpPr>
        <p:spPr/>
        <p:txBody>
          <a:bodyPr>
            <a:normAutofit/>
          </a:bodyPr>
          <a:lstStyle/>
          <a:p>
            <a:pPr marL="0" indent="0">
              <a:buNone/>
            </a:pPr>
            <a:r>
              <a:rPr lang="en-GB" sz="3200" b="1" i="0">
                <a:solidFill>
                  <a:schemeClr val="accent6"/>
                </a:solidFill>
                <a:effectLst/>
                <a:latin typeface="times new roman" panose="02020603050405020304" pitchFamily="18" charset="0"/>
              </a:rPr>
              <a:t>One of the fathers</a:t>
            </a:r>
            <a:r>
              <a:rPr lang="en-GB" sz="3200" b="0" i="0">
                <a:solidFill>
                  <a:srgbClr val="000000"/>
                </a:solidFill>
                <a:effectLst/>
                <a:latin typeface="times new roman" panose="02020603050405020304" pitchFamily="18" charset="0"/>
              </a:rPr>
              <a:t>, in great severity, called </a:t>
            </a:r>
            <a:r>
              <a:rPr lang="en-GB" sz="3200" b="0" i="0" u="sng">
                <a:solidFill>
                  <a:srgbClr val="000000"/>
                </a:solidFill>
                <a:effectLst/>
                <a:latin typeface="times new roman" panose="02020603050405020304" pitchFamily="18" charset="0"/>
              </a:rPr>
              <a:t>poesy</a:t>
            </a:r>
            <a:r>
              <a:rPr lang="en-GB" sz="3200" b="0" i="0">
                <a:solidFill>
                  <a:srgbClr val="000000"/>
                </a:solidFill>
                <a:effectLst/>
                <a:latin typeface="times new roman" panose="02020603050405020304" pitchFamily="18" charset="0"/>
              </a:rPr>
              <a:t> </a:t>
            </a:r>
            <a:r>
              <a:rPr lang="en-GB" sz="3200" b="1" i="0">
                <a:solidFill>
                  <a:schemeClr val="accent1"/>
                </a:solidFill>
                <a:effectLst/>
                <a:latin typeface="times new roman" panose="02020603050405020304" pitchFamily="18" charset="0"/>
              </a:rPr>
              <a:t>vinum daemonum</a:t>
            </a:r>
            <a:r>
              <a:rPr lang="en-GB" sz="3200" b="0" i="0">
                <a:solidFill>
                  <a:srgbClr val="000000"/>
                </a:solidFill>
                <a:effectLst/>
                <a:latin typeface="times new roman" panose="02020603050405020304" pitchFamily="18" charset="0"/>
              </a:rPr>
              <a:t>, because it fireth the imagination; and yet, </a:t>
            </a:r>
            <a:r>
              <a:rPr lang="en-GB" sz="3200" b="0" i="0" u="sng">
                <a:solidFill>
                  <a:srgbClr val="000000"/>
                </a:solidFill>
                <a:effectLst/>
                <a:latin typeface="times new roman" panose="02020603050405020304" pitchFamily="18" charset="0"/>
              </a:rPr>
              <a:t>it is but with the shadow of a lie.</a:t>
            </a:r>
            <a:r>
              <a:rPr lang="en-GB" sz="3200" b="0" i="0">
                <a:solidFill>
                  <a:srgbClr val="000000"/>
                </a:solidFill>
                <a:effectLst/>
                <a:latin typeface="times new roman" panose="02020603050405020304" pitchFamily="18" charset="0"/>
              </a:rPr>
              <a:t> </a:t>
            </a:r>
            <a:r>
              <a:rPr lang="en-GB" sz="3200" b="1" i="0">
                <a:solidFill>
                  <a:srgbClr val="000000"/>
                </a:solidFill>
                <a:effectLst/>
                <a:latin typeface="times new roman" panose="02020603050405020304" pitchFamily="18" charset="0"/>
              </a:rPr>
              <a:t>But it is not the lie that passeth through the mind, but the lie that sinketh in, and settleth in it, that doth the hurt;</a:t>
            </a:r>
            <a:r>
              <a:rPr lang="en-GB" sz="3200" b="0" i="0">
                <a:solidFill>
                  <a:srgbClr val="000000"/>
                </a:solidFill>
                <a:effectLst/>
                <a:latin typeface="times new roman" panose="02020603050405020304" pitchFamily="18" charset="0"/>
              </a:rPr>
              <a:t> such as we spake of before.</a:t>
            </a:r>
            <a:endParaRPr lang="en-US" sz="3200"/>
          </a:p>
        </p:txBody>
      </p:sp>
    </p:spTree>
    <p:extLst>
      <p:ext uri="{BB962C8B-B14F-4D97-AF65-F5344CB8AC3E}">
        <p14:creationId xmlns:p14="http://schemas.microsoft.com/office/powerpoint/2010/main" val="35342484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92041B3-A0C8-8844-A399-5031C045219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84F9C6D3-7498-DE4D-8E9F-411994385C5C}"/>
              </a:ext>
            </a:extLst>
          </p:cNvPr>
          <p:cNvSpPr>
            <a:spLocks noGrp="1"/>
          </p:cNvSpPr>
          <p:nvPr>
            <p:ph idx="1"/>
          </p:nvPr>
        </p:nvSpPr>
        <p:spPr/>
        <p:txBody>
          <a:bodyPr>
            <a:normAutofit/>
          </a:bodyPr>
          <a:lstStyle/>
          <a:p>
            <a:pPr marL="0" indent="0">
              <a:buNone/>
            </a:pPr>
            <a:r>
              <a:rPr lang="en-GB" sz="3200" b="0" i="0">
                <a:solidFill>
                  <a:srgbClr val="000000"/>
                </a:solidFill>
                <a:effectLst/>
                <a:latin typeface="times new roman" panose="02020603050405020304" pitchFamily="18" charset="0"/>
              </a:rPr>
              <a:t>But howsoever these things are thus in </a:t>
            </a:r>
            <a:r>
              <a:rPr lang="en-GB" sz="3200" b="0" i="0" u="sng">
                <a:solidFill>
                  <a:srgbClr val="000000"/>
                </a:solidFill>
                <a:effectLst/>
                <a:latin typeface="times new roman" panose="02020603050405020304" pitchFamily="18" charset="0"/>
              </a:rPr>
              <a:t>men’s depraved judgments</a:t>
            </a:r>
            <a:r>
              <a:rPr lang="en-GB" sz="3200" b="0" i="0">
                <a:solidFill>
                  <a:srgbClr val="000000"/>
                </a:solidFill>
                <a:effectLst/>
                <a:latin typeface="times new roman" panose="02020603050405020304" pitchFamily="18" charset="0"/>
              </a:rPr>
              <a:t>, and affections, yet truth, </a:t>
            </a:r>
            <a:r>
              <a:rPr lang="en-GB" sz="3200" b="0" i="0" u="sng">
                <a:solidFill>
                  <a:srgbClr val="000000"/>
                </a:solidFill>
                <a:effectLst/>
                <a:latin typeface="times new roman" panose="02020603050405020304" pitchFamily="18" charset="0"/>
              </a:rPr>
              <a:t>which only doth judge itself</a:t>
            </a:r>
            <a:r>
              <a:rPr lang="en-GB" sz="3200" b="0" i="0">
                <a:solidFill>
                  <a:srgbClr val="000000"/>
                </a:solidFill>
                <a:effectLst/>
                <a:latin typeface="times new roman" panose="02020603050405020304" pitchFamily="18" charset="0"/>
              </a:rPr>
              <a:t>, teacheth that </a:t>
            </a:r>
            <a:r>
              <a:rPr lang="en-GB" sz="3200" b="1" i="0">
                <a:solidFill>
                  <a:srgbClr val="000000"/>
                </a:solidFill>
                <a:effectLst/>
                <a:latin typeface="times new roman" panose="02020603050405020304" pitchFamily="18" charset="0"/>
              </a:rPr>
              <a:t>the inquiry of truth, which is the love-making, or wooing of it, the knowledge of truth, which is the presence of it, and the belief of truth, which is the enjoying of it, is the sovereign good of human nature.</a:t>
            </a:r>
            <a:endParaRPr lang="en-US" sz="3200" b="1"/>
          </a:p>
        </p:txBody>
      </p:sp>
    </p:spTree>
    <p:extLst>
      <p:ext uri="{BB962C8B-B14F-4D97-AF65-F5344CB8AC3E}">
        <p14:creationId xmlns:p14="http://schemas.microsoft.com/office/powerpoint/2010/main" val="14188165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F41934A-9185-7041-920B-A2BAEB0DB64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F3DA5E19-BD82-3449-920C-464D8A199B8A}"/>
              </a:ext>
            </a:extLst>
          </p:cNvPr>
          <p:cNvSpPr>
            <a:spLocks noGrp="1"/>
          </p:cNvSpPr>
          <p:nvPr>
            <p:ph idx="1"/>
          </p:nvPr>
        </p:nvSpPr>
        <p:spPr/>
        <p:txBody>
          <a:bodyPr>
            <a:normAutofit/>
          </a:bodyPr>
          <a:lstStyle/>
          <a:p>
            <a:pPr marL="0" indent="0">
              <a:buNone/>
            </a:pPr>
            <a:r>
              <a:rPr lang="en-GB" sz="3200" b="0" i="0" dirty="0">
                <a:solidFill>
                  <a:srgbClr val="000000"/>
                </a:solidFill>
                <a:effectLst/>
                <a:latin typeface="times new roman" panose="02020603050405020304" pitchFamily="18" charset="0"/>
              </a:rPr>
              <a:t>The first creature of God, in the works of the days, was the light of the sense; the last, was the light of reason; and his </a:t>
            </a:r>
            <a:r>
              <a:rPr lang="en-GB" sz="3200" b="0" i="0" dirty="0" err="1">
                <a:solidFill>
                  <a:srgbClr val="000000"/>
                </a:solidFill>
                <a:effectLst/>
                <a:latin typeface="times new roman" panose="02020603050405020304" pitchFamily="18" charset="0"/>
              </a:rPr>
              <a:t>sabbath</a:t>
            </a:r>
            <a:r>
              <a:rPr lang="en-GB" sz="3200" b="0" i="0" dirty="0">
                <a:solidFill>
                  <a:srgbClr val="000000"/>
                </a:solidFill>
                <a:effectLst/>
                <a:latin typeface="times new roman" panose="02020603050405020304" pitchFamily="18" charset="0"/>
              </a:rPr>
              <a:t> work ever since, is the illumination of his Spirit. First he breathed light, upon the face of the matter or chaos; then he breathed light, into the face of man; and still he </a:t>
            </a:r>
            <a:r>
              <a:rPr lang="en-GB" sz="3200" b="0" i="0" dirty="0" err="1">
                <a:solidFill>
                  <a:srgbClr val="000000"/>
                </a:solidFill>
                <a:effectLst/>
                <a:latin typeface="times new roman" panose="02020603050405020304" pitchFamily="18" charset="0"/>
              </a:rPr>
              <a:t>breatheth</a:t>
            </a:r>
            <a:r>
              <a:rPr lang="en-GB" sz="3200" b="0" i="0" dirty="0">
                <a:solidFill>
                  <a:srgbClr val="000000"/>
                </a:solidFill>
                <a:effectLst/>
                <a:latin typeface="times new roman" panose="02020603050405020304" pitchFamily="18" charset="0"/>
              </a:rPr>
              <a:t> and </a:t>
            </a:r>
            <a:r>
              <a:rPr lang="en-GB" sz="3200" b="0" i="0" dirty="0" err="1">
                <a:solidFill>
                  <a:srgbClr val="000000"/>
                </a:solidFill>
                <a:effectLst/>
                <a:latin typeface="times new roman" panose="02020603050405020304" pitchFamily="18" charset="0"/>
              </a:rPr>
              <a:t>inspireth</a:t>
            </a:r>
            <a:r>
              <a:rPr lang="en-GB" sz="3200" b="0" i="0" dirty="0">
                <a:solidFill>
                  <a:srgbClr val="000000"/>
                </a:solidFill>
                <a:effectLst/>
                <a:latin typeface="times new roman" panose="02020603050405020304" pitchFamily="18" charset="0"/>
              </a:rPr>
              <a:t> light, into the face of his chosen. </a:t>
            </a:r>
            <a:endParaRPr lang="en-US" sz="3200" dirty="0"/>
          </a:p>
        </p:txBody>
      </p:sp>
    </p:spTree>
    <p:extLst>
      <p:ext uri="{BB962C8B-B14F-4D97-AF65-F5344CB8AC3E}">
        <p14:creationId xmlns:p14="http://schemas.microsoft.com/office/powerpoint/2010/main" val="4345321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32488DA-1215-9843-97C2-AC968B35FD7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E76BA082-A287-B84E-9781-6089E25FB782}"/>
              </a:ext>
            </a:extLst>
          </p:cNvPr>
          <p:cNvSpPr>
            <a:spLocks noGrp="1"/>
          </p:cNvSpPr>
          <p:nvPr>
            <p:ph idx="1"/>
          </p:nvPr>
        </p:nvSpPr>
        <p:spPr/>
        <p:txBody>
          <a:bodyPr>
            <a:noAutofit/>
          </a:bodyPr>
          <a:lstStyle/>
          <a:p>
            <a:pPr marL="0" indent="0">
              <a:buNone/>
            </a:pPr>
            <a:r>
              <a:rPr lang="en-GB" sz="3200" b="1" i="0">
                <a:solidFill>
                  <a:schemeClr val="accent6"/>
                </a:solidFill>
                <a:effectLst/>
                <a:latin typeface="times new roman" panose="02020603050405020304" pitchFamily="18" charset="0"/>
              </a:rPr>
              <a:t>The poet</a:t>
            </a:r>
            <a:r>
              <a:rPr lang="en-GB" sz="3200" b="0" i="0">
                <a:solidFill>
                  <a:srgbClr val="000000"/>
                </a:solidFill>
                <a:effectLst/>
                <a:latin typeface="times new roman" panose="02020603050405020304" pitchFamily="18" charset="0"/>
              </a:rPr>
              <a:t>, that beautified the sect, that was otherwise inferior to the rest, saith yet excellently well: </a:t>
            </a:r>
            <a:r>
              <a:rPr lang="en-GB" sz="3200" b="0" i="1">
                <a:solidFill>
                  <a:srgbClr val="000000"/>
                </a:solidFill>
                <a:effectLst/>
                <a:latin typeface="times new roman" panose="02020603050405020304" pitchFamily="18" charset="0"/>
              </a:rPr>
              <a:t>It</a:t>
            </a:r>
            <a:r>
              <a:rPr lang="en-GB" sz="3200" b="0" i="1" u="sng">
                <a:solidFill>
                  <a:srgbClr val="000000"/>
                </a:solidFill>
                <a:effectLst/>
                <a:latin typeface="times new roman" panose="02020603050405020304" pitchFamily="18" charset="0"/>
              </a:rPr>
              <a:t> is a pleasure, to stand upon the shore, and to see ships tossed upon the sea; a pleasure, to stand in the window of a castle, and to see a battle, and the adventures thereof below: but no pleasure is comparable to the standing upon the vantage ground of truth (a hill not to be commanded, and where the air is always clear and serene), and to see the errors, and wanderings, and mists, and tempests, in the vale below</a:t>
            </a:r>
            <a:r>
              <a:rPr lang="en-GB" sz="3200" b="0" i="0" u="sng">
                <a:solidFill>
                  <a:srgbClr val="000000"/>
                </a:solidFill>
                <a:effectLst/>
                <a:latin typeface="times new roman" panose="02020603050405020304" pitchFamily="18" charset="0"/>
              </a:rPr>
              <a:t>; so always that this prospect be with pity, and not with swelling, or pride. </a:t>
            </a:r>
            <a:endParaRPr lang="en-US" sz="3200" u="sng"/>
          </a:p>
        </p:txBody>
      </p:sp>
    </p:spTree>
    <p:extLst>
      <p:ext uri="{BB962C8B-B14F-4D97-AF65-F5344CB8AC3E}">
        <p14:creationId xmlns:p14="http://schemas.microsoft.com/office/powerpoint/2010/main" val="39461547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1069</Words>
  <Application>Microsoft Office PowerPoint</Application>
  <PresentationFormat>Widescreen</PresentationFormat>
  <Paragraphs>26</Paragraphs>
  <Slides>15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Arial</vt:lpstr>
      <vt:lpstr>Arial Rounded MT Bold</vt:lpstr>
      <vt:lpstr>Bell MT</vt:lpstr>
      <vt:lpstr>Calibri</vt:lpstr>
      <vt:lpstr>Calibri Light</vt:lpstr>
      <vt:lpstr>Georgia</vt:lpstr>
      <vt:lpstr>times new roman</vt:lpstr>
      <vt:lpstr>Office Theme</vt:lpstr>
      <vt:lpstr>Of Truth ~ Francis Bacon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Immediate Reflections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Of Truth ~ Francis Bacon</dc:title>
  <dc:creator>shahrina.ru@gmail.com</dc:creator>
  <cp:lastModifiedBy>admin</cp:lastModifiedBy>
  <cp:revision>3</cp:revision>
  <dcterms:created xsi:type="dcterms:W3CDTF">2021-01-23T07:48:45Z</dcterms:created>
  <dcterms:modified xsi:type="dcterms:W3CDTF">2021-09-23T12:12:37Z</dcterms:modified>
</cp:coreProperties>
</file>