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Source Code Pro"/>
      <p:regular r:id="rId15"/>
      <p:bold r:id="rId16"/>
      <p:italic r:id="rId17"/>
      <p:boldItalic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regular.fntdata"/><Relationship Id="rId14" Type="http://schemas.openxmlformats.org/officeDocument/2006/relationships/slide" Target="slides/slide9.xml"/><Relationship Id="rId17" Type="http://schemas.openxmlformats.org/officeDocument/2006/relationships/font" Target="fonts/SourceCodePro-italic.fntdata"/><Relationship Id="rId16" Type="http://schemas.openxmlformats.org/officeDocument/2006/relationships/font" Target="fonts/SourceCodePro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SourceCodePr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fb81240e0_0_8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fb81240e0_0_8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fb81240e0_0_1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fb81240e0_0_1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fb81240e0_0_1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fb81240e0_0_1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0f578caa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0f578ca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0fb81240e0_0_1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0fb81240e0_0_1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0fb81240e0_0_12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0fb81240e0_0_1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0fb81240e0_0_12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0fb81240e0_0_1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0fb81240e0_0_13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0fb81240e0_0_1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roadmap.sh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monster.com/career-advice/article/100-potential-interview-question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novoresume.com/" TargetMode="External"/><Relationship Id="rId4" Type="http://schemas.openxmlformats.org/officeDocument/2006/relationships/hyperlink" Target="https://www.naukri.com/blog/career-objective-or-resume-objective-samples/" TargetMode="External"/><Relationship Id="rId5" Type="http://schemas.openxmlformats.org/officeDocument/2006/relationships/hyperlink" Target="https://novoresume.com/career-blog/resume-objective-example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1710000" y="333600"/>
            <a:ext cx="5724000" cy="18729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ROAD TO INDUSTRY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431100" y="3626550"/>
            <a:ext cx="4255500" cy="118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/>
              <a:t>NUSRAT MEHNAZ CHOWDHURY</a:t>
            </a:r>
            <a:endParaRPr sz="1550"/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/>
              <a:t>SQA Engineer, Vivasoft Ltd.</a:t>
            </a:r>
            <a:endParaRPr sz="1350"/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/>
              <a:t>Adjunct Faculty, Daffodil International University</a:t>
            </a:r>
            <a:endParaRPr sz="1350"/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/>
              <a:t>Contact: nmehnaz27@gmail.com</a:t>
            </a:r>
            <a:endParaRPr sz="13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Fix Domain</a:t>
            </a:r>
            <a:endParaRPr/>
          </a:p>
        </p:txBody>
      </p:sp>
      <p:sp>
        <p:nvSpPr>
          <p:cNvPr id="69" name="Google Shape;69;p14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4"/>
          <p:cNvSpPr txBox="1"/>
          <p:nvPr>
            <p:ph idx="2" type="body"/>
          </p:nvPr>
        </p:nvSpPr>
        <p:spPr>
          <a:xfrm>
            <a:off x="4928725" y="1322700"/>
            <a:ext cx="3837000" cy="217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sector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Higher study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Teaching profession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Odd jobs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Government job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Banking job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Marketing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Sectors</a:t>
            </a:r>
            <a:endParaRPr/>
          </a:p>
        </p:txBody>
      </p:sp>
      <p:sp>
        <p:nvSpPr>
          <p:cNvPr id="76" name="Google Shape;76;p15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"/>
          <p:cNvSpPr txBox="1"/>
          <p:nvPr>
            <p:ph idx="2" type="body"/>
          </p:nvPr>
        </p:nvSpPr>
        <p:spPr>
          <a:xfrm>
            <a:off x="4939500" y="853950"/>
            <a:ext cx="3837000" cy="3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Software Engineer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Front End Developer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Back End Developer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Android / iOS Developer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SQA Engineer / Software Tester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UI/UX Designer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Business Analyst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 Analyst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Network Engineer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Database Engineer</a:t>
            </a: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5680200" y="4615025"/>
            <a:ext cx="3096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Source Code Pro"/>
                <a:ea typeface="Source Code Pro"/>
                <a:cs typeface="Source Code Pro"/>
                <a:sym typeface="Source Code Pro"/>
              </a:rPr>
              <a:t>For deciding the roadmap: </a:t>
            </a:r>
            <a:r>
              <a:rPr lang="en" sz="600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/>
              </a:rPr>
              <a:t>roadmap.sh</a:t>
            </a:r>
            <a:endParaRPr sz="6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Job Preparation</a:t>
            </a:r>
            <a:endParaRPr/>
          </a:p>
        </p:txBody>
      </p:sp>
      <p:sp>
        <p:nvSpPr>
          <p:cNvPr id="84" name="Google Shape;84;p16"/>
          <p:cNvSpPr txBox="1"/>
          <p:nvPr>
            <p:ph idx="2" type="body"/>
          </p:nvPr>
        </p:nvSpPr>
        <p:spPr>
          <a:xfrm>
            <a:off x="4939500" y="495600"/>
            <a:ext cx="3837000" cy="382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Do programming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Do R&amp;D on interview questions and software companies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Analyze the job requirements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Prepare CV based on specific job requirements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Apply for job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Prepare for interview based on job requirements</a:t>
            </a:r>
            <a:endParaRPr sz="1600"/>
          </a:p>
        </p:txBody>
      </p:sp>
      <p:sp>
        <p:nvSpPr>
          <p:cNvPr id="85" name="Google Shape;85;p16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6"/>
          <p:cNvSpPr txBox="1"/>
          <p:nvPr/>
        </p:nvSpPr>
        <p:spPr>
          <a:xfrm>
            <a:off x="5680200" y="4615025"/>
            <a:ext cx="3096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Source Code Pro"/>
                <a:ea typeface="Source Code Pro"/>
                <a:cs typeface="Source Code Pro"/>
                <a:sym typeface="Source Code Pro"/>
              </a:rPr>
              <a:t>For basic interview questions: </a:t>
            </a:r>
            <a:r>
              <a:rPr lang="en" sz="600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/>
              </a:rPr>
              <a:t>monster.com</a:t>
            </a:r>
            <a:endParaRPr sz="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Source Code Pro"/>
                <a:ea typeface="Source Code Pro"/>
                <a:cs typeface="Source Code Pro"/>
                <a:sym typeface="Source Code Pro"/>
              </a:rPr>
              <a:t>For specific job related questions: Ask </a:t>
            </a:r>
            <a:r>
              <a:rPr lang="en" sz="6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Google</a:t>
            </a:r>
            <a:endParaRPr sz="6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265500" y="1154950"/>
            <a:ext cx="4045200" cy="17892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CV </a:t>
            </a:r>
            <a:r>
              <a:rPr lang="en"/>
              <a:t>Format</a:t>
            </a:r>
            <a:endParaRPr/>
          </a:p>
        </p:txBody>
      </p:sp>
      <p:sp>
        <p:nvSpPr>
          <p:cNvPr id="92" name="Google Shape;92;p17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7"/>
          <p:cNvSpPr txBox="1"/>
          <p:nvPr>
            <p:ph idx="2" type="body"/>
          </p:nvPr>
        </p:nvSpPr>
        <p:spPr>
          <a:xfrm>
            <a:off x="4939500" y="372950"/>
            <a:ext cx="3837000" cy="412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10000"/>
          </a:bodyPr>
          <a:lstStyle/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</a:t>
            </a:r>
            <a:r>
              <a:rPr lang="en"/>
              <a:t>hort and simple</a:t>
            </a:r>
            <a:endParaRPr/>
          </a:p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Font style should be the same</a:t>
            </a:r>
            <a:endParaRPr/>
          </a:p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Maintain the alignment</a:t>
            </a:r>
            <a:endParaRPr/>
          </a:p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Ensure </a:t>
            </a:r>
            <a:r>
              <a:rPr lang="en">
                <a:solidFill>
                  <a:schemeClr val="dk1"/>
                </a:solidFill>
              </a:rPr>
              <a:t>no grammatical mistakes</a:t>
            </a:r>
            <a:endParaRPr>
              <a:solidFill>
                <a:schemeClr val="dk1"/>
              </a:solidFill>
            </a:endParaRPr>
          </a:p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Do not use any color, shape, table, chart, etc.</a:t>
            </a:r>
            <a:endParaRPr/>
          </a:p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Use a </a:t>
            </a:r>
            <a:r>
              <a:rPr lang="en">
                <a:solidFill>
                  <a:schemeClr val="dk1"/>
                </a:solidFill>
              </a:rPr>
              <a:t>formal picture</a:t>
            </a:r>
            <a:endParaRPr/>
          </a:p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Write only the </a:t>
            </a:r>
            <a:r>
              <a:rPr lang="en">
                <a:solidFill>
                  <a:schemeClr val="dk1"/>
                </a:solidFill>
              </a:rPr>
              <a:t>Full Name</a:t>
            </a:r>
            <a:r>
              <a:rPr lang="en"/>
              <a:t>,</a:t>
            </a:r>
            <a:r>
              <a:rPr lang="en">
                <a:solidFill>
                  <a:schemeClr val="dk1"/>
                </a:solidFill>
              </a:rPr>
              <a:t> Phone Number</a:t>
            </a:r>
            <a:r>
              <a:rPr lang="en"/>
              <a:t>,</a:t>
            </a:r>
            <a:r>
              <a:rPr lang="en">
                <a:solidFill>
                  <a:schemeClr val="dk1"/>
                </a:solidFill>
              </a:rPr>
              <a:t> Email</a:t>
            </a:r>
            <a:r>
              <a:rPr lang="en"/>
              <a:t>,</a:t>
            </a:r>
            <a:r>
              <a:rPr lang="en">
                <a:solidFill>
                  <a:schemeClr val="dk1"/>
                </a:solidFill>
              </a:rPr>
              <a:t> Git Link</a:t>
            </a:r>
            <a:r>
              <a:rPr lang="en"/>
              <a:t>,</a:t>
            </a:r>
            <a:r>
              <a:rPr lang="en">
                <a:solidFill>
                  <a:schemeClr val="dk1"/>
                </a:solidFill>
              </a:rPr>
              <a:t> LinkedIn Link </a:t>
            </a:r>
            <a:r>
              <a:rPr lang="en"/>
              <a:t>and </a:t>
            </a:r>
            <a:r>
              <a:rPr lang="en">
                <a:solidFill>
                  <a:schemeClr val="dk1"/>
                </a:solidFill>
              </a:rPr>
              <a:t>Current City</a:t>
            </a:r>
            <a:endParaRPr>
              <a:solidFill>
                <a:schemeClr val="dk1"/>
              </a:solidFill>
            </a:endParaRPr>
          </a:p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Mandatory sections are </a:t>
            </a:r>
            <a:r>
              <a:rPr lang="en">
                <a:solidFill>
                  <a:schemeClr val="dk1"/>
                </a:solidFill>
              </a:rPr>
              <a:t>Career Objective</a:t>
            </a:r>
            <a:r>
              <a:rPr lang="en"/>
              <a:t>, </a:t>
            </a:r>
            <a:r>
              <a:rPr lang="en">
                <a:solidFill>
                  <a:schemeClr val="dk1"/>
                </a:solidFill>
              </a:rPr>
              <a:t>Technical Skills</a:t>
            </a:r>
            <a:r>
              <a:rPr lang="en"/>
              <a:t>, </a:t>
            </a:r>
            <a:r>
              <a:rPr lang="en">
                <a:solidFill>
                  <a:schemeClr val="dk1"/>
                </a:solidFill>
              </a:rPr>
              <a:t>Work Experience</a:t>
            </a:r>
            <a:r>
              <a:rPr lang="en"/>
              <a:t>, </a:t>
            </a:r>
            <a:r>
              <a:rPr lang="en">
                <a:solidFill>
                  <a:schemeClr val="dk1"/>
                </a:solidFill>
              </a:rPr>
              <a:t>Training</a:t>
            </a:r>
            <a:r>
              <a:rPr lang="en"/>
              <a:t>, </a:t>
            </a:r>
            <a:r>
              <a:rPr lang="en">
                <a:solidFill>
                  <a:schemeClr val="dk1"/>
                </a:solidFill>
              </a:rPr>
              <a:t>Projects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/>
              <a:t>and </a:t>
            </a:r>
            <a:r>
              <a:rPr lang="en">
                <a:solidFill>
                  <a:schemeClr val="dk1"/>
                </a:solidFill>
              </a:rPr>
              <a:t>Education</a:t>
            </a:r>
            <a:endParaRPr>
              <a:solidFill>
                <a:schemeClr val="dk1"/>
              </a:solidFill>
            </a:endParaRPr>
          </a:p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Make sure you are sending the resume in </a:t>
            </a:r>
            <a:r>
              <a:rPr lang="en">
                <a:solidFill>
                  <a:schemeClr val="dk1"/>
                </a:solidFill>
              </a:rPr>
              <a:t>PDF</a:t>
            </a:r>
            <a:r>
              <a:rPr lang="en"/>
              <a:t> format</a:t>
            </a:r>
            <a:endParaRPr/>
          </a:p>
          <a:p>
            <a:pPr indent="-31718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Rename your resume file in </a:t>
            </a:r>
            <a:r>
              <a:rPr lang="en">
                <a:solidFill>
                  <a:schemeClr val="dk1"/>
                </a:solidFill>
              </a:rPr>
              <a:t>firstName_designation.pdf </a:t>
            </a:r>
            <a:r>
              <a:rPr lang="en"/>
              <a:t>format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5680200" y="4615025"/>
            <a:ext cx="3096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Source Code Pro"/>
                <a:ea typeface="Source Code Pro"/>
                <a:cs typeface="Source Code Pro"/>
                <a:sym typeface="Source Code Pro"/>
              </a:rPr>
              <a:t>For CV writing: </a:t>
            </a:r>
            <a:r>
              <a:rPr lang="en" sz="600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/>
              </a:rPr>
              <a:t>novoresume.com</a:t>
            </a:r>
            <a:endParaRPr sz="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Source Code Pro"/>
                <a:ea typeface="Source Code Pro"/>
                <a:cs typeface="Source Code Pro"/>
                <a:sym typeface="Source Code Pro"/>
              </a:rPr>
              <a:t>For career objective: </a:t>
            </a:r>
            <a:r>
              <a:rPr lang="en" sz="600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4"/>
              </a:rPr>
              <a:t>naukri.com</a:t>
            </a:r>
            <a:r>
              <a:rPr lang="en" sz="600">
                <a:latin typeface="Source Code Pro"/>
                <a:ea typeface="Source Code Pro"/>
                <a:cs typeface="Source Code Pro"/>
                <a:sym typeface="Source Code Pro"/>
              </a:rPr>
              <a:t> and </a:t>
            </a:r>
            <a:r>
              <a:rPr lang="en" sz="600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5"/>
              </a:rPr>
              <a:t>novoresume.com/career-blog</a:t>
            </a:r>
            <a:r>
              <a:rPr lang="en" sz="600">
                <a:latin typeface="Source Code Pro"/>
                <a:ea typeface="Source Code Pro"/>
                <a:cs typeface="Source Code Pro"/>
                <a:sym typeface="Source Code Pro"/>
              </a:rPr>
              <a:t>  </a:t>
            </a:r>
            <a:r>
              <a:rPr lang="en" sz="60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6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Higher Study</a:t>
            </a:r>
            <a:endParaRPr/>
          </a:p>
        </p:txBody>
      </p:sp>
      <p:sp>
        <p:nvSpPr>
          <p:cNvPr id="100" name="Google Shape;100;p18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8"/>
          <p:cNvSpPr txBox="1"/>
          <p:nvPr>
            <p:ph idx="2" type="body"/>
          </p:nvPr>
        </p:nvSpPr>
        <p:spPr>
          <a:xfrm>
            <a:off x="4939500" y="495600"/>
            <a:ext cx="3837000" cy="396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Select country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Choose subject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Select universities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Collect documents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Prepare for IELTS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Apply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the offer letter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Search for accommodation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Apply in Embassy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Collect Passport with Visa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265500" y="1459750"/>
            <a:ext cx="4045200" cy="17892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Teaching Profession</a:t>
            </a:r>
            <a:endParaRPr/>
          </a:p>
        </p:txBody>
      </p:sp>
      <p:sp>
        <p:nvSpPr>
          <p:cNvPr id="107" name="Google Shape;107;p1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9"/>
          <p:cNvSpPr txBox="1"/>
          <p:nvPr>
            <p:ph idx="2" type="body"/>
          </p:nvPr>
        </p:nvSpPr>
        <p:spPr>
          <a:xfrm>
            <a:off x="4939500" y="1181400"/>
            <a:ext cx="3837000" cy="2692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some research in your desired field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Publish your research work in </a:t>
            </a:r>
            <a:r>
              <a:rPr lang="en">
                <a:solidFill>
                  <a:schemeClr val="dk1"/>
                </a:solidFill>
              </a:rPr>
              <a:t>IEEE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the M.Sc.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Choose subject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Be careful about your CGPA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type="title"/>
          </p:nvPr>
        </p:nvSpPr>
        <p:spPr>
          <a:xfrm>
            <a:off x="265500" y="1535950"/>
            <a:ext cx="4045200" cy="17892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Government and Banking Job</a:t>
            </a:r>
            <a:endParaRPr/>
          </a:p>
        </p:txBody>
      </p:sp>
      <p:sp>
        <p:nvSpPr>
          <p:cNvPr id="114" name="Google Shape;114;p20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Start learning the </a:t>
            </a:r>
            <a:r>
              <a:rPr lang="en">
                <a:solidFill>
                  <a:schemeClr val="dk1"/>
                </a:solidFill>
              </a:rPr>
              <a:t>Bangla</a:t>
            </a:r>
            <a:r>
              <a:rPr lang="en"/>
              <a:t>, </a:t>
            </a:r>
            <a:r>
              <a:rPr lang="en">
                <a:solidFill>
                  <a:schemeClr val="dk1"/>
                </a:solidFill>
              </a:rPr>
              <a:t>English</a:t>
            </a:r>
            <a:r>
              <a:rPr lang="en"/>
              <a:t>, </a:t>
            </a:r>
            <a:r>
              <a:rPr lang="en">
                <a:solidFill>
                  <a:schemeClr val="dk1"/>
                </a:solidFill>
              </a:rPr>
              <a:t>Mathematics</a:t>
            </a:r>
            <a:r>
              <a:rPr lang="en"/>
              <a:t>, </a:t>
            </a:r>
            <a:r>
              <a:rPr lang="en">
                <a:solidFill>
                  <a:schemeClr val="dk1"/>
                </a:solidFill>
              </a:rPr>
              <a:t>Shongbidhan</a:t>
            </a:r>
            <a:r>
              <a:rPr lang="en"/>
              <a:t>, </a:t>
            </a:r>
            <a:r>
              <a:rPr lang="en">
                <a:solidFill>
                  <a:schemeClr val="dk1"/>
                </a:solidFill>
              </a:rPr>
              <a:t>General Knowledge</a:t>
            </a:r>
            <a:r>
              <a:rPr lang="en">
                <a:solidFill>
                  <a:srgbClr val="000000"/>
                </a:solidFill>
              </a:rPr>
              <a:t> and must </a:t>
            </a:r>
            <a:r>
              <a:rPr lang="en">
                <a:solidFill>
                  <a:schemeClr val="dk1"/>
                </a:solidFill>
              </a:rPr>
              <a:t>C.S.E.</a:t>
            </a:r>
            <a:r>
              <a:rPr lang="en">
                <a:solidFill>
                  <a:srgbClr val="000000"/>
                </a:solidFill>
              </a:rPr>
              <a:t> course </a:t>
            </a:r>
            <a:r>
              <a:rPr lang="en">
                <a:solidFill>
                  <a:srgbClr val="000000"/>
                </a:solidFill>
              </a:rPr>
              <a:t>related </a:t>
            </a:r>
            <a:r>
              <a:rPr lang="en">
                <a:solidFill>
                  <a:srgbClr val="000000"/>
                </a:solidFill>
              </a:rPr>
              <a:t>topics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choose your path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 your awesome life!!!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