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4" r:id="rId17"/>
    <p:sldId id="27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90" d="100"/>
          <a:sy n="90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05DAE5-4BE7-400E-8C41-B59BDF152683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FA1380-69A8-454F-BA21-0EDC36C4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6B62C-5C74-40D3-93DC-F2BFD5F71393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33BFC-E72F-4CDA-ADAE-42B35570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BFA8-7229-402E-9BC3-C5BFD3530F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137B-FF7E-4331-A763-5853E9D6882E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F06F-3B9A-405C-9CAE-C93ED1C4B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Skeletal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Limb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cea1.com/wp-content/uploads/2013/07/Humerus-Anatom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00200"/>
            <a:ext cx="5211095" cy="5198085"/>
          </a:xfrm>
          <a:prstGeom prst="rect">
            <a:avLst/>
          </a:prstGeom>
          <a:noFill/>
        </p:spPr>
      </p:pic>
      <p:pic>
        <p:nvPicPr>
          <p:cNvPr id="9" name="Picture 13" descr="05_10Figure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4267200" cy="491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&amp; Foot</a:t>
            </a:r>
          </a:p>
        </p:txBody>
      </p:sp>
      <p:pic>
        <p:nvPicPr>
          <p:cNvPr id="4" name="Picture 3" descr="F:\Daffodil\lectures\02. skeletal system\05_23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81200"/>
            <a:ext cx="4285861" cy="43434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F:\Daffodil\lectures\02. skeletal system\05_26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17312"/>
            <a:ext cx="4031108" cy="504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ffodil\lectures\02. skeletal system\Bones-of-the-Pelvic-Girdle-for-EMS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2971800" cy="1752600"/>
          </a:xfrm>
          <a:prstGeom prst="rect">
            <a:avLst/>
          </a:prstGeom>
          <a:noFill/>
        </p:spPr>
      </p:pic>
      <p:pic>
        <p:nvPicPr>
          <p:cNvPr id="2051" name="Picture 3" descr="F:\Daffodil\lectures\02. skeletal system\image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524000"/>
            <a:ext cx="2995017" cy="49530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Lower Limb</a:t>
            </a:r>
          </a:p>
        </p:txBody>
      </p:sp>
      <p:pic>
        <p:nvPicPr>
          <p:cNvPr id="2053" name="Picture 5" descr="https://thesebonesofmine.files.wordpress.com/2012/03/fem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2492" y="2209800"/>
            <a:ext cx="312150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Bone marrow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534400" cy="32004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/>
              <a:t>Within the bones there are two types of bone marrow: </a:t>
            </a:r>
            <a:r>
              <a:rPr lang="en-US" b="1" dirty="0"/>
              <a:t>red marrow </a:t>
            </a:r>
            <a:r>
              <a:rPr lang="en-US" dirty="0"/>
              <a:t>and </a:t>
            </a:r>
            <a:r>
              <a:rPr lang="en-US" b="1" dirty="0"/>
              <a:t>yellow marrow.</a:t>
            </a:r>
          </a:p>
          <a:p>
            <a:pPr algn="just">
              <a:buNone/>
            </a:pPr>
            <a:r>
              <a:rPr lang="en-US" dirty="0"/>
              <a:t> The </a:t>
            </a:r>
            <a:r>
              <a:rPr lang="en-US" b="1" dirty="0"/>
              <a:t>yellow marrow</a:t>
            </a:r>
            <a:r>
              <a:rPr lang="en-US" dirty="0"/>
              <a:t> has fatty connective tissue and fills the marrow cavity. </a:t>
            </a:r>
          </a:p>
          <a:p>
            <a:pPr algn="just">
              <a:buNone/>
            </a:pPr>
            <a:r>
              <a:rPr lang="en-US" dirty="0"/>
              <a:t>The </a:t>
            </a:r>
            <a:r>
              <a:rPr lang="en-US" b="1" dirty="0"/>
              <a:t>red marrow</a:t>
            </a:r>
            <a:r>
              <a:rPr lang="en-US" dirty="0"/>
              <a:t> of some bones is an important site for blood cell production. Here all erythrocytes (red blood cells), platelets, and most leukocytes (white blood cells) form in adults.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371600"/>
            <a:ext cx="3733800" cy="210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3000" y="2590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Fig: Bone marrow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Joints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14478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-The sites where two skeletal elements come together</a:t>
            </a:r>
          </a:p>
          <a:p>
            <a:r>
              <a:rPr lang="en-US" sz="2800" dirty="0"/>
              <a:t>-The site where two or more bones come together ,  whether there  is movement between them or not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Synovial joints</a:t>
            </a:r>
          </a:p>
          <a:p>
            <a:r>
              <a:rPr lang="en-US" sz="2800" dirty="0"/>
              <a:t>	Shoulder, Hip joints ( Ball &amp; Socket)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Intertarsal</a:t>
            </a:r>
            <a:r>
              <a:rPr lang="en-US" sz="2800" dirty="0"/>
              <a:t> joints (Plane)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Interphalangeal</a:t>
            </a:r>
            <a:r>
              <a:rPr lang="en-US" sz="2800" dirty="0"/>
              <a:t> joints (Hinge)</a:t>
            </a:r>
          </a:p>
          <a:p>
            <a:r>
              <a:rPr lang="en-US" sz="2800" dirty="0"/>
              <a:t>	etc.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Solid joints</a:t>
            </a:r>
          </a:p>
          <a:p>
            <a:r>
              <a:rPr lang="en-US" sz="2800" dirty="0"/>
              <a:t>	Sutures of Skull (Fibrous)</a:t>
            </a:r>
          </a:p>
          <a:p>
            <a:r>
              <a:rPr lang="en-US" sz="2800" dirty="0"/>
              <a:t>	Pubic </a:t>
            </a:r>
            <a:r>
              <a:rPr lang="en-US" sz="2800" dirty="0" err="1"/>
              <a:t>symohysis</a:t>
            </a:r>
            <a:r>
              <a:rPr lang="en-US" sz="2800" dirty="0"/>
              <a:t> (Cartilaginous)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Synovial Joint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philschatz.com/anatomy-book/resources/907_Synovial_J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11679"/>
            <a:ext cx="5029200" cy="5570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Summery………….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Skeletal system definition </a:t>
            </a:r>
          </a:p>
          <a:p>
            <a:r>
              <a:rPr lang="en-US" dirty="0"/>
              <a:t>Function of Skeletal System</a:t>
            </a:r>
          </a:p>
          <a:p>
            <a:r>
              <a:rPr lang="en-US" dirty="0"/>
              <a:t>Number of bones and main parts of skeletal system</a:t>
            </a:r>
          </a:p>
          <a:p>
            <a:r>
              <a:rPr lang="en-US" dirty="0"/>
              <a:t>Bones of Axial skeleton</a:t>
            </a:r>
          </a:p>
          <a:p>
            <a:r>
              <a:rPr lang="en-US" dirty="0"/>
              <a:t> Skull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Question:</a:t>
            </a:r>
            <a:r>
              <a:rPr lang="en-US" dirty="0"/>
              <a:t> Write down the functions of Skull.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Summery………………..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Bones of </a:t>
            </a:r>
            <a:r>
              <a:rPr lang="en-US" dirty="0" err="1"/>
              <a:t>appendicular</a:t>
            </a:r>
            <a:r>
              <a:rPr lang="en-US" dirty="0"/>
              <a:t> skeleton </a:t>
            </a:r>
          </a:p>
          <a:p>
            <a:r>
              <a:rPr lang="en-US" dirty="0"/>
              <a:t>Bones of upper &amp; lower limb</a:t>
            </a:r>
          </a:p>
          <a:p>
            <a:r>
              <a:rPr lang="en-US" dirty="0"/>
              <a:t>Bone marrow</a:t>
            </a:r>
          </a:p>
          <a:p>
            <a:r>
              <a:rPr lang="en-US" dirty="0"/>
              <a:t>Joints and its classification (Ref. Grays Anatomy)</a:t>
            </a:r>
          </a:p>
          <a:p>
            <a:r>
              <a:rPr lang="en-US" dirty="0"/>
              <a:t>Diagram of</a:t>
            </a:r>
          </a:p>
          <a:p>
            <a:pPr lvl="1"/>
            <a:r>
              <a:rPr lang="en-US" dirty="0" err="1"/>
              <a:t>Humerus</a:t>
            </a:r>
            <a:endParaRPr lang="en-US" dirty="0"/>
          </a:p>
          <a:p>
            <a:pPr lvl="1"/>
            <a:r>
              <a:rPr lang="en-US" dirty="0"/>
              <a:t>Femur</a:t>
            </a:r>
          </a:p>
          <a:p>
            <a:pPr lvl="1"/>
            <a:r>
              <a:rPr lang="en-US" dirty="0"/>
              <a:t>Pelvic girdle</a:t>
            </a:r>
          </a:p>
          <a:p>
            <a:pPr lvl="1"/>
            <a:r>
              <a:rPr lang="en-US" dirty="0"/>
              <a:t>Hand &amp; Foot</a:t>
            </a:r>
          </a:p>
          <a:p>
            <a:pPr lvl="1"/>
            <a:r>
              <a:rPr lang="en-US" dirty="0"/>
              <a:t>Synovial Joint</a:t>
            </a:r>
          </a:p>
          <a:p>
            <a:pPr lvl="1">
              <a:buNone/>
            </a:pPr>
            <a:r>
              <a:rPr lang="en-US" dirty="0"/>
              <a:t>** Characteristics &amp; Functions of Pelvis.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The skeletal system consists of skeleton that is the </a:t>
            </a:r>
            <a:r>
              <a:rPr lang="en-US" b="1" dirty="0"/>
              <a:t>bony framework </a:t>
            </a:r>
            <a:r>
              <a:rPr lang="en-US" dirty="0"/>
              <a:t>of the body </a:t>
            </a:r>
            <a:r>
              <a:rPr lang="en-US" b="1" dirty="0"/>
              <a:t>providing support and protection</a:t>
            </a:r>
            <a:r>
              <a:rPr lang="en-US" dirty="0"/>
              <a:t> for some of the soft organs, acting as </a:t>
            </a:r>
            <a:r>
              <a:rPr lang="en-US" b="1" dirty="0"/>
              <a:t>levers in movement and providing surface</a:t>
            </a:r>
            <a:r>
              <a:rPr lang="en-US" dirty="0"/>
              <a:t>s for the attachment of the skeletal muscle.</a:t>
            </a:r>
          </a:p>
          <a:p>
            <a:pPr algn="just">
              <a:buNone/>
            </a:pPr>
            <a:r>
              <a:rPr lang="en-US" dirty="0"/>
              <a:t>This system has </a:t>
            </a:r>
            <a:r>
              <a:rPr lang="en-US" b="1" dirty="0"/>
              <a:t>206 bones </a:t>
            </a:r>
            <a:r>
              <a:rPr lang="en-US" dirty="0"/>
              <a:t>and associated cartilage, tendons, and ligaments. </a:t>
            </a:r>
          </a:p>
          <a:p>
            <a:pPr algn="just">
              <a:buNone/>
            </a:pPr>
            <a:r>
              <a:rPr lang="en-US" dirty="0"/>
              <a:t>A joint is a place of union between two or more bones that may be movable or immovable. </a:t>
            </a:r>
          </a:p>
          <a:p>
            <a:pPr algn="just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1412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 of Bone and 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495800" cy="4525963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r>
              <a:rPr lang="en-US" sz="3000" dirty="0"/>
              <a:t>Support</a:t>
            </a:r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r>
              <a:rPr lang="en-US" sz="3000" dirty="0"/>
              <a:t>Protection</a:t>
            </a:r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r>
              <a:rPr lang="en-US" sz="3000" dirty="0"/>
              <a:t>Assistance in Movement</a:t>
            </a:r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r>
              <a:rPr lang="en-US" sz="3000" dirty="0"/>
              <a:t>Mineral Homeostasis</a:t>
            </a:r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r>
              <a:rPr lang="en-US" sz="3000" dirty="0"/>
              <a:t>Blood Cell Production</a:t>
            </a:r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r>
              <a:rPr lang="en-US" sz="3000" dirty="0"/>
              <a:t>Triglyceride Storage</a:t>
            </a:r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endParaRPr lang="en-US" sz="3000" dirty="0"/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endParaRPr lang="en-US" sz="3000" dirty="0"/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endParaRPr lang="en-US" sz="3000" dirty="0"/>
          </a:p>
          <a:p>
            <a:pPr>
              <a:buClr>
                <a:schemeClr val="accent1"/>
              </a:buClr>
              <a:buSzPct val="65000"/>
              <a:buFont typeface="Wingdings" pitchFamily="-92" charset="2"/>
              <a:buChar char="n"/>
            </a:pPr>
            <a:endParaRPr lang="en-US" sz="3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7612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Parts of 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400" dirty="0"/>
              <a:t>There are </a:t>
            </a:r>
            <a:r>
              <a:rPr lang="en-US" sz="2400" b="1" dirty="0"/>
              <a:t>two p</a:t>
            </a:r>
            <a:r>
              <a:rPr lang="en-US" sz="2400" dirty="0"/>
              <a:t>arts of the skeletal system:</a:t>
            </a:r>
          </a:p>
          <a:p>
            <a:pPr algn="just">
              <a:buNone/>
            </a:pPr>
            <a:r>
              <a:rPr lang="en-US" sz="2400" b="1" dirty="0"/>
              <a:t>1.Axial skeleton: </a:t>
            </a:r>
          </a:p>
          <a:p>
            <a:pPr algn="just">
              <a:buNone/>
            </a:pPr>
            <a:r>
              <a:rPr lang="en-US" sz="2400" dirty="0"/>
              <a:t>consists of the bones that form the </a:t>
            </a:r>
            <a:r>
              <a:rPr lang="en-US" sz="2400" b="1" dirty="0"/>
              <a:t>axis</a:t>
            </a:r>
            <a:r>
              <a:rPr lang="en-US" sz="2400" dirty="0"/>
              <a:t> of the body.</a:t>
            </a:r>
          </a:p>
          <a:p>
            <a:pPr algn="just">
              <a:buNone/>
            </a:pPr>
            <a:r>
              <a:rPr lang="en-US" sz="2400" dirty="0"/>
              <a:t>The axial skeleton includes the skull, the vertebral column and the ribs. </a:t>
            </a:r>
          </a:p>
          <a:p>
            <a:pPr algn="just">
              <a:buNone/>
            </a:pPr>
            <a:r>
              <a:rPr lang="en-US" sz="2400" dirty="0"/>
              <a:t> </a:t>
            </a:r>
            <a:r>
              <a:rPr lang="en-US" sz="2400" b="1" dirty="0"/>
              <a:t>2.Appendicular skeleton:</a:t>
            </a:r>
          </a:p>
          <a:p>
            <a:pPr algn="just">
              <a:buNone/>
            </a:pPr>
            <a:r>
              <a:rPr lang="en-US" sz="2400" dirty="0"/>
              <a:t>consists of the bones of the upper and lower </a:t>
            </a:r>
            <a:r>
              <a:rPr lang="en-US" sz="2400" b="1" dirty="0"/>
              <a:t>extremities </a:t>
            </a:r>
            <a:r>
              <a:rPr lang="en-US" sz="2400" dirty="0"/>
              <a:t>and the pectoral and pelvic girdles.  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373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Bones of Axial skeleton(80 bones)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127760"/>
          <a:ext cx="7848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3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22 bones in skull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Cranial Bones (8) </a:t>
                      </a:r>
                    </a:p>
                    <a:p>
                      <a:pPr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Parietal (2)</a:t>
                      </a:r>
                    </a:p>
                    <a:p>
                      <a:pPr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Temporal (2)</a:t>
                      </a:r>
                    </a:p>
                    <a:p>
                      <a:pPr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Frontal (1)</a:t>
                      </a:r>
                    </a:p>
                    <a:p>
                      <a:pPr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Occipital (1)</a:t>
                      </a:r>
                    </a:p>
                    <a:p>
                      <a:pPr>
                        <a:buNone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Ethmoid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(1)</a:t>
                      </a:r>
                    </a:p>
                    <a:p>
                      <a:pPr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Sphenoid (1)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 in middle ears (Auditory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ossicles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200" b="0" dirty="0" err="1">
                          <a:solidFill>
                            <a:schemeClr val="tx1"/>
                          </a:solidFill>
                        </a:rPr>
                        <a:t>Malleus</a:t>
                      </a:r>
                      <a:r>
                        <a:rPr lang="fr-FR" sz="2200" b="0" dirty="0">
                          <a:solidFill>
                            <a:schemeClr val="tx1"/>
                          </a:solidFill>
                        </a:rPr>
                        <a:t> (2)</a:t>
                      </a:r>
                    </a:p>
                    <a:p>
                      <a:r>
                        <a:rPr lang="fr-FR" sz="2200" b="0" dirty="0">
                          <a:solidFill>
                            <a:schemeClr val="tx1"/>
                          </a:solidFill>
                        </a:rPr>
                        <a:t>Incus (2)</a:t>
                      </a:r>
                    </a:p>
                    <a:p>
                      <a:r>
                        <a:rPr lang="fr-FR" sz="2200" b="0" dirty="0" err="1">
                          <a:solidFill>
                            <a:schemeClr val="tx1"/>
                          </a:solidFill>
                        </a:rPr>
                        <a:t>Stapes</a:t>
                      </a:r>
                      <a:r>
                        <a:rPr lang="fr-FR" sz="2200" b="0" dirty="0">
                          <a:solidFill>
                            <a:schemeClr val="tx1"/>
                          </a:solidFill>
                        </a:rPr>
                        <a:t> (2)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hyoid bone </a:t>
                      </a:r>
                    </a:p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26 in vertebral column: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Cervical vertebrae (7)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Thoracic vertebrae (12)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Lumbar vertebrae (5)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Sacrum (1)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Coccyx (1)</a:t>
                      </a:r>
                    </a:p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25 in thoracic cage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(Rib cage):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Sternum (1),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Ribs (24)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Facial Bones (14)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vomer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(1)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maxilla (2), mandible (1)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zygomatic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(2)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palatine (2),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lacrimal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(2)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nasal (2),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inferior nasal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conchae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(2)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Axial skeleton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89012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181600" y="1219200"/>
            <a:ext cx="3840098" cy="3962400"/>
            <a:chOff x="5303902" y="1219200"/>
            <a:chExt cx="3840098" cy="3962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03902" y="1219200"/>
              <a:ext cx="3535298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78486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Skull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89012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14" y="1295400"/>
            <a:ext cx="8693371" cy="51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/>
              <a:t>Appendicular skeleton (126 bones)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4582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70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Upper Limb (64 bones)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Lower Limb (62 bones)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3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Pectoral Girdle : 4 bones</a:t>
                      </a:r>
                    </a:p>
                    <a:p>
                      <a:r>
                        <a:rPr lang="en-US" sz="2400" baseline="0" dirty="0"/>
                        <a:t>Scapula (2)</a:t>
                      </a:r>
                    </a:p>
                    <a:p>
                      <a:r>
                        <a:rPr lang="en-US" sz="2400" baseline="0" dirty="0"/>
                        <a:t>Clavicle 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 &amp; Forearm </a:t>
                      </a:r>
                    </a:p>
                    <a:p>
                      <a:r>
                        <a:rPr lang="en-US" sz="2400" dirty="0" err="1"/>
                        <a:t>Humerus</a:t>
                      </a:r>
                      <a:r>
                        <a:rPr lang="en-US" sz="2400" dirty="0"/>
                        <a:t> (2)</a:t>
                      </a:r>
                    </a:p>
                    <a:p>
                      <a:r>
                        <a:rPr lang="en-US" sz="2400" dirty="0"/>
                        <a:t>Ulna(2) 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Radius(2)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:54 bones</a:t>
                      </a:r>
                    </a:p>
                    <a:p>
                      <a:r>
                        <a:rPr lang="en-US" sz="2400" dirty="0"/>
                        <a:t>Carpal (16) </a:t>
                      </a:r>
                    </a:p>
                    <a:p>
                      <a:r>
                        <a:rPr lang="en-US" sz="2400" dirty="0"/>
                        <a:t>Metacarpal(10)</a:t>
                      </a:r>
                    </a:p>
                    <a:p>
                      <a:r>
                        <a:rPr lang="en-US" sz="2400" dirty="0"/>
                        <a:t>Proximal phalanges (10)</a:t>
                      </a:r>
                    </a:p>
                    <a:p>
                      <a:r>
                        <a:rPr lang="en-US" sz="2400" dirty="0"/>
                        <a:t>Middle phalanges (8),</a:t>
                      </a:r>
                    </a:p>
                    <a:p>
                      <a:r>
                        <a:rPr lang="en-US" sz="2400" dirty="0"/>
                        <a:t>Distal phalanges (10).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Pelvic girdle : 2 bones</a:t>
                      </a:r>
                    </a:p>
                    <a:p>
                      <a:r>
                        <a:rPr lang="en-US" sz="2400" dirty="0" err="1"/>
                        <a:t>Coxae</a:t>
                      </a:r>
                      <a:r>
                        <a:rPr lang="en-US" sz="2400" dirty="0"/>
                        <a:t> (2)</a:t>
                      </a:r>
                    </a:p>
                    <a:p>
                      <a:r>
                        <a:rPr lang="en-US" sz="2400" dirty="0"/>
                        <a:t>3 fused bones: </a:t>
                      </a:r>
                      <a:r>
                        <a:rPr lang="en-US" sz="2400" dirty="0" err="1"/>
                        <a:t>ilium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ischium</a:t>
                      </a:r>
                      <a:r>
                        <a:rPr lang="en-US" sz="2400" dirty="0"/>
                        <a:t>, and pubis.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Thigh &amp; leg : 8 bones</a:t>
                      </a:r>
                    </a:p>
                    <a:p>
                      <a:r>
                        <a:rPr lang="en-US" sz="2400" dirty="0"/>
                        <a:t>Femur (2) 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Patella (2) (knee)</a:t>
                      </a:r>
                    </a:p>
                    <a:p>
                      <a:pPr>
                        <a:buNone/>
                      </a:pPr>
                      <a:r>
                        <a:rPr lang="en-US" sz="2400" dirty="0"/>
                        <a:t>Tibia (2),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Fibula (2)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Feet and ankles : 52 bones</a:t>
                      </a:r>
                    </a:p>
                    <a:p>
                      <a:pPr>
                        <a:buNone/>
                      </a:pPr>
                      <a:r>
                        <a:rPr lang="en-US" sz="2400" dirty="0" err="1"/>
                        <a:t>Tarsals</a:t>
                      </a:r>
                      <a:r>
                        <a:rPr lang="en-US" sz="2400" dirty="0"/>
                        <a:t> (14) (ankle)</a:t>
                      </a:r>
                    </a:p>
                    <a:p>
                      <a:pPr>
                        <a:buNone/>
                      </a:pPr>
                      <a:r>
                        <a:rPr lang="en-US" sz="2400" dirty="0"/>
                        <a:t>Metatarsals (10)</a:t>
                      </a:r>
                    </a:p>
                    <a:p>
                      <a:pPr>
                        <a:buNone/>
                      </a:pPr>
                      <a:r>
                        <a:rPr lang="en-US" sz="2400" dirty="0"/>
                        <a:t>Proximal phalanges (10)</a:t>
                      </a:r>
                    </a:p>
                    <a:p>
                      <a:pPr>
                        <a:buNone/>
                      </a:pPr>
                      <a:r>
                        <a:rPr lang="en-US" sz="2400" dirty="0"/>
                        <a:t>middle phalanges (8)</a:t>
                      </a:r>
                    </a:p>
                    <a:p>
                      <a:pPr>
                        <a:buNone/>
                      </a:pPr>
                      <a:r>
                        <a:rPr lang="en-US" sz="2400" dirty="0"/>
                        <a:t>Distal phalanges (10).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Appendicular skeleton</a:t>
            </a:r>
          </a:p>
        </p:txBody>
      </p:sp>
      <p:pic>
        <p:nvPicPr>
          <p:cNvPr id="1026" name="Picture 2" descr="F:\Daffodil\lectures\02. skeletal system\Appendicular_Skelet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9144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657</Words>
  <Application>Microsoft Office PowerPoint</Application>
  <PresentationFormat>On-screen Show (4:3)</PresentationFormat>
  <Paragraphs>124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Skeletal system</vt:lpstr>
      <vt:lpstr>Introduction</vt:lpstr>
      <vt:lpstr>Functions of Bone and Skeletal System</vt:lpstr>
      <vt:lpstr>Parts of skeletal system</vt:lpstr>
      <vt:lpstr>Bones of Axial skeleton(80 bones)</vt:lpstr>
      <vt:lpstr>Axial skeleton</vt:lpstr>
      <vt:lpstr>Skull </vt:lpstr>
      <vt:lpstr>Appendicular skeleton (126 bones)</vt:lpstr>
      <vt:lpstr>Appendicular skeleton</vt:lpstr>
      <vt:lpstr>Upper Limb</vt:lpstr>
      <vt:lpstr>Hand &amp; Foot</vt:lpstr>
      <vt:lpstr>Lower Limb</vt:lpstr>
      <vt:lpstr>Bone marrow</vt:lpstr>
      <vt:lpstr>Joints</vt:lpstr>
      <vt:lpstr>Synovial Joint</vt:lpstr>
      <vt:lpstr>Summery………….</vt:lpstr>
      <vt:lpstr>Summery………………..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Su</dc:creator>
  <cp:lastModifiedBy>Md. Mahmodul Islam</cp:lastModifiedBy>
  <cp:revision>30</cp:revision>
  <dcterms:created xsi:type="dcterms:W3CDTF">2012-11-07T07:14:15Z</dcterms:created>
  <dcterms:modified xsi:type="dcterms:W3CDTF">2017-07-31T16:37:41Z</dcterms:modified>
</cp:coreProperties>
</file>