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6" r:id="rId28"/>
    <p:sldId id="282" r:id="rId29"/>
    <p:sldId id="283" r:id="rId30"/>
    <p:sldId id="287" r:id="rId31"/>
    <p:sldId id="285" r:id="rId32"/>
    <p:sldId id="284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9B118-77B4-43BC-8479-23A2689044F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64C55-1EAB-403E-A0E3-17F356833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46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64C55-1EAB-403E-A0E3-17F3568339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21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1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5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4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3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1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6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4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2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3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6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5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7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0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2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A75469E-662E-4331-B8C0-9869EACF5EA8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8D4ED58-FF89-48CD-89B7-F2B3FFB37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0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895351"/>
            <a:ext cx="9932146" cy="590550"/>
          </a:xfrm>
        </p:spPr>
        <p:txBody>
          <a:bodyPr>
            <a:noAutofit/>
          </a:bodyPr>
          <a:lstStyle/>
          <a:p>
            <a:r>
              <a:rPr lang="en-US" sz="2800" b="1" spc="15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sz="2800" b="1" spc="15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Internet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Protocol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Addresses IPV4 Addressing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19400"/>
            <a:ext cx="10972800" cy="29527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Professor Dr. A.K.M Fazlul Haque</a:t>
            </a:r>
          </a:p>
          <a:p>
            <a:pPr algn="ctr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Electronics and Telecommunication</a:t>
            </a:r>
          </a:p>
          <a:p>
            <a:pPr algn="ctr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Engineering (ETE)</a:t>
            </a:r>
          </a:p>
          <a:p>
            <a:pPr algn="ctr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Daffodil International University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0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4564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Class A Addresses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a Class A network, there are:</a:t>
            </a:r>
          </a:p>
          <a:p>
            <a:pPr marL="400050" lvl="1" indent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2^24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2 or 16,777,214 hosts.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Half of all IP addresses are Class A addresses.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You can use the same formula to determine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number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Networks in an address class.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., a Class A address uses 7 bits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designate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network, so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2^7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2) = 126 or there can be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126 Class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Networks.</a:t>
            </a:r>
          </a:p>
        </p:txBody>
      </p:sp>
    </p:spTree>
    <p:extLst>
      <p:ext uri="{BB962C8B-B14F-4D97-AF65-F5344CB8AC3E}">
        <p14:creationId xmlns:p14="http://schemas.microsoft.com/office/powerpoint/2010/main" val="138504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45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Class B IP Addresses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21230"/>
            <a:ext cx="10972800" cy="43891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 B addresses use the 1st 16 bits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two octets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for the Network address.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last 2 octets are used for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Host address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1st 2 bit, which are always 10,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designate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address as a Class B address &amp; 14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bits are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used to designate the Network.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leaves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16 bits (two octets) to designate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Hosts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789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64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Class B IP Addresses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64080"/>
            <a:ext cx="10972800" cy="330327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So how many Class B Networks can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there be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Using our formula, 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2^14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 2), there can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be 16,382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Class B Networks &amp; each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Network can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have 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2^16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 2) Hosts, or 65,534 Hosts.</a:t>
            </a:r>
          </a:p>
        </p:txBody>
      </p:sp>
    </p:spTree>
    <p:extLst>
      <p:ext uri="{BB962C8B-B14F-4D97-AF65-F5344CB8AC3E}">
        <p14:creationId xmlns:p14="http://schemas.microsoft.com/office/powerpoint/2010/main" val="270919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45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Class C IP Addresses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Class C addresses use the 1st 24 bits 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three octets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for the Network address &amp; only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last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octet for Host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addresses .The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1st 3 bits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all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class C addresses are set to 110,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leaving 21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bits for the Network address,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which means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there can be 2,097,150 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2^21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2) Class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 Networks, but only 254 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2^8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2) Hosts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per Network.</a:t>
            </a:r>
          </a:p>
        </p:txBody>
      </p:sp>
    </p:spTree>
    <p:extLst>
      <p:ext uri="{BB962C8B-B14F-4D97-AF65-F5344CB8AC3E}">
        <p14:creationId xmlns:p14="http://schemas.microsoft.com/office/powerpoint/2010/main" val="348642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Class C IP Addresses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93550" y="2628900"/>
            <a:ext cx="5604900" cy="247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50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58978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Special Addresses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29250" y="2743200"/>
            <a:ext cx="5533500" cy="246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4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26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Special Addresses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Within each address class is a set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addresses that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set aside for use in local networks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sitting behind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firewall or NAT (Network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Address Translation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device or Networks not connected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Internet.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39655" y="3848100"/>
            <a:ext cx="5738648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75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50" y="47548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Subnet Mask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05" y="2468880"/>
            <a:ext cx="10972800" cy="43891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IP address has 2 parts: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  –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Network identification.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  –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Host identification.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Frequently, the Network &amp; Host portions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address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need to be separately extracted.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most cases, if you know the address class,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it’s easy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separate the 2 portions.</a:t>
            </a:r>
          </a:p>
        </p:txBody>
      </p:sp>
    </p:spTree>
    <p:extLst>
      <p:ext uri="{BB962C8B-B14F-4D97-AF65-F5344CB8AC3E}">
        <p14:creationId xmlns:p14="http://schemas.microsoft.com/office/powerpoint/2010/main" val="310878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4945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Subnet Mask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With the rapid growth of the internet &amp;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ever-increasing demand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for new addresses,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standard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address class structure has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been expanded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by borrowing bits from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Host portion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allow for more Networks.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Under this addressing scheme,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called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Subnetting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          separating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Network &amp;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Host requires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special process called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Subnet Masking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882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358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Subnet Mask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0" y="2183130"/>
            <a:ext cx="10972800" cy="43891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subnet masking process was developed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identify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&amp; extract the Network part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address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subnet mask, which contains a binary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bit pattern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ones &amp; zeros, is applied to 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address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determine whether the address is on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local Network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it is not, the process of routing it to 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outside network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begins.</a:t>
            </a:r>
          </a:p>
        </p:txBody>
      </p:sp>
    </p:spTree>
    <p:extLst>
      <p:ext uri="{BB962C8B-B14F-4D97-AF65-F5344CB8AC3E}">
        <p14:creationId xmlns:p14="http://schemas.microsoft.com/office/powerpoint/2010/main" val="353890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14400"/>
            <a:ext cx="10972800" cy="81915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IP Address Classes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397" y="3124200"/>
            <a:ext cx="10972800" cy="2756095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IP addresses are divided into 5 classes,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each of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which is designated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the alphabetic letters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to 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 addresses are used for multicasting.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 addresses are reserved for testing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some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mysterious future use.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93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50" y="4564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Subnet Mask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122" y="2636634"/>
            <a:ext cx="10972800" cy="438912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function of a subnet mask is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determine whether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IP address exists on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local network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whether it must be routed outside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local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network.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applied to a message’s destination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address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extract the network address.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the extracted network address matches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local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network ID, the destination is located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local network.</a:t>
            </a:r>
          </a:p>
        </p:txBody>
      </p:sp>
    </p:spTree>
    <p:extLst>
      <p:ext uri="{BB962C8B-B14F-4D97-AF65-F5344CB8AC3E}">
        <p14:creationId xmlns:p14="http://schemas.microsoft.com/office/powerpoint/2010/main" val="153660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945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Subnet Mask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05" y="2906462"/>
            <a:ext cx="10972800" cy="43891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However, if they don’t match,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message must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 routed outside the local network.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process used to apply the subnet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mask involves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Boolean Algebra to filter out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nonmatching bits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identify the network address.</a:t>
            </a:r>
          </a:p>
        </p:txBody>
      </p:sp>
    </p:spTree>
    <p:extLst>
      <p:ext uri="{BB962C8B-B14F-4D97-AF65-F5344CB8AC3E}">
        <p14:creationId xmlns:p14="http://schemas.microsoft.com/office/powerpoint/2010/main" val="36686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50" y="55168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Boolean Algebra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Boolean Algebra is a process that applies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binary logic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yield binary results.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Working with subnet masks, you need only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basic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principles of Boolean Algebra: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–&gt;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 and 1 = 1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–&gt;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 and 0 = 0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–&gt;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0 and 1 = 0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–&gt;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0 and 0 = 0</a:t>
            </a:r>
          </a:p>
        </p:txBody>
      </p:sp>
    </p:spTree>
    <p:extLst>
      <p:ext uri="{BB962C8B-B14F-4D97-AF65-F5344CB8AC3E}">
        <p14:creationId xmlns:p14="http://schemas.microsoft.com/office/powerpoint/2010/main" val="1702429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1358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Boolean Algebra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31" y="3184819"/>
            <a:ext cx="10972800" cy="438912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another words, the only way you can get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result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a 1 is to combine 1 &amp; 1.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Everything else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will end up as a 0.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process of combining binary values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with Boolean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Algebra is called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Anding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3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47548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Default Standard Subnet Masks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are default standard subnet masks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Class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A, B and C addresses: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64778" y="3049314"/>
            <a:ext cx="8088708" cy="305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08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5168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A Trial Separation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184818"/>
            <a:ext cx="10972800" cy="43891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Subnet masks apply only to Class A, B 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 IP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addresses.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subnet mask is like a filter that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applied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message’s destination IP address.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Its objective is to determine if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local network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destination network.</a:t>
            </a:r>
          </a:p>
        </p:txBody>
      </p:sp>
    </p:spTree>
    <p:extLst>
      <p:ext uri="{BB962C8B-B14F-4D97-AF65-F5344CB8AC3E}">
        <p14:creationId xmlns:p14="http://schemas.microsoft.com/office/powerpoint/2010/main" val="199500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64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A Trial Separation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8615" y="3123693"/>
            <a:ext cx="9376412" cy="34163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subnet mask goes like this: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a destination IP address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206.175.162.21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we know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that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 C 	address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&amp; that its binary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equivalent 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11001110.10101111.10100010.00010101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07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5168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A Trial Separation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683531"/>
            <a:ext cx="109728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2. We also know that the default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standard Class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 subnet mask is: 255.255.255.0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and that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its binary equivalent is:</a:t>
            </a:r>
          </a:p>
          <a:p>
            <a:pPr marL="0" indent="0" algn="just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	11111111.11111111.11111111.00000000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6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738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A Trial Separation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When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these two binary numbers (the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IP address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&amp; the subnet mask) are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combined using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Boolean Algebra, the Network ID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destination network is the result: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8162" y="4146331"/>
            <a:ext cx="7113776" cy="271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01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45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A Trial Separation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266705"/>
            <a:ext cx="109728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 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result is the IP address of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network which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this case is the same as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local network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&amp; means that the message is for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node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on the local network.</a:t>
            </a:r>
          </a:p>
        </p:txBody>
      </p:sp>
    </p:spTree>
    <p:extLst>
      <p:ext uri="{BB962C8B-B14F-4D97-AF65-F5344CB8AC3E}">
        <p14:creationId xmlns:p14="http://schemas.microsoft.com/office/powerpoint/2010/main" val="390758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IP Address Classes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79103" cy="34163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 IP classes are split up based 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value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the 1st octet: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71560" y="3780936"/>
            <a:ext cx="5032453" cy="223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12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45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Routing IP Addresses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961052"/>
            <a:ext cx="10972800" cy="43891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you build a network, you need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figure out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how many network Ids your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network requires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do so, you must account for every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WAN connection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&amp; subnet on the Network.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Every node &amp; router interface requires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Host address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or ID.</a:t>
            </a:r>
          </a:p>
        </p:txBody>
      </p:sp>
    </p:spTree>
    <p:extLst>
      <p:ext uri="{BB962C8B-B14F-4D97-AF65-F5344CB8AC3E}">
        <p14:creationId xmlns:p14="http://schemas.microsoft.com/office/powerpoint/2010/main" val="422925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47548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Routing IP Addresses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475" y="3187662"/>
            <a:ext cx="10972800" cy="43891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There’s no hard &amp; fast rule on how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 should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dole out your allotted IP addresses.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Commonly, though, the lowest numbers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through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10) are assigned to routers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servers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but how you assign addresses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strictly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up to you &amp; your network policies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guidelines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121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326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Configuring an IP Address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3055734"/>
            <a:ext cx="10972800" cy="438912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proper way to configure an IP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address 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router is through the IP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Address command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which assigns each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router interface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its unique IP address.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router with 4 interfaces needs 4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separate IP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addresses because, technically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each interface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(&amp; address) is on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different network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579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46938"/>
            <a:ext cx="10820400" cy="1048512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IP Address Classes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28660" cy="34163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Using the ranges, you can determine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class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an address from its 1st octet value.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address beginning with 120 is a Class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address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155 is a Class B address &amp; 220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Class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 address.</a:t>
            </a:r>
          </a:p>
        </p:txBody>
      </p:sp>
    </p:spTree>
    <p:extLst>
      <p:ext uri="{BB962C8B-B14F-4D97-AF65-F5344CB8AC3E}">
        <p14:creationId xmlns:p14="http://schemas.microsoft.com/office/powerpoint/2010/main" val="288160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53262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Is This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the Host or the Network?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5904" y="2374900"/>
            <a:ext cx="8825659" cy="1022569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32 bits of the IP address are divided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into Network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&amp; Host portions, with the octets assigned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part of one or the other.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56490" y="3638551"/>
            <a:ext cx="5820760" cy="2494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11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50" y="952500"/>
            <a:ext cx="10972800" cy="723138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Is This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the Host or the Network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40280"/>
            <a:ext cx="10972800" cy="43891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Each Network is assigned a network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address &amp;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every device or interface (such as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router port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on the network is assigned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host address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only 2 specific rules that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govern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value of the address.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host address cannot be designated by all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zeros 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 ones.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These are special addresses that are reserved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special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purposes.</a:t>
            </a:r>
          </a:p>
        </p:txBody>
      </p:sp>
    </p:spTree>
    <p:extLst>
      <p:ext uri="{BB962C8B-B14F-4D97-AF65-F5344CB8AC3E}">
        <p14:creationId xmlns:p14="http://schemas.microsoft.com/office/powerpoint/2010/main" val="26200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52500"/>
            <a:ext cx="10972800" cy="742188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Class A Addresses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21230"/>
            <a:ext cx="10972800" cy="43891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 A IP addresses use the 1st 8 bits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Octet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to designate the Network address.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1st bit which is always a 0, is used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indicate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address as a Class A address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remaining 7 bits are used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designate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Network.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other 3 octets contain the Host address.</a:t>
            </a:r>
          </a:p>
        </p:txBody>
      </p:sp>
    </p:spTree>
    <p:extLst>
      <p:ext uri="{BB962C8B-B14F-4D97-AF65-F5344CB8AC3E}">
        <p14:creationId xmlns:p14="http://schemas.microsoft.com/office/powerpoint/2010/main" val="155144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50" y="6469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Class A Addresses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16480"/>
            <a:ext cx="10972800" cy="238887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are 128 Class A Network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Addresses, but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because addresses with all zeros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aren’t used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&amp; address 127 is a special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purpose address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126 Class A Networks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available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448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5326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Class A Addresses 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(Cont.)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40280"/>
            <a:ext cx="10972800" cy="299847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are 16,777,214 Host addresses available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Class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address.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Rather than remembering this number exactly,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 can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use the following formula to compute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number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hosts available in any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 addresses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where “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represents the number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bits 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host portion: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(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– 2) = Number of available hosts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165</TotalTime>
  <Words>1378</Words>
  <Application>Microsoft Office PowerPoint</Application>
  <PresentationFormat>Widescreen</PresentationFormat>
  <Paragraphs>108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Century Gothic</vt:lpstr>
      <vt:lpstr>Times New Roman</vt:lpstr>
      <vt:lpstr>Wingdings 3</vt:lpstr>
      <vt:lpstr>Ion Boardroom</vt:lpstr>
      <vt:lpstr>Lecture - Internet Protocol Addresses IPV4 Addressing</vt:lpstr>
      <vt:lpstr>IP Address Classes</vt:lpstr>
      <vt:lpstr>IP Address Classes (Cont.)</vt:lpstr>
      <vt:lpstr>IP Address Classes (Cont.)</vt:lpstr>
      <vt:lpstr>Is This the Host or the Network?</vt:lpstr>
      <vt:lpstr>Is This the Host or the Network? (Cont.)</vt:lpstr>
      <vt:lpstr>Class A Addresses</vt:lpstr>
      <vt:lpstr>Class A Addresses (Cont.)</vt:lpstr>
      <vt:lpstr>Class A Addresses (Cont.)</vt:lpstr>
      <vt:lpstr>Class A Addresses (Cont.)</vt:lpstr>
      <vt:lpstr>Class B IP Addresses</vt:lpstr>
      <vt:lpstr>Class B IP Addresses (Cont.)</vt:lpstr>
      <vt:lpstr>Class C IP Addresses</vt:lpstr>
      <vt:lpstr>Class C IP Addresses (Cont.)</vt:lpstr>
      <vt:lpstr>Special Addresses</vt:lpstr>
      <vt:lpstr>Special Addresses (Cont.)</vt:lpstr>
      <vt:lpstr>Subnet Mask</vt:lpstr>
      <vt:lpstr>Subnet Mask (Cont.)</vt:lpstr>
      <vt:lpstr>Subnet Mask (Cont.)</vt:lpstr>
      <vt:lpstr>Subnet Mask (Cont.)</vt:lpstr>
      <vt:lpstr>Subnet Mask (Cont.)</vt:lpstr>
      <vt:lpstr>Boolean Algebra</vt:lpstr>
      <vt:lpstr>Boolean Algebra (Cont.)</vt:lpstr>
      <vt:lpstr>Default Standard Subnet Masks</vt:lpstr>
      <vt:lpstr>A Trial Separation</vt:lpstr>
      <vt:lpstr>A Trial Separation (Cont.)</vt:lpstr>
      <vt:lpstr>A Trial Separation (Cont.)</vt:lpstr>
      <vt:lpstr>A Trial Separation (Cont.)</vt:lpstr>
      <vt:lpstr>A Trial Separation (Cont.)</vt:lpstr>
      <vt:lpstr>Routing IP Addresses</vt:lpstr>
      <vt:lpstr>Routing IP Addresses (Cont.)</vt:lpstr>
      <vt:lpstr>Configuring an IP Address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02 - Internet Protocol Addresses IPV4 Addressing</dc:title>
  <dc:creator>Himel</dc:creator>
  <cp:lastModifiedBy>Administrator</cp:lastModifiedBy>
  <cp:revision>71</cp:revision>
  <dcterms:created xsi:type="dcterms:W3CDTF">2015-05-16T04:22:46Z</dcterms:created>
  <dcterms:modified xsi:type="dcterms:W3CDTF">2020-09-03T17:51:32Z</dcterms:modified>
</cp:coreProperties>
</file>