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04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7700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55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5653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2697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0186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1558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9825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35122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63704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9920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A315EFB-5623-4431-BFD3-708FA035F007}" type="datetimeFigureOut">
              <a:rPr lang="en-SG" smtClean="0"/>
              <a:t>17/7/2020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0E306ABC-E5B7-4AE5-8313-765AF21876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9041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2A9A2-AA51-49B9-9134-F25869BBD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752" y="1023868"/>
            <a:ext cx="3793678" cy="843570"/>
          </a:xfrm>
        </p:spPr>
        <p:txBody>
          <a:bodyPr>
            <a:normAutofit/>
          </a:bodyPr>
          <a:lstStyle/>
          <a:p>
            <a:r>
              <a:rPr lang="en-SG" dirty="0"/>
              <a:t>Philips curve </a:t>
            </a:r>
          </a:p>
        </p:txBody>
      </p:sp>
    </p:spTree>
    <p:extLst>
      <p:ext uri="{BB962C8B-B14F-4D97-AF65-F5344CB8AC3E}">
        <p14:creationId xmlns:p14="http://schemas.microsoft.com/office/powerpoint/2010/main" val="40774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BA9A-55F0-4F2C-8194-01796C59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Negative relationship between unemployment and inflation rate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75ECE-313B-4A00-8B2F-B6F8B26DF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SG" sz="3200" b="1" dirty="0"/>
              <a:t>- A.W. Philips – 1958 </a:t>
            </a:r>
            <a:br>
              <a:rPr lang="en-SG" sz="3200" b="1" dirty="0"/>
            </a:br>
            <a:r>
              <a:rPr lang="en-SG" sz="3200" b="1" dirty="0"/>
              <a:t>- Keynes –Economic Recession</a:t>
            </a:r>
            <a:br>
              <a:rPr lang="en-SG" sz="3200" b="1" dirty="0"/>
            </a:br>
            <a:r>
              <a:rPr lang="en-SG" sz="3200" b="1" dirty="0"/>
              <a:t>-Before WW2, war, post war , great depression </a:t>
            </a:r>
            <a:br>
              <a:rPr lang="en-SG" sz="3200" b="1" dirty="0"/>
            </a:br>
            <a:r>
              <a:rPr lang="en-SG" sz="3200" b="1" dirty="0"/>
              <a:t>- UK ( un &amp; inflation ) </a:t>
            </a:r>
            <a:br>
              <a:rPr lang="en-SG" sz="3200" b="1" dirty="0"/>
            </a:br>
            <a:r>
              <a:rPr lang="en-SG" sz="3200" b="1" dirty="0"/>
              <a:t>- data of UK ( 1861-1957)</a:t>
            </a:r>
            <a:br>
              <a:rPr lang="en-SG" sz="3200" b="1" dirty="0"/>
            </a:br>
            <a:r>
              <a:rPr lang="en-SG" sz="3200" b="1" dirty="0"/>
              <a:t>-Question of  Keynesian Theory </a:t>
            </a:r>
            <a:br>
              <a:rPr lang="en-SG" dirty="0"/>
            </a:br>
            <a:r>
              <a:rPr lang="en-S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156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4EA09-F92D-4BD8-8C20-46EE6954A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800" b="1" dirty="0"/>
              <a:t>- To prescribe policy ( Tolerate inflation or un ) </a:t>
            </a:r>
            <a:br>
              <a:rPr lang="en-SG" sz="2800" b="1" dirty="0"/>
            </a:br>
            <a:r>
              <a:rPr lang="en-SG" sz="2800" b="1" dirty="0"/>
              <a:t>-Why this picture ?</a:t>
            </a:r>
            <a:br>
              <a:rPr lang="en-SG" dirty="0"/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3938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EB68E-E8E0-47CF-B00F-E07B905E9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But in 1970s , Both un and inflation were there </a:t>
            </a:r>
            <a:br>
              <a:rPr lang="en-SG" dirty="0"/>
            </a:br>
            <a:r>
              <a:rPr lang="en-SG" dirty="0"/>
              <a:t>- Breakdown of Philips curve </a:t>
            </a:r>
            <a:br>
              <a:rPr lang="en-SG" dirty="0"/>
            </a:br>
            <a:br>
              <a:rPr lang="en-SG" dirty="0"/>
            </a:br>
            <a:r>
              <a:rPr lang="en-SG" dirty="0"/>
              <a:t>_Friedman , Phelps – There are so many p.c. in SR and one p.c. in LR.</a:t>
            </a:r>
            <a:br>
              <a:rPr lang="en-SG" dirty="0"/>
            </a:br>
            <a:br>
              <a:rPr lang="en-SG" dirty="0"/>
            </a:br>
            <a:br>
              <a:rPr lang="en-SG" dirty="0"/>
            </a:br>
            <a:r>
              <a:rPr lang="en-SG" dirty="0"/>
              <a:t>-Money Illusion </a:t>
            </a:r>
          </a:p>
        </p:txBody>
      </p:sp>
    </p:spTree>
    <p:extLst>
      <p:ext uri="{BB962C8B-B14F-4D97-AF65-F5344CB8AC3E}">
        <p14:creationId xmlns:p14="http://schemas.microsoft.com/office/powerpoint/2010/main" val="344492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10295-C0A6-4DF0-9600-D0E5C4FCC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AD= 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B9576-6980-47A6-BA98-8FD23A2D2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Keynesian Equilibrium </a:t>
            </a:r>
            <a:br>
              <a:rPr lang="en-SG" dirty="0"/>
            </a:br>
            <a:r>
              <a:rPr lang="en-SG" dirty="0"/>
              <a:t>_ Increase in Price </a:t>
            </a:r>
            <a:br>
              <a:rPr lang="en-SG" dirty="0"/>
            </a:br>
            <a:r>
              <a:rPr lang="en-SG" dirty="0"/>
              <a:t>-Inflation </a:t>
            </a:r>
            <a:br>
              <a:rPr lang="en-SG" dirty="0"/>
            </a:br>
            <a:r>
              <a:rPr lang="en-SG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928393895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119</TotalTime>
  <Words>139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Schoolbook</vt:lpstr>
      <vt:lpstr>Corbel</vt:lpstr>
      <vt:lpstr>Feathered</vt:lpstr>
      <vt:lpstr>Philips curve </vt:lpstr>
      <vt:lpstr>Negative relationship between unemployment and inflation rate </vt:lpstr>
      <vt:lpstr>PowerPoint Presentation</vt:lpstr>
      <vt:lpstr>PowerPoint Presentation</vt:lpstr>
      <vt:lpstr>AD= 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Economy</dc:title>
  <dc:creator>Tahsin Sharmila Raisa</dc:creator>
  <cp:lastModifiedBy>Tahsin Sharmila Raisa</cp:lastModifiedBy>
  <cp:revision>3</cp:revision>
  <dcterms:created xsi:type="dcterms:W3CDTF">2020-07-17T14:17:03Z</dcterms:created>
  <dcterms:modified xsi:type="dcterms:W3CDTF">2020-07-17T16:16:15Z</dcterms:modified>
</cp:coreProperties>
</file>