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90" r:id="rId3"/>
    <p:sldId id="288" r:id="rId4"/>
    <p:sldId id="28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ek" initials="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A9030-6994-466A-9B08-8A60F7B9E56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E465-2867-4717-B657-965D39A5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3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3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8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2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2132"/>
            <a:ext cx="9144000" cy="16031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Chapter </a:t>
            </a:r>
            <a:r>
              <a:rPr lang="en-US" sz="2800" b="1" dirty="0" smtClean="0">
                <a:solidFill>
                  <a:srgbClr val="FFFF00"/>
                </a:solidFill>
              </a:rPr>
              <a:t>13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Marketing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4054" y="3481907"/>
            <a:ext cx="69535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Marketing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 is the activity, set of institutions, and processes for creating, communicating, delivering, and exchanging offerings that have value for customers, clients, partners, and society at large.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16618" y="1006101"/>
            <a:ext cx="2608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</a:rPr>
              <a:t>Marketing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Mark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16" y="49371"/>
            <a:ext cx="6984668" cy="262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60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277" y="1909067"/>
            <a:ext cx="4946035" cy="45599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70456" y="664906"/>
            <a:ext cx="2993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Marketing Mix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515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94" y="2210475"/>
            <a:ext cx="6932778" cy="421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54296" y="733146"/>
            <a:ext cx="5093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Consumer Buying process</a:t>
            </a:r>
          </a:p>
        </p:txBody>
      </p:sp>
    </p:spTree>
    <p:extLst>
      <p:ext uri="{BB962C8B-B14F-4D97-AF65-F5344CB8AC3E}">
        <p14:creationId xmlns:p14="http://schemas.microsoft.com/office/powerpoint/2010/main" val="325829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10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su</cp:lastModifiedBy>
  <cp:revision>41</cp:revision>
  <dcterms:created xsi:type="dcterms:W3CDTF">2018-05-15T12:02:59Z</dcterms:created>
  <dcterms:modified xsi:type="dcterms:W3CDTF">2018-12-16T07:50:00Z</dcterms:modified>
</cp:coreProperties>
</file>