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F37AC-F08B-4F35-9D0B-A172EB2EA008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4392-870B-4D97-9B28-F453E2F41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318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395AA-27BA-4BE5-93ED-BBDB7F3C88F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DBB0E-A902-47CD-916F-5E68009A4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79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DBB0E-A902-47CD-916F-5E68009A4E1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63F32E-C13B-4A16-9E4F-7FF29E73C8BD}" type="datetime1">
              <a:rPr lang="en-US" smtClean="0"/>
              <a:t>1/22/2016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5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DBB0E-A902-47CD-916F-5E68009A4E12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E113DE-C099-4270-BFBB-EC740A07E3B1}" type="datetime1">
              <a:rPr lang="en-US" smtClean="0"/>
              <a:t>1/22/2016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5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28C9-0F69-4372-A587-43C091402763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3281-CF6F-4011-9F4A-7918C5FB9074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8481-8863-4275-951B-5DB66D925A55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D63F-359F-40B9-878D-EDD3C99AF48B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5C5B-6F03-445F-ADAE-B5C84B4BE96B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93E6-A1F6-426E-8D7E-873D475EE140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E4C8-0882-41D7-8A00-DDDFC4D894A4}" type="datetime1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CB5F-024E-4BE2-BD51-2F56129C8B76}" type="datetime1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E834-06FD-4F80-84CC-DD341F7BB035}" type="datetime1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B3F8-A982-4FB2-AEF6-38DC057A7B59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9695-FD0F-46F0-975D-15922464D87D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65FF72-EA22-4692-AD68-E7A96AC08095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DE3BD4-5FE1-4F2D-B9B9-ACA1D13D6D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 to Assembly language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648200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MOV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target, source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reg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reg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mem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immed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300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300" dirty="0" err="1" smtClean="0">
                <a:latin typeface="Times New Roman" pitchFamily="18" charset="0"/>
                <a:cs typeface="Times New Roman" pitchFamily="18" charset="0"/>
              </a:rPr>
              <a:t>immed</a:t>
            </a:r>
            <a:endParaRPr lang="en-GB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Sizes of both operands must be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same.</a:t>
            </a:r>
          </a:p>
          <a:p>
            <a:pPr algn="just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can be any non-segment register except IP cannot be the target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register.</a:t>
            </a: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/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Data Transfer Instructions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.Model </a:t>
            </a:r>
            <a:r>
              <a:rPr lang="en-GB" sz="2800" i="1" dirty="0" err="1" smtClean="0">
                <a:latin typeface="Times New Roman" pitchFamily="18" charset="0"/>
                <a:cs typeface="Times New Roman" pitchFamily="18" charset="0"/>
              </a:rPr>
              <a:t>memory_model</a:t>
            </a:r>
            <a:endParaRPr lang="en-GB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tiny: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code+data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&lt;= 64K (.com program)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‏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small: code&lt;=64K, data&lt;=64K, one of each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medium: data&lt;=64K, one data segment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compact: code&lt;=64K, one code segment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large: multiple code and data segments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huge: allows individual arrays to exceed 64K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Memory Models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MODEL….        //</a:t>
            </a:r>
            <a:r>
              <a:rPr lang="en-US" dirty="0" smtClean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selects a standard memory model for the programs.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STACK 100H	   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sets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size of the program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stack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which may b any size up 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64kb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              //</a:t>
            </a:r>
            <a:r>
              <a:rPr lang="en-US" sz="2000" dirty="0"/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all variables pertaining to the program are defined in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area.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CODE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2000" dirty="0" smtClean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identifies the part of the program that contains instructions.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PROC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creates a name and a address for the beginning of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procedure.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…………….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efine main procedures.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…………….   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ENDP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indicates the end of the procedure.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END MAIN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// terminates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assembly  of the program.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Program Structure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ket 4"/>
          <p:cNvSpPr/>
          <p:nvPr/>
        </p:nvSpPr>
        <p:spPr>
          <a:xfrm>
            <a:off x="2286000" y="4114800"/>
            <a:ext cx="114300" cy="762000"/>
          </a:xfrm>
          <a:prstGeom prst="rightBracket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8077199" cy="4876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.MODEL SMALL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.STACK 100H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.DATA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“Hello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$”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Message to be displayed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.CODE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 PROC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ax,@data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ds,ax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ah,9h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 to display a string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dx,offset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offset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Message string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21h		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Dos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Interrupt (initiate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process)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ax,4C00h		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function to terminate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21h	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Dos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Interrupt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 ENDP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   MAIN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Example (Print Hello World!)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Assembly language is a low level programming language. You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get some knowledge about computer structure in order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anything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simple computer model as I see 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What is an assembly language?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5181600" cy="307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5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 bus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(shown in yellow) connects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components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computer.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CPU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heart of the computer, most of computations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 inside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CPU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RAM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place to where the programs are loaded in order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executed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an assembly language?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/>
          <a:lstStyle/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Inside the CPU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46" y="2514600"/>
            <a:ext cx="738925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8086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CPU has 8 general purpose registers, each register has 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 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AX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the accumulator register (divided into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AH / 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BX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the base address register (divided into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BH / BL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CX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the count register (divided into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CH / CL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DX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the data register (divided into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DH / DL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source index register.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destination index register.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BP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base pointer.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SP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stack pointer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N.B.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size of the above registers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16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General Purpose Registers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4 general purpose registers (AX, BX, CX, DX) are made of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separate 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registers.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example, 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AX =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0011000000111001b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then AH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00110000b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 AL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00111001b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when you modify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8 bit registers 16 bit register is also updated, and vice-versa.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for other 3 registers, "H" is for high and "L" is for low part.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General Purpose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068763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points at the segment containing the current program.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generally points at segment where variables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defined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extra segment register, it's up to a coder to define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usage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points at the segment containing the stack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the instruction pointer.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Flags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Register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determines the current state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processor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Segment &amp; Special Purpose Registers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572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Variable is a memory location.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much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easier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some value be kept in a variable named "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var1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then 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address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5A73:235B, especially when you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 or more variables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DB -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stays for Define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yte(s).</a:t>
            </a:r>
            <a:r>
              <a:rPr lang="ar-SA" sz="2600" dirty="0" smtClean="0">
                <a:latin typeface="Times New Roman" pitchFamily="18" charset="0"/>
                <a:cs typeface="Times New Roman" pitchFamily="18" charset="0"/>
              </a:rPr>
              <a:t>‏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DW -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stays for Define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word(s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600" dirty="0" smtClean="0">
                <a:latin typeface="Times New Roman" pitchFamily="18" charset="0"/>
                <a:cs typeface="Times New Roman" pitchFamily="18" charset="0"/>
              </a:rPr>
              <a:t>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DD -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stays for Define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double word(s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600" dirty="0" smtClean="0">
                <a:latin typeface="Times New Roman" pitchFamily="18" charset="0"/>
                <a:cs typeface="Times New Roman" pitchFamily="18" charset="0"/>
              </a:rPr>
              <a:t>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DQ -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stays for Define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quad word(s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600" dirty="0" smtClean="0">
                <a:latin typeface="Times New Roman" pitchFamily="18" charset="0"/>
                <a:cs typeface="Times New Roman" pitchFamily="18" charset="0"/>
              </a:rPr>
              <a:t>‏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Syntax for a variable declaration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marL="301943" lvl="1" indent="0" algn="just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	name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DB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pPr marL="301943" lvl="1" indent="0" algn="just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DW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value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Variables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599" cy="4068763"/>
          </a:xfrm>
        </p:spPr>
        <p:txBody>
          <a:bodyPr/>
          <a:lstStyle/>
          <a:p>
            <a:pPr marL="0" indent="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Numeric data values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100 - decimal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100B - binary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100H - hexadecimal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'100' - ASCII</a:t>
            </a:r>
          </a:p>
          <a:p>
            <a:pPr lvl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"100" - ASCII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Defining Data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238</TotalTime>
  <Words>557</Words>
  <Application>Microsoft Office PowerPoint</Application>
  <PresentationFormat>On-screen Show (4:3)</PresentationFormat>
  <Paragraphs>110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Introduction to Assembly language  </vt:lpstr>
      <vt:lpstr>What is an assembly language?</vt:lpstr>
      <vt:lpstr>What is an assembly language?</vt:lpstr>
      <vt:lpstr>Inside the CPU</vt:lpstr>
      <vt:lpstr>General Purpose Registers</vt:lpstr>
      <vt:lpstr>General Purpose Registers</vt:lpstr>
      <vt:lpstr>Segment &amp; Special Purpose Registers</vt:lpstr>
      <vt:lpstr>Variables</vt:lpstr>
      <vt:lpstr>Defining Data</vt:lpstr>
      <vt:lpstr>Data Transfer Instructions</vt:lpstr>
      <vt:lpstr>Memory Models</vt:lpstr>
      <vt:lpstr>Program Structure</vt:lpstr>
      <vt:lpstr>Example (Print Hello World!)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Assembly language  </dc:title>
  <dc:creator>Sazzad</dc:creator>
  <cp:lastModifiedBy>Sazzad</cp:lastModifiedBy>
  <cp:revision>41</cp:revision>
  <dcterms:created xsi:type="dcterms:W3CDTF">2016-01-22T15:10:01Z</dcterms:created>
  <dcterms:modified xsi:type="dcterms:W3CDTF">2016-01-22T19:08:42Z</dcterms:modified>
</cp:coreProperties>
</file>