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5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5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6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3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3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5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8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3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36A64-496D-47A4-AD89-2C95BEF48BC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941DA-94BD-4E1E-BC39-CAA04783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1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 on steam </a:t>
            </a:r>
            <a:r>
              <a:rPr lang="en-US" smtClean="0"/>
              <a:t>Power Plant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3200" dirty="0" smtClean="0"/>
                  <a:t>       %</a:t>
                </a:r>
                <a:r>
                  <a:rPr lang="ka-GE" sz="3200" dirty="0" smtClean="0"/>
                  <a:t>ⴄ</a:t>
                </a:r>
                <a:r>
                  <a:rPr lang="en-US" sz="3200" dirty="0" smtClean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0" i="0" smtClean="0"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3200" dirty="0"/>
                          <m:t>∗ 860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/>
                          <m:t>C</m:t>
                        </m:r>
                        <m:r>
                          <m:rPr>
                            <m:nor/>
                          </m:rPr>
                          <a:rPr lang="en-US" sz="3200" dirty="0"/>
                          <m:t>∗ </m:t>
                        </m:r>
                        <m:r>
                          <a:rPr lang="en-US" sz="3200" b="0" i="1" dirty="0" smtClean="0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3200" dirty="0" smtClean="0"/>
                  <a:t> = Output/ input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= </a:t>
                </a:r>
                <a:r>
                  <a:rPr lang="en-US" sz="2000" dirty="0" smtClean="0"/>
                  <a:t>Heat equivalent to electric energy/ heat from coal</a:t>
                </a:r>
              </a:p>
              <a:p>
                <a:endParaRPr lang="en-US" dirty="0"/>
              </a:p>
              <a:p>
                <a:r>
                  <a:rPr lang="en-US" dirty="0" smtClean="0"/>
                  <a:t>M= Mass of coal (Kg or ton)</a:t>
                </a:r>
              </a:p>
              <a:p>
                <a:r>
                  <a:rPr lang="en-US" dirty="0" smtClean="0"/>
                  <a:t>C= Calorific value of coal (Kcal/kg or ton)</a:t>
                </a:r>
              </a:p>
              <a:p>
                <a:r>
                  <a:rPr lang="en-US" dirty="0" smtClean="0"/>
                  <a:t>Y=</a:t>
                </a:r>
                <a:r>
                  <a:rPr lang="en-US" dirty="0"/>
                  <a:t> </a:t>
                </a:r>
                <a:r>
                  <a:rPr lang="en-US" dirty="0" smtClean="0"/>
                  <a:t>Amount of electrical energy production (KWh)</a:t>
                </a:r>
              </a:p>
              <a:p>
                <a:r>
                  <a:rPr lang="ka-GE" dirty="0" smtClean="0"/>
                  <a:t>ⴄ</a:t>
                </a:r>
                <a:r>
                  <a:rPr lang="en-US" dirty="0" smtClean="0"/>
                  <a:t>= Overall Efficiency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6"/>
                <a:stretch>
                  <a:fillRect l="-1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044440"/>
            <a:ext cx="574548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3962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steam power station has an overall efficiency of 20% and 0·6 kg of coal is burnt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kWh of electrical energy generated. Calculate the calorific value of fuel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n=Y*860/M*C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.2=1*860/0.6*C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381000"/>
                <a:ext cx="7886700" cy="259080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2.3.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steam power station spends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30 lakhs per annum for coal used in the station.</a:t>
                </a:r>
                <a:b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coal has a calorific value of 5000 kcal/kg and costs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300 per ton. If the station has thermal</a:t>
                </a:r>
                <a:b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efficiency of 33% and electrical efficiency of 90%, find the average load on the station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%n=Y*860/M*C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M=30*100000/300= 10000 ton=10000*1000 kg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Y=.33*.9*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anose="02020603050405020304" pitchFamily="18" charset="0"/>
                      </a:rPr>
                      <m:t>∗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5000/860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=17267441.86 Kwh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L=Y/(365*24) kW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381000"/>
                <a:ext cx="7886700" cy="2590800"/>
              </a:xfrm>
              <a:blipFill rotWithShape="1">
                <a:blip r:embed="rId2"/>
                <a:stretch>
                  <a:fillRect l="-696" t="-22353" r="-1468" b="-45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4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86700" cy="2286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2.5.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100 MW steam station uses coal of calorific value 6400 kcal/kg. Thermal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of the station is 30% and electrical efficiency is 92%. Calculate the coal consumption per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 when the station is delivering its full rated output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%n=Y*860/M*C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.3*.92=100*1000*860/(M*6400)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7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Problem solving on steam Power Plant</vt:lpstr>
      <vt:lpstr>PowerPoint Presentation</vt:lpstr>
      <vt:lpstr>  Example 2.1. A steam power station has an overall efficiency of 20% and 0·6 kg of coal is burnt per kWh of electrical energy generated. Calculate the calorific value of fuel.  %n=Y*860/M*C .2=1*860/0.6*C     </vt:lpstr>
      <vt:lpstr>  Example 2.3. A steam power station spends Rs. 30 lakhs per annum for coal used in the station. The coal has a calorific value of 5000 kcal/kg and costs Rs. 300 per ton. If the station has thermal efficiency of 33% and electrical efficiency of 90%, find the average load on the station.  %n=Y*860/M*C  M=30*100000/300= 10000 ton=10000*1000 kg Y=.33*.9*〖10〗^7∗5000/860  =17267441.86 Kwh L=Y/(365*24) kW </vt:lpstr>
      <vt:lpstr>Example 2.5. A 100 MW steam station uses coal of calorific value 6400 kcal/kg. Thermal efficiency of the station is 30% and electrical efficiency is 92%. Calculate the coal consumption per hour when the station is delivering its full rated output.                            %n=Y*860/M*C .3*.92=100*1000*860/(M*6400)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on steam Power Plant</dc:title>
  <dc:creator>Asus</dc:creator>
  <cp:lastModifiedBy>Asus</cp:lastModifiedBy>
  <cp:revision>1</cp:revision>
  <dcterms:created xsi:type="dcterms:W3CDTF">2020-06-18T11:56:52Z</dcterms:created>
  <dcterms:modified xsi:type="dcterms:W3CDTF">2020-06-18T11:57:26Z</dcterms:modified>
</cp:coreProperties>
</file>