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6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7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0604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18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3062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68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11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5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9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0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1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2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1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9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938D0-3708-43FF-BD95-23A5B04469B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AA08E4-236E-401D-B973-738607B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1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Meeting Terminology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7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Meeting Terminology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feel more at ease in meetings, it is necessary to be acquainted with the meeting terminology.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4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00501"/>
            <a:ext cx="8596668" cy="5440861"/>
          </a:xfrm>
        </p:spPr>
        <p:txBody>
          <a:bodyPr>
            <a:normAutofit/>
          </a:bodyPr>
          <a:lstStyle/>
          <a:p>
            <a:r>
              <a:rPr lang="en-US" b="1" dirty="0" smtClean="0"/>
              <a:t>Agenda: </a:t>
            </a:r>
            <a:r>
              <a:rPr lang="en-US" dirty="0" smtClean="0"/>
              <a:t>The </a:t>
            </a:r>
            <a:r>
              <a:rPr lang="en-US" dirty="0"/>
              <a:t>plan for a meeting, it lists the items to be discussed in the order in which they will be discussed.</a:t>
            </a:r>
          </a:p>
          <a:p>
            <a:r>
              <a:rPr lang="en-US" b="1" dirty="0" smtClean="0"/>
              <a:t>Amendment: </a:t>
            </a:r>
            <a:r>
              <a:rPr lang="en-US" dirty="0" smtClean="0"/>
              <a:t>Proposed </a:t>
            </a:r>
            <a:r>
              <a:rPr lang="en-US" dirty="0"/>
              <a:t>modification to a motion which is not in conflict with the general thrust of that motion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Apologies: </a:t>
            </a:r>
            <a:r>
              <a:rPr lang="en-US" dirty="0" smtClean="0"/>
              <a:t>Formal </a:t>
            </a:r>
            <a:r>
              <a:rPr lang="en-US" dirty="0"/>
              <a:t>notifications of inability to attend a meeting</a:t>
            </a:r>
          </a:p>
          <a:p>
            <a:r>
              <a:rPr lang="en-US" b="1" dirty="0" smtClean="0"/>
              <a:t>Brainstorming: </a:t>
            </a:r>
            <a:r>
              <a:rPr lang="en-US" dirty="0" smtClean="0"/>
              <a:t>A </a:t>
            </a:r>
            <a:r>
              <a:rPr lang="en-US" dirty="0"/>
              <a:t>technique used to gather ideas from a group, it involves the members of the group thinking of as many ideas as they can in a short period of time</a:t>
            </a:r>
            <a:r>
              <a:rPr lang="en-US" dirty="0" smtClean="0"/>
              <a:t>.</a:t>
            </a:r>
          </a:p>
          <a:p>
            <a:r>
              <a:rPr lang="en-US" b="1" dirty="0"/>
              <a:t>Business </a:t>
            </a:r>
            <a:r>
              <a:rPr lang="en-US" b="1" dirty="0" smtClean="0"/>
              <a:t>Arising: </a:t>
            </a:r>
            <a:r>
              <a:rPr lang="en-US" dirty="0" smtClean="0"/>
              <a:t>Discussion </a:t>
            </a:r>
            <a:r>
              <a:rPr lang="en-US" dirty="0"/>
              <a:t>on any matter recorded in the minutes of the previous meeting.</a:t>
            </a:r>
          </a:p>
          <a:p>
            <a:r>
              <a:rPr lang="en-US" b="1" dirty="0" smtClean="0"/>
              <a:t>Chair: </a:t>
            </a:r>
            <a:r>
              <a:rPr lang="en-US" dirty="0" smtClean="0"/>
              <a:t>The </a:t>
            </a:r>
            <a:r>
              <a:rPr lang="en-US" dirty="0"/>
              <a:t>person who controls the conduct of the meeting, a sort of umpire.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903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68741"/>
            <a:ext cx="8596668" cy="5372622"/>
          </a:xfrm>
        </p:spPr>
        <p:txBody>
          <a:bodyPr/>
          <a:lstStyle/>
          <a:p>
            <a:r>
              <a:rPr lang="en-US" b="1" dirty="0" smtClean="0"/>
              <a:t>Constitution: </a:t>
            </a:r>
            <a:r>
              <a:rPr lang="en-US" dirty="0" smtClean="0"/>
              <a:t>A </a:t>
            </a:r>
            <a:r>
              <a:rPr lang="en-US" dirty="0"/>
              <a:t>document setting out the fundamental principles governing the running of an </a:t>
            </a:r>
            <a:r>
              <a:rPr lang="en-US" dirty="0" err="1"/>
              <a:t>organisation</a:t>
            </a:r>
            <a:r>
              <a:rPr lang="en-US" dirty="0"/>
              <a:t>. It normally includes such things as the goals of the </a:t>
            </a:r>
            <a:r>
              <a:rPr lang="en-US" dirty="0" err="1"/>
              <a:t>organisation</a:t>
            </a:r>
            <a:r>
              <a:rPr lang="en-US" dirty="0"/>
              <a:t>, membership requirements,  rights and fees, meeting times, voting rights and standing orders for meetings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Minutes: </a:t>
            </a:r>
            <a:r>
              <a:rPr lang="en-US" dirty="0" smtClean="0"/>
              <a:t>The </a:t>
            </a:r>
            <a:r>
              <a:rPr lang="en-US" dirty="0"/>
              <a:t>formal written record of a meeting. Copies are circulated to attendees and those who </a:t>
            </a:r>
            <a:r>
              <a:rPr lang="en-US" dirty="0" err="1"/>
              <a:t>apologised</a:t>
            </a:r>
            <a:r>
              <a:rPr lang="en-US" dirty="0"/>
              <a:t> (and sometimes to other interested parties), and formally confirmed at the next meeting as being a true record</a:t>
            </a:r>
            <a:r>
              <a:rPr lang="en-US" dirty="0" smtClean="0"/>
              <a:t>.</a:t>
            </a:r>
          </a:p>
          <a:p>
            <a:r>
              <a:rPr lang="en-US" b="1" dirty="0"/>
              <a:t>Point of </a:t>
            </a:r>
            <a:r>
              <a:rPr lang="en-US" b="1" dirty="0" smtClean="0"/>
              <a:t>Order: </a:t>
            </a:r>
            <a:r>
              <a:rPr lang="en-US" dirty="0" smtClean="0"/>
              <a:t>A </a:t>
            </a:r>
            <a:r>
              <a:rPr lang="en-US" dirty="0"/>
              <a:t>formal complaint (to the chair person) at a meeting that a speaker is being irrelevant, unduly repetitive, exceeding prescribed time, speaking out of turn or in some way violating standing orders.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955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0186" y="1146412"/>
            <a:ext cx="7833814" cy="454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3303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176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Meeting Terminology </vt:lpstr>
      <vt:lpstr>Meeting Terminology 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Terminology </dc:title>
  <dc:creator>Babui Pakhi</dc:creator>
  <cp:lastModifiedBy>Babui Pakhi</cp:lastModifiedBy>
  <cp:revision>1</cp:revision>
  <dcterms:created xsi:type="dcterms:W3CDTF">2020-12-01T11:48:08Z</dcterms:created>
  <dcterms:modified xsi:type="dcterms:W3CDTF">2020-12-01T11:54:12Z</dcterms:modified>
</cp:coreProperties>
</file>