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57" r:id="rId2"/>
    <p:sldId id="258" r:id="rId3"/>
    <p:sldId id="259" r:id="rId4"/>
    <p:sldId id="260" r:id="rId5"/>
    <p:sldId id="261" r:id="rId6"/>
    <p:sldId id="289" r:id="rId7"/>
    <p:sldId id="290" r:id="rId8"/>
    <p:sldId id="262" r:id="rId9"/>
    <p:sldId id="263" r:id="rId10"/>
    <p:sldId id="264" r:id="rId11"/>
    <p:sldId id="265" r:id="rId12"/>
    <p:sldId id="266" r:id="rId13"/>
    <p:sldId id="267" r:id="rId14"/>
    <p:sldId id="268" r:id="rId15"/>
    <p:sldId id="269" r:id="rId16"/>
    <p:sldId id="270" r:id="rId17"/>
    <p:sldId id="271" r:id="rId18"/>
    <p:sldId id="305" r:id="rId19"/>
    <p:sldId id="299" r:id="rId20"/>
    <p:sldId id="300" r:id="rId21"/>
    <p:sldId id="301" r:id="rId22"/>
    <p:sldId id="302" r:id="rId23"/>
    <p:sldId id="303" r:id="rId24"/>
    <p:sldId id="304" r:id="rId25"/>
    <p:sldId id="291" r:id="rId26"/>
    <p:sldId id="292" r:id="rId27"/>
    <p:sldId id="293" r:id="rId28"/>
    <p:sldId id="294" r:id="rId29"/>
    <p:sldId id="296" r:id="rId30"/>
    <p:sldId id="297" r:id="rId31"/>
    <p:sldId id="298" r:id="rId32"/>
    <p:sldId id="318" r:id="rId33"/>
    <p:sldId id="319" r:id="rId34"/>
    <p:sldId id="320" r:id="rId35"/>
    <p:sldId id="321" r:id="rId36"/>
    <p:sldId id="322" r:id="rId37"/>
    <p:sldId id="309" r:id="rId38"/>
    <p:sldId id="310" r:id="rId39"/>
    <p:sldId id="311" r:id="rId40"/>
    <p:sldId id="312" r:id="rId41"/>
    <p:sldId id="313" r:id="rId42"/>
    <p:sldId id="314" r:id="rId43"/>
    <p:sldId id="323" r:id="rId44"/>
    <p:sldId id="324" r:id="rId45"/>
    <p:sldId id="315" r:id="rId46"/>
    <p:sldId id="316" r:id="rId47"/>
    <p:sldId id="317" r:id="rId48"/>
    <p:sldId id="306" r:id="rId49"/>
    <p:sldId id="307" r:id="rId50"/>
    <p:sldId id="30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D4AAE7-F82B-4EC3-A12C-0547B1D89993}">
          <p14:sldIdLst>
            <p14:sldId id="257"/>
            <p14:sldId id="258"/>
            <p14:sldId id="259"/>
            <p14:sldId id="260"/>
            <p14:sldId id="261"/>
            <p14:sldId id="289"/>
            <p14:sldId id="290"/>
            <p14:sldId id="262"/>
            <p14:sldId id="263"/>
            <p14:sldId id="264"/>
            <p14:sldId id="265"/>
            <p14:sldId id="266"/>
            <p14:sldId id="267"/>
            <p14:sldId id="268"/>
            <p14:sldId id="269"/>
            <p14:sldId id="270"/>
            <p14:sldId id="271"/>
            <p14:sldId id="305"/>
            <p14:sldId id="299"/>
            <p14:sldId id="300"/>
            <p14:sldId id="301"/>
            <p14:sldId id="302"/>
            <p14:sldId id="303"/>
            <p14:sldId id="304"/>
            <p14:sldId id="291"/>
            <p14:sldId id="292"/>
            <p14:sldId id="293"/>
            <p14:sldId id="294"/>
            <p14:sldId id="296"/>
            <p14:sldId id="297"/>
            <p14:sldId id="298"/>
            <p14:sldId id="318"/>
            <p14:sldId id="319"/>
            <p14:sldId id="320"/>
            <p14:sldId id="321"/>
            <p14:sldId id="322"/>
          </p14:sldIdLst>
        </p14:section>
        <p14:section name="Untitled Section" id="{9D3E4F78-E794-494D-A9F2-2DE07AE5DD75}">
          <p14:sldIdLst>
            <p14:sldId id="309"/>
            <p14:sldId id="310"/>
            <p14:sldId id="311"/>
            <p14:sldId id="312"/>
            <p14:sldId id="313"/>
            <p14:sldId id="314"/>
            <p14:sldId id="323"/>
            <p14:sldId id="324"/>
            <p14:sldId id="315"/>
            <p14:sldId id="316"/>
            <p14:sldId id="317"/>
            <p14:sldId id="306"/>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9" autoAdjust="0"/>
    <p:restoredTop sz="94660"/>
  </p:normalViewPr>
  <p:slideViewPr>
    <p:cSldViewPr snapToGrid="0">
      <p:cViewPr varScale="1">
        <p:scale>
          <a:sx n="70" d="100"/>
          <a:sy n="70"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4C01A-2377-4C6B-8CE4-B78A94D57C6C}"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9DFEA-097F-4814-9D1A-8CFE5ED41777}" type="slidenum">
              <a:rPr lang="en-US" smtClean="0"/>
              <a:t>‹#›</a:t>
            </a:fld>
            <a:endParaRPr lang="en-US"/>
          </a:p>
        </p:txBody>
      </p:sp>
    </p:spTree>
    <p:extLst>
      <p:ext uri="{BB962C8B-B14F-4D97-AF65-F5344CB8AC3E}">
        <p14:creationId xmlns:p14="http://schemas.microsoft.com/office/powerpoint/2010/main" val="368832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ea typeface="ＭＳ Ｐゴシック" panose="020B0600070205080204" pitchFamily="34" charset="-128"/>
              </a:rPr>
              <a:t>2</a:t>
            </a:r>
            <a:r>
              <a:rPr lang="en-US" altLang="en-US" baseline="30000" smtClean="0">
                <a:latin typeface="Times" panose="02020603050405020304" pitchFamily="18" charset="0"/>
                <a:ea typeface="ＭＳ Ｐゴシック" panose="020B0600070205080204" pitchFamily="34" charset="-128"/>
              </a:rPr>
              <a:t>nd</a:t>
            </a:r>
            <a:r>
              <a:rPr lang="en-US" altLang="en-US" smtClean="0">
                <a:latin typeface="Times" panose="02020603050405020304" pitchFamily="18" charset="0"/>
                <a:ea typeface="ＭＳ Ｐゴシック" panose="020B0600070205080204" pitchFamily="34" charset="-128"/>
              </a:rPr>
              <a:t> bullet point</a:t>
            </a:r>
          </a:p>
          <a:p>
            <a:r>
              <a:rPr lang="en-US" altLang="en-US" smtClean="0">
                <a:latin typeface="Times" panose="02020603050405020304" pitchFamily="18" charset="0"/>
                <a:ea typeface="ＭＳ Ｐゴシック" panose="020B0600070205080204" pitchFamily="34" charset="-128"/>
              </a:rPr>
              <a:t>Side chains</a:t>
            </a:r>
          </a:p>
          <a:p>
            <a:r>
              <a:rPr lang="en-US" altLang="en-US" smtClean="0">
                <a:latin typeface="Times" panose="02020603050405020304" pitchFamily="18" charset="0"/>
                <a:ea typeface="ＭＳ Ｐゴシック" panose="020B0600070205080204" pitchFamily="34" charset="-128"/>
              </a:rPr>
              <a:t>Colour protection deprotection</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7350E1FE-1429-460A-A480-2B0C3594F780}" type="slidenum">
              <a:rPr lang="en-GB" altLang="en-US" sz="1200"/>
              <a:pPr/>
              <a:t>26</a:t>
            </a:fld>
            <a:endParaRPr lang="en-GB" altLang="en-US" sz="1200"/>
          </a:p>
        </p:txBody>
      </p:sp>
    </p:spTree>
    <p:extLst>
      <p:ext uri="{BB962C8B-B14F-4D97-AF65-F5344CB8AC3E}">
        <p14:creationId xmlns:p14="http://schemas.microsoft.com/office/powerpoint/2010/main" val="151083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ea typeface="ＭＳ Ｐゴシック" panose="020B0600070205080204" pitchFamily="34" charset="-128"/>
              </a:rPr>
              <a:t>Reaction arrows</a:t>
            </a:r>
          </a:p>
          <a:p>
            <a:r>
              <a:rPr lang="en-US" altLang="en-US" smtClean="0">
                <a:latin typeface="Times" panose="02020603050405020304" pitchFamily="18" charset="0"/>
                <a:ea typeface="ＭＳ Ｐゴシック" panose="020B0600070205080204" pitchFamily="34" charset="-128"/>
              </a:rPr>
              <a:t>Colour progtection deprotection</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13D4111A-DFC4-4E4D-BC18-D9A63F8DC3F6}" type="slidenum">
              <a:rPr lang="en-GB" altLang="en-US" sz="1200"/>
              <a:pPr/>
              <a:t>27</a:t>
            </a:fld>
            <a:endParaRPr lang="en-GB" altLang="en-US" sz="1200"/>
          </a:p>
        </p:txBody>
      </p:sp>
    </p:spTree>
    <p:extLst>
      <p:ext uri="{BB962C8B-B14F-4D97-AF65-F5344CB8AC3E}">
        <p14:creationId xmlns:p14="http://schemas.microsoft.com/office/powerpoint/2010/main" val="395752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ea typeface="ＭＳ Ｐゴシック" panose="020B0600070205080204" pitchFamily="34" charset="-128"/>
              </a:rPr>
              <a:t>Bullet poitns modified</a:t>
            </a:r>
          </a:p>
          <a:p>
            <a:r>
              <a:rPr lang="en-US" altLang="en-US" smtClean="0">
                <a:latin typeface="Times" panose="02020603050405020304" pitchFamily="18" charset="0"/>
                <a:ea typeface="ＭＳ Ｐゴシック" panose="020B0600070205080204" pitchFamily="34" charset="-128"/>
              </a:rPr>
              <a:t>Side chains</a:t>
            </a:r>
          </a:p>
          <a:p>
            <a:r>
              <a:rPr lang="en-US" altLang="en-US" smtClean="0">
                <a:latin typeface="Times" panose="02020603050405020304" pitchFamily="18" charset="0"/>
                <a:ea typeface="ＭＳ Ｐゴシック" panose="020B0600070205080204" pitchFamily="34" charset="-128"/>
              </a:rPr>
              <a:t>Pg to protecting groups</a:t>
            </a:r>
          </a:p>
          <a:p>
            <a:r>
              <a:rPr lang="en-US" altLang="en-US" smtClean="0">
                <a:latin typeface="Times" panose="02020603050405020304" pitchFamily="18" charset="0"/>
                <a:ea typeface="ＭＳ Ｐゴシック" panose="020B0600070205080204" pitchFamily="34" charset="-128"/>
              </a:rPr>
              <a:t>colour protection deprotection</a:t>
            </a:r>
          </a:p>
          <a:p>
            <a:endParaRPr lang="en-US" altLang="en-US" smtClean="0">
              <a:latin typeface="Times" panose="02020603050405020304" pitchFamily="18"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C51FD459-C10A-4D3B-9F73-872DAE22B025}" type="slidenum">
              <a:rPr lang="en-GB" altLang="en-US" sz="1200"/>
              <a:pPr/>
              <a:t>28</a:t>
            </a:fld>
            <a:endParaRPr lang="en-GB" altLang="en-US" sz="1200"/>
          </a:p>
        </p:txBody>
      </p:sp>
    </p:spTree>
    <p:extLst>
      <p:ext uri="{BB962C8B-B14F-4D97-AF65-F5344CB8AC3E}">
        <p14:creationId xmlns:p14="http://schemas.microsoft.com/office/powerpoint/2010/main" val="12855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CE390-F04C-4FC9-A9D2-42FEF199BD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44189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E390-F04C-4FC9-A9D2-42FEF199BD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1128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E390-F04C-4FC9-A9D2-42FEF199BD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38694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E390-F04C-4FC9-A9D2-42FEF199BD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178376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CE390-F04C-4FC9-A9D2-42FEF199BD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129310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CE390-F04C-4FC9-A9D2-42FEF199BD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238682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CE390-F04C-4FC9-A9D2-42FEF199BD5B}"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2196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CE390-F04C-4FC9-A9D2-42FEF199BD5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237096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E390-F04C-4FC9-A9D2-42FEF199BD5B}"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426956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E390-F04C-4FC9-A9D2-42FEF199BD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208077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E390-F04C-4FC9-A9D2-42FEF199BD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933D-45B9-4A28-A0FF-B9D9FB5BFC81}" type="slidenum">
              <a:rPr lang="en-US" smtClean="0"/>
              <a:t>‹#›</a:t>
            </a:fld>
            <a:endParaRPr lang="en-US"/>
          </a:p>
        </p:txBody>
      </p:sp>
    </p:spTree>
    <p:extLst>
      <p:ext uri="{BB962C8B-B14F-4D97-AF65-F5344CB8AC3E}">
        <p14:creationId xmlns:p14="http://schemas.microsoft.com/office/powerpoint/2010/main" val="407354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CE390-F04C-4FC9-A9D2-42FEF199BD5B}"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2933D-45B9-4A28-A0FF-B9D9FB5BFC81}" type="slidenum">
              <a:rPr lang="en-US" smtClean="0"/>
              <a:t>‹#›</a:t>
            </a:fld>
            <a:endParaRPr lang="en-US"/>
          </a:p>
        </p:txBody>
      </p:sp>
    </p:spTree>
    <p:extLst>
      <p:ext uri="{BB962C8B-B14F-4D97-AF65-F5344CB8AC3E}">
        <p14:creationId xmlns:p14="http://schemas.microsoft.com/office/powerpoint/2010/main" val="7458371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935"/>
          </a:xfrm>
        </p:spPr>
        <p:txBody>
          <a:bodyPr/>
          <a:lstStyle/>
          <a:p>
            <a:r>
              <a:rPr lang="en-US" dirty="0" smtClean="0"/>
              <a:t>Combinatorial chemistry</a:t>
            </a:r>
            <a:endParaRPr lang="en-US" dirty="0"/>
          </a:p>
        </p:txBody>
      </p:sp>
      <p:sp>
        <p:nvSpPr>
          <p:cNvPr id="3" name="Content Placeholder 2"/>
          <p:cNvSpPr>
            <a:spLocks noGrp="1"/>
          </p:cNvSpPr>
          <p:nvPr>
            <p:ph idx="1"/>
          </p:nvPr>
        </p:nvSpPr>
        <p:spPr>
          <a:xfrm>
            <a:off x="838200" y="1160060"/>
            <a:ext cx="10803340" cy="5336274"/>
          </a:xfrm>
        </p:spPr>
        <p:txBody>
          <a:bodyPr>
            <a:normAutofit fontScale="85000" lnSpcReduction="10000"/>
          </a:bodyPr>
          <a:lstStyle/>
          <a:p>
            <a:pPr marR="5080" algn="just">
              <a:lnSpc>
                <a:spcPct val="100000"/>
              </a:lnSpc>
              <a:spcBef>
                <a:spcPts val="100"/>
              </a:spcBef>
              <a:buSzPct val="95833"/>
              <a:buFont typeface="Wingdings" panose="05000000000000000000" pitchFamily="2" charset="2"/>
              <a:buChar char="§"/>
              <a:tabLst>
                <a:tab pos="120650" algn="l"/>
              </a:tabLst>
            </a:pPr>
            <a:r>
              <a:rPr lang="en-US" b="1" spc="-5" dirty="0" smtClean="0">
                <a:latin typeface="Times New Roman"/>
                <a:cs typeface="Times New Roman"/>
              </a:rPr>
              <a:t>Definition</a:t>
            </a:r>
          </a:p>
          <a:p>
            <a:pPr marR="5080" algn="just">
              <a:lnSpc>
                <a:spcPct val="100000"/>
              </a:lnSpc>
              <a:spcBef>
                <a:spcPts val="100"/>
              </a:spcBef>
              <a:buSzPct val="95833"/>
              <a:buFont typeface="Wingdings" panose="05000000000000000000" pitchFamily="2" charset="2"/>
              <a:buChar char="ü"/>
              <a:tabLst>
                <a:tab pos="120650" algn="l"/>
              </a:tabLst>
            </a:pPr>
            <a:r>
              <a:rPr lang="en-US" spc="-5" dirty="0" smtClean="0">
                <a:latin typeface="Times New Roman"/>
                <a:cs typeface="Times New Roman"/>
              </a:rPr>
              <a:t>Combinatorial chemistry </a:t>
            </a:r>
            <a:r>
              <a:rPr lang="en-US" dirty="0" smtClean="0">
                <a:latin typeface="Times New Roman"/>
                <a:cs typeface="Times New Roman"/>
              </a:rPr>
              <a:t>is a technique by </a:t>
            </a:r>
            <a:r>
              <a:rPr lang="en-US" spc="-5" dirty="0" smtClean="0">
                <a:latin typeface="Times New Roman"/>
                <a:cs typeface="Times New Roman"/>
              </a:rPr>
              <a:t>which </a:t>
            </a:r>
            <a:r>
              <a:rPr lang="en-US" dirty="0" smtClean="0">
                <a:latin typeface="Times New Roman"/>
                <a:cs typeface="Times New Roman"/>
              </a:rPr>
              <a:t>large </a:t>
            </a:r>
            <a:r>
              <a:rPr lang="en-US" spc="-5" dirty="0" smtClean="0">
                <a:latin typeface="Times New Roman"/>
                <a:cs typeface="Times New Roman"/>
              </a:rPr>
              <a:t>numbers </a:t>
            </a:r>
            <a:r>
              <a:rPr lang="en-US" dirty="0" smtClean="0">
                <a:latin typeface="Times New Roman"/>
                <a:cs typeface="Times New Roman"/>
              </a:rPr>
              <a:t>of  </a:t>
            </a:r>
            <a:r>
              <a:rPr lang="en-US" spc="-5" dirty="0" smtClean="0">
                <a:latin typeface="Times New Roman"/>
                <a:cs typeface="Times New Roman"/>
              </a:rPr>
              <a:t>different </a:t>
            </a:r>
            <a:r>
              <a:rPr lang="en-US" dirty="0" smtClean="0">
                <a:latin typeface="Times New Roman"/>
                <a:cs typeface="Times New Roman"/>
              </a:rPr>
              <a:t>but </a:t>
            </a:r>
            <a:r>
              <a:rPr lang="en-US" spc="-5" dirty="0" smtClean="0">
                <a:latin typeface="Times New Roman"/>
                <a:cs typeface="Times New Roman"/>
              </a:rPr>
              <a:t>structurally similar molecules </a:t>
            </a:r>
            <a:r>
              <a:rPr lang="en-US" dirty="0" smtClean="0">
                <a:latin typeface="Times New Roman"/>
                <a:cs typeface="Times New Roman"/>
              </a:rPr>
              <a:t>are </a:t>
            </a:r>
            <a:r>
              <a:rPr lang="en-US" spc="-5" dirty="0" smtClean="0">
                <a:latin typeface="Times New Roman"/>
                <a:cs typeface="Times New Roman"/>
              </a:rPr>
              <a:t>produced </a:t>
            </a:r>
            <a:r>
              <a:rPr lang="en-US" dirty="0" smtClean="0">
                <a:latin typeface="Times New Roman"/>
                <a:cs typeface="Times New Roman"/>
              </a:rPr>
              <a:t>rapidly and  </a:t>
            </a:r>
            <a:r>
              <a:rPr lang="en-US" spc="-5" dirty="0" smtClean="0">
                <a:latin typeface="Times New Roman"/>
                <a:cs typeface="Times New Roman"/>
              </a:rPr>
              <a:t>submitted for pharmacological</a:t>
            </a:r>
            <a:r>
              <a:rPr lang="en-US" spc="10" dirty="0" smtClean="0">
                <a:latin typeface="Times New Roman"/>
                <a:cs typeface="Times New Roman"/>
              </a:rPr>
              <a:t> </a:t>
            </a:r>
            <a:r>
              <a:rPr lang="en-US" dirty="0" smtClean="0">
                <a:latin typeface="Times New Roman"/>
                <a:cs typeface="Times New Roman"/>
              </a:rPr>
              <a:t>assay.</a:t>
            </a:r>
            <a:endParaRPr lang="en-US" sz="3200" dirty="0" smtClean="0">
              <a:latin typeface="Times New Roman"/>
              <a:cs typeface="Times New Roman"/>
            </a:endParaRPr>
          </a:p>
          <a:p>
            <a:pPr marR="505459" algn="just">
              <a:lnSpc>
                <a:spcPct val="100000"/>
              </a:lnSpc>
              <a:buSzPct val="95833"/>
              <a:buFont typeface="Wingdings" panose="05000000000000000000" pitchFamily="2" charset="2"/>
              <a:buChar char="ü"/>
              <a:tabLst>
                <a:tab pos="120650" algn="l"/>
              </a:tabLst>
            </a:pPr>
            <a:r>
              <a:rPr lang="en-US" dirty="0" smtClean="0">
                <a:latin typeface="Times New Roman"/>
                <a:cs typeface="Times New Roman"/>
              </a:rPr>
              <a:t>This technique uses the </a:t>
            </a:r>
            <a:r>
              <a:rPr lang="en-US" spc="-10" dirty="0" smtClean="0">
                <a:latin typeface="Times New Roman"/>
                <a:cs typeface="Times New Roman"/>
              </a:rPr>
              <a:t>same </a:t>
            </a:r>
            <a:r>
              <a:rPr lang="en-US" dirty="0" smtClean="0">
                <a:latin typeface="Times New Roman"/>
                <a:cs typeface="Times New Roman"/>
              </a:rPr>
              <a:t>reaction conditions </a:t>
            </a:r>
            <a:r>
              <a:rPr lang="en-US" spc="-5" dirty="0" smtClean="0">
                <a:latin typeface="Times New Roman"/>
                <a:cs typeface="Times New Roman"/>
              </a:rPr>
              <a:t>with </a:t>
            </a:r>
            <a:r>
              <a:rPr lang="en-US" dirty="0" smtClean="0">
                <a:latin typeface="Times New Roman"/>
                <a:cs typeface="Times New Roman"/>
              </a:rPr>
              <a:t>the </a:t>
            </a:r>
            <a:r>
              <a:rPr lang="en-US" spc="-10" dirty="0" smtClean="0">
                <a:latin typeface="Times New Roman"/>
                <a:cs typeface="Times New Roman"/>
              </a:rPr>
              <a:t>same  </a:t>
            </a:r>
            <a:r>
              <a:rPr lang="en-US" dirty="0" smtClean="0">
                <a:latin typeface="Times New Roman"/>
                <a:cs typeface="Times New Roman"/>
              </a:rPr>
              <a:t>reaction </a:t>
            </a:r>
            <a:r>
              <a:rPr lang="en-US" spc="-5" dirty="0" smtClean="0">
                <a:latin typeface="Times New Roman"/>
                <a:cs typeface="Times New Roman"/>
              </a:rPr>
              <a:t>vessels </a:t>
            </a:r>
            <a:r>
              <a:rPr lang="en-US" spc="5" dirty="0" smtClean="0">
                <a:latin typeface="Times New Roman"/>
                <a:cs typeface="Times New Roman"/>
              </a:rPr>
              <a:t>to </a:t>
            </a:r>
            <a:r>
              <a:rPr lang="en-US" dirty="0" smtClean="0">
                <a:latin typeface="Times New Roman"/>
                <a:cs typeface="Times New Roman"/>
              </a:rPr>
              <a:t>produce a large range </a:t>
            </a:r>
            <a:r>
              <a:rPr lang="en-US" spc="-5" dirty="0" smtClean="0">
                <a:latin typeface="Times New Roman"/>
                <a:cs typeface="Times New Roman"/>
              </a:rPr>
              <a:t>of</a:t>
            </a:r>
            <a:r>
              <a:rPr lang="en-US" spc="-25" dirty="0" smtClean="0">
                <a:latin typeface="Times New Roman"/>
                <a:cs typeface="Times New Roman"/>
              </a:rPr>
              <a:t> </a:t>
            </a:r>
            <a:r>
              <a:rPr lang="en-US" spc="-5" dirty="0" smtClean="0">
                <a:latin typeface="Times New Roman"/>
                <a:cs typeface="Times New Roman"/>
              </a:rPr>
              <a:t>analogues.</a:t>
            </a:r>
            <a:endParaRPr lang="en-US" sz="3200" dirty="0" smtClean="0">
              <a:latin typeface="Times New Roman"/>
              <a:cs typeface="Times New Roman"/>
            </a:endParaRPr>
          </a:p>
          <a:p>
            <a:pPr marR="466090" algn="just">
              <a:lnSpc>
                <a:spcPct val="100000"/>
              </a:lnSpc>
              <a:buSzPct val="95833"/>
              <a:buFont typeface="Wingdings" panose="05000000000000000000" pitchFamily="2" charset="2"/>
              <a:buChar char="ü"/>
              <a:tabLst>
                <a:tab pos="194310" algn="l"/>
              </a:tabLst>
            </a:pPr>
            <a:r>
              <a:rPr lang="en-US" dirty="0" smtClean="0">
                <a:latin typeface="Times New Roman"/>
                <a:cs typeface="Times New Roman"/>
              </a:rPr>
              <a:t>Technique invented in the late 1980s and early 1990s to</a:t>
            </a:r>
            <a:r>
              <a:rPr lang="en-US" spc="-80" dirty="0" smtClean="0">
                <a:latin typeface="Times New Roman"/>
                <a:cs typeface="Times New Roman"/>
              </a:rPr>
              <a:t> </a:t>
            </a:r>
            <a:r>
              <a:rPr lang="en-US" dirty="0" smtClean="0">
                <a:latin typeface="Times New Roman"/>
                <a:cs typeface="Times New Roman"/>
              </a:rPr>
              <a:t>enable  </a:t>
            </a:r>
            <a:r>
              <a:rPr lang="en-US" spc="-5" dirty="0" smtClean="0">
                <a:latin typeface="Times New Roman"/>
                <a:cs typeface="Times New Roman"/>
              </a:rPr>
              <a:t>tasks </a:t>
            </a:r>
            <a:r>
              <a:rPr lang="en-US" dirty="0" smtClean="0">
                <a:latin typeface="Times New Roman"/>
                <a:cs typeface="Times New Roman"/>
              </a:rPr>
              <a:t>to be </a:t>
            </a:r>
            <a:r>
              <a:rPr lang="en-US" spc="-5" dirty="0" smtClean="0">
                <a:latin typeface="Times New Roman"/>
                <a:cs typeface="Times New Roman"/>
              </a:rPr>
              <a:t>applied </a:t>
            </a:r>
            <a:r>
              <a:rPr lang="en-US" dirty="0" smtClean="0">
                <a:latin typeface="Times New Roman"/>
                <a:cs typeface="Times New Roman"/>
              </a:rPr>
              <a:t>to </a:t>
            </a:r>
            <a:r>
              <a:rPr lang="en-US" spc="-5" dirty="0" smtClean="0">
                <a:latin typeface="Times New Roman"/>
                <a:cs typeface="Times New Roman"/>
              </a:rPr>
              <a:t>many molecules</a:t>
            </a:r>
            <a:r>
              <a:rPr lang="en-US" spc="20" dirty="0" smtClean="0">
                <a:latin typeface="Times New Roman"/>
                <a:cs typeface="Times New Roman"/>
              </a:rPr>
              <a:t> </a:t>
            </a:r>
            <a:r>
              <a:rPr lang="en-US" spc="-5" dirty="0" smtClean="0">
                <a:latin typeface="Times New Roman"/>
                <a:cs typeface="Times New Roman"/>
              </a:rPr>
              <a:t>simultaneously.</a:t>
            </a:r>
          </a:p>
          <a:p>
            <a:pPr marR="466090" algn="just">
              <a:lnSpc>
                <a:spcPct val="100000"/>
              </a:lnSpc>
              <a:buSzPct val="95833"/>
              <a:buFont typeface="Wingdings" panose="05000000000000000000" pitchFamily="2" charset="2"/>
              <a:buChar char="§"/>
              <a:tabLst>
                <a:tab pos="194310" algn="l"/>
              </a:tabLst>
            </a:pPr>
            <a:r>
              <a:rPr lang="en-US" b="1" spc="-5" dirty="0" smtClean="0">
                <a:latin typeface="Times New Roman"/>
                <a:cs typeface="Times New Roman"/>
              </a:rPr>
              <a:t>Combinatorial Library:</a:t>
            </a:r>
            <a:endParaRPr lang="en-US" b="1" dirty="0" smtClean="0">
              <a:latin typeface="Times New Roman"/>
              <a:cs typeface="Times New Roman"/>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The products produced from combinatorial synthesis are known as a combinatorial library.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Libraries may be a collection of individual compounds or mixtures of compounds.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Screening the components of a library for activity using high-throughput screening techniques enables the development team to select suitable compounds.</a:t>
            </a:r>
          </a:p>
          <a:p>
            <a:pPr algn="just"/>
            <a:endParaRPr lang="en-US" dirty="0"/>
          </a:p>
        </p:txBody>
      </p:sp>
    </p:spTree>
    <p:extLst>
      <p:ext uri="{BB962C8B-B14F-4D97-AF65-F5344CB8AC3E}">
        <p14:creationId xmlns:p14="http://schemas.microsoft.com/office/powerpoint/2010/main" val="158657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400"/>
          </a:xfrm>
        </p:spPr>
        <p:txBody>
          <a:bodyPr/>
          <a:lstStyle/>
          <a:p>
            <a:r>
              <a:rPr lang="en-US" dirty="0">
                <a:latin typeface="Times New Roman" panose="02020603050405020304" pitchFamily="18" charset="0"/>
                <a:cs typeface="Times New Roman" panose="02020603050405020304" pitchFamily="18" charset="0"/>
              </a:rPr>
              <a:t>Ideal criteria for combinatorial synthesis</a:t>
            </a:r>
          </a:p>
        </p:txBody>
      </p:sp>
      <p:sp>
        <p:nvSpPr>
          <p:cNvPr id="3" name="Content Placeholder 2"/>
          <p:cNvSpPr>
            <a:spLocks noGrp="1"/>
          </p:cNvSpPr>
          <p:nvPr>
            <p:ph idx="1"/>
          </p:nvPr>
        </p:nvSpPr>
        <p:spPr>
          <a:xfrm>
            <a:off x="838200" y="1241946"/>
            <a:ext cx="10515600" cy="4935017"/>
          </a:xfrm>
        </p:spPr>
        <p:txBody>
          <a:bodyPr>
            <a:normAutofit fontScale="92500" lnSpcReduction="20000"/>
          </a:bodyPr>
          <a:lstStyle/>
          <a:p>
            <a:pPr marL="0" indent="0" algn="just">
              <a:buNone/>
            </a:pPr>
            <a:r>
              <a:rPr lang="en-US" dirty="0">
                <a:latin typeface="Times New Roman" panose="02020603050405020304" pitchFamily="18" charset="0"/>
                <a:cs typeface="Times New Roman" panose="02020603050405020304" pitchFamily="18" charset="0"/>
              </a:rPr>
              <a:t>The reactions used when designing a combinatorial sequence should ideally satisfy the following criteria:</a:t>
            </a:r>
          </a:p>
          <a:p>
            <a:pPr marL="0" indent="0" algn="just">
              <a:buNone/>
            </a:pPr>
            <a:r>
              <a:rPr lang="en-US" dirty="0">
                <a:latin typeface="Times New Roman" panose="02020603050405020304" pitchFamily="18" charset="0"/>
                <a:cs typeface="Times New Roman" panose="02020603050405020304" pitchFamily="18" charset="0"/>
              </a:rPr>
              <a:t>1. The reactions should be specific, relatively easy to carry out and give a high yield.</a:t>
            </a:r>
          </a:p>
          <a:p>
            <a:pPr marL="0" indent="0" algn="just">
              <a:buNone/>
            </a:pPr>
            <a:r>
              <a:rPr lang="en-US" dirty="0">
                <a:latin typeface="Times New Roman" panose="02020603050405020304" pitchFamily="18" charset="0"/>
                <a:cs typeface="Times New Roman" panose="02020603050405020304" pitchFamily="18" charset="0"/>
              </a:rPr>
              <a:t>2. The reactions used in the sequence should allow for the formation of a wide range of structures for the final products as possible, including all the possible stereoisomers.</a:t>
            </a:r>
          </a:p>
          <a:p>
            <a:pPr marL="0" indent="0" algn="just">
              <a:buNone/>
            </a:pPr>
            <a:r>
              <a:rPr lang="en-US" dirty="0">
                <a:latin typeface="Times New Roman" panose="02020603050405020304" pitchFamily="18" charset="0"/>
                <a:cs typeface="Times New Roman" panose="02020603050405020304" pitchFamily="18" charset="0"/>
              </a:rPr>
              <a:t>3. The reactions should be suitable for use in automated equipment.</a:t>
            </a:r>
          </a:p>
          <a:p>
            <a:pPr marL="0" indent="0" algn="just">
              <a:buNone/>
            </a:pPr>
            <a:r>
              <a:rPr lang="en-US" dirty="0">
                <a:latin typeface="Times New Roman" panose="02020603050405020304" pitchFamily="18" charset="0"/>
                <a:cs typeface="Times New Roman" panose="02020603050405020304" pitchFamily="18" charset="0"/>
              </a:rPr>
              <a:t>4. The building blocks should be readily available.</a:t>
            </a:r>
          </a:p>
          <a:p>
            <a:pPr marL="0" indent="0" algn="just">
              <a:buNone/>
            </a:pPr>
            <a:r>
              <a:rPr lang="en-US" dirty="0">
                <a:latin typeface="Times New Roman" panose="02020603050405020304" pitchFamily="18" charset="0"/>
                <a:cs typeface="Times New Roman" panose="02020603050405020304" pitchFamily="18" charset="0"/>
              </a:rPr>
              <a:t>5. The building blocks should be as diverse as possible so that the range of final products includes structures that utilize all types of bonding to bind to or react with the target.</a:t>
            </a:r>
          </a:p>
          <a:p>
            <a:pPr marL="0" indent="0" algn="just">
              <a:buNone/>
            </a:pPr>
            <a:r>
              <a:rPr lang="en-US" dirty="0">
                <a:latin typeface="Times New Roman" panose="02020603050405020304" pitchFamily="18" charset="0"/>
                <a:cs typeface="Times New Roman" panose="02020603050405020304" pitchFamily="18" charset="0"/>
              </a:rPr>
              <a:t>6. It must be possible to accurately determine the structures of the final products.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43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8582"/>
          </a:xfrm>
        </p:spPr>
        <p:txBody>
          <a:bodyPr/>
          <a:lstStyle/>
          <a:p>
            <a:r>
              <a:rPr lang="en-US" dirty="0">
                <a:latin typeface="Times New Roman" panose="02020603050405020304" pitchFamily="18" charset="0"/>
                <a:cs typeface="Times New Roman" panose="02020603050405020304" pitchFamily="18" charset="0"/>
              </a:rPr>
              <a:t>The design of combinatorial syntheses</a:t>
            </a:r>
          </a:p>
        </p:txBody>
      </p:sp>
      <p:sp>
        <p:nvSpPr>
          <p:cNvPr id="3" name="Content Placeholder 2"/>
          <p:cNvSpPr>
            <a:spLocks noGrp="1"/>
          </p:cNvSpPr>
          <p:nvPr>
            <p:ph idx="1"/>
          </p:nvPr>
        </p:nvSpPr>
        <p:spPr>
          <a:xfrm>
            <a:off x="838200" y="1378424"/>
            <a:ext cx="10515600" cy="4798539"/>
          </a:xfrm>
        </p:spPr>
        <p:txBody>
          <a:bodyPr>
            <a:normAutofit/>
          </a:bodyPr>
          <a:lstStyle/>
          <a:p>
            <a:pPr algn="just"/>
            <a:r>
              <a:rPr lang="en-US" sz="3200" dirty="0">
                <a:latin typeface="Times New Roman" panose="02020603050405020304" pitchFamily="18" charset="0"/>
                <a:cs typeface="Times New Roman" panose="02020603050405020304" pitchFamily="18" charset="0"/>
              </a:rPr>
              <a:t>Two general strategies may be followed when designing a combinatorial synthesis.</a:t>
            </a:r>
          </a:p>
          <a:p>
            <a:pPr algn="just"/>
            <a:r>
              <a:rPr lang="en-US" sz="3200" b="1" dirty="0">
                <a:solidFill>
                  <a:srgbClr val="0070C0"/>
                </a:solidFill>
                <a:latin typeface="Times New Roman" panose="02020603050405020304" pitchFamily="18" charset="0"/>
                <a:cs typeface="Times New Roman" panose="02020603050405020304" pitchFamily="18" charset="0"/>
              </a:rPr>
              <a:t>Linear synthesis: </a:t>
            </a:r>
            <a:r>
              <a:rPr lang="en-US" sz="3200" dirty="0">
                <a:latin typeface="Times New Roman" panose="02020603050405020304" pitchFamily="18" charset="0"/>
                <a:cs typeface="Times New Roman" panose="02020603050405020304" pitchFamily="18" charset="0"/>
              </a:rPr>
              <a:t>In this case the building blocks are successively added to the preceding structure so that it grows in only one direction.</a:t>
            </a:r>
          </a:p>
          <a:p>
            <a:pPr algn="just"/>
            <a:r>
              <a:rPr lang="en-US" sz="3200" b="1" dirty="0">
                <a:solidFill>
                  <a:srgbClr val="0070C0"/>
                </a:solidFill>
                <a:latin typeface="Times New Roman" panose="02020603050405020304" pitchFamily="18" charset="0"/>
                <a:cs typeface="Times New Roman" panose="02020603050405020304" pitchFamily="18" charset="0"/>
              </a:rPr>
              <a:t>Template synthesis: </a:t>
            </a:r>
            <a:r>
              <a:rPr lang="en-US" sz="3200" dirty="0">
                <a:latin typeface="Times New Roman" panose="02020603050405020304" pitchFamily="18" charset="0"/>
                <a:cs typeface="Times New Roman" panose="02020603050405020304" pitchFamily="18" charset="0"/>
              </a:rPr>
              <a:t>This type of synthesis can proceed in different directions from an initial building block known as a template provided that the template has either the necessary functional groups or they can be generated during the course of the synthesis.</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14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7388"/>
          </a:xfrm>
        </p:spPr>
        <p:txBody>
          <a:bodyPr>
            <a:normAutofit fontScale="90000"/>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2060813" y="1086984"/>
            <a:ext cx="7820166" cy="3457720"/>
          </a:xfrm>
          <a:prstGeom prst="rect">
            <a:avLst/>
          </a:prstGeom>
        </p:spPr>
      </p:pic>
      <p:sp>
        <p:nvSpPr>
          <p:cNvPr id="5" name="TextBox 4"/>
          <p:cNvSpPr txBox="1"/>
          <p:nvPr/>
        </p:nvSpPr>
        <p:spPr>
          <a:xfrm>
            <a:off x="1367051" y="5022376"/>
            <a:ext cx="983776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 (a) Linear synthesis. The sequential attachment of building blocks.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 Template Method. The non-sequential attachment of building blocks using B as a template</a:t>
            </a:r>
          </a:p>
        </p:txBody>
      </p:sp>
    </p:spTree>
    <p:extLst>
      <p:ext uri="{BB962C8B-B14F-4D97-AF65-F5344CB8AC3E}">
        <p14:creationId xmlns:p14="http://schemas.microsoft.com/office/powerpoint/2010/main" val="141728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1979"/>
          </a:xfrm>
        </p:spPr>
        <p:txBody>
          <a:bodyPr>
            <a:normAutofit fontScale="90000"/>
          </a:bodyPr>
          <a:lstStyle/>
          <a:p>
            <a:r>
              <a:rPr lang="en-US" dirty="0" smtClean="0"/>
              <a:t>1. </a:t>
            </a:r>
            <a:r>
              <a:rPr lang="en-GB" sz="4000" dirty="0">
                <a:latin typeface="Times New Roman" panose="02020603050405020304" pitchFamily="18" charset="0"/>
                <a:cs typeface="Times New Roman" panose="02020603050405020304" pitchFamily="18" charset="0"/>
              </a:rPr>
              <a:t>SOLID PHASE </a:t>
            </a:r>
            <a:r>
              <a:rPr lang="en-GB" sz="4000" dirty="0" smtClean="0">
                <a:latin typeface="Times New Roman" panose="02020603050405020304" pitchFamily="18" charset="0"/>
                <a:cs typeface="Times New Roman" panose="02020603050405020304" pitchFamily="18" charset="0"/>
              </a:rPr>
              <a:t>TECHNIQUES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64525"/>
            <a:ext cx="11353800" cy="5112438"/>
          </a:xfrm>
        </p:spPr>
        <p:txBody>
          <a:bodyPr>
            <a:noAutofit/>
          </a:bodyPr>
          <a:lstStyle/>
          <a:p>
            <a:pPr algn="just">
              <a:lnSpc>
                <a:spcPct val="120000"/>
              </a:lnSpc>
              <a:buFontTx/>
              <a:buChar char="•"/>
              <a:defRPr/>
            </a:pPr>
            <a:r>
              <a:rPr lang="en-GB" sz="2400" dirty="0">
                <a:latin typeface="Times New Roman" panose="02020603050405020304" pitchFamily="18" charset="0"/>
                <a:cs typeface="Times New Roman" panose="02020603050405020304" pitchFamily="18" charset="0"/>
              </a:rPr>
              <a:t>Reactants are bound to a polymeric surface and modified whilst still attached.</a:t>
            </a:r>
          </a:p>
          <a:p>
            <a:pPr algn="just">
              <a:lnSpc>
                <a:spcPct val="120000"/>
              </a:lnSpc>
              <a:buFontTx/>
              <a:buChar char="•"/>
              <a:defRPr/>
            </a:pPr>
            <a:r>
              <a:rPr lang="en-GB" sz="2400" dirty="0">
                <a:latin typeface="Times New Roman" panose="02020603050405020304" pitchFamily="18" charset="0"/>
                <a:cs typeface="Times New Roman" panose="02020603050405020304" pitchFamily="18" charset="0"/>
              </a:rPr>
              <a:t>Final product is released at the end of the </a:t>
            </a:r>
            <a:r>
              <a:rPr lang="en-GB" sz="2400" dirty="0" smtClean="0">
                <a:latin typeface="Times New Roman" panose="02020603050405020304" pitchFamily="18" charset="0"/>
                <a:cs typeface="Times New Roman" panose="02020603050405020304" pitchFamily="18" charset="0"/>
              </a:rPr>
              <a:t>synthesis.</a:t>
            </a:r>
          </a:p>
          <a:p>
            <a:pPr algn="just">
              <a:lnSpc>
                <a:spcPct val="120000"/>
              </a:lnSpc>
              <a:buFontTx/>
              <a:buChar char="•"/>
              <a:defRPr/>
            </a:pPr>
            <a:endParaRPr lang="en-GB" sz="2400" dirty="0">
              <a:latin typeface="Times New Roman" panose="02020603050405020304" pitchFamily="18" charset="0"/>
              <a:cs typeface="Times New Roman" panose="02020603050405020304" pitchFamily="18" charset="0"/>
            </a:endParaRPr>
          </a:p>
          <a:p>
            <a:pPr marL="0" indent="0" algn="just">
              <a:lnSpc>
                <a:spcPct val="120000"/>
              </a:lnSpc>
              <a:spcBef>
                <a:spcPts val="100"/>
              </a:spcBef>
              <a:buNone/>
            </a:pPr>
            <a:r>
              <a:rPr lang="en-US" sz="2000" b="1" dirty="0" smtClean="0">
                <a:latin typeface="Times New Roman" panose="02020603050405020304" pitchFamily="18" charset="0"/>
                <a:cs typeface="Times New Roman" panose="02020603050405020304" pitchFamily="18" charset="0"/>
              </a:rPr>
              <a:t>1.1 Advantages</a:t>
            </a:r>
            <a:endParaRPr lang="en-US" sz="2000" dirty="0">
              <a:latin typeface="Times New Roman" panose="02020603050405020304" pitchFamily="18" charset="0"/>
              <a:cs typeface="Times New Roman" panose="02020603050405020304" pitchFamily="18" charset="0"/>
            </a:endParaRPr>
          </a:p>
          <a:p>
            <a:pPr marL="595630" indent="-457200" algn="just">
              <a:lnSpc>
                <a:spcPct val="120000"/>
              </a:lnSpc>
              <a:buFont typeface="Wingdings" panose="05000000000000000000" pitchFamily="2" charset="2"/>
              <a:buChar char="ü"/>
            </a:pPr>
            <a:r>
              <a:rPr lang="en-US" sz="2400" spc="-5" dirty="0">
                <a:latin typeface="Times New Roman" panose="02020603050405020304" pitchFamily="18" charset="0"/>
                <a:cs typeface="Times New Roman" panose="02020603050405020304" pitchFamily="18" charset="0"/>
              </a:rPr>
              <a:t>Specific reactants can </a:t>
            </a:r>
            <a:r>
              <a:rPr lang="en-US" sz="2400" dirty="0">
                <a:latin typeface="Times New Roman" panose="02020603050405020304" pitchFamily="18" charset="0"/>
                <a:cs typeface="Times New Roman" panose="02020603050405020304" pitchFamily="18" charset="0"/>
              </a:rPr>
              <a:t>be bound to </a:t>
            </a:r>
            <a:r>
              <a:rPr lang="en-US" sz="2400" spc="-5" dirty="0">
                <a:latin typeface="Times New Roman" panose="02020603050405020304" pitchFamily="18" charset="0"/>
                <a:cs typeface="Times New Roman" panose="02020603050405020304" pitchFamily="18" charset="0"/>
              </a:rPr>
              <a:t>specific</a:t>
            </a:r>
            <a:r>
              <a:rPr lang="en-US" sz="2400" spc="-35" dirty="0">
                <a:latin typeface="Times New Roman" panose="02020603050405020304" pitchFamily="18" charset="0"/>
                <a:cs typeface="Times New Roman" panose="02020603050405020304" pitchFamily="18" charset="0"/>
              </a:rPr>
              <a:t> </a:t>
            </a:r>
            <a:r>
              <a:rPr lang="en-US" sz="2400" spc="-5" dirty="0" smtClean="0">
                <a:latin typeface="Times New Roman" panose="02020603050405020304" pitchFamily="18" charset="0"/>
                <a:cs typeface="Times New Roman" panose="02020603050405020304" pitchFamily="18" charset="0"/>
              </a:rPr>
              <a:t>beads.</a:t>
            </a:r>
            <a:endParaRPr lang="en-US" sz="2400" dirty="0">
              <a:latin typeface="Times New Roman" panose="02020603050405020304" pitchFamily="18" charset="0"/>
              <a:cs typeface="Times New Roman" panose="02020603050405020304" pitchFamily="18" charset="0"/>
            </a:endParaRPr>
          </a:p>
          <a:p>
            <a:pPr marL="595630" marR="612140" indent="-457200" algn="just">
              <a:lnSpc>
                <a:spcPct val="120000"/>
              </a:lnSpc>
              <a:buFont typeface="Wingdings" panose="05000000000000000000" pitchFamily="2" charset="2"/>
              <a:buChar char="ü"/>
            </a:pPr>
            <a:r>
              <a:rPr lang="en-US" sz="2400" spc="-5" dirty="0">
                <a:latin typeface="Times New Roman" panose="02020603050405020304" pitchFamily="18" charset="0"/>
                <a:cs typeface="Times New Roman" panose="02020603050405020304" pitchFamily="18" charset="0"/>
              </a:rPr>
              <a:t>Beads </a:t>
            </a:r>
            <a:r>
              <a:rPr lang="en-US" sz="2400" spc="-10" dirty="0">
                <a:latin typeface="Times New Roman" panose="02020603050405020304" pitchFamily="18" charset="0"/>
                <a:cs typeface="Times New Roman" panose="02020603050405020304" pitchFamily="18" charset="0"/>
              </a:rPr>
              <a:t>can </a:t>
            </a:r>
            <a:r>
              <a:rPr lang="en-US" sz="2400" dirty="0">
                <a:latin typeface="Times New Roman" panose="02020603050405020304" pitchFamily="18" charset="0"/>
                <a:cs typeface="Times New Roman" panose="02020603050405020304" pitchFamily="18" charset="0"/>
              </a:rPr>
              <a:t>be </a:t>
            </a:r>
            <a:r>
              <a:rPr lang="en-US" sz="2400" spc="-10" dirty="0">
                <a:latin typeface="Times New Roman" panose="02020603050405020304" pitchFamily="18" charset="0"/>
                <a:cs typeface="Times New Roman" panose="02020603050405020304" pitchFamily="18" charset="0"/>
              </a:rPr>
              <a:t>mixed </a:t>
            </a:r>
            <a:r>
              <a:rPr lang="en-US" sz="2400" spc="-5" dirty="0">
                <a:latin typeface="Times New Roman" panose="02020603050405020304" pitchFamily="18" charset="0"/>
                <a:cs typeface="Times New Roman" panose="02020603050405020304" pitchFamily="18" charset="0"/>
              </a:rPr>
              <a:t>and </a:t>
            </a:r>
            <a:r>
              <a:rPr lang="en-US" sz="2400" spc="-10" dirty="0">
                <a:latin typeface="Times New Roman" panose="02020603050405020304" pitchFamily="18" charset="0"/>
                <a:cs typeface="Times New Roman" panose="02020603050405020304" pitchFamily="18" charset="0"/>
              </a:rPr>
              <a:t>reacted </a:t>
            </a:r>
            <a:r>
              <a:rPr lang="en-US" sz="2400" spc="-5" dirty="0">
                <a:latin typeface="Times New Roman" panose="02020603050405020304" pitchFamily="18" charset="0"/>
                <a:cs typeface="Times New Roman" panose="02020603050405020304" pitchFamily="18" charset="0"/>
              </a:rPr>
              <a:t>in the </a:t>
            </a:r>
            <a:r>
              <a:rPr lang="en-US" sz="2400" spc="-15" dirty="0">
                <a:latin typeface="Times New Roman" panose="02020603050405020304" pitchFamily="18" charset="0"/>
                <a:cs typeface="Times New Roman" panose="02020603050405020304" pitchFamily="18" charset="0"/>
              </a:rPr>
              <a:t>same </a:t>
            </a:r>
            <a:r>
              <a:rPr lang="en-US" sz="2400" spc="-5" dirty="0">
                <a:latin typeface="Times New Roman" panose="02020603050405020304" pitchFamily="18" charset="0"/>
                <a:cs typeface="Times New Roman" panose="02020603050405020304" pitchFamily="18" charset="0"/>
              </a:rPr>
              <a:t>reaction </a:t>
            </a:r>
            <a:r>
              <a:rPr lang="en-US" sz="2400" spc="-5" dirty="0" smtClean="0">
                <a:latin typeface="Times New Roman" panose="02020603050405020304" pitchFamily="18" charset="0"/>
                <a:cs typeface="Times New Roman" panose="02020603050405020304" pitchFamily="18" charset="0"/>
              </a:rPr>
              <a:t>vessel.</a:t>
            </a:r>
          </a:p>
          <a:p>
            <a:pPr marL="595630" marR="612140" indent="-457200" algn="just">
              <a:lnSpc>
                <a:spcPct val="120000"/>
              </a:lnSpc>
              <a:buFont typeface="Wingdings" panose="05000000000000000000" pitchFamily="2" charset="2"/>
              <a:buChar char="ü"/>
            </a:pPr>
            <a:r>
              <a:rPr lang="en-US" sz="2400" spc="-5" dirty="0" smtClean="0">
                <a:latin typeface="Times New Roman" panose="02020603050405020304" pitchFamily="18" charset="0"/>
                <a:cs typeface="Times New Roman" panose="02020603050405020304" pitchFamily="18" charset="0"/>
              </a:rPr>
              <a:t>Products </a:t>
            </a:r>
            <a:r>
              <a:rPr lang="en-US" sz="2400" spc="-10" dirty="0">
                <a:latin typeface="Times New Roman" panose="02020603050405020304" pitchFamily="18" charset="0"/>
                <a:cs typeface="Times New Roman" panose="02020603050405020304" pitchFamily="18" charset="0"/>
              </a:rPr>
              <a:t>formed </a:t>
            </a:r>
            <a:r>
              <a:rPr lang="en-US" sz="2400" spc="-5" dirty="0">
                <a:latin typeface="Times New Roman" panose="02020603050405020304" pitchFamily="18" charset="0"/>
                <a:cs typeface="Times New Roman" panose="02020603050405020304" pitchFamily="18" charset="0"/>
              </a:rPr>
              <a:t>are distinctive </a:t>
            </a:r>
            <a:r>
              <a:rPr lang="en-US" sz="2400" dirty="0">
                <a:latin typeface="Times New Roman" panose="02020603050405020304" pitchFamily="18" charset="0"/>
                <a:cs typeface="Times New Roman" panose="02020603050405020304" pitchFamily="18" charset="0"/>
              </a:rPr>
              <a:t>for </a:t>
            </a:r>
            <a:r>
              <a:rPr lang="en-US" sz="2400" spc="-5" dirty="0">
                <a:latin typeface="Times New Roman" panose="02020603050405020304" pitchFamily="18" charset="0"/>
                <a:cs typeface="Times New Roman" panose="02020603050405020304" pitchFamily="18" charset="0"/>
              </a:rPr>
              <a:t>each bead and physically </a:t>
            </a:r>
            <a:r>
              <a:rPr lang="en-US" sz="2400" spc="-5" dirty="0" smtClean="0">
                <a:latin typeface="Times New Roman" panose="02020603050405020304" pitchFamily="18" charset="0"/>
                <a:cs typeface="Times New Roman" panose="02020603050405020304" pitchFamily="18" charset="0"/>
              </a:rPr>
              <a:t>distinct.</a:t>
            </a:r>
          </a:p>
          <a:p>
            <a:pPr marL="595630" marR="612140" indent="-457200" algn="just">
              <a:lnSpc>
                <a:spcPct val="120000"/>
              </a:lnSpc>
              <a:buFont typeface="Wingdings" panose="05000000000000000000" pitchFamily="2" charset="2"/>
              <a:buChar char="ü"/>
            </a:pPr>
            <a:r>
              <a:rPr lang="en-US" sz="2400" spc="-5" dirty="0" smtClean="0">
                <a:latin typeface="Times New Roman" panose="02020603050405020304" pitchFamily="18" charset="0"/>
                <a:cs typeface="Times New Roman" panose="02020603050405020304" pitchFamily="18" charset="0"/>
              </a:rPr>
              <a:t>Excess </a:t>
            </a:r>
            <a:r>
              <a:rPr lang="en-US" sz="2400" spc="-5" dirty="0">
                <a:latin typeface="Times New Roman" panose="02020603050405020304" pitchFamily="18" charset="0"/>
                <a:cs typeface="Times New Roman" panose="02020603050405020304" pitchFamily="18" charset="0"/>
              </a:rPr>
              <a:t>reagents </a:t>
            </a:r>
            <a:r>
              <a:rPr lang="en-US" sz="2400" spc="-10" dirty="0">
                <a:latin typeface="Times New Roman" panose="02020603050405020304" pitchFamily="18" charset="0"/>
                <a:cs typeface="Times New Roman" panose="02020603050405020304" pitchFamily="18" charset="0"/>
              </a:rPr>
              <a:t>can </a:t>
            </a:r>
            <a:r>
              <a:rPr lang="en-US" sz="2400" dirty="0">
                <a:latin typeface="Times New Roman" panose="02020603050405020304" pitchFamily="18" charset="0"/>
                <a:cs typeface="Times New Roman" panose="02020603050405020304" pitchFamily="18" charset="0"/>
              </a:rPr>
              <a:t>be </a:t>
            </a:r>
            <a:r>
              <a:rPr lang="en-US" sz="2400" spc="-5" dirty="0">
                <a:latin typeface="Times New Roman" panose="02020603050405020304" pitchFamily="18" charset="0"/>
                <a:cs typeface="Times New Roman" panose="02020603050405020304" pitchFamily="18" charset="0"/>
              </a:rPr>
              <a:t>used to drive reactions to</a:t>
            </a:r>
            <a:r>
              <a:rPr lang="en-US" sz="2400" spc="25" dirty="0">
                <a:latin typeface="Times New Roman" panose="02020603050405020304" pitchFamily="18" charset="0"/>
                <a:cs typeface="Times New Roman" panose="02020603050405020304" pitchFamily="18" charset="0"/>
              </a:rPr>
              <a:t> </a:t>
            </a:r>
            <a:r>
              <a:rPr lang="en-US" sz="2400" spc="-5" dirty="0" smtClean="0">
                <a:latin typeface="Times New Roman" panose="02020603050405020304" pitchFamily="18" charset="0"/>
                <a:cs typeface="Times New Roman" panose="02020603050405020304" pitchFamily="18" charset="0"/>
              </a:rPr>
              <a:t>completion.</a:t>
            </a:r>
            <a:endParaRPr lang="en-US" sz="2400" dirty="0">
              <a:latin typeface="Times New Roman" panose="02020603050405020304" pitchFamily="18" charset="0"/>
              <a:cs typeface="Times New Roman" panose="02020603050405020304" pitchFamily="18" charset="0"/>
            </a:endParaRPr>
          </a:p>
          <a:p>
            <a:pPr marL="595630" indent="-457200" algn="just">
              <a:lnSpc>
                <a:spcPct val="120000"/>
              </a:lnSpc>
              <a:buFont typeface="Wingdings" panose="05000000000000000000" pitchFamily="2" charset="2"/>
              <a:buChar char="ü"/>
            </a:pPr>
            <a:r>
              <a:rPr lang="en-US" sz="2400" spc="-5" dirty="0">
                <a:latin typeface="Times New Roman" panose="02020603050405020304" pitchFamily="18" charset="0"/>
                <a:cs typeface="Times New Roman" panose="02020603050405020304" pitchFamily="18" charset="0"/>
              </a:rPr>
              <a:t>Excess reagents and </a:t>
            </a:r>
            <a:r>
              <a:rPr lang="en-US" sz="2400" dirty="0">
                <a:latin typeface="Times New Roman" panose="02020603050405020304" pitchFamily="18" charset="0"/>
                <a:cs typeface="Times New Roman" panose="02020603050405020304" pitchFamily="18" charset="0"/>
              </a:rPr>
              <a:t>by products </a:t>
            </a:r>
            <a:r>
              <a:rPr lang="en-US" sz="2400" spc="-5" dirty="0">
                <a:latin typeface="Times New Roman" panose="02020603050405020304" pitchFamily="18" charset="0"/>
                <a:cs typeface="Times New Roman" panose="02020603050405020304" pitchFamily="18" charset="0"/>
              </a:rPr>
              <a:t>are easily</a:t>
            </a:r>
            <a:r>
              <a:rPr lang="en-US" sz="2400" spc="10" dirty="0">
                <a:latin typeface="Times New Roman" panose="02020603050405020304" pitchFamily="18" charset="0"/>
                <a:cs typeface="Times New Roman" panose="02020603050405020304" pitchFamily="18" charset="0"/>
              </a:rPr>
              <a:t> </a:t>
            </a:r>
            <a:r>
              <a:rPr lang="en-US" sz="2400" spc="-10" dirty="0" smtClean="0">
                <a:latin typeface="Times New Roman" panose="02020603050405020304" pitchFamily="18" charset="0"/>
                <a:cs typeface="Times New Roman" panose="02020603050405020304" pitchFamily="18" charset="0"/>
              </a:rPr>
              <a:t>removed.</a:t>
            </a:r>
            <a:endParaRPr lang="en-US" sz="2400" dirty="0">
              <a:latin typeface="Times New Roman" panose="02020603050405020304" pitchFamily="18" charset="0"/>
              <a:cs typeface="Times New Roman" panose="02020603050405020304" pitchFamily="18" charset="0"/>
            </a:endParaRPr>
          </a:p>
          <a:p>
            <a:pPr algn="just">
              <a:lnSpc>
                <a:spcPct val="120000"/>
              </a:lnSpc>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9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1009934"/>
            <a:ext cx="10515600" cy="5167029"/>
          </a:xfrm>
        </p:spPr>
        <p:txBody>
          <a:bodyPr>
            <a:normAutofit/>
          </a:bodyPr>
          <a:lstStyle/>
          <a:p>
            <a:pPr marL="595630" indent="-457200" algn="just">
              <a:lnSpc>
                <a:spcPct val="120000"/>
              </a:lnSpc>
              <a:buFont typeface="Wingdings" panose="05000000000000000000" pitchFamily="2" charset="2"/>
              <a:buChar char="ü"/>
            </a:pPr>
            <a:r>
              <a:rPr lang="en-US" sz="2400" spc="-5" dirty="0">
                <a:latin typeface="Times New Roman" panose="02020603050405020304" pitchFamily="18" charset="0"/>
                <a:cs typeface="Times New Roman" panose="02020603050405020304" pitchFamily="18" charset="0"/>
              </a:rPr>
              <a:t>Reaction </a:t>
            </a:r>
            <a:r>
              <a:rPr lang="en-US" sz="2400" spc="-10" dirty="0">
                <a:latin typeface="Times New Roman" panose="02020603050405020304" pitchFamily="18" charset="0"/>
                <a:cs typeface="Times New Roman" panose="02020603050405020304" pitchFamily="18" charset="0"/>
              </a:rPr>
              <a:t>intermediates </a:t>
            </a:r>
            <a:r>
              <a:rPr lang="en-US" sz="2400" spc="-5" dirty="0">
                <a:latin typeface="Times New Roman" panose="02020603050405020304" pitchFamily="18" charset="0"/>
                <a:cs typeface="Times New Roman" panose="02020603050405020304" pitchFamily="18" charset="0"/>
              </a:rPr>
              <a:t>are attached to bead and </a:t>
            </a:r>
            <a:r>
              <a:rPr lang="en-US" sz="2400" dirty="0">
                <a:latin typeface="Times New Roman" panose="02020603050405020304" pitchFamily="18" charset="0"/>
                <a:cs typeface="Times New Roman" panose="02020603050405020304" pitchFamily="18" charset="0"/>
              </a:rPr>
              <a:t>do not </a:t>
            </a:r>
            <a:r>
              <a:rPr lang="en-US" sz="2400" spc="-5" dirty="0">
                <a:latin typeface="Times New Roman" panose="02020603050405020304" pitchFamily="18" charset="0"/>
                <a:cs typeface="Times New Roman" panose="02020603050405020304" pitchFamily="18" charset="0"/>
              </a:rPr>
              <a:t>need to </a:t>
            </a:r>
            <a:r>
              <a:rPr lang="en-US" sz="2400" dirty="0">
                <a:latin typeface="Times New Roman" panose="02020603050405020304" pitchFamily="18" charset="0"/>
                <a:cs typeface="Times New Roman" panose="02020603050405020304" pitchFamily="18" charset="0"/>
              </a:rPr>
              <a:t>be </a:t>
            </a:r>
            <a:r>
              <a:rPr lang="en-US" sz="2400" spc="-5" dirty="0">
                <a:latin typeface="Times New Roman" panose="02020603050405020304" pitchFamily="18" charset="0"/>
                <a:cs typeface="Times New Roman" panose="02020603050405020304" pitchFamily="18" charset="0"/>
              </a:rPr>
              <a:t>isolated  and purified</a:t>
            </a:r>
            <a:r>
              <a:rPr lang="en-US" sz="2400" spc="-5" dirty="0" smtClean="0">
                <a:latin typeface="Times New Roman" panose="02020603050405020304" pitchFamily="18" charset="0"/>
                <a:cs typeface="Times New Roman" panose="02020603050405020304" pitchFamily="18" charset="0"/>
              </a:rPr>
              <a:t>.</a:t>
            </a:r>
          </a:p>
          <a:p>
            <a:pPr marL="595630" indent="-457200" algn="just">
              <a:lnSpc>
                <a:spcPct val="120000"/>
              </a:lnSpc>
              <a:buFont typeface="Wingdings" panose="05000000000000000000" pitchFamily="2" charset="2"/>
              <a:buChar char="ü"/>
            </a:pPr>
            <a:r>
              <a:rPr lang="en-US" sz="2400" spc="-5" dirty="0" smtClean="0">
                <a:latin typeface="Times New Roman" panose="02020603050405020304" pitchFamily="18" charset="0"/>
                <a:cs typeface="Times New Roman" panose="02020603050405020304" pitchFamily="18" charset="0"/>
              </a:rPr>
              <a:t>Automation </a:t>
            </a:r>
            <a:r>
              <a:rPr lang="en-US" sz="2400" spc="-5" dirty="0">
                <a:latin typeface="Times New Roman" panose="02020603050405020304" pitchFamily="18" charset="0"/>
                <a:cs typeface="Times New Roman" panose="02020603050405020304" pitchFamily="18" charset="0"/>
              </a:rPr>
              <a:t>is</a:t>
            </a:r>
            <a:r>
              <a:rPr lang="en-US" sz="2400" dirty="0">
                <a:latin typeface="Times New Roman" panose="02020603050405020304" pitchFamily="18" charset="0"/>
                <a:cs typeface="Times New Roman" panose="02020603050405020304" pitchFamily="18" charset="0"/>
              </a:rPr>
              <a:t> </a:t>
            </a:r>
            <a:r>
              <a:rPr lang="en-US" sz="2400" spc="-5" dirty="0" smtClean="0">
                <a:latin typeface="Times New Roman" panose="02020603050405020304" pitchFamily="18" charset="0"/>
                <a:cs typeface="Times New Roman" panose="02020603050405020304" pitchFamily="18" charset="0"/>
              </a:rPr>
              <a:t>possible.</a:t>
            </a:r>
          </a:p>
          <a:p>
            <a:pPr marL="595630" indent="-457200" algn="just">
              <a:lnSpc>
                <a:spcPct val="120000"/>
              </a:lnSpc>
              <a:buFont typeface="Wingdings" panose="05000000000000000000" pitchFamily="2" charset="2"/>
              <a:buChar char="ü"/>
            </a:pPr>
            <a:r>
              <a:rPr lang="en-US" sz="2400" spc="-5" dirty="0">
                <a:latin typeface="Times New Roman" panose="02020603050405020304" pitchFamily="18" charset="0"/>
                <a:cs typeface="Times New Roman" panose="02020603050405020304" pitchFamily="18" charset="0"/>
              </a:rPr>
              <a:t>Individual beads </a:t>
            </a:r>
            <a:r>
              <a:rPr lang="en-US" sz="2400" spc="-10" dirty="0">
                <a:latin typeface="Times New Roman" panose="02020603050405020304" pitchFamily="18" charset="0"/>
                <a:cs typeface="Times New Roman" panose="02020603050405020304" pitchFamily="18" charset="0"/>
              </a:rPr>
              <a:t>can </a:t>
            </a:r>
            <a:r>
              <a:rPr lang="en-US" sz="2400" dirty="0">
                <a:latin typeface="Times New Roman" panose="02020603050405020304" pitchFamily="18" charset="0"/>
                <a:cs typeface="Times New Roman" panose="02020603050405020304" pitchFamily="18" charset="0"/>
              </a:rPr>
              <a:t>be </a:t>
            </a:r>
            <a:r>
              <a:rPr lang="en-US" sz="2400" spc="-10" dirty="0">
                <a:latin typeface="Times New Roman" panose="02020603050405020304" pitchFamily="18" charset="0"/>
                <a:cs typeface="Times New Roman" panose="02020603050405020304" pitchFamily="18" charset="0"/>
              </a:rPr>
              <a:t>separated </a:t>
            </a:r>
            <a:r>
              <a:rPr lang="en-US" sz="2400" spc="-5" dirty="0">
                <a:latin typeface="Times New Roman" panose="02020603050405020304" pitchFamily="18" charset="0"/>
                <a:cs typeface="Times New Roman" panose="02020603050405020304" pitchFamily="18" charset="0"/>
              </a:rPr>
              <a:t>to isolate individual </a:t>
            </a:r>
            <a:r>
              <a:rPr lang="en-US" sz="2400" spc="-5" dirty="0" smtClean="0">
                <a:latin typeface="Times New Roman" panose="02020603050405020304" pitchFamily="18" charset="0"/>
                <a:cs typeface="Times New Roman" panose="02020603050405020304" pitchFamily="18" charset="0"/>
              </a:rPr>
              <a:t>products.</a:t>
            </a:r>
          </a:p>
          <a:p>
            <a:pPr marL="595630" indent="-457200" algn="just">
              <a:lnSpc>
                <a:spcPct val="120000"/>
              </a:lnSpc>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Polymeric </a:t>
            </a:r>
            <a:r>
              <a:rPr lang="en-GB" sz="2400" dirty="0">
                <a:latin typeface="Times New Roman" panose="02020603050405020304" pitchFamily="18" charset="0"/>
                <a:cs typeface="Times New Roman" panose="02020603050405020304" pitchFamily="18" charset="0"/>
              </a:rPr>
              <a:t>support can be regenerated and re-used after cleaving the </a:t>
            </a:r>
            <a:r>
              <a:rPr lang="en-GB" sz="2400" dirty="0" smtClean="0">
                <a:latin typeface="Times New Roman" panose="02020603050405020304" pitchFamily="18" charset="0"/>
                <a:cs typeface="Times New Roman" panose="02020603050405020304" pitchFamily="18" charset="0"/>
              </a:rPr>
              <a:t>product.</a:t>
            </a:r>
            <a:endParaRPr lang="en-GB" sz="2400" dirty="0">
              <a:latin typeface="Times New Roman" panose="02020603050405020304" pitchFamily="18" charset="0"/>
              <a:cs typeface="Times New Roman" panose="02020603050405020304" pitchFamily="18" charset="0"/>
            </a:endParaRPr>
          </a:p>
          <a:p>
            <a:pPr marL="595630" indent="-457200" algn="just">
              <a:lnSpc>
                <a:spcPct val="120000"/>
              </a:lnSpc>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Beads can be mixed and reacted in the same reaction </a:t>
            </a:r>
            <a:r>
              <a:rPr lang="en-GB" sz="2400" dirty="0" smtClean="0">
                <a:latin typeface="Times New Roman" panose="02020603050405020304" pitchFamily="18" charset="0"/>
                <a:cs typeface="Times New Roman" panose="02020603050405020304" pitchFamily="18" charset="0"/>
              </a:rPr>
              <a:t>vessel.</a:t>
            </a:r>
          </a:p>
          <a:p>
            <a:pPr marL="595630" indent="-457200" algn="just">
              <a:lnSpc>
                <a:spcPct val="120000"/>
              </a:lnSpc>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Products </a:t>
            </a:r>
            <a:r>
              <a:rPr lang="en-GB" sz="2400" dirty="0">
                <a:latin typeface="Times New Roman" panose="02020603050405020304" pitchFamily="18" charset="0"/>
                <a:cs typeface="Times New Roman" panose="02020603050405020304" pitchFamily="18" charset="0"/>
              </a:rPr>
              <a:t>formed are distinctive for each bead and physically </a:t>
            </a:r>
            <a:r>
              <a:rPr lang="en-GB" sz="2400" dirty="0" smtClean="0">
                <a:latin typeface="Times New Roman" panose="02020603050405020304" pitchFamily="18" charset="0"/>
                <a:cs typeface="Times New Roman" panose="02020603050405020304" pitchFamily="18" charset="0"/>
              </a:rPr>
              <a:t>distinct.</a:t>
            </a:r>
          </a:p>
          <a:p>
            <a:pPr marL="595630" indent="-457200" algn="just">
              <a:lnSpc>
                <a:spcPct val="120000"/>
              </a:lnSpc>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Individual </a:t>
            </a:r>
            <a:r>
              <a:rPr lang="en-GB" sz="2400" dirty="0">
                <a:latin typeface="Times New Roman" panose="02020603050405020304" pitchFamily="18" charset="0"/>
                <a:cs typeface="Times New Roman" panose="02020603050405020304" pitchFamily="18" charset="0"/>
              </a:rPr>
              <a:t>beads can be separated to isolate individual </a:t>
            </a:r>
            <a:r>
              <a:rPr lang="en-GB" sz="2400" dirty="0" smtClean="0">
                <a:latin typeface="Times New Roman" panose="02020603050405020304" pitchFamily="18" charset="0"/>
                <a:cs typeface="Times New Roman" panose="02020603050405020304" pitchFamily="18" charset="0"/>
              </a:rPr>
              <a:t>products.</a:t>
            </a:r>
            <a:endParaRPr lang="en-US" sz="3200" dirty="0"/>
          </a:p>
        </p:txBody>
      </p:sp>
    </p:spTree>
    <p:extLst>
      <p:ext uri="{BB962C8B-B14F-4D97-AF65-F5344CB8AC3E}">
        <p14:creationId xmlns:p14="http://schemas.microsoft.com/office/powerpoint/2010/main" val="112294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376"/>
            <a:ext cx="10515600" cy="63827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838200" y="450376"/>
            <a:ext cx="10515600" cy="6127845"/>
          </a:xfrm>
        </p:spPr>
        <p:txBody>
          <a:bodyPr>
            <a:normAutofit/>
          </a:bodyPr>
          <a:lstStyle/>
          <a:p>
            <a:pPr marL="0" indent="0">
              <a:buNone/>
            </a:pPr>
            <a:r>
              <a:rPr lang="en-US" sz="2600" b="1" dirty="0" smtClean="0">
                <a:latin typeface="Times New Roman" panose="02020603050405020304" pitchFamily="18" charset="0"/>
                <a:cs typeface="Times New Roman" panose="02020603050405020304" pitchFamily="18" charset="0"/>
              </a:rPr>
              <a:t>1.2 </a:t>
            </a:r>
            <a:r>
              <a:rPr lang="en-GB" sz="2600" b="1" dirty="0" smtClean="0">
                <a:latin typeface="Times New Roman" panose="02020603050405020304" pitchFamily="18" charset="0"/>
                <a:cs typeface="Times New Roman" panose="02020603050405020304" pitchFamily="18" charset="0"/>
              </a:rPr>
              <a:t>Requirements</a:t>
            </a:r>
          </a:p>
          <a:p>
            <a:pPr lvl="1">
              <a:buFont typeface="Wingdings" panose="05000000000000000000" pitchFamily="2" charset="2"/>
              <a:buChar char="Ø"/>
              <a:defRPr/>
            </a:pPr>
            <a:r>
              <a:rPr lang="en-GB" dirty="0">
                <a:latin typeface="Times New Roman" panose="02020603050405020304" pitchFamily="18" charset="0"/>
                <a:cs typeface="Times New Roman" panose="02020603050405020304" pitchFamily="18" charset="0"/>
              </a:rPr>
              <a:t>A resin bead or a functionalised surface to act as a solid </a:t>
            </a:r>
            <a:r>
              <a:rPr lang="en-GB" dirty="0" smtClean="0">
                <a:latin typeface="Times New Roman" panose="02020603050405020304" pitchFamily="18" charset="0"/>
                <a:cs typeface="Times New Roman" panose="02020603050405020304" pitchFamily="18" charset="0"/>
              </a:rPr>
              <a:t>support.</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GB" dirty="0">
                <a:latin typeface="Times New Roman" panose="02020603050405020304" pitchFamily="18" charset="0"/>
                <a:cs typeface="Times New Roman" panose="02020603050405020304" pitchFamily="18" charset="0"/>
              </a:rPr>
              <a:t>An anchor or </a:t>
            </a:r>
            <a:r>
              <a:rPr lang="en-GB" dirty="0" smtClean="0">
                <a:latin typeface="Times New Roman" panose="02020603050405020304" pitchFamily="18" charset="0"/>
                <a:cs typeface="Times New Roman" panose="02020603050405020304" pitchFamily="18" charset="0"/>
              </a:rPr>
              <a:t>linker.</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GB" dirty="0">
                <a:latin typeface="Times New Roman" panose="02020603050405020304" pitchFamily="18" charset="0"/>
                <a:cs typeface="Times New Roman" panose="02020603050405020304" pitchFamily="18" charset="0"/>
              </a:rPr>
              <a:t>A bond linking the compound to the linker. The bond must  be stable to the reaction conditions used in the </a:t>
            </a:r>
            <a:r>
              <a:rPr lang="en-GB" dirty="0" smtClean="0">
                <a:latin typeface="Times New Roman" panose="02020603050405020304" pitchFamily="18" charset="0"/>
                <a:cs typeface="Times New Roman" panose="02020603050405020304" pitchFamily="18" charset="0"/>
              </a:rPr>
              <a:t>synthesis.</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GB" dirty="0">
                <a:latin typeface="Times New Roman" panose="02020603050405020304" pitchFamily="18" charset="0"/>
                <a:cs typeface="Times New Roman" panose="02020603050405020304" pitchFamily="18" charset="0"/>
              </a:rPr>
              <a:t>A means of cleaving the product from the linker at the </a:t>
            </a:r>
            <a:r>
              <a:rPr lang="en-GB" dirty="0" smtClean="0">
                <a:latin typeface="Times New Roman" panose="02020603050405020304" pitchFamily="18" charset="0"/>
                <a:cs typeface="Times New Roman" panose="02020603050405020304" pitchFamily="18" charset="0"/>
              </a:rPr>
              <a:t>end.</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GB" dirty="0" smtClean="0">
                <a:latin typeface="Times New Roman" panose="02020603050405020304" pitchFamily="18" charset="0"/>
                <a:cs typeface="Times New Roman" panose="02020603050405020304" pitchFamily="18" charset="0"/>
              </a:rPr>
              <a:t>Protecting </a:t>
            </a:r>
            <a:r>
              <a:rPr lang="en-GB" dirty="0">
                <a:latin typeface="Times New Roman" panose="02020603050405020304" pitchFamily="18" charset="0"/>
                <a:cs typeface="Times New Roman" panose="02020603050405020304" pitchFamily="18" charset="0"/>
              </a:rPr>
              <a:t>groups for functional groups not involved in the </a:t>
            </a:r>
            <a:r>
              <a:rPr lang="en-GB" dirty="0" smtClean="0">
                <a:latin typeface="Times New Roman" panose="02020603050405020304" pitchFamily="18" charset="0"/>
                <a:cs typeface="Times New Roman" panose="02020603050405020304" pitchFamily="18" charset="0"/>
              </a:rPr>
              <a:t>synthesis.</a:t>
            </a:r>
          </a:p>
          <a:p>
            <a:pPr marL="457200" lvl="1" indent="0">
              <a:buNone/>
              <a:defRPr/>
            </a:pPr>
            <a:endParaRPr lang="en-GB" sz="2200" dirty="0">
              <a:latin typeface="Times New Roman" panose="02020603050405020304" pitchFamily="18" charset="0"/>
              <a:cs typeface="Times New Roman" panose="02020603050405020304" pitchFamily="18" charset="0"/>
            </a:endParaRPr>
          </a:p>
          <a:p>
            <a:pPr marL="0" indent="0">
              <a:buNone/>
              <a:defRPr/>
            </a:pPr>
            <a:r>
              <a:rPr lang="en-GB" sz="2400" b="1" dirty="0" smtClean="0">
                <a:latin typeface="Times New Roman" panose="02020603050405020304" pitchFamily="18" charset="0"/>
                <a:cs typeface="Times New Roman" panose="02020603050405020304" pitchFamily="18" charset="0"/>
              </a:rPr>
              <a:t>1.3 </a:t>
            </a:r>
            <a:r>
              <a:rPr lang="en-GB" sz="2400" b="1" dirty="0">
                <a:latin typeface="Times New Roman" panose="02020603050405020304" pitchFamily="18" charset="0"/>
                <a:cs typeface="Times New Roman" panose="02020603050405020304" pitchFamily="18" charset="0"/>
              </a:rPr>
              <a:t>Examples of Solid Supports </a:t>
            </a:r>
          </a:p>
          <a:p>
            <a:pPr lvl="1">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Partially cross-linked polystyrene </a:t>
            </a:r>
            <a:r>
              <a:rPr lang="en-GB" dirty="0" smtClean="0">
                <a:latin typeface="Times New Roman" panose="02020603050405020304" pitchFamily="18" charset="0"/>
                <a:cs typeface="Times New Roman" panose="02020603050405020304" pitchFamily="18" charset="0"/>
              </a:rPr>
              <a:t>beads.</a:t>
            </a:r>
            <a:endParaRPr lang="en-GB"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defRPr/>
            </a:pPr>
            <a:r>
              <a:rPr lang="en-GB" dirty="0" smtClean="0">
                <a:latin typeface="Times New Roman" panose="02020603050405020304" pitchFamily="18" charset="0"/>
                <a:cs typeface="Times New Roman" panose="02020603050405020304" pitchFamily="18" charset="0"/>
              </a:rPr>
              <a:t>Hydrophobic </a:t>
            </a:r>
            <a:r>
              <a:rPr lang="en-GB" dirty="0">
                <a:latin typeface="Times New Roman" panose="02020603050405020304" pitchFamily="18" charset="0"/>
                <a:cs typeface="Times New Roman" panose="02020603050405020304" pitchFamily="18" charset="0"/>
              </a:rPr>
              <a:t>in </a:t>
            </a:r>
            <a:r>
              <a:rPr lang="en-GB" dirty="0" smtClean="0">
                <a:latin typeface="Times New Roman" panose="02020603050405020304" pitchFamily="18" charset="0"/>
                <a:cs typeface="Times New Roman" panose="02020603050405020304" pitchFamily="18" charset="0"/>
              </a:rPr>
              <a:t>nature.</a:t>
            </a:r>
            <a:endParaRPr lang="en-GB"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defRPr/>
            </a:pPr>
            <a:r>
              <a:rPr lang="en-GB" dirty="0" smtClean="0">
                <a:latin typeface="Times New Roman" panose="02020603050405020304" pitchFamily="18" charset="0"/>
                <a:cs typeface="Times New Roman" panose="02020603050405020304" pitchFamily="18" charset="0"/>
              </a:rPr>
              <a:t>Causes </a:t>
            </a:r>
            <a:r>
              <a:rPr lang="en-GB" dirty="0">
                <a:latin typeface="Times New Roman" panose="02020603050405020304" pitchFamily="18" charset="0"/>
                <a:cs typeface="Times New Roman" panose="02020603050405020304" pitchFamily="18" charset="0"/>
              </a:rPr>
              <a:t>problems in peptide synthesis due to peptide </a:t>
            </a:r>
            <a:r>
              <a:rPr lang="en-GB" dirty="0" smtClean="0">
                <a:latin typeface="Times New Roman" panose="02020603050405020304" pitchFamily="18" charset="0"/>
                <a:cs typeface="Times New Roman" panose="02020603050405020304" pitchFamily="18" charset="0"/>
              </a:rPr>
              <a:t>folding.</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Sheppard’s polyamide resin - more </a:t>
            </a:r>
            <a:r>
              <a:rPr lang="en-GB" dirty="0" smtClean="0">
                <a:latin typeface="Times New Roman" panose="02020603050405020304" pitchFamily="18" charset="0"/>
                <a:cs typeface="Times New Roman" panose="02020603050405020304" pitchFamily="18" charset="0"/>
              </a:rPr>
              <a:t>polar.</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defRPr/>
            </a:pPr>
            <a:r>
              <a:rPr lang="en-GB" dirty="0" err="1">
                <a:latin typeface="Times New Roman" panose="02020603050405020304" pitchFamily="18" charset="0"/>
                <a:cs typeface="Times New Roman" panose="02020603050405020304" pitchFamily="18" charset="0"/>
              </a:rPr>
              <a:t>Tentagel</a:t>
            </a:r>
            <a:r>
              <a:rPr lang="en-GB" dirty="0">
                <a:latin typeface="Times New Roman" panose="02020603050405020304" pitchFamily="18" charset="0"/>
                <a:cs typeface="Times New Roman" panose="02020603050405020304" pitchFamily="18" charset="0"/>
              </a:rPr>
              <a:t> resin - similar environment to ether or </a:t>
            </a:r>
            <a:r>
              <a:rPr lang="en-GB" dirty="0" smtClean="0">
                <a:latin typeface="Times New Roman" panose="02020603050405020304" pitchFamily="18" charset="0"/>
                <a:cs typeface="Times New Roman" panose="02020603050405020304" pitchFamily="18" charset="0"/>
              </a:rPr>
              <a:t>THF.</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Beads, pins and functionalised glass </a:t>
            </a:r>
            <a:r>
              <a:rPr lang="en-GB" dirty="0" smtClean="0">
                <a:latin typeface="Times New Roman" panose="02020603050405020304" pitchFamily="18" charset="0"/>
                <a:cs typeface="Times New Roman" panose="02020603050405020304" pitchFamily="18" charset="0"/>
              </a:rPr>
              <a:t>surfaces.</a:t>
            </a:r>
            <a:endParaRPr lang="en-GB"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defRPr/>
            </a:pPr>
            <a:endParaRPr lang="en-GB" sz="1600" dirty="0">
              <a:latin typeface="Times New Roman" panose="02020603050405020304" pitchFamily="18" charset="0"/>
              <a:cs typeface="Times New Roman" panose="02020603050405020304" pitchFamily="18" charset="0"/>
            </a:endParaRPr>
          </a:p>
          <a:p>
            <a:pPr marL="0" indent="0">
              <a:buNone/>
            </a:pPr>
            <a:endParaRPr lang="en-GB" sz="4000" b="1" dirty="0"/>
          </a:p>
          <a:p>
            <a:pPr marL="0" indent="0">
              <a:buNone/>
            </a:pPr>
            <a:endParaRPr lang="en-US" dirty="0"/>
          </a:p>
        </p:txBody>
      </p:sp>
    </p:spTree>
    <p:extLst>
      <p:ext uri="{BB962C8B-B14F-4D97-AF65-F5344CB8AC3E}">
        <p14:creationId xmlns:p14="http://schemas.microsoft.com/office/powerpoint/2010/main" val="415993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536" y="1205339"/>
            <a:ext cx="9989031" cy="459423"/>
          </a:xfrm>
        </p:spPr>
        <p:txBody>
          <a:bodyPr>
            <a:noAutofit/>
          </a:bodyPr>
          <a:lstStyle/>
          <a:p>
            <a:r>
              <a:rPr lang="en-US" sz="2400" b="1" dirty="0" smtClean="0">
                <a:latin typeface="Times New Roman" panose="02020603050405020304" pitchFamily="18" charset="0"/>
                <a:cs typeface="Times New Roman" panose="02020603050405020304" pitchFamily="18" charset="0"/>
              </a:rPr>
              <a:t> 1.3.1 Solid support</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6536" y="951134"/>
            <a:ext cx="10515600" cy="5385393"/>
          </a:xfrm>
        </p:spPr>
        <p:txBody>
          <a:bodyPr/>
          <a:lstStyle/>
          <a:p>
            <a:pPr marL="0" indent="0">
              <a:buNone/>
            </a:pPr>
            <a:r>
              <a:rPr lang="en-US" dirty="0"/>
              <a:t> </a:t>
            </a:r>
          </a:p>
        </p:txBody>
      </p:sp>
      <p:sp>
        <p:nvSpPr>
          <p:cNvPr id="25" name="object 2"/>
          <p:cNvSpPr/>
          <p:nvPr/>
        </p:nvSpPr>
        <p:spPr>
          <a:xfrm>
            <a:off x="5028169" y="4310808"/>
            <a:ext cx="111760" cy="6350"/>
          </a:xfrm>
          <a:custGeom>
            <a:avLst/>
            <a:gdLst/>
            <a:ahLst/>
            <a:cxnLst/>
            <a:rect l="l" t="t" r="r" b="b"/>
            <a:pathLst>
              <a:path w="111760" h="6350">
                <a:moveTo>
                  <a:pt x="0" y="0"/>
                </a:moveTo>
                <a:lnTo>
                  <a:pt x="45720" y="0"/>
                </a:lnTo>
              </a:path>
              <a:path w="111760" h="6350">
                <a:moveTo>
                  <a:pt x="66039" y="6350"/>
                </a:moveTo>
                <a:lnTo>
                  <a:pt x="111760" y="6350"/>
                </a:lnTo>
              </a:path>
            </a:pathLst>
          </a:custGeom>
          <a:ln w="12700">
            <a:solidFill>
              <a:srgbClr val="000000"/>
            </a:solidFill>
          </a:ln>
        </p:spPr>
        <p:txBody>
          <a:bodyPr wrap="square" lIns="0" tIns="0" rIns="0" bIns="0" rtlCol="0"/>
          <a:lstStyle/>
          <a:p>
            <a:endParaRPr/>
          </a:p>
        </p:txBody>
      </p:sp>
      <p:sp>
        <p:nvSpPr>
          <p:cNvPr id="26" name="object 3"/>
          <p:cNvSpPr/>
          <p:nvPr/>
        </p:nvSpPr>
        <p:spPr>
          <a:xfrm>
            <a:off x="5942342" y="3720031"/>
            <a:ext cx="85544" cy="85544"/>
          </a:xfrm>
          <a:prstGeom prst="rect">
            <a:avLst/>
          </a:prstGeom>
          <a:blipFill>
            <a:blip r:embed="rId2" cstate="print"/>
            <a:stretch>
              <a:fillRect/>
            </a:stretch>
          </a:blipFill>
        </p:spPr>
        <p:txBody>
          <a:bodyPr wrap="square" lIns="0" tIns="0" rIns="0" bIns="0" rtlCol="0"/>
          <a:lstStyle/>
          <a:p>
            <a:endParaRPr/>
          </a:p>
        </p:txBody>
      </p:sp>
      <p:sp>
        <p:nvSpPr>
          <p:cNvPr id="27" name="object 4"/>
          <p:cNvSpPr/>
          <p:nvPr/>
        </p:nvSpPr>
        <p:spPr>
          <a:xfrm>
            <a:off x="4875542" y="4253431"/>
            <a:ext cx="85544" cy="85544"/>
          </a:xfrm>
          <a:prstGeom prst="rect">
            <a:avLst/>
          </a:prstGeom>
          <a:blipFill>
            <a:blip r:embed="rId2" cstate="print"/>
            <a:stretch>
              <a:fillRect/>
            </a:stretch>
          </a:blipFill>
        </p:spPr>
        <p:txBody>
          <a:bodyPr wrap="square" lIns="0" tIns="0" rIns="0" bIns="0" rtlCol="0"/>
          <a:lstStyle/>
          <a:p>
            <a:endParaRPr/>
          </a:p>
        </p:txBody>
      </p:sp>
      <p:grpSp>
        <p:nvGrpSpPr>
          <p:cNvPr id="28" name="object 5"/>
          <p:cNvGrpSpPr/>
          <p:nvPr/>
        </p:nvGrpSpPr>
        <p:grpSpPr>
          <a:xfrm>
            <a:off x="5027942" y="3643831"/>
            <a:ext cx="2562225" cy="1869439"/>
            <a:chOff x="4795927" y="3043327"/>
            <a:chExt cx="2562225" cy="1869439"/>
          </a:xfrm>
        </p:grpSpPr>
        <p:sp>
          <p:nvSpPr>
            <p:cNvPr id="29" name="object 6"/>
            <p:cNvSpPr/>
            <p:nvPr/>
          </p:nvSpPr>
          <p:spPr>
            <a:xfrm>
              <a:off x="4948327" y="3043327"/>
              <a:ext cx="85544" cy="85544"/>
            </a:xfrm>
            <a:prstGeom prst="rect">
              <a:avLst/>
            </a:prstGeom>
            <a:blipFill>
              <a:blip r:embed="rId2" cstate="print"/>
              <a:stretch>
                <a:fillRect/>
              </a:stretch>
            </a:blipFill>
          </p:spPr>
          <p:txBody>
            <a:bodyPr wrap="square" lIns="0" tIns="0" rIns="0" bIns="0" rtlCol="0"/>
            <a:lstStyle/>
            <a:p>
              <a:endParaRPr/>
            </a:p>
          </p:txBody>
        </p:sp>
        <p:sp>
          <p:nvSpPr>
            <p:cNvPr id="30" name="object 7"/>
            <p:cNvSpPr/>
            <p:nvPr/>
          </p:nvSpPr>
          <p:spPr>
            <a:xfrm>
              <a:off x="4795927" y="3119754"/>
              <a:ext cx="2523944" cy="1761717"/>
            </a:xfrm>
            <a:prstGeom prst="rect">
              <a:avLst/>
            </a:prstGeom>
            <a:blipFill>
              <a:blip r:embed="rId3" cstate="print"/>
              <a:stretch>
                <a:fillRect/>
              </a:stretch>
            </a:blipFill>
          </p:spPr>
          <p:txBody>
            <a:bodyPr wrap="square" lIns="0" tIns="0" rIns="0" bIns="0" rtlCol="0"/>
            <a:lstStyle/>
            <a:p>
              <a:endParaRPr/>
            </a:p>
          </p:txBody>
        </p:sp>
        <p:sp>
          <p:nvSpPr>
            <p:cNvPr id="31" name="object 8"/>
            <p:cNvSpPr/>
            <p:nvPr/>
          </p:nvSpPr>
          <p:spPr>
            <a:xfrm>
              <a:off x="7353300" y="4546599"/>
              <a:ext cx="0" cy="120650"/>
            </a:xfrm>
            <a:custGeom>
              <a:avLst/>
              <a:gdLst/>
              <a:ahLst/>
              <a:cxnLst/>
              <a:rect l="l" t="t" r="r" b="b"/>
              <a:pathLst>
                <a:path h="120650">
                  <a:moveTo>
                    <a:pt x="0" y="0"/>
                  </a:moveTo>
                  <a:lnTo>
                    <a:pt x="0" y="120650"/>
                  </a:lnTo>
                </a:path>
              </a:pathLst>
            </a:custGeom>
            <a:ln w="9344">
              <a:solidFill>
                <a:srgbClr val="FF0000"/>
              </a:solidFill>
            </a:ln>
          </p:spPr>
          <p:txBody>
            <a:bodyPr wrap="square" lIns="0" tIns="0" rIns="0" bIns="0" rtlCol="0"/>
            <a:lstStyle/>
            <a:p>
              <a:endParaRPr/>
            </a:p>
          </p:txBody>
        </p:sp>
        <p:sp>
          <p:nvSpPr>
            <p:cNvPr id="32" name="object 9"/>
            <p:cNvSpPr/>
            <p:nvPr/>
          </p:nvSpPr>
          <p:spPr>
            <a:xfrm>
              <a:off x="6960870" y="4906009"/>
              <a:ext cx="0" cy="0"/>
            </a:xfrm>
            <a:custGeom>
              <a:avLst/>
              <a:gdLst/>
              <a:ahLst/>
              <a:cxnLst/>
              <a:rect l="l" t="t" r="r" b="b"/>
              <a:pathLst>
                <a:path>
                  <a:moveTo>
                    <a:pt x="0" y="0"/>
                  </a:moveTo>
                  <a:lnTo>
                    <a:pt x="0" y="0"/>
                  </a:lnTo>
                </a:path>
              </a:pathLst>
            </a:custGeom>
            <a:ln w="12579">
              <a:solidFill>
                <a:srgbClr val="009CD8"/>
              </a:solidFill>
            </a:ln>
          </p:spPr>
          <p:txBody>
            <a:bodyPr wrap="square" lIns="0" tIns="0" rIns="0" bIns="0" rtlCol="0"/>
            <a:lstStyle/>
            <a:p>
              <a:endParaRPr/>
            </a:p>
          </p:txBody>
        </p:sp>
      </p:grpSp>
      <p:grpSp>
        <p:nvGrpSpPr>
          <p:cNvPr id="33" name="object 10"/>
          <p:cNvGrpSpPr/>
          <p:nvPr/>
        </p:nvGrpSpPr>
        <p:grpSpPr>
          <a:xfrm>
            <a:off x="1870315" y="3947014"/>
            <a:ext cx="2133600" cy="1529080"/>
            <a:chOff x="1638300" y="3346510"/>
            <a:chExt cx="2133600" cy="1529080"/>
          </a:xfrm>
        </p:grpSpPr>
        <p:sp>
          <p:nvSpPr>
            <p:cNvPr id="34" name="object 11"/>
            <p:cNvSpPr/>
            <p:nvPr/>
          </p:nvSpPr>
          <p:spPr>
            <a:xfrm>
              <a:off x="2247900" y="3352800"/>
              <a:ext cx="1524000" cy="1484630"/>
            </a:xfrm>
            <a:custGeom>
              <a:avLst/>
              <a:gdLst/>
              <a:ahLst/>
              <a:cxnLst/>
              <a:rect l="l" t="t" r="r" b="b"/>
              <a:pathLst>
                <a:path w="1524000" h="1484629">
                  <a:moveTo>
                    <a:pt x="0" y="0"/>
                  </a:moveTo>
                  <a:lnTo>
                    <a:pt x="0" y="0"/>
                  </a:lnTo>
                </a:path>
                <a:path w="1524000" h="1484629">
                  <a:moveTo>
                    <a:pt x="1524000" y="1484630"/>
                  </a:moveTo>
                  <a:lnTo>
                    <a:pt x="1524000" y="1484630"/>
                  </a:lnTo>
                </a:path>
              </a:pathLst>
            </a:custGeom>
            <a:ln w="12579">
              <a:solidFill>
                <a:srgbClr val="009CD8"/>
              </a:solidFill>
            </a:ln>
          </p:spPr>
          <p:txBody>
            <a:bodyPr wrap="square" lIns="0" tIns="0" rIns="0" bIns="0" rtlCol="0"/>
            <a:lstStyle/>
            <a:p>
              <a:endParaRPr/>
            </a:p>
          </p:txBody>
        </p:sp>
        <p:sp>
          <p:nvSpPr>
            <p:cNvPr id="35" name="object 12"/>
            <p:cNvSpPr/>
            <p:nvPr/>
          </p:nvSpPr>
          <p:spPr>
            <a:xfrm>
              <a:off x="1638300" y="3388467"/>
              <a:ext cx="2107792" cy="1486654"/>
            </a:xfrm>
            <a:prstGeom prst="rect">
              <a:avLst/>
            </a:prstGeom>
            <a:blipFill>
              <a:blip r:embed="rId4" cstate="print"/>
              <a:stretch>
                <a:fillRect/>
              </a:stretch>
            </a:blipFill>
          </p:spPr>
          <p:txBody>
            <a:bodyPr wrap="square" lIns="0" tIns="0" rIns="0" bIns="0" rtlCol="0"/>
            <a:lstStyle/>
            <a:p>
              <a:endParaRPr/>
            </a:p>
          </p:txBody>
        </p:sp>
      </p:grpSp>
      <p:grpSp>
        <p:nvGrpSpPr>
          <p:cNvPr id="36" name="object 13"/>
          <p:cNvGrpSpPr/>
          <p:nvPr/>
        </p:nvGrpSpPr>
        <p:grpSpPr>
          <a:xfrm>
            <a:off x="4194415" y="4524804"/>
            <a:ext cx="533400" cy="76200"/>
            <a:chOff x="3962400" y="3924300"/>
            <a:chExt cx="533400" cy="76200"/>
          </a:xfrm>
        </p:grpSpPr>
        <p:sp>
          <p:nvSpPr>
            <p:cNvPr id="37" name="object 14"/>
            <p:cNvSpPr/>
            <p:nvPr/>
          </p:nvSpPr>
          <p:spPr>
            <a:xfrm>
              <a:off x="3962400" y="3962400"/>
              <a:ext cx="462280" cy="0"/>
            </a:xfrm>
            <a:custGeom>
              <a:avLst/>
              <a:gdLst/>
              <a:ahLst/>
              <a:cxnLst/>
              <a:rect l="l" t="t" r="r" b="b"/>
              <a:pathLst>
                <a:path w="462279">
                  <a:moveTo>
                    <a:pt x="0" y="0"/>
                  </a:moveTo>
                  <a:lnTo>
                    <a:pt x="462279" y="0"/>
                  </a:lnTo>
                </a:path>
              </a:pathLst>
            </a:custGeom>
            <a:ln w="8890">
              <a:solidFill>
                <a:srgbClr val="000000"/>
              </a:solidFill>
            </a:ln>
          </p:spPr>
          <p:txBody>
            <a:bodyPr wrap="square" lIns="0" tIns="0" rIns="0" bIns="0" rtlCol="0"/>
            <a:lstStyle/>
            <a:p>
              <a:endParaRPr/>
            </a:p>
          </p:txBody>
        </p:sp>
        <p:sp>
          <p:nvSpPr>
            <p:cNvPr id="38" name="object 15"/>
            <p:cNvSpPr/>
            <p:nvPr/>
          </p:nvSpPr>
          <p:spPr>
            <a:xfrm>
              <a:off x="4419600" y="39243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grpSp>
      <p:sp>
        <p:nvSpPr>
          <p:cNvPr id="39" name="object 16"/>
          <p:cNvSpPr txBox="1"/>
          <p:nvPr/>
        </p:nvSpPr>
        <p:spPr>
          <a:xfrm>
            <a:off x="4180444" y="4537504"/>
            <a:ext cx="673735"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Swelling</a:t>
            </a:r>
            <a:endParaRPr sz="1400">
              <a:latin typeface="Times New Roman"/>
              <a:cs typeface="Times New Roman"/>
            </a:endParaRPr>
          </a:p>
        </p:txBody>
      </p:sp>
      <p:sp>
        <p:nvSpPr>
          <p:cNvPr id="40" name="object 17"/>
          <p:cNvSpPr txBox="1"/>
          <p:nvPr/>
        </p:nvSpPr>
        <p:spPr>
          <a:xfrm>
            <a:off x="7344015" y="4542583"/>
            <a:ext cx="1583690" cy="779780"/>
          </a:xfrm>
          <a:prstGeom prst="rect">
            <a:avLst/>
          </a:prstGeom>
        </p:spPr>
        <p:txBody>
          <a:bodyPr vert="horz" wrap="square" lIns="0" tIns="12700" rIns="0" bIns="0" rtlCol="0">
            <a:spAutoFit/>
          </a:bodyPr>
          <a:lstStyle/>
          <a:p>
            <a:pPr marL="12700" marR="5080">
              <a:lnSpc>
                <a:spcPct val="100000"/>
              </a:lnSpc>
              <a:spcBef>
                <a:spcPts val="100"/>
              </a:spcBef>
            </a:pPr>
            <a:r>
              <a:rPr sz="1400" b="1" spc="-5" dirty="0">
                <a:latin typeface="Times New Roman"/>
                <a:cs typeface="Times New Roman"/>
              </a:rPr>
              <a:t>Starting material,  reagents </a:t>
            </a:r>
            <a:r>
              <a:rPr sz="1400" b="1" dirty="0">
                <a:latin typeface="Times New Roman"/>
                <a:cs typeface="Times New Roman"/>
              </a:rPr>
              <a:t>and</a:t>
            </a:r>
            <a:r>
              <a:rPr sz="1400" b="1" spc="-40" dirty="0">
                <a:latin typeface="Times New Roman"/>
                <a:cs typeface="Times New Roman"/>
              </a:rPr>
              <a:t> </a:t>
            </a:r>
            <a:r>
              <a:rPr sz="1400" b="1" dirty="0">
                <a:latin typeface="Times New Roman"/>
                <a:cs typeface="Times New Roman"/>
              </a:rPr>
              <a:t>solvent</a:t>
            </a:r>
            <a:endParaRPr sz="1400">
              <a:latin typeface="Times New Roman"/>
              <a:cs typeface="Times New Roman"/>
            </a:endParaRPr>
          </a:p>
          <a:p>
            <a:pPr marL="276225">
              <a:lnSpc>
                <a:spcPct val="100000"/>
              </a:lnSpc>
              <a:spcBef>
                <a:spcPts val="900"/>
              </a:spcBef>
            </a:pPr>
            <a:r>
              <a:rPr sz="1400" b="1" spc="-5" dirty="0">
                <a:solidFill>
                  <a:srgbClr val="FF0000"/>
                </a:solidFill>
                <a:latin typeface="Times New Roman"/>
                <a:cs typeface="Times New Roman"/>
              </a:rPr>
              <a:t>Linkers</a:t>
            </a:r>
            <a:endParaRPr sz="1400">
              <a:latin typeface="Times New Roman"/>
              <a:cs typeface="Times New Roman"/>
            </a:endParaRPr>
          </a:p>
        </p:txBody>
      </p:sp>
      <p:sp>
        <p:nvSpPr>
          <p:cNvPr id="44" name="object 21"/>
          <p:cNvSpPr txBox="1"/>
          <p:nvPr/>
        </p:nvSpPr>
        <p:spPr>
          <a:xfrm>
            <a:off x="1801504" y="2066083"/>
            <a:ext cx="6990779" cy="1133644"/>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panose="05000000000000000000" pitchFamily="2" charset="2"/>
              <a:buChar char="Ø"/>
            </a:pPr>
            <a:r>
              <a:rPr sz="2400" spc="-5" dirty="0">
                <a:latin typeface="Times New Roman"/>
                <a:cs typeface="Times New Roman"/>
              </a:rPr>
              <a:t>Beads must </a:t>
            </a:r>
            <a:r>
              <a:rPr sz="2400" dirty="0">
                <a:latin typeface="Times New Roman"/>
                <a:cs typeface="Times New Roman"/>
              </a:rPr>
              <a:t>be able to </a:t>
            </a:r>
            <a:r>
              <a:rPr sz="2400" spc="-5" dirty="0">
                <a:latin typeface="Times New Roman"/>
                <a:cs typeface="Times New Roman"/>
              </a:rPr>
              <a:t>swell </a:t>
            </a:r>
            <a:r>
              <a:rPr sz="2400" spc="5" dirty="0">
                <a:latin typeface="Times New Roman"/>
                <a:cs typeface="Times New Roman"/>
              </a:rPr>
              <a:t>in </a:t>
            </a:r>
            <a:r>
              <a:rPr sz="2400" dirty="0">
                <a:latin typeface="Times New Roman"/>
                <a:cs typeface="Times New Roman"/>
              </a:rPr>
              <a:t>the </a:t>
            </a:r>
            <a:r>
              <a:rPr sz="2400" spc="-5" dirty="0">
                <a:latin typeface="Times New Roman"/>
                <a:cs typeface="Times New Roman"/>
              </a:rPr>
              <a:t>solvent </a:t>
            </a:r>
            <a:r>
              <a:rPr sz="2400" dirty="0" smtClean="0">
                <a:latin typeface="Times New Roman"/>
                <a:cs typeface="Times New Roman"/>
              </a:rPr>
              <a:t>used</a:t>
            </a:r>
            <a:r>
              <a:rPr lang="en-US" sz="2400" dirty="0" smtClean="0">
                <a:latin typeface="Times New Roman"/>
                <a:cs typeface="Times New Roman"/>
              </a:rPr>
              <a:t>.</a:t>
            </a:r>
          </a:p>
          <a:p>
            <a:pPr marL="355600" marR="5080" indent="-342900">
              <a:lnSpc>
                <a:spcPct val="100000"/>
              </a:lnSpc>
              <a:spcBef>
                <a:spcPts val="100"/>
              </a:spcBef>
              <a:buFont typeface="Wingdings" panose="05000000000000000000" pitchFamily="2" charset="2"/>
              <a:buChar char="Ø"/>
            </a:pPr>
            <a:r>
              <a:rPr lang="en-US" sz="2400" spc="-5" dirty="0" smtClean="0">
                <a:latin typeface="Times New Roman"/>
                <a:cs typeface="Times New Roman"/>
              </a:rPr>
              <a:t>Beds must </a:t>
            </a:r>
            <a:r>
              <a:rPr sz="2400" spc="-5" dirty="0" smtClean="0">
                <a:latin typeface="Times New Roman"/>
                <a:cs typeface="Times New Roman"/>
              </a:rPr>
              <a:t>remain  stable</a:t>
            </a:r>
            <a:r>
              <a:rPr lang="en-US" sz="2400" spc="-5" dirty="0">
                <a:latin typeface="Times New Roman"/>
                <a:cs typeface="Times New Roman"/>
              </a:rPr>
              <a:t>.</a:t>
            </a:r>
            <a:endParaRPr sz="2400" dirty="0">
              <a:latin typeface="Times New Roman"/>
              <a:cs typeface="Times New Roman"/>
            </a:endParaRPr>
          </a:p>
          <a:p>
            <a:pPr marL="355600" indent="-342900">
              <a:lnSpc>
                <a:spcPct val="100000"/>
              </a:lnSpc>
              <a:buFont typeface="Wingdings" panose="05000000000000000000" pitchFamily="2" charset="2"/>
              <a:buChar char="Ø"/>
            </a:pPr>
            <a:r>
              <a:rPr sz="2400" spc="-5" dirty="0">
                <a:latin typeface="Times New Roman"/>
                <a:cs typeface="Times New Roman"/>
              </a:rPr>
              <a:t>Most </a:t>
            </a:r>
            <a:r>
              <a:rPr sz="2400" dirty="0">
                <a:latin typeface="Times New Roman"/>
                <a:cs typeface="Times New Roman"/>
              </a:rPr>
              <a:t>reactions occur in the bead</a:t>
            </a:r>
            <a:r>
              <a:rPr sz="2400" spc="-10" dirty="0">
                <a:latin typeface="Times New Roman"/>
                <a:cs typeface="Times New Roman"/>
              </a:rPr>
              <a:t> </a:t>
            </a:r>
            <a:r>
              <a:rPr sz="2400" dirty="0" smtClean="0">
                <a:latin typeface="Times New Roman"/>
                <a:cs typeface="Times New Roman"/>
              </a:rPr>
              <a:t>interior</a:t>
            </a:r>
            <a:r>
              <a:rPr lang="en-US" sz="2400" dirty="0" smtClean="0">
                <a:latin typeface="Times New Roman"/>
                <a:cs typeface="Times New Roman"/>
              </a:rPr>
              <a:t>.</a:t>
            </a:r>
            <a:endParaRPr sz="2400" dirty="0">
              <a:latin typeface="Times New Roman"/>
              <a:cs typeface="Times New Roman"/>
            </a:endParaRPr>
          </a:p>
        </p:txBody>
      </p:sp>
      <p:sp>
        <p:nvSpPr>
          <p:cNvPr id="45" name="object 22"/>
          <p:cNvSpPr txBox="1"/>
          <p:nvPr/>
        </p:nvSpPr>
        <p:spPr>
          <a:xfrm>
            <a:off x="1575675" y="4728004"/>
            <a:ext cx="86042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Resin</a:t>
            </a:r>
            <a:r>
              <a:rPr sz="1400" b="1" spc="-55" dirty="0">
                <a:latin typeface="Times New Roman"/>
                <a:cs typeface="Times New Roman"/>
              </a:rPr>
              <a:t> </a:t>
            </a:r>
            <a:r>
              <a:rPr sz="1400" b="1" spc="-5" dirty="0">
                <a:latin typeface="Times New Roman"/>
                <a:cs typeface="Times New Roman"/>
              </a:rPr>
              <a:t>bead</a:t>
            </a:r>
            <a:endParaRPr sz="1400">
              <a:latin typeface="Times New Roman"/>
              <a:cs typeface="Times New Roman"/>
            </a:endParaRPr>
          </a:p>
        </p:txBody>
      </p:sp>
    </p:spTree>
    <p:extLst>
      <p:ext uri="{BB962C8B-B14F-4D97-AF65-F5344CB8AC3E}">
        <p14:creationId xmlns:p14="http://schemas.microsoft.com/office/powerpoint/2010/main" val="428866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2"/>
            <a:ext cx="10515600" cy="767639"/>
          </a:xfrm>
        </p:spPr>
        <p:txBody>
          <a:bodyPr>
            <a:normAutofit/>
          </a:bodyPr>
          <a:lstStyle/>
          <a:p>
            <a:r>
              <a:rPr lang="en-US" sz="2800" b="1" spc="-5" dirty="0" smtClean="0">
                <a:latin typeface="Times New Roman"/>
                <a:cs typeface="Times New Roman"/>
              </a:rPr>
              <a:t>1.4 Anchor </a:t>
            </a:r>
            <a:r>
              <a:rPr lang="en-US" sz="2800" b="1" dirty="0">
                <a:latin typeface="Times New Roman"/>
                <a:cs typeface="Times New Roman"/>
              </a:rPr>
              <a:t>or</a:t>
            </a:r>
            <a:r>
              <a:rPr lang="en-US" sz="2800" b="1" spc="-75" dirty="0">
                <a:latin typeface="Times New Roman"/>
                <a:cs typeface="Times New Roman"/>
              </a:rPr>
              <a:t> </a:t>
            </a:r>
            <a:r>
              <a:rPr lang="en-US" sz="2800" b="1" spc="-10" dirty="0" smtClean="0">
                <a:latin typeface="Times New Roman"/>
                <a:cs typeface="Times New Roman"/>
              </a:rPr>
              <a:t>linker</a:t>
            </a:r>
            <a:endParaRPr lang="en-US" sz="2800" dirty="0"/>
          </a:p>
        </p:txBody>
      </p:sp>
      <p:sp>
        <p:nvSpPr>
          <p:cNvPr id="3" name="Content Placeholder 2"/>
          <p:cNvSpPr>
            <a:spLocks noGrp="1"/>
          </p:cNvSpPr>
          <p:nvPr>
            <p:ph idx="1"/>
          </p:nvPr>
        </p:nvSpPr>
        <p:spPr>
          <a:xfrm>
            <a:off x="838200" y="1337481"/>
            <a:ext cx="10515600" cy="4039737"/>
          </a:xfrm>
        </p:spPr>
        <p:txBody>
          <a:bodyPr/>
          <a:lstStyle/>
          <a:p>
            <a:pPr marL="355600" marR="830580" indent="-342900" algn="just">
              <a:lnSpc>
                <a:spcPct val="100000"/>
              </a:lnSpc>
              <a:spcBef>
                <a:spcPts val="100"/>
              </a:spcBef>
              <a:buFont typeface="Wingdings" panose="05000000000000000000" pitchFamily="2" charset="2"/>
              <a:buChar char="ü"/>
              <a:tabLst>
                <a:tab pos="469265" algn="l"/>
                <a:tab pos="469900" algn="l"/>
              </a:tabLst>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molecular moiety which </a:t>
            </a:r>
            <a:r>
              <a:rPr lang="en-US" sz="2400" dirty="0">
                <a:latin typeface="Times New Roman" panose="02020603050405020304" pitchFamily="18" charset="0"/>
                <a:cs typeface="Times New Roman" panose="02020603050405020304" pitchFamily="18" charset="0"/>
              </a:rPr>
              <a:t>is covalently attached to the solid  support, and </a:t>
            </a:r>
            <a:r>
              <a:rPr lang="en-US" sz="2400" spc="-5" dirty="0">
                <a:latin typeface="Times New Roman" panose="02020603050405020304" pitchFamily="18" charset="0"/>
                <a:cs typeface="Times New Roman" panose="02020603050405020304" pitchFamily="18" charset="0"/>
              </a:rPr>
              <a:t>which </a:t>
            </a:r>
            <a:r>
              <a:rPr lang="en-US" sz="2400" dirty="0">
                <a:latin typeface="Times New Roman" panose="02020603050405020304" pitchFamily="18" charset="0"/>
                <a:cs typeface="Times New Roman" panose="02020603050405020304" pitchFamily="18" charset="0"/>
              </a:rPr>
              <a:t>contains a reactive functional</a:t>
            </a:r>
            <a:r>
              <a:rPr lang="en-US" sz="2400" spc="-4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group.</a:t>
            </a:r>
          </a:p>
          <a:p>
            <a:pPr marL="355600" marR="830580" indent="-342900" algn="just">
              <a:lnSpc>
                <a:spcPct val="100000"/>
              </a:lnSpc>
              <a:spcBef>
                <a:spcPts val="100"/>
              </a:spcBef>
              <a:buFont typeface="Wingdings" panose="05000000000000000000" pitchFamily="2" charset="2"/>
              <a:buChar char="ü"/>
              <a:tabLst>
                <a:tab pos="469265" algn="l"/>
                <a:tab pos="469900" algn="l"/>
              </a:tabLst>
            </a:pPr>
            <a:r>
              <a:rPr lang="en-US" sz="2400" spc="-5" dirty="0" smtClean="0">
                <a:latin typeface="Times New Roman" panose="02020603050405020304" pitchFamily="18" charset="0"/>
                <a:cs typeface="Times New Roman" panose="02020603050405020304" pitchFamily="18" charset="0"/>
              </a:rPr>
              <a:t>Allows </a:t>
            </a:r>
            <a:r>
              <a:rPr lang="en-US" sz="2400" spc="-5" dirty="0">
                <a:latin typeface="Times New Roman" panose="02020603050405020304" pitchFamily="18" charset="0"/>
                <a:cs typeface="Times New Roman" panose="02020603050405020304" pitchFamily="18" charset="0"/>
              </a:rPr>
              <a:t>attachment </a:t>
            </a:r>
            <a:r>
              <a:rPr lang="en-US" sz="2400" dirty="0">
                <a:latin typeface="Times New Roman" panose="02020603050405020304" pitchFamily="18" charset="0"/>
                <a:cs typeface="Times New Roman" panose="02020603050405020304" pitchFamily="18" charset="0"/>
              </a:rPr>
              <a:t>of the first</a:t>
            </a:r>
            <a:r>
              <a:rPr lang="en-US" sz="2400" spc="-1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reactant.</a:t>
            </a:r>
          </a:p>
          <a:p>
            <a:pPr marL="355600" marR="830580" indent="-342900" algn="just">
              <a:lnSpc>
                <a:spcPct val="100000"/>
              </a:lnSpc>
              <a:spcBef>
                <a:spcPts val="100"/>
              </a:spcBef>
              <a:buFont typeface="Wingdings" panose="05000000000000000000" pitchFamily="2" charset="2"/>
              <a:buChar char="ü"/>
              <a:tabLst>
                <a:tab pos="469265" algn="l"/>
                <a:tab pos="469900" algn="l"/>
              </a:tabLst>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link </a:t>
            </a:r>
            <a:r>
              <a:rPr lang="en-US" sz="2400" spc="-10" dirty="0">
                <a:latin typeface="Times New Roman" panose="02020603050405020304" pitchFamily="18" charset="0"/>
                <a:cs typeface="Times New Roman" panose="02020603050405020304" pitchFamily="18" charset="0"/>
              </a:rPr>
              <a:t>must </a:t>
            </a:r>
            <a:r>
              <a:rPr lang="en-US" sz="2400" dirty="0">
                <a:latin typeface="Times New Roman" panose="02020603050405020304" pitchFamily="18" charset="0"/>
                <a:cs typeface="Times New Roman" panose="02020603050405020304" pitchFamily="18" charset="0"/>
              </a:rPr>
              <a:t>be stable to the reaction conditions </a:t>
            </a:r>
            <a:r>
              <a:rPr lang="en-US" sz="2400" spc="5" dirty="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synthesis  but easily cleaved to </a:t>
            </a:r>
            <a:r>
              <a:rPr lang="en-US" sz="2400" spc="-5" dirty="0">
                <a:latin typeface="Times New Roman" panose="02020603050405020304" pitchFamily="18" charset="0"/>
                <a:cs typeface="Times New Roman" panose="02020603050405020304" pitchFamily="18" charset="0"/>
              </a:rPr>
              <a:t>release </a:t>
            </a:r>
            <a:r>
              <a:rPr lang="en-US" sz="2400" dirty="0">
                <a:latin typeface="Times New Roman" panose="02020603050405020304" pitchFamily="18" charset="0"/>
                <a:cs typeface="Times New Roman" panose="02020603050405020304" pitchFamily="18" charset="0"/>
              </a:rPr>
              <a:t>the </a:t>
            </a:r>
            <a:r>
              <a:rPr lang="en-US" sz="2400" spc="-5" dirty="0">
                <a:latin typeface="Times New Roman" panose="02020603050405020304" pitchFamily="18" charset="0"/>
                <a:cs typeface="Times New Roman" panose="02020603050405020304" pitchFamily="18" charset="0"/>
              </a:rPr>
              <a:t>final</a:t>
            </a:r>
            <a:r>
              <a:rPr lang="en-US" sz="2400" spc="20" dirty="0">
                <a:latin typeface="Times New Roman" panose="02020603050405020304" pitchFamily="18" charset="0"/>
                <a:cs typeface="Times New Roman" panose="02020603050405020304" pitchFamily="18" charset="0"/>
              </a:rPr>
              <a:t> </a:t>
            </a:r>
            <a:r>
              <a:rPr lang="en-US" sz="2400" spc="-5" dirty="0" smtClean="0">
                <a:latin typeface="Times New Roman" panose="02020603050405020304" pitchFamily="18" charset="0"/>
                <a:cs typeface="Times New Roman" panose="02020603050405020304" pitchFamily="18" charset="0"/>
              </a:rPr>
              <a:t>compound.</a:t>
            </a:r>
            <a:endParaRPr lang="en-US" sz="2400" dirty="0" smtClean="0">
              <a:latin typeface="Times New Roman" panose="02020603050405020304" pitchFamily="18" charset="0"/>
              <a:cs typeface="Times New Roman" panose="02020603050405020304" pitchFamily="18" charset="0"/>
            </a:endParaRPr>
          </a:p>
          <a:p>
            <a:pPr marL="355600" marR="830580" indent="-342900" algn="just">
              <a:lnSpc>
                <a:spcPct val="100000"/>
              </a:lnSpc>
              <a:spcBef>
                <a:spcPts val="100"/>
              </a:spcBef>
              <a:buFont typeface="Wingdings" panose="05000000000000000000" pitchFamily="2" charset="2"/>
              <a:buChar char="ü"/>
              <a:tabLst>
                <a:tab pos="469265" algn="l"/>
                <a:tab pos="469900" algn="l"/>
              </a:tabLst>
            </a:pPr>
            <a:r>
              <a:rPr lang="en-US" sz="2400" spc="-5" dirty="0" smtClean="0">
                <a:latin typeface="Times New Roman" panose="02020603050405020304" pitchFamily="18" charset="0"/>
                <a:cs typeface="Times New Roman" panose="02020603050405020304" pitchFamily="18" charset="0"/>
              </a:rPr>
              <a:t>Different </a:t>
            </a:r>
            <a:r>
              <a:rPr lang="en-US" sz="2400" dirty="0">
                <a:latin typeface="Times New Roman" panose="02020603050405020304" pitchFamily="18" charset="0"/>
                <a:cs typeface="Times New Roman" panose="02020603050405020304" pitchFamily="18" charset="0"/>
              </a:rPr>
              <a:t>linkers are available </a:t>
            </a:r>
            <a:r>
              <a:rPr lang="en-US" sz="2400" spc="-5" dirty="0">
                <a:latin typeface="Times New Roman" panose="02020603050405020304" pitchFamily="18" charset="0"/>
                <a:cs typeface="Times New Roman" panose="02020603050405020304" pitchFamily="18" charset="0"/>
              </a:rPr>
              <a:t>depending </a:t>
            </a:r>
            <a:r>
              <a:rPr lang="en-US" sz="2400" dirty="0">
                <a:latin typeface="Times New Roman" panose="02020603050405020304" pitchFamily="18" charset="0"/>
                <a:cs typeface="Times New Roman" panose="02020603050405020304" pitchFamily="18" charset="0"/>
              </a:rPr>
              <a:t>on the </a:t>
            </a:r>
            <a:r>
              <a:rPr lang="en-US" sz="2400" spc="-5" dirty="0">
                <a:latin typeface="Times New Roman" panose="02020603050405020304" pitchFamily="18" charset="0"/>
                <a:cs typeface="Times New Roman" panose="02020603050405020304" pitchFamily="18" charset="0"/>
              </a:rPr>
              <a:t>functional </a:t>
            </a:r>
            <a:r>
              <a:rPr lang="en-US" sz="2400" dirty="0">
                <a:latin typeface="Times New Roman" panose="02020603050405020304" pitchFamily="18" charset="0"/>
                <a:cs typeface="Times New Roman" panose="02020603050405020304" pitchFamily="18" charset="0"/>
              </a:rPr>
              <a:t>group to  be </a:t>
            </a:r>
            <a:r>
              <a:rPr lang="en-US" sz="2400" spc="-5" dirty="0">
                <a:latin typeface="Times New Roman" panose="02020603050405020304" pitchFamily="18" charset="0"/>
                <a:cs typeface="Times New Roman" panose="02020603050405020304" pitchFamily="18" charset="0"/>
              </a:rPr>
              <a:t>attached </a:t>
            </a:r>
            <a:r>
              <a:rPr lang="en-US" sz="2400" dirty="0">
                <a:latin typeface="Times New Roman" panose="02020603050405020304" pitchFamily="18" charset="0"/>
                <a:cs typeface="Times New Roman" panose="02020603050405020304" pitchFamily="18" charset="0"/>
              </a:rPr>
              <a:t>and the desired </a:t>
            </a:r>
            <a:r>
              <a:rPr lang="en-US" sz="2400" spc="-5" dirty="0">
                <a:latin typeface="Times New Roman" panose="02020603050405020304" pitchFamily="18" charset="0"/>
                <a:cs typeface="Times New Roman" panose="02020603050405020304" pitchFamily="18" charset="0"/>
              </a:rPr>
              <a:t>functional </a:t>
            </a:r>
            <a:r>
              <a:rPr lang="en-US" sz="2400" dirty="0">
                <a:latin typeface="Times New Roman" panose="02020603050405020304" pitchFamily="18" charset="0"/>
                <a:cs typeface="Times New Roman" panose="02020603050405020304" pitchFamily="18" charset="0"/>
              </a:rPr>
              <a:t>group on the</a:t>
            </a:r>
            <a:r>
              <a:rPr lang="en-US" sz="2400" spc="-1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product.</a:t>
            </a:r>
          </a:p>
          <a:p>
            <a:pPr marL="355600" marR="830580" indent="-342900" algn="just">
              <a:lnSpc>
                <a:spcPct val="100000"/>
              </a:lnSpc>
              <a:spcBef>
                <a:spcPts val="100"/>
              </a:spcBef>
              <a:buFont typeface="Wingdings" panose="05000000000000000000" pitchFamily="2" charset="2"/>
              <a:buChar char="ü"/>
              <a:tabLst>
                <a:tab pos="469265" algn="l"/>
                <a:tab pos="469900" algn="l"/>
              </a:tabLst>
            </a:pPr>
            <a:r>
              <a:rPr lang="en-US" sz="2400" spc="-5" dirty="0" smtClean="0">
                <a:latin typeface="Times New Roman" panose="02020603050405020304" pitchFamily="18" charset="0"/>
                <a:cs typeface="Times New Roman" panose="02020603050405020304" pitchFamily="18" charset="0"/>
              </a:rPr>
              <a:t>Resins </a:t>
            </a:r>
            <a:r>
              <a:rPr lang="en-US" sz="2400" dirty="0" smtClean="0">
                <a:latin typeface="Times New Roman" panose="02020603050405020304" pitchFamily="18" charset="0"/>
                <a:cs typeface="Times New Roman" panose="02020603050405020304" pitchFamily="18" charset="0"/>
              </a:rPr>
              <a:t>are </a:t>
            </a:r>
            <a:r>
              <a:rPr lang="en-US" sz="2400" spc="-10" dirty="0" smtClean="0">
                <a:latin typeface="Times New Roman" panose="02020603050405020304" pitchFamily="18" charset="0"/>
                <a:cs typeface="Times New Roman" panose="02020603050405020304" pitchFamily="18" charset="0"/>
              </a:rPr>
              <a:t>named </a:t>
            </a:r>
            <a:r>
              <a:rPr lang="en-US" sz="2400" spc="5" dirty="0" smtClean="0">
                <a:latin typeface="Times New Roman" panose="02020603050405020304" pitchFamily="18" charset="0"/>
                <a:cs typeface="Times New Roman" panose="02020603050405020304" pitchFamily="18" charset="0"/>
              </a:rPr>
              <a:t>to </a:t>
            </a:r>
            <a:r>
              <a:rPr lang="en-US" sz="2400" spc="-5" dirty="0" smtClean="0">
                <a:latin typeface="Times New Roman" panose="02020603050405020304" pitchFamily="18" charset="0"/>
                <a:cs typeface="Times New Roman" panose="02020603050405020304" pitchFamily="18" charset="0"/>
              </a:rPr>
              <a:t>define </a:t>
            </a:r>
            <a:r>
              <a:rPr lang="en-US" sz="2400" dirty="0" smtClean="0">
                <a:latin typeface="Times New Roman" panose="02020603050405020304" pitchFamily="18" charset="0"/>
                <a:cs typeface="Times New Roman" panose="02020603050405020304" pitchFamily="18" charset="0"/>
              </a:rPr>
              <a:t>the linker</a:t>
            </a:r>
            <a:r>
              <a:rPr lang="en-US" sz="2400" spc="-5" dirty="0" smtClean="0">
                <a:latin typeface="Times New Roman" panose="02020603050405020304" pitchFamily="18" charset="0"/>
                <a:cs typeface="Times New Roman" panose="02020603050405020304" pitchFamily="18" charset="0"/>
              </a:rPr>
              <a:t> </a:t>
            </a:r>
          </a:p>
          <a:p>
            <a:pPr marL="698500" lvl="1" indent="0" algn="just">
              <a:lnSpc>
                <a:spcPct val="100000"/>
              </a:lnSpc>
              <a:spcBef>
                <a:spcPts val="600"/>
              </a:spcBef>
              <a:buNone/>
            </a:pPr>
            <a:r>
              <a:rPr lang="en-US" dirty="0" smtClean="0">
                <a:latin typeface="Times New Roman" panose="02020603050405020304" pitchFamily="18" charset="0"/>
                <a:cs typeface="Times New Roman" panose="02020603050405020304" pitchFamily="18" charset="0"/>
              </a:rPr>
              <a:t>e.g. </a:t>
            </a:r>
            <a:r>
              <a:rPr lang="en-US" dirty="0" smtClean="0">
                <a:latin typeface="Times New Roman"/>
                <a:cs typeface="Times New Roman"/>
              </a:rPr>
              <a:t>Merrifield, </a:t>
            </a:r>
            <a:r>
              <a:rPr lang="en-US" spc="-10" dirty="0" smtClean="0">
                <a:latin typeface="Times New Roman"/>
                <a:cs typeface="Times New Roman"/>
              </a:rPr>
              <a:t>Wang,</a:t>
            </a:r>
            <a:r>
              <a:rPr lang="en-US" spc="-60" dirty="0" smtClean="0">
                <a:latin typeface="Times New Roman"/>
                <a:cs typeface="Times New Roman"/>
              </a:rPr>
              <a:t> </a:t>
            </a:r>
            <a:r>
              <a:rPr lang="en-US" spc="-5" dirty="0" smtClean="0">
                <a:latin typeface="Times New Roman"/>
                <a:cs typeface="Times New Roman"/>
              </a:rPr>
              <a:t>Rink</a:t>
            </a:r>
            <a:endParaRPr lang="en-US" dirty="0" smtClean="0">
              <a:latin typeface="Times New Roman"/>
              <a:cs typeface="Times New Roman"/>
            </a:endParaRPr>
          </a:p>
          <a:p>
            <a:pPr marL="469900" algn="just">
              <a:lnSpc>
                <a:spcPct val="100000"/>
              </a:lnSpc>
              <a:spcBef>
                <a:spcPts val="600"/>
              </a:spcBef>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8420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rmAutofit fontScale="90000"/>
          </a:bodyPr>
          <a:lstStyle/>
          <a:p>
            <a:r>
              <a:rPr lang="en-US" dirty="0"/>
              <a:t> </a:t>
            </a:r>
          </a:p>
        </p:txBody>
      </p:sp>
      <p:sp>
        <p:nvSpPr>
          <p:cNvPr id="3" name="Content Placeholder 2"/>
          <p:cNvSpPr>
            <a:spLocks noGrp="1"/>
          </p:cNvSpPr>
          <p:nvPr>
            <p:ph idx="1"/>
          </p:nvPr>
        </p:nvSpPr>
        <p:spPr>
          <a:xfrm>
            <a:off x="838200" y="839747"/>
            <a:ext cx="10515600" cy="5317154"/>
          </a:xfrm>
        </p:spPr>
        <p:txBody>
          <a:bodyPr/>
          <a:lstStyle/>
          <a:p>
            <a:pPr marL="0" indent="0">
              <a:buNone/>
            </a:pPr>
            <a:r>
              <a:rPr lang="en-US" dirty="0" smtClean="0"/>
              <a:t> </a:t>
            </a:r>
            <a:endParaRPr lang="en-US" dirty="0"/>
          </a:p>
        </p:txBody>
      </p:sp>
      <p:sp>
        <p:nvSpPr>
          <p:cNvPr id="4" name="object 6"/>
          <p:cNvSpPr/>
          <p:nvPr/>
        </p:nvSpPr>
        <p:spPr>
          <a:xfrm>
            <a:off x="684333" y="728053"/>
            <a:ext cx="6127826" cy="5683641"/>
          </a:xfrm>
          <a:prstGeom prst="rect">
            <a:avLst/>
          </a:prstGeom>
          <a:blipFill>
            <a:blip r:embed="rId2" cstate="print"/>
            <a:stretch>
              <a:fillRect/>
            </a:stretch>
          </a:blipFill>
        </p:spPr>
        <p:txBody>
          <a:bodyPr wrap="square" lIns="0" tIns="0" rIns="0" bIns="0" rtlCol="0"/>
          <a:lstStyle/>
          <a:p>
            <a:endParaRPr/>
          </a:p>
        </p:txBody>
      </p:sp>
      <p:grpSp>
        <p:nvGrpSpPr>
          <p:cNvPr id="5" name="Group 40"/>
          <p:cNvGrpSpPr>
            <a:grpSpLocks/>
          </p:cNvGrpSpPr>
          <p:nvPr/>
        </p:nvGrpSpPr>
        <p:grpSpPr bwMode="auto">
          <a:xfrm>
            <a:off x="7060673" y="674434"/>
            <a:ext cx="4076127" cy="1209942"/>
            <a:chOff x="1920" y="1104"/>
            <a:chExt cx="3348" cy="999"/>
          </a:xfrm>
        </p:grpSpPr>
        <p:grpSp>
          <p:nvGrpSpPr>
            <p:cNvPr id="6" name="Group 18"/>
            <p:cNvGrpSpPr>
              <a:grpSpLocks/>
            </p:cNvGrpSpPr>
            <p:nvPr/>
          </p:nvGrpSpPr>
          <p:grpSpPr bwMode="auto">
            <a:xfrm>
              <a:off x="3360" y="1440"/>
              <a:ext cx="1908" cy="240"/>
              <a:chOff x="3360" y="1440"/>
              <a:chExt cx="1908" cy="240"/>
            </a:xfrm>
          </p:grpSpPr>
          <p:sp>
            <p:nvSpPr>
              <p:cNvPr id="11" name="Rectangle 4"/>
              <p:cNvSpPr>
                <a:spLocks noChangeArrowheads="1"/>
              </p:cNvSpPr>
              <p:nvPr/>
            </p:nvSpPr>
            <p:spPr bwMode="auto">
              <a:xfrm>
                <a:off x="3360" y="1488"/>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2" name="Text Box 13"/>
              <p:cNvSpPr txBox="1">
                <a:spLocks noChangeArrowheads="1"/>
              </p:cNvSpPr>
              <p:nvPr/>
            </p:nvSpPr>
            <p:spPr bwMode="auto">
              <a:xfrm>
                <a:off x="3600" y="1440"/>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GB" altLang="en-US" sz="1800" b="1"/>
                  <a:t>Linking functional group</a:t>
                </a:r>
                <a:endParaRPr lang="en-GB" altLang="en-US" b="1"/>
              </a:p>
            </p:txBody>
          </p:sp>
        </p:grpSp>
        <p:grpSp>
          <p:nvGrpSpPr>
            <p:cNvPr id="7" name="Group 36"/>
            <p:cNvGrpSpPr>
              <a:grpSpLocks/>
            </p:cNvGrpSpPr>
            <p:nvPr/>
          </p:nvGrpSpPr>
          <p:grpSpPr bwMode="auto">
            <a:xfrm>
              <a:off x="1920" y="1104"/>
              <a:ext cx="2267" cy="999"/>
              <a:chOff x="1920" y="1104"/>
              <a:chExt cx="2267" cy="999"/>
            </a:xfrm>
          </p:grpSpPr>
          <p:sp>
            <p:nvSpPr>
              <p:cNvPr id="8" name="Rectangle 37"/>
              <p:cNvSpPr>
                <a:spLocks noChangeArrowheads="1"/>
              </p:cNvSpPr>
              <p:nvPr/>
            </p:nvSpPr>
            <p:spPr bwMode="auto">
              <a:xfrm>
                <a:off x="2160" y="1104"/>
                <a:ext cx="1440" cy="96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9" name="Text Box 38"/>
              <p:cNvSpPr txBox="1">
                <a:spLocks noChangeArrowheads="1"/>
              </p:cNvSpPr>
              <p:nvPr/>
            </p:nvSpPr>
            <p:spPr bwMode="auto">
              <a:xfrm>
                <a:off x="3600" y="1853"/>
                <a:ext cx="5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GB" altLang="en-US" sz="2000" b="1"/>
                  <a:t>Linker</a:t>
                </a:r>
                <a:endParaRPr lang="en-GB" altLang="en-US"/>
              </a:p>
            </p:txBody>
          </p:sp>
          <p:pic>
            <p:nvPicPr>
              <p:cNvPr id="1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 y="1200"/>
                <a:ext cx="1560"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25"/>
          <p:cNvGrpSpPr>
            <a:grpSpLocks/>
          </p:cNvGrpSpPr>
          <p:nvPr/>
        </p:nvGrpSpPr>
        <p:grpSpPr bwMode="auto">
          <a:xfrm>
            <a:off x="7682274" y="1887927"/>
            <a:ext cx="1598204" cy="1601243"/>
            <a:chOff x="2352" y="2400"/>
            <a:chExt cx="1077" cy="1091"/>
          </a:xfrm>
        </p:grpSpPr>
        <p:pic>
          <p:nvPicPr>
            <p:cNvPr id="1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 y="2928"/>
              <a:ext cx="1077"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20"/>
            <p:cNvSpPr>
              <a:spLocks noChangeShapeType="1"/>
            </p:cNvSpPr>
            <p:nvPr/>
          </p:nvSpPr>
          <p:spPr bwMode="auto">
            <a:xfrm>
              <a:off x="2784" y="240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1"/>
            <p:cNvSpPr>
              <a:spLocks noChangeShapeType="1"/>
            </p:cNvSpPr>
            <p:nvPr/>
          </p:nvSpPr>
          <p:spPr bwMode="auto">
            <a:xfrm>
              <a:off x="2832" y="240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 name="Rectangle 20"/>
          <p:cNvSpPr/>
          <p:nvPr/>
        </p:nvSpPr>
        <p:spPr>
          <a:xfrm>
            <a:off x="7406757" y="309090"/>
            <a:ext cx="2131994" cy="369332"/>
          </a:xfrm>
          <a:prstGeom prst="rect">
            <a:avLst/>
          </a:prstGeom>
        </p:spPr>
        <p:txBody>
          <a:bodyPr wrap="none">
            <a:spAutoFit/>
          </a:bodyPr>
          <a:lstStyle/>
          <a:p>
            <a:pPr>
              <a:defRPr/>
            </a:pPr>
            <a:r>
              <a:rPr lang="en-GB" b="1" dirty="0" err="1" smtClean="0">
                <a:latin typeface="Times" pitchFamily="1" charset="0"/>
              </a:rPr>
              <a:t>Dihydropyran</a:t>
            </a:r>
            <a:r>
              <a:rPr lang="en-GB" b="1" dirty="0" smtClean="0">
                <a:latin typeface="Times" pitchFamily="1" charset="0"/>
              </a:rPr>
              <a:t> </a:t>
            </a:r>
            <a:r>
              <a:rPr lang="en-GB" b="1" dirty="0">
                <a:latin typeface="Times" pitchFamily="1" charset="0"/>
              </a:rPr>
              <a:t>resin</a:t>
            </a:r>
          </a:p>
        </p:txBody>
      </p:sp>
      <p:grpSp>
        <p:nvGrpSpPr>
          <p:cNvPr id="22" name="Group 34"/>
          <p:cNvGrpSpPr>
            <a:grpSpLocks/>
          </p:cNvGrpSpPr>
          <p:nvPr/>
        </p:nvGrpSpPr>
        <p:grpSpPr bwMode="auto">
          <a:xfrm>
            <a:off x="7411815" y="4016673"/>
            <a:ext cx="2962571" cy="1385351"/>
            <a:chOff x="1680" y="864"/>
            <a:chExt cx="3004" cy="1488"/>
          </a:xfrm>
        </p:grpSpPr>
        <p:sp>
          <p:nvSpPr>
            <p:cNvPr id="23" name="Rectangle 16"/>
            <p:cNvSpPr>
              <a:spLocks noChangeArrowheads="1"/>
            </p:cNvSpPr>
            <p:nvPr/>
          </p:nvSpPr>
          <p:spPr bwMode="auto">
            <a:xfrm>
              <a:off x="2496" y="1296"/>
              <a:ext cx="336"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4" name="Text Box 17"/>
            <p:cNvSpPr txBox="1">
              <a:spLocks noChangeArrowheads="1"/>
            </p:cNvSpPr>
            <p:nvPr/>
          </p:nvSpPr>
          <p:spPr bwMode="auto">
            <a:xfrm>
              <a:off x="3120" y="1296"/>
              <a:ext cx="15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GB" altLang="en-US" sz="1800"/>
                <a:t>Linking functional group</a:t>
              </a:r>
              <a:endParaRPr lang="en-GB" altLang="en-US"/>
            </a:p>
          </p:txBody>
        </p:sp>
        <p:grpSp>
          <p:nvGrpSpPr>
            <p:cNvPr id="25" name="Group 30"/>
            <p:cNvGrpSpPr>
              <a:grpSpLocks/>
            </p:cNvGrpSpPr>
            <p:nvPr/>
          </p:nvGrpSpPr>
          <p:grpSpPr bwMode="auto">
            <a:xfrm>
              <a:off x="1680" y="864"/>
              <a:ext cx="1488" cy="1488"/>
              <a:chOff x="1680" y="864"/>
              <a:chExt cx="1488" cy="1488"/>
            </a:xfrm>
          </p:grpSpPr>
          <p:sp>
            <p:nvSpPr>
              <p:cNvPr id="26" name="Rectangle 31"/>
              <p:cNvSpPr>
                <a:spLocks noChangeArrowheads="1"/>
              </p:cNvSpPr>
              <p:nvPr/>
            </p:nvSpPr>
            <p:spPr bwMode="auto">
              <a:xfrm>
                <a:off x="1968" y="864"/>
                <a:ext cx="1200" cy="1104"/>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7" name="Text Box 32"/>
              <p:cNvSpPr txBox="1">
                <a:spLocks noChangeArrowheads="1"/>
              </p:cNvSpPr>
              <p:nvPr/>
            </p:nvSpPr>
            <p:spPr bwMode="auto">
              <a:xfrm>
                <a:off x="2352" y="2064"/>
                <a:ext cx="6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GB" altLang="en-US"/>
                  <a:t>Linker</a:t>
                </a:r>
              </a:p>
            </p:txBody>
          </p:sp>
          <p:pic>
            <p:nvPicPr>
              <p:cNvPr id="28"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 y="864"/>
                <a:ext cx="1285"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 name="Group 36"/>
          <p:cNvGrpSpPr>
            <a:grpSpLocks/>
          </p:cNvGrpSpPr>
          <p:nvPr/>
        </p:nvGrpSpPr>
        <p:grpSpPr bwMode="auto">
          <a:xfrm>
            <a:off x="7864566" y="5500156"/>
            <a:ext cx="1597553" cy="1242731"/>
            <a:chOff x="2160" y="2592"/>
            <a:chExt cx="997" cy="952"/>
          </a:xfrm>
        </p:grpSpPr>
        <p:pic>
          <p:nvPicPr>
            <p:cNvPr id="30"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0" y="3072"/>
              <a:ext cx="997"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23"/>
            <p:cNvSpPr>
              <a:spLocks noChangeShapeType="1"/>
            </p:cNvSpPr>
            <p:nvPr/>
          </p:nvSpPr>
          <p:spPr bwMode="auto">
            <a:xfrm>
              <a:off x="2592" y="259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4"/>
            <p:cNvSpPr>
              <a:spLocks noChangeShapeType="1"/>
            </p:cNvSpPr>
            <p:nvPr/>
          </p:nvSpPr>
          <p:spPr bwMode="auto">
            <a:xfrm>
              <a:off x="2640" y="259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Rectangle 32"/>
          <p:cNvSpPr/>
          <p:nvPr/>
        </p:nvSpPr>
        <p:spPr>
          <a:xfrm>
            <a:off x="7864566" y="3489171"/>
            <a:ext cx="1597553" cy="369332"/>
          </a:xfrm>
          <a:prstGeom prst="rect">
            <a:avLst/>
          </a:prstGeom>
        </p:spPr>
        <p:txBody>
          <a:bodyPr wrap="none">
            <a:spAutoFit/>
          </a:bodyPr>
          <a:lstStyle/>
          <a:p>
            <a:pPr>
              <a:defRPr/>
            </a:pPr>
            <a:r>
              <a:rPr lang="en-GB" b="1" dirty="0" smtClean="0">
                <a:latin typeface="Times" pitchFamily="1" charset="0"/>
              </a:rPr>
              <a:t>Barlow's </a:t>
            </a:r>
            <a:r>
              <a:rPr lang="en-GB" b="1" dirty="0">
                <a:latin typeface="Times" pitchFamily="1" charset="0"/>
              </a:rPr>
              <a:t>resin</a:t>
            </a:r>
          </a:p>
        </p:txBody>
      </p:sp>
    </p:spTree>
    <p:extLst>
      <p:ext uri="{BB962C8B-B14F-4D97-AF65-F5344CB8AC3E}">
        <p14:creationId xmlns:p14="http://schemas.microsoft.com/office/powerpoint/2010/main" val="42689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750627"/>
            <a:ext cx="7620000" cy="59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1364776" y="44450"/>
            <a:ext cx="6179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smtClean="0">
                <a:latin typeface="Times New Roman" panose="02020603050405020304" pitchFamily="18" charset="0"/>
                <a:cs typeface="Times New Roman" panose="02020603050405020304" pitchFamily="18" charset="0"/>
              </a:rPr>
              <a:t>1.4.1 Classification </a:t>
            </a:r>
            <a:r>
              <a:rPr lang="en-US" altLang="en-US" sz="3200" dirty="0">
                <a:latin typeface="Times New Roman" panose="02020603050405020304" pitchFamily="18" charset="0"/>
                <a:cs typeface="Times New Roman" panose="02020603050405020304" pitchFamily="18" charset="0"/>
              </a:rPr>
              <a:t>of  Linkers</a:t>
            </a:r>
          </a:p>
        </p:txBody>
      </p:sp>
    </p:spTree>
    <p:extLst>
      <p:ext uri="{BB962C8B-B14F-4D97-AF65-F5344CB8AC3E}">
        <p14:creationId xmlns:p14="http://schemas.microsoft.com/office/powerpoint/2010/main" val="171655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object 6"/>
          <p:cNvSpPr>
            <a:spLocks noGrp="1"/>
          </p:cNvSpPr>
          <p:nvPr>
            <p:ph idx="1"/>
          </p:nvPr>
        </p:nvSpPr>
        <p:spPr>
          <a:xfrm>
            <a:off x="838200" y="1050878"/>
            <a:ext cx="10039066" cy="5126085"/>
          </a:xfrm>
          <a:prstGeom prst="rect">
            <a:avLst/>
          </a:prstGeom>
          <a:blipFill>
            <a:blip r:embed="rId2" cstate="print">
              <a:extLst>
                <a:ext uri="{BEBA8EAE-BF5A-486C-A8C5-ECC9F3942E4B}">
                  <a14:imgProps xmlns:a14="http://schemas.microsoft.com/office/drawing/2010/main">
                    <a14:imgLayer r:embed="rId3">
                      <a14:imgEffect>
                        <a14:colorTemperature colorTemp="4700"/>
                      </a14:imgEffect>
                    </a14:imgLayer>
                  </a14:imgProps>
                </a:ext>
              </a:extLst>
            </a:blip>
            <a:stretch>
              <a:fillRect/>
            </a:stretch>
          </a:blipFill>
        </p:spPr>
        <p:txBody>
          <a:bodyPr wrap="square" lIns="0" tIns="0" rIns="0" bIns="0" rtlCol="0"/>
          <a:lstStyle/>
          <a:p>
            <a:pPr marL="0" indent="0">
              <a:buNone/>
            </a:pPr>
            <a:r>
              <a:rPr lang="en-US" dirty="0" smtClean="0"/>
              <a:t> </a:t>
            </a:r>
            <a:endParaRPr lang="en-US" dirty="0"/>
          </a:p>
        </p:txBody>
      </p:sp>
    </p:spTree>
    <p:extLst>
      <p:ext uri="{BB962C8B-B14F-4D97-AF65-F5344CB8AC3E}">
        <p14:creationId xmlns:p14="http://schemas.microsoft.com/office/powerpoint/2010/main" val="153644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517048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744" y="462886"/>
            <a:ext cx="6324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678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9" y="752475"/>
            <a:ext cx="869632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803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762000"/>
            <a:ext cx="81899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572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1" y="409576"/>
            <a:ext cx="839152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275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4" y="685800"/>
            <a:ext cx="86010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940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1676400" y="304800"/>
            <a:ext cx="8991600" cy="52322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defRPr/>
            </a:pPr>
            <a:r>
              <a:rPr lang="en-GB" sz="2800" b="1" dirty="0" smtClean="0">
                <a:latin typeface="Times New Roman" panose="02020603050405020304" pitchFamily="18" charset="0"/>
                <a:cs typeface="Times New Roman" panose="02020603050405020304" pitchFamily="18" charset="0"/>
              </a:rPr>
              <a:t>1.5 </a:t>
            </a:r>
            <a:r>
              <a:rPr lang="en-GB" sz="2800" b="1" dirty="0">
                <a:latin typeface="Times New Roman" panose="02020603050405020304" pitchFamily="18" charset="0"/>
                <a:cs typeface="Times New Roman" panose="02020603050405020304" pitchFamily="18" charset="0"/>
              </a:rPr>
              <a:t>Protecting agents and synthetic strategy</a:t>
            </a:r>
          </a:p>
        </p:txBody>
      </p:sp>
      <p:sp>
        <p:nvSpPr>
          <p:cNvPr id="114692" name="Text Box 4"/>
          <p:cNvSpPr txBox="1">
            <a:spLocks noChangeArrowheads="1"/>
          </p:cNvSpPr>
          <p:nvPr/>
        </p:nvSpPr>
        <p:spPr bwMode="auto">
          <a:xfrm>
            <a:off x="1736725" y="1201003"/>
            <a:ext cx="9413496" cy="3785652"/>
          </a:xfrm>
          <a:prstGeom prst="rect">
            <a:avLst/>
          </a:prstGeom>
          <a:noFill/>
          <a:ln w="9525">
            <a:noFill/>
            <a:miter lim="800000"/>
            <a:headEnd/>
            <a:tailEnd/>
          </a:ln>
          <a:effectLst/>
        </p:spPr>
        <p:txBody>
          <a:bodyPr wrap="square">
            <a:spAutoFit/>
          </a:bodyPr>
          <a:lstStyle/>
          <a:p>
            <a:pPr>
              <a:defRPr/>
            </a:pPr>
            <a:r>
              <a:rPr lang="en-GB" sz="2400" b="1" dirty="0" smtClean="0">
                <a:latin typeface="Times New Roman" panose="02020603050405020304" pitchFamily="18" charset="0"/>
                <a:cs typeface="Times New Roman" panose="02020603050405020304" pitchFamily="18" charset="0"/>
              </a:rPr>
              <a:t>1.5.1 </a:t>
            </a:r>
            <a:r>
              <a:rPr lang="en-GB" sz="2400" b="1" dirty="0">
                <a:latin typeface="Times New Roman" panose="02020603050405020304" pitchFamily="18" charset="0"/>
                <a:cs typeface="Times New Roman" panose="02020603050405020304" pitchFamily="18" charset="0"/>
              </a:rPr>
              <a:t>Protecting groups </a:t>
            </a:r>
          </a:p>
          <a:p>
            <a:pPr>
              <a:buFontTx/>
              <a:buChar char="•"/>
              <a:defRPr/>
            </a:pPr>
            <a:r>
              <a:rPr lang="en-GB" sz="2400" dirty="0">
                <a:latin typeface="Times New Roman" panose="02020603050405020304" pitchFamily="18" charset="0"/>
                <a:cs typeface="Times New Roman" panose="02020603050405020304" pitchFamily="18" charset="0"/>
              </a:rPr>
              <a:t>Protect reactive functional groups that are not meant to react</a:t>
            </a:r>
          </a:p>
          <a:p>
            <a:pPr>
              <a:buFontTx/>
              <a:buChar char="•"/>
              <a:defRPr/>
            </a:pPr>
            <a:endParaRPr lang="en-GB" sz="2400" dirty="0">
              <a:latin typeface="Times New Roman" panose="02020603050405020304" pitchFamily="18" charset="0"/>
              <a:cs typeface="Times New Roman" panose="02020603050405020304" pitchFamily="18" charset="0"/>
            </a:endParaRPr>
          </a:p>
          <a:p>
            <a:pPr>
              <a:buFontTx/>
              <a:buChar char="•"/>
              <a:defRPr/>
            </a:pPr>
            <a:r>
              <a:rPr lang="en-GB" sz="2400" dirty="0">
                <a:latin typeface="Times New Roman" panose="02020603050405020304" pitchFamily="18" charset="0"/>
                <a:cs typeface="Times New Roman" panose="02020603050405020304" pitchFamily="18" charset="0"/>
              </a:rPr>
              <a:t>Must be added easily in high yield under mild conditions</a:t>
            </a:r>
          </a:p>
          <a:p>
            <a:pPr>
              <a:buFontTx/>
              <a:buChar char="•"/>
              <a:defRPr/>
            </a:pPr>
            <a:endParaRPr lang="en-GB" sz="2400" dirty="0">
              <a:latin typeface="Times New Roman" panose="02020603050405020304" pitchFamily="18" charset="0"/>
              <a:cs typeface="Times New Roman" panose="02020603050405020304" pitchFamily="18" charset="0"/>
            </a:endParaRPr>
          </a:p>
          <a:p>
            <a:pPr>
              <a:buFontTx/>
              <a:buChar char="•"/>
              <a:defRPr/>
            </a:pPr>
            <a:r>
              <a:rPr lang="en-GB" sz="2400" dirty="0">
                <a:latin typeface="Times New Roman" panose="02020603050405020304" pitchFamily="18" charset="0"/>
                <a:cs typeface="Times New Roman" panose="02020603050405020304" pitchFamily="18" charset="0"/>
              </a:rPr>
              <a:t>Must be stable under the reactions conditions used in the synthesis</a:t>
            </a:r>
          </a:p>
          <a:p>
            <a:pPr>
              <a:buFontTx/>
              <a:buChar char="•"/>
              <a:defRPr/>
            </a:pPr>
            <a:endParaRPr lang="en-GB" sz="2400" dirty="0">
              <a:latin typeface="Times New Roman" panose="02020603050405020304" pitchFamily="18" charset="0"/>
              <a:cs typeface="Times New Roman" panose="02020603050405020304" pitchFamily="18" charset="0"/>
            </a:endParaRPr>
          </a:p>
          <a:p>
            <a:pPr>
              <a:buFontTx/>
              <a:buChar char="•"/>
              <a:defRPr/>
            </a:pPr>
            <a:r>
              <a:rPr lang="en-GB" sz="2400" dirty="0">
                <a:latin typeface="Times New Roman" panose="02020603050405020304" pitchFamily="18" charset="0"/>
                <a:cs typeface="Times New Roman" panose="02020603050405020304" pitchFamily="18" charset="0"/>
              </a:rPr>
              <a:t>Must be removed easily in high yield under mild conditions</a:t>
            </a:r>
          </a:p>
          <a:p>
            <a:pPr>
              <a:buFontTx/>
              <a:buChar char="•"/>
              <a:defRPr/>
            </a:pPr>
            <a:endParaRPr lang="en-GB" sz="2400" dirty="0">
              <a:latin typeface="Times New Roman" panose="02020603050405020304" pitchFamily="18" charset="0"/>
              <a:cs typeface="Times New Roman" panose="02020603050405020304" pitchFamily="18" charset="0"/>
            </a:endParaRPr>
          </a:p>
          <a:p>
            <a:pPr>
              <a:buFontTx/>
              <a:buChar char="•"/>
              <a:defRPr/>
            </a:pPr>
            <a:r>
              <a:rPr lang="en-GB" sz="2400" dirty="0">
                <a:latin typeface="Times New Roman" panose="02020603050405020304" pitchFamily="18" charset="0"/>
                <a:cs typeface="Times New Roman" panose="02020603050405020304" pitchFamily="18" charset="0"/>
              </a:rPr>
              <a:t>Different protecting groups should be removed under different conditions</a:t>
            </a:r>
          </a:p>
        </p:txBody>
      </p:sp>
    </p:spTree>
    <p:extLst>
      <p:ext uri="{BB962C8B-B14F-4D97-AF65-F5344CB8AC3E}">
        <p14:creationId xmlns:p14="http://schemas.microsoft.com/office/powerpoint/2010/main" val="2915365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left)">
                                      <p:cBhvr>
                                        <p:cTn id="7" dur="500"/>
                                        <p:tgtEl>
                                          <p:spTgt spid="114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4692">
                                            <p:txEl>
                                              <p:pRg st="0" end="0"/>
                                            </p:txEl>
                                          </p:spTgt>
                                        </p:tgtEl>
                                        <p:attrNameLst>
                                          <p:attrName>style.visibility</p:attrName>
                                        </p:attrNameLst>
                                      </p:cBhvr>
                                      <p:to>
                                        <p:strVal val="visible"/>
                                      </p:to>
                                    </p:set>
                                    <p:animEffect transition="in" filter="randombar(horizontal)">
                                      <p:cBhvr>
                                        <p:cTn id="12" dur="500"/>
                                        <p:tgtEl>
                                          <p:spTgt spid="1146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4692">
                                            <p:txEl>
                                              <p:pRg st="1" end="1"/>
                                            </p:txEl>
                                          </p:spTgt>
                                        </p:tgtEl>
                                        <p:attrNameLst>
                                          <p:attrName>style.visibility</p:attrName>
                                        </p:attrNameLst>
                                      </p:cBhvr>
                                      <p:to>
                                        <p:strVal val="visible"/>
                                      </p:to>
                                    </p:set>
                                    <p:animEffect transition="in" filter="randombar(horizontal)">
                                      <p:cBhvr>
                                        <p:cTn id="17" dur="500"/>
                                        <p:tgtEl>
                                          <p:spTgt spid="11469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4692">
                                            <p:txEl>
                                              <p:pRg st="3" end="3"/>
                                            </p:txEl>
                                          </p:spTgt>
                                        </p:tgtEl>
                                        <p:attrNameLst>
                                          <p:attrName>style.visibility</p:attrName>
                                        </p:attrNameLst>
                                      </p:cBhvr>
                                      <p:to>
                                        <p:strVal val="visible"/>
                                      </p:to>
                                    </p:set>
                                    <p:animEffect transition="in" filter="randombar(horizontal)">
                                      <p:cBhvr>
                                        <p:cTn id="22" dur="500"/>
                                        <p:tgtEl>
                                          <p:spTgt spid="1146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4692">
                                            <p:txEl>
                                              <p:pRg st="5" end="5"/>
                                            </p:txEl>
                                          </p:spTgt>
                                        </p:tgtEl>
                                        <p:attrNameLst>
                                          <p:attrName>style.visibility</p:attrName>
                                        </p:attrNameLst>
                                      </p:cBhvr>
                                      <p:to>
                                        <p:strVal val="visible"/>
                                      </p:to>
                                    </p:set>
                                    <p:animEffect transition="in" filter="randombar(horizontal)">
                                      <p:cBhvr>
                                        <p:cTn id="27" dur="500"/>
                                        <p:tgtEl>
                                          <p:spTgt spid="11469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4692">
                                            <p:txEl>
                                              <p:pRg st="7" end="7"/>
                                            </p:txEl>
                                          </p:spTgt>
                                        </p:tgtEl>
                                        <p:attrNameLst>
                                          <p:attrName>style.visibility</p:attrName>
                                        </p:attrNameLst>
                                      </p:cBhvr>
                                      <p:to>
                                        <p:strVal val="visible"/>
                                      </p:to>
                                    </p:set>
                                    <p:animEffect transition="in" filter="randombar(horizontal)">
                                      <p:cBhvr>
                                        <p:cTn id="32" dur="500"/>
                                        <p:tgtEl>
                                          <p:spTgt spid="11469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4692">
                                            <p:txEl>
                                              <p:pRg st="9" end="9"/>
                                            </p:txEl>
                                          </p:spTgt>
                                        </p:tgtEl>
                                        <p:attrNameLst>
                                          <p:attrName>style.visibility</p:attrName>
                                        </p:attrNameLst>
                                      </p:cBhvr>
                                      <p:to>
                                        <p:strVal val="visible"/>
                                      </p:to>
                                    </p:set>
                                    <p:animEffect transition="in" filter="randombar(horizontal)">
                                      <p:cBhvr>
                                        <p:cTn id="37" dur="500"/>
                                        <p:tgtEl>
                                          <p:spTgt spid="11469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057111" y="914401"/>
            <a:ext cx="184731" cy="830997"/>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defRPr/>
            </a:pPr>
            <a:endParaRPr lang="en-GB"/>
          </a:p>
          <a:p>
            <a:pPr algn="just">
              <a:defRPr/>
            </a:pPr>
            <a:endParaRPr lang="en-GB"/>
          </a:p>
        </p:txBody>
      </p:sp>
      <p:sp>
        <p:nvSpPr>
          <p:cNvPr id="117763" name="Text Box 3"/>
          <p:cNvSpPr txBox="1">
            <a:spLocks noChangeArrowheads="1"/>
          </p:cNvSpPr>
          <p:nvPr/>
        </p:nvSpPr>
        <p:spPr bwMode="auto">
          <a:xfrm>
            <a:off x="1488197" y="304800"/>
            <a:ext cx="9179803" cy="523220"/>
          </a:xfrm>
          <a:prstGeom prst="rect">
            <a:avLst/>
          </a:prstGeom>
          <a:noFill/>
          <a:ln w="9525">
            <a:noFill/>
            <a:miter lim="800000"/>
            <a:headEnd/>
            <a:tailEnd/>
          </a:ln>
          <a:effec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defRPr/>
            </a:pPr>
            <a:r>
              <a:rPr lang="en-GB" sz="2800" b="1" dirty="0" smtClean="0">
                <a:latin typeface="Times New Roman" panose="02020603050405020304" pitchFamily="18" charset="0"/>
                <a:cs typeface="Times New Roman" panose="02020603050405020304" pitchFamily="18" charset="0"/>
              </a:rPr>
              <a:t>1.5 </a:t>
            </a:r>
            <a:r>
              <a:rPr lang="en-GB" sz="2800" b="1" dirty="0">
                <a:latin typeface="Times New Roman" panose="02020603050405020304" pitchFamily="18" charset="0"/>
                <a:cs typeface="Times New Roman" panose="02020603050405020304" pitchFamily="18" charset="0"/>
              </a:rPr>
              <a:t>Protecting agents and synthetic strategy</a:t>
            </a:r>
          </a:p>
        </p:txBody>
      </p:sp>
      <p:sp>
        <p:nvSpPr>
          <p:cNvPr id="117764" name="Text Box 4"/>
          <p:cNvSpPr txBox="1">
            <a:spLocks noChangeArrowheads="1"/>
          </p:cNvSpPr>
          <p:nvPr/>
        </p:nvSpPr>
        <p:spPr bwMode="auto">
          <a:xfrm>
            <a:off x="1676401" y="1447800"/>
            <a:ext cx="8931275" cy="1938992"/>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GB" u="sng" dirty="0" err="1">
                <a:latin typeface="Times New Roman" panose="02020603050405020304" pitchFamily="18" charset="0"/>
                <a:cs typeface="Times New Roman" panose="02020603050405020304" pitchFamily="18" charset="0"/>
              </a:rPr>
              <a:t>Boc</a:t>
            </a:r>
            <a:r>
              <a:rPr lang="en-GB" u="sng" dirty="0">
                <a:latin typeface="Times New Roman" panose="02020603050405020304" pitchFamily="18" charset="0"/>
                <a:cs typeface="Times New Roman" panose="02020603050405020304" pitchFamily="18" charset="0"/>
              </a:rPr>
              <a:t>/benzyl protection strategy</a:t>
            </a:r>
            <a:endParaRPr lang="en-GB" dirty="0">
              <a:latin typeface="Times New Roman" panose="02020603050405020304" pitchFamily="18" charset="0"/>
              <a:cs typeface="Times New Roman" panose="02020603050405020304" pitchFamily="18" charset="0"/>
            </a:endParaRPr>
          </a:p>
          <a:p>
            <a:pPr>
              <a:buFontTx/>
              <a:buChar char="•"/>
              <a:defRPr/>
            </a:pPr>
            <a:r>
              <a:rPr lang="en-GB" dirty="0">
                <a:latin typeface="Times New Roman" panose="02020603050405020304" pitchFamily="18" charset="0"/>
                <a:cs typeface="Times New Roman" panose="02020603050405020304" pitchFamily="18" charset="0"/>
              </a:rPr>
              <a:t>Functional groups of side chains protected by benzyl protecting group</a:t>
            </a:r>
          </a:p>
          <a:p>
            <a:pPr>
              <a:buFontTx/>
              <a:buChar char="•"/>
              <a:defRPr/>
            </a:pPr>
            <a:r>
              <a:rPr lang="en-GB" dirty="0">
                <a:latin typeface="Times New Roman" panose="02020603050405020304" pitchFamily="18" charset="0"/>
                <a:cs typeface="Times New Roman" panose="02020603050405020304" pitchFamily="18" charset="0"/>
              </a:rPr>
              <a:t>Benzyl group stable to TFA (used to </a:t>
            </a:r>
            <a:r>
              <a:rPr lang="en-GB" dirty="0" err="1">
                <a:latin typeface="Times New Roman" panose="02020603050405020304" pitchFamily="18" charset="0"/>
                <a:cs typeface="Times New Roman" panose="02020603050405020304" pitchFamily="18" charset="0"/>
              </a:rPr>
              <a:t>deprotect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Boc</a:t>
            </a:r>
            <a:r>
              <a:rPr lang="en-GB" dirty="0">
                <a:latin typeface="Times New Roman" panose="02020603050405020304" pitchFamily="18" charset="0"/>
                <a:cs typeface="Times New Roman" panose="02020603050405020304" pitchFamily="18" charset="0"/>
              </a:rPr>
              <a:t> group)</a:t>
            </a:r>
          </a:p>
          <a:p>
            <a:pPr>
              <a:buFontTx/>
              <a:buChar char="•"/>
              <a:defRPr/>
            </a:pPr>
            <a:r>
              <a:rPr lang="en-GB" dirty="0">
                <a:latin typeface="Times New Roman" panose="02020603050405020304" pitchFamily="18" charset="0"/>
                <a:cs typeface="Times New Roman" panose="02020603050405020304" pitchFamily="18" charset="0"/>
              </a:rPr>
              <a:t>Removed by HF </a:t>
            </a:r>
          </a:p>
          <a:p>
            <a:pPr>
              <a:buFontTx/>
              <a:buChar char="•"/>
              <a:defRPr/>
            </a:pPr>
            <a:r>
              <a:rPr lang="en-GB" dirty="0">
                <a:latin typeface="Times New Roman" panose="02020603050405020304" pitchFamily="18" charset="0"/>
                <a:cs typeface="Times New Roman" panose="02020603050405020304" pitchFamily="18" charset="0"/>
              </a:rPr>
              <a:t>HF used to remove peptide chain from solid support</a:t>
            </a:r>
          </a:p>
        </p:txBody>
      </p:sp>
      <p:sp>
        <p:nvSpPr>
          <p:cNvPr id="117768" name="Text Box 8"/>
          <p:cNvSpPr txBox="1">
            <a:spLocks noChangeArrowheads="1"/>
          </p:cNvSpPr>
          <p:nvPr/>
        </p:nvSpPr>
        <p:spPr bwMode="auto">
          <a:xfrm>
            <a:off x="1488197" y="990600"/>
            <a:ext cx="8931275" cy="4572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GB" b="1" dirty="0" smtClean="0">
                <a:latin typeface="Times New Roman" panose="02020603050405020304" pitchFamily="18" charset="0"/>
                <a:cs typeface="Times New Roman" panose="02020603050405020304" pitchFamily="18" charset="0"/>
              </a:rPr>
              <a:t>1.5.2 </a:t>
            </a:r>
            <a:r>
              <a:rPr lang="en-GB" b="1" dirty="0">
                <a:latin typeface="Times New Roman" panose="02020603050405020304" pitchFamily="18" charset="0"/>
                <a:cs typeface="Times New Roman" panose="02020603050405020304" pitchFamily="18" charset="0"/>
              </a:rPr>
              <a:t>Synthetic strategy in peptide synthesis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425" y="4113664"/>
            <a:ext cx="5737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06523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animEffect transition="in" filter="randombar(horizontal)">
                                      <p:cBhvr>
                                        <p:cTn id="7" dur="500"/>
                                        <p:tgtEl>
                                          <p:spTgt spid="1177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7764">
                                            <p:txEl>
                                              <p:pRg st="1" end="1"/>
                                            </p:txEl>
                                          </p:spTgt>
                                        </p:tgtEl>
                                        <p:attrNameLst>
                                          <p:attrName>style.visibility</p:attrName>
                                        </p:attrNameLst>
                                      </p:cBhvr>
                                      <p:to>
                                        <p:strVal val="visible"/>
                                      </p:to>
                                    </p:set>
                                    <p:animEffect transition="in" filter="randombar(horizontal)">
                                      <p:cBhvr>
                                        <p:cTn id="12" dur="500"/>
                                        <p:tgtEl>
                                          <p:spTgt spid="1177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7764">
                                            <p:txEl>
                                              <p:pRg st="2" end="2"/>
                                            </p:txEl>
                                          </p:spTgt>
                                        </p:tgtEl>
                                        <p:attrNameLst>
                                          <p:attrName>style.visibility</p:attrName>
                                        </p:attrNameLst>
                                      </p:cBhvr>
                                      <p:to>
                                        <p:strVal val="visible"/>
                                      </p:to>
                                    </p:set>
                                    <p:animEffect transition="in" filter="randombar(horizontal)">
                                      <p:cBhvr>
                                        <p:cTn id="17" dur="500"/>
                                        <p:tgtEl>
                                          <p:spTgt spid="1177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7764">
                                            <p:txEl>
                                              <p:pRg st="3" end="3"/>
                                            </p:txEl>
                                          </p:spTgt>
                                        </p:tgtEl>
                                        <p:attrNameLst>
                                          <p:attrName>style.visibility</p:attrName>
                                        </p:attrNameLst>
                                      </p:cBhvr>
                                      <p:to>
                                        <p:strVal val="visible"/>
                                      </p:to>
                                    </p:set>
                                    <p:animEffect transition="in" filter="randombar(horizontal)">
                                      <p:cBhvr>
                                        <p:cTn id="22" dur="500"/>
                                        <p:tgtEl>
                                          <p:spTgt spid="1177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7764">
                                            <p:txEl>
                                              <p:pRg st="4" end="4"/>
                                            </p:txEl>
                                          </p:spTgt>
                                        </p:tgtEl>
                                        <p:attrNameLst>
                                          <p:attrName>style.visibility</p:attrName>
                                        </p:attrNameLst>
                                      </p:cBhvr>
                                      <p:to>
                                        <p:strVal val="visible"/>
                                      </p:to>
                                    </p:set>
                                    <p:animEffect transition="in" filter="randombar(horizontal)">
                                      <p:cBhvr>
                                        <p:cTn id="27" dur="500"/>
                                        <p:tgtEl>
                                          <p:spTgt spid="11776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1539921" y="330981"/>
            <a:ext cx="8991600" cy="1226298"/>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lnSpc>
                <a:spcPct val="150000"/>
              </a:lnSpc>
              <a:defRPr/>
            </a:pPr>
            <a:r>
              <a:rPr lang="en-GB" sz="2800" b="1" dirty="0" smtClean="0">
                <a:latin typeface="Times New Roman" panose="02020603050405020304" pitchFamily="18" charset="0"/>
                <a:cs typeface="Times New Roman" panose="02020603050405020304" pitchFamily="18" charset="0"/>
              </a:rPr>
              <a:t>1.5 </a:t>
            </a:r>
            <a:r>
              <a:rPr lang="en-GB" sz="2800" b="1" dirty="0">
                <a:latin typeface="Times New Roman" panose="02020603050405020304" pitchFamily="18" charset="0"/>
                <a:cs typeface="Times New Roman" panose="02020603050405020304" pitchFamily="18" charset="0"/>
              </a:rPr>
              <a:t>Protecting agents and synthetic strategy</a:t>
            </a:r>
          </a:p>
          <a:p>
            <a:pPr algn="just">
              <a:lnSpc>
                <a:spcPct val="150000"/>
              </a:lnSpc>
              <a:defRPr/>
            </a:pPr>
            <a:r>
              <a:rPr lang="en-GB" b="1" dirty="0" smtClean="0">
                <a:latin typeface="Times New Roman" panose="02020603050405020304" pitchFamily="18" charset="0"/>
                <a:cs typeface="Times New Roman" panose="02020603050405020304" pitchFamily="18" charset="0"/>
              </a:rPr>
              <a:t>1.5.2 </a:t>
            </a:r>
            <a:r>
              <a:rPr lang="en-GB" b="1" dirty="0">
                <a:latin typeface="Times New Roman" panose="02020603050405020304" pitchFamily="18" charset="0"/>
                <a:cs typeface="Times New Roman" panose="02020603050405020304" pitchFamily="18" charset="0"/>
              </a:rPr>
              <a:t>Synthetic strategy in peptide synthesis</a:t>
            </a:r>
            <a:endParaRPr lang="en-GB" sz="2800" b="1" dirty="0">
              <a:latin typeface="Times New Roman" panose="02020603050405020304" pitchFamily="18" charset="0"/>
              <a:cs typeface="Times New Roman" panose="02020603050405020304" pitchFamily="18" charset="0"/>
            </a:endParaRPr>
          </a:p>
        </p:txBody>
      </p:sp>
      <p:sp>
        <p:nvSpPr>
          <p:cNvPr id="118788" name="Text Box 4"/>
          <p:cNvSpPr txBox="1">
            <a:spLocks noChangeArrowheads="1"/>
          </p:cNvSpPr>
          <p:nvPr/>
        </p:nvSpPr>
        <p:spPr bwMode="auto">
          <a:xfrm>
            <a:off x="1744639" y="1557279"/>
            <a:ext cx="8931275" cy="156966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GB" u="sng" dirty="0" err="1">
                <a:latin typeface="Times New Roman" panose="02020603050405020304" pitchFamily="18" charset="0"/>
                <a:cs typeface="Times New Roman" panose="02020603050405020304" pitchFamily="18" charset="0"/>
              </a:rPr>
              <a:t>Fmoc</a:t>
            </a:r>
            <a:r>
              <a:rPr lang="en-GB" u="sng" dirty="0">
                <a:latin typeface="Times New Roman" panose="02020603050405020304" pitchFamily="18" charset="0"/>
                <a:cs typeface="Times New Roman" panose="02020603050405020304" pitchFamily="18" charset="0"/>
              </a:rPr>
              <a:t> protection strategy</a:t>
            </a:r>
            <a:endParaRPr lang="en-GB" dirty="0">
              <a:latin typeface="Times New Roman" panose="02020603050405020304" pitchFamily="18" charset="0"/>
              <a:cs typeface="Times New Roman" panose="02020603050405020304" pitchFamily="18" charset="0"/>
            </a:endParaRPr>
          </a:p>
          <a:p>
            <a:pPr>
              <a:buFontTx/>
              <a:buChar char="•"/>
              <a:defRPr/>
            </a:pPr>
            <a:r>
              <a:rPr lang="en-GB" i="1" dirty="0">
                <a:latin typeface="Times New Roman" panose="02020603050405020304" pitchFamily="18" charset="0"/>
                <a:cs typeface="Times New Roman" panose="02020603050405020304" pitchFamily="18" charset="0"/>
              </a:rPr>
              <a:t>N</a:t>
            </a:r>
            <a:r>
              <a:rPr lang="en-GB" dirty="0">
                <a:latin typeface="Times New Roman" panose="02020603050405020304" pitchFamily="18" charset="0"/>
                <a:cs typeface="Times New Roman" panose="02020603050405020304" pitchFamily="18" charset="0"/>
              </a:rPr>
              <a:t>-Terminus of amino acids protected by 9-fluorenylmethoxycarbonyl (</a:t>
            </a:r>
            <a:r>
              <a:rPr lang="en-GB" dirty="0" err="1">
                <a:latin typeface="Times New Roman" panose="02020603050405020304" pitchFamily="18" charset="0"/>
                <a:cs typeface="Times New Roman" panose="02020603050405020304" pitchFamily="18" charset="0"/>
              </a:rPr>
              <a:t>Fmoc</a:t>
            </a:r>
            <a:r>
              <a:rPr lang="en-GB" dirty="0">
                <a:latin typeface="Times New Roman" panose="02020603050405020304" pitchFamily="18" charset="0"/>
                <a:cs typeface="Times New Roman" panose="02020603050405020304" pitchFamily="18" charset="0"/>
              </a:rPr>
              <a:t>) group</a:t>
            </a:r>
          </a:p>
          <a:p>
            <a:pPr>
              <a:buFontTx/>
              <a:buChar char="•"/>
              <a:defRPr/>
            </a:pPr>
            <a:r>
              <a:rPr lang="en-GB" dirty="0">
                <a:latin typeface="Times New Roman" panose="02020603050405020304" pitchFamily="18" charset="0"/>
                <a:cs typeface="Times New Roman" panose="02020603050405020304" pitchFamily="18" charset="0"/>
              </a:rPr>
              <a:t>Protecting group removed by </a:t>
            </a:r>
            <a:r>
              <a:rPr lang="en-GB" dirty="0" err="1">
                <a:latin typeface="Times New Roman" panose="02020603050405020304" pitchFamily="18" charset="0"/>
                <a:cs typeface="Times New Roman" panose="02020603050405020304" pitchFamily="18" charset="0"/>
              </a:rPr>
              <a:t>piperidine</a:t>
            </a:r>
            <a:endParaRPr lang="en-GB"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639" y="3467670"/>
            <a:ext cx="739616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4094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wipe(left)">
                                      <p:cBhvr>
                                        <p:cTn id="7" dur="500"/>
                                        <p:tgtEl>
                                          <p:spTgt spid="118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randombar(horizontal)">
                                      <p:cBhvr>
                                        <p:cTn id="12" dur="500"/>
                                        <p:tgtEl>
                                          <p:spTgt spid="1187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randombar(horizontal)">
                                      <p:cBhvr>
                                        <p:cTn id="17" dur="500"/>
                                        <p:tgtEl>
                                          <p:spTgt spid="1187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Effect transition="in" filter="randombar(horizontal)">
                                      <p:cBhvr>
                                        <p:cTn id="22" dur="500"/>
                                        <p:tgtEl>
                                          <p:spTgt spid="11878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P spid="11878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057111" y="914401"/>
            <a:ext cx="184731" cy="830997"/>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defRPr/>
            </a:pPr>
            <a:endParaRPr lang="en-GB" b="1">
              <a:effectLst>
                <a:outerShdw blurRad="38100" dist="38100" dir="2700000" algn="tl">
                  <a:srgbClr val="FFFFFF"/>
                </a:outerShdw>
              </a:effectLst>
            </a:endParaRPr>
          </a:p>
          <a:p>
            <a:pPr algn="just">
              <a:defRPr/>
            </a:pPr>
            <a:endParaRPr lang="en-GB" b="1">
              <a:effectLst>
                <a:outerShdw blurRad="38100" dist="38100" dir="2700000" algn="tl">
                  <a:srgbClr val="FFFFFF"/>
                </a:outerShdw>
              </a:effectLst>
            </a:endParaRPr>
          </a:p>
        </p:txBody>
      </p:sp>
      <p:sp>
        <p:nvSpPr>
          <p:cNvPr id="119811" name="Text Box 3"/>
          <p:cNvSpPr txBox="1">
            <a:spLocks noChangeArrowheads="1"/>
          </p:cNvSpPr>
          <p:nvPr/>
        </p:nvSpPr>
        <p:spPr bwMode="auto">
          <a:xfrm>
            <a:off x="1239008" y="309843"/>
            <a:ext cx="8991600" cy="1226298"/>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lnSpc>
                <a:spcPct val="150000"/>
              </a:lnSpc>
              <a:defRPr/>
            </a:pPr>
            <a:r>
              <a:rPr lang="en-GB" sz="2800" b="1" dirty="0" smtClean="0">
                <a:latin typeface="Times New Roman" panose="02020603050405020304" pitchFamily="18" charset="0"/>
                <a:cs typeface="Times New Roman" panose="02020603050405020304" pitchFamily="18" charset="0"/>
              </a:rPr>
              <a:t>1.5 </a:t>
            </a:r>
            <a:r>
              <a:rPr lang="en-GB" sz="2800" b="1" dirty="0">
                <a:latin typeface="Times New Roman" panose="02020603050405020304" pitchFamily="18" charset="0"/>
                <a:cs typeface="Times New Roman" panose="02020603050405020304" pitchFamily="18" charset="0"/>
              </a:rPr>
              <a:t>Protecting agents and synthetic strategy</a:t>
            </a:r>
          </a:p>
          <a:p>
            <a:pPr algn="just">
              <a:lnSpc>
                <a:spcPct val="150000"/>
              </a:lnSpc>
              <a:defRPr/>
            </a:pPr>
            <a:r>
              <a:rPr lang="en-GB" b="1" dirty="0" smtClean="0">
                <a:latin typeface="Times New Roman" panose="02020603050405020304" pitchFamily="18" charset="0"/>
                <a:cs typeface="Times New Roman" panose="02020603050405020304" pitchFamily="18" charset="0"/>
              </a:rPr>
              <a:t>1.5.2 </a:t>
            </a:r>
            <a:r>
              <a:rPr lang="en-GB" b="1" dirty="0">
                <a:latin typeface="Times New Roman" panose="02020603050405020304" pitchFamily="18" charset="0"/>
                <a:cs typeface="Times New Roman" panose="02020603050405020304" pitchFamily="18" charset="0"/>
              </a:rPr>
              <a:t>Synthetic strategy in peptide synthesis</a:t>
            </a:r>
          </a:p>
        </p:txBody>
      </p:sp>
      <p:sp>
        <p:nvSpPr>
          <p:cNvPr id="119812" name="Text Box 4"/>
          <p:cNvSpPr txBox="1">
            <a:spLocks noChangeArrowheads="1"/>
          </p:cNvSpPr>
          <p:nvPr/>
        </p:nvSpPr>
        <p:spPr bwMode="auto">
          <a:xfrm>
            <a:off x="1624012" y="1591858"/>
            <a:ext cx="8931275" cy="46166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GB" u="sng" dirty="0">
                <a:latin typeface="Times New Roman" panose="02020603050405020304" pitchFamily="18" charset="0"/>
                <a:cs typeface="Times New Roman" panose="02020603050405020304" pitchFamily="18" charset="0"/>
              </a:rPr>
              <a:t>t-Bu protection strategy</a:t>
            </a:r>
            <a:endParaRPr lang="en-GB" sz="2800" u="sng" dirty="0">
              <a:solidFill>
                <a:schemeClr val="accent2"/>
              </a:solidFill>
              <a:latin typeface="Times New Roman" panose="02020603050405020304" pitchFamily="18" charset="0"/>
              <a:cs typeface="Times New Roman" panose="02020603050405020304" pitchFamily="18" charset="0"/>
            </a:endParaRPr>
          </a:p>
        </p:txBody>
      </p:sp>
      <p:sp>
        <p:nvSpPr>
          <p:cNvPr id="119817" name="Text Box 9"/>
          <p:cNvSpPr txBox="1">
            <a:spLocks noChangeArrowheads="1"/>
          </p:cNvSpPr>
          <p:nvPr/>
        </p:nvSpPr>
        <p:spPr bwMode="auto">
          <a:xfrm>
            <a:off x="1736726" y="2052614"/>
            <a:ext cx="8931275" cy="1938992"/>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buFontTx/>
              <a:buChar char="•"/>
              <a:defRPr/>
            </a:pPr>
            <a:r>
              <a:rPr lang="en-GB" dirty="0">
                <a:latin typeface="Times New Roman" panose="02020603050405020304" pitchFamily="18" charset="0"/>
                <a:cs typeface="Times New Roman" panose="02020603050405020304" pitchFamily="18" charset="0"/>
              </a:rPr>
              <a:t>Functional groups of side chains protected by t-butyl protecting group</a:t>
            </a:r>
          </a:p>
          <a:p>
            <a:pPr>
              <a:buFontTx/>
              <a:buChar char="•"/>
              <a:defRPr/>
            </a:pPr>
            <a:r>
              <a:rPr lang="en-GB" dirty="0">
                <a:latin typeface="Times New Roman" panose="02020603050405020304" pitchFamily="18" charset="0"/>
                <a:cs typeface="Times New Roman" panose="02020603050405020304" pitchFamily="18" charset="0"/>
              </a:rPr>
              <a:t>t-Butyl protecting group is stable to </a:t>
            </a:r>
            <a:r>
              <a:rPr lang="en-GB" dirty="0" err="1">
                <a:latin typeface="Times New Roman" panose="02020603050405020304" pitchFamily="18" charset="0"/>
                <a:cs typeface="Times New Roman" panose="02020603050405020304" pitchFamily="18" charset="0"/>
              </a:rPr>
              <a:t>piperidine</a:t>
            </a:r>
            <a:r>
              <a:rPr lang="en-GB" dirty="0">
                <a:latin typeface="Times New Roman" panose="02020603050405020304" pitchFamily="18" charset="0"/>
                <a:cs typeface="Times New Roman" panose="02020603050405020304" pitchFamily="18" charset="0"/>
              </a:rPr>
              <a:t> (used to </a:t>
            </a:r>
            <a:r>
              <a:rPr lang="en-GB" dirty="0" err="1">
                <a:latin typeface="Times New Roman" panose="02020603050405020304" pitchFamily="18" charset="0"/>
                <a:cs typeface="Times New Roman" panose="02020603050405020304" pitchFamily="18" charset="0"/>
              </a:rPr>
              <a:t>deprotect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Fmoc</a:t>
            </a:r>
            <a:r>
              <a:rPr lang="en-GB" dirty="0">
                <a:latin typeface="Times New Roman" panose="02020603050405020304" pitchFamily="18" charset="0"/>
                <a:cs typeface="Times New Roman" panose="02020603050405020304" pitchFamily="18" charset="0"/>
              </a:rPr>
              <a:t> group)</a:t>
            </a:r>
          </a:p>
          <a:p>
            <a:pPr>
              <a:buFontTx/>
              <a:buChar char="•"/>
              <a:defRPr/>
            </a:pPr>
            <a:r>
              <a:rPr lang="en-GB" dirty="0">
                <a:latin typeface="Times New Roman" panose="02020603050405020304" pitchFamily="18" charset="0"/>
                <a:cs typeface="Times New Roman" panose="02020603050405020304" pitchFamily="18" charset="0"/>
              </a:rPr>
              <a:t>t-Butyl removed by TFA </a:t>
            </a:r>
          </a:p>
          <a:p>
            <a:pPr>
              <a:buFontTx/>
              <a:buChar char="•"/>
              <a:defRPr/>
            </a:pPr>
            <a:r>
              <a:rPr lang="en-GB" dirty="0">
                <a:latin typeface="Times New Roman" panose="02020603050405020304" pitchFamily="18" charset="0"/>
                <a:cs typeface="Times New Roman" panose="02020603050405020304" pitchFamily="18" charset="0"/>
              </a:rPr>
              <a:t>TFA is used to remove the peptide chain from the solid support</a:t>
            </a:r>
            <a:endParaRPr lang="en-GB" sz="2800"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342264"/>
            <a:ext cx="51689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32493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9817">
                                            <p:txEl>
                                              <p:pRg st="0" end="0"/>
                                            </p:txEl>
                                          </p:spTgt>
                                        </p:tgtEl>
                                        <p:attrNameLst>
                                          <p:attrName>style.visibility</p:attrName>
                                        </p:attrNameLst>
                                      </p:cBhvr>
                                      <p:to>
                                        <p:strVal val="visible"/>
                                      </p:to>
                                    </p:set>
                                    <p:animEffect transition="in" filter="randombar(horizontal)">
                                      <p:cBhvr>
                                        <p:cTn id="7" dur="500"/>
                                        <p:tgtEl>
                                          <p:spTgt spid="1198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9817">
                                            <p:txEl>
                                              <p:pRg st="1" end="1"/>
                                            </p:txEl>
                                          </p:spTgt>
                                        </p:tgtEl>
                                        <p:attrNameLst>
                                          <p:attrName>style.visibility</p:attrName>
                                        </p:attrNameLst>
                                      </p:cBhvr>
                                      <p:to>
                                        <p:strVal val="visible"/>
                                      </p:to>
                                    </p:set>
                                    <p:animEffect transition="in" filter="randombar(horizontal)">
                                      <p:cBhvr>
                                        <p:cTn id="12" dur="500"/>
                                        <p:tgtEl>
                                          <p:spTgt spid="1198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9817">
                                            <p:txEl>
                                              <p:pRg st="2" end="2"/>
                                            </p:txEl>
                                          </p:spTgt>
                                        </p:tgtEl>
                                        <p:attrNameLst>
                                          <p:attrName>style.visibility</p:attrName>
                                        </p:attrNameLst>
                                      </p:cBhvr>
                                      <p:to>
                                        <p:strVal val="visible"/>
                                      </p:to>
                                    </p:set>
                                    <p:animEffect transition="in" filter="randombar(horizontal)">
                                      <p:cBhvr>
                                        <p:cTn id="17" dur="500"/>
                                        <p:tgtEl>
                                          <p:spTgt spid="1198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9817">
                                            <p:txEl>
                                              <p:pRg st="3" end="3"/>
                                            </p:txEl>
                                          </p:spTgt>
                                        </p:tgtEl>
                                        <p:attrNameLst>
                                          <p:attrName>style.visibility</p:attrName>
                                        </p:attrNameLst>
                                      </p:cBhvr>
                                      <p:to>
                                        <p:strVal val="visible"/>
                                      </p:to>
                                    </p:set>
                                    <p:animEffect transition="in" filter="randombar(horizontal)">
                                      <p:cBhvr>
                                        <p:cTn id="22" dur="500"/>
                                        <p:tgtEl>
                                          <p:spTgt spid="1198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58958"/>
          </a:xfrm>
        </p:spPr>
        <p:txBody>
          <a:bodyPr>
            <a:normAutofit/>
          </a:bodyPr>
          <a:lstStyle/>
          <a:p>
            <a:r>
              <a:rPr lang="en-US" sz="3200" dirty="0" smtClean="0">
                <a:latin typeface="Times New Roman" panose="02020603050405020304" pitchFamily="18" charset="0"/>
                <a:cs typeface="Times New Roman" panose="02020603050405020304" pitchFamily="18" charset="0"/>
              </a:rPr>
              <a:t>Merrifield peptide synthesis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 solid support method originated with the </a:t>
            </a:r>
            <a:r>
              <a:rPr lang="en-US" sz="2400" dirty="0" err="1">
                <a:latin typeface="Times New Roman" panose="02020603050405020304" pitchFamily="18" charset="0"/>
                <a:cs typeface="Times New Roman" panose="02020603050405020304" pitchFamily="18" charset="0"/>
              </a:rPr>
              <a:t>Merrifields</a:t>
            </a:r>
            <a:r>
              <a:rPr lang="en-US" sz="2400" dirty="0">
                <a:latin typeface="Times New Roman" panose="02020603050405020304" pitchFamily="18" charset="0"/>
                <a:cs typeface="Times New Roman" panose="02020603050405020304" pitchFamily="18" charset="0"/>
              </a:rPr>
              <a:t> (1963) solid support </a:t>
            </a:r>
            <a:r>
              <a:rPr lang="en-US" sz="2400" dirty="0" smtClean="0">
                <a:latin typeface="Times New Roman" panose="02020603050405020304" pitchFamily="18" charset="0"/>
                <a:cs typeface="Times New Roman" panose="02020603050405020304" pitchFamily="18" charset="0"/>
              </a:rPr>
              <a:t>peptide synthesis</a:t>
            </a:r>
            <a:r>
              <a:rPr lang="en-US" sz="2400" dirty="0">
                <a:latin typeface="Times New Roman" panose="02020603050405020304" pitchFamily="18" charset="0"/>
                <a:cs typeface="Times New Roman" panose="02020603050405020304" pitchFamily="18" charset="0"/>
              </a:rPr>
              <a:t>. This method used polystyrene–</a:t>
            </a:r>
            <a:r>
              <a:rPr lang="en-US" sz="2400" dirty="0" err="1">
                <a:latin typeface="Times New Roman" panose="02020603050405020304" pitchFamily="18" charset="0"/>
                <a:cs typeface="Times New Roman" panose="02020603050405020304" pitchFamily="18" charset="0"/>
              </a:rPr>
              <a:t>divinylbenzene</a:t>
            </a:r>
            <a:r>
              <a:rPr lang="en-US" sz="2400" dirty="0">
                <a:latin typeface="Times New Roman" panose="02020603050405020304" pitchFamily="18" charset="0"/>
                <a:cs typeface="Times New Roman" panose="02020603050405020304" pitchFamily="18" charset="0"/>
              </a:rPr>
              <a:t> resin beads as a solid support </a:t>
            </a:r>
            <a:r>
              <a:rPr lang="en-US" sz="2400" dirty="0" smtClean="0">
                <a:latin typeface="Times New Roman" panose="02020603050405020304" pitchFamily="18" charset="0"/>
                <a:cs typeface="Times New Roman" panose="02020603050405020304" pitchFamily="18" charset="0"/>
              </a:rPr>
              <a:t>for the </a:t>
            </a:r>
            <a:r>
              <a:rPr lang="en-US" sz="2400" dirty="0">
                <a:latin typeface="Times New Roman" panose="02020603050405020304" pitchFamily="18" charset="0"/>
                <a:cs typeface="Times New Roman" panose="02020603050405020304" pitchFamily="18" charset="0"/>
              </a:rPr>
              <a:t>product of each stage of the synthesis.</a:t>
            </a:r>
          </a:p>
        </p:txBody>
      </p:sp>
    </p:spTree>
    <p:extLst>
      <p:ext uri="{BB962C8B-B14F-4D97-AF65-F5344CB8AC3E}">
        <p14:creationId xmlns:p14="http://schemas.microsoft.com/office/powerpoint/2010/main" val="67181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174"/>
          </a:xfrm>
        </p:spPr>
        <p:txBody>
          <a:bodyPr/>
          <a:lstStyle/>
          <a:p>
            <a:r>
              <a:rPr lang="en-US" spc="-95" dirty="0" smtClean="0">
                <a:latin typeface="Arial"/>
                <a:cs typeface="Arial"/>
              </a:rPr>
              <a:t>Application:</a:t>
            </a:r>
            <a:endParaRPr lang="en-US" dirty="0"/>
          </a:p>
        </p:txBody>
      </p:sp>
      <p:sp>
        <p:nvSpPr>
          <p:cNvPr id="3" name="Content Placeholder 2"/>
          <p:cNvSpPr>
            <a:spLocks noGrp="1"/>
          </p:cNvSpPr>
          <p:nvPr>
            <p:ph idx="1"/>
          </p:nvPr>
        </p:nvSpPr>
        <p:spPr>
          <a:xfrm>
            <a:off x="838200" y="1228300"/>
            <a:ext cx="10515600" cy="4948663"/>
          </a:xfrm>
        </p:spPr>
        <p:txBody>
          <a:bodyPr/>
          <a:lstStyle/>
          <a:p>
            <a:pPr marL="482600" marR="17780" indent="-457200" algn="just">
              <a:lnSpc>
                <a:spcPct val="100000"/>
              </a:lnSpc>
              <a:spcBef>
                <a:spcPts val="100"/>
              </a:spcBef>
              <a:buFont typeface="Wingdings" panose="05000000000000000000" pitchFamily="2" charset="2"/>
              <a:buChar char="Ø"/>
            </a:pPr>
            <a:r>
              <a:rPr lang="en-US" spc="180" dirty="0" smtClean="0">
                <a:latin typeface="Times New Roman"/>
                <a:cs typeface="Times New Roman"/>
              </a:rPr>
              <a:t>Applications </a:t>
            </a:r>
            <a:r>
              <a:rPr lang="en-US" spc="20" dirty="0" smtClean="0">
                <a:latin typeface="Times New Roman"/>
                <a:cs typeface="Times New Roman"/>
              </a:rPr>
              <a:t>of </a:t>
            </a:r>
            <a:r>
              <a:rPr lang="en-US" spc="95" dirty="0" smtClean="0">
                <a:latin typeface="Times New Roman"/>
                <a:cs typeface="Times New Roman"/>
              </a:rPr>
              <a:t>combinatorial </a:t>
            </a:r>
            <a:r>
              <a:rPr lang="en-US" spc="85" dirty="0" smtClean="0">
                <a:latin typeface="Times New Roman"/>
                <a:cs typeface="Times New Roman"/>
              </a:rPr>
              <a:t>chemistry </a:t>
            </a:r>
            <a:r>
              <a:rPr lang="en-US" spc="90" dirty="0" smtClean="0">
                <a:latin typeface="Times New Roman"/>
                <a:cs typeface="Times New Roman"/>
              </a:rPr>
              <a:t>are </a:t>
            </a:r>
            <a:r>
              <a:rPr lang="en-US" spc="30" dirty="0" smtClean="0">
                <a:latin typeface="Times New Roman"/>
                <a:cs typeface="Times New Roman"/>
              </a:rPr>
              <a:t>very </a:t>
            </a:r>
            <a:r>
              <a:rPr lang="en-US" spc="60" dirty="0" smtClean="0">
                <a:latin typeface="Times New Roman"/>
                <a:cs typeface="Times New Roman"/>
              </a:rPr>
              <a:t>wide.  Scientists </a:t>
            </a:r>
            <a:r>
              <a:rPr lang="en-US" spc="90" dirty="0" smtClean="0">
                <a:latin typeface="Times New Roman"/>
                <a:cs typeface="Times New Roman"/>
              </a:rPr>
              <a:t>use </a:t>
            </a:r>
            <a:r>
              <a:rPr lang="en-US" spc="95" dirty="0" smtClean="0">
                <a:latin typeface="Times New Roman"/>
                <a:cs typeface="Times New Roman"/>
              </a:rPr>
              <a:t>combinatorial </a:t>
            </a:r>
            <a:r>
              <a:rPr lang="en-US" spc="90" dirty="0" smtClean="0">
                <a:latin typeface="Times New Roman"/>
                <a:cs typeface="Times New Roman"/>
              </a:rPr>
              <a:t>chemistry </a:t>
            </a:r>
            <a:r>
              <a:rPr lang="en-US" spc="135" dirty="0" smtClean="0">
                <a:latin typeface="Times New Roman"/>
                <a:cs typeface="Times New Roman"/>
              </a:rPr>
              <a:t>to </a:t>
            </a:r>
            <a:r>
              <a:rPr lang="en-US" spc="95" dirty="0" smtClean="0">
                <a:latin typeface="Times New Roman"/>
                <a:cs typeface="Times New Roman"/>
              </a:rPr>
              <a:t>create </a:t>
            </a:r>
            <a:r>
              <a:rPr lang="en-US" spc="60" dirty="0" smtClean="0">
                <a:latin typeface="Times New Roman"/>
                <a:cs typeface="Times New Roman"/>
              </a:rPr>
              <a:t>large  </a:t>
            </a:r>
            <a:r>
              <a:rPr lang="en-US" spc="100" dirty="0" smtClean="0">
                <a:latin typeface="Times New Roman"/>
                <a:cs typeface="Times New Roman"/>
              </a:rPr>
              <a:t>population</a:t>
            </a:r>
            <a:r>
              <a:rPr lang="en-US" spc="-5" dirty="0" smtClean="0">
                <a:latin typeface="Times New Roman"/>
                <a:cs typeface="Times New Roman"/>
              </a:rPr>
              <a:t> </a:t>
            </a:r>
            <a:r>
              <a:rPr lang="en-US" spc="20" dirty="0" smtClean="0">
                <a:latin typeface="Times New Roman"/>
                <a:cs typeface="Times New Roman"/>
              </a:rPr>
              <a:t>of</a:t>
            </a:r>
            <a:r>
              <a:rPr lang="en-US" dirty="0" smtClean="0">
                <a:latin typeface="Times New Roman"/>
                <a:cs typeface="Times New Roman"/>
              </a:rPr>
              <a:t> </a:t>
            </a:r>
            <a:r>
              <a:rPr lang="en-US" spc="75" dirty="0" smtClean="0">
                <a:latin typeface="Times New Roman"/>
                <a:cs typeface="Times New Roman"/>
              </a:rPr>
              <a:t>molecules</a:t>
            </a:r>
            <a:r>
              <a:rPr lang="en-US" spc="10" dirty="0" smtClean="0">
                <a:latin typeface="Times New Roman"/>
                <a:cs typeface="Times New Roman"/>
              </a:rPr>
              <a:t> </a:t>
            </a:r>
            <a:r>
              <a:rPr lang="en-US" spc="155" dirty="0" smtClean="0">
                <a:latin typeface="Times New Roman"/>
                <a:cs typeface="Times New Roman"/>
              </a:rPr>
              <a:t>that</a:t>
            </a:r>
            <a:r>
              <a:rPr lang="en-US" dirty="0" smtClean="0">
                <a:latin typeface="Times New Roman"/>
                <a:cs typeface="Times New Roman"/>
              </a:rPr>
              <a:t> </a:t>
            </a:r>
            <a:r>
              <a:rPr lang="en-US" spc="105" dirty="0" smtClean="0">
                <a:latin typeface="Times New Roman"/>
                <a:cs typeface="Times New Roman"/>
              </a:rPr>
              <a:t>can</a:t>
            </a:r>
            <a:r>
              <a:rPr lang="en-US" spc="-5" dirty="0" smtClean="0">
                <a:latin typeface="Times New Roman"/>
                <a:cs typeface="Times New Roman"/>
              </a:rPr>
              <a:t> </a:t>
            </a:r>
            <a:r>
              <a:rPr lang="en-US" spc="105" dirty="0" smtClean="0">
                <a:latin typeface="Times New Roman"/>
                <a:cs typeface="Times New Roman"/>
              </a:rPr>
              <a:t>be</a:t>
            </a:r>
            <a:r>
              <a:rPr lang="en-US" spc="10" dirty="0" smtClean="0">
                <a:latin typeface="Times New Roman"/>
                <a:cs typeface="Times New Roman"/>
              </a:rPr>
              <a:t> </a:t>
            </a:r>
            <a:r>
              <a:rPr lang="en-US" spc="95" dirty="0" smtClean="0">
                <a:latin typeface="Times New Roman"/>
                <a:cs typeface="Times New Roman"/>
              </a:rPr>
              <a:t>screened</a:t>
            </a:r>
            <a:r>
              <a:rPr lang="en-US" spc="5" dirty="0" smtClean="0">
                <a:latin typeface="Times New Roman"/>
                <a:cs typeface="Times New Roman"/>
              </a:rPr>
              <a:t> </a:t>
            </a:r>
            <a:r>
              <a:rPr lang="en-US" spc="35" dirty="0" smtClean="0">
                <a:latin typeface="Times New Roman"/>
                <a:cs typeface="Times New Roman"/>
              </a:rPr>
              <a:t>efficiently.</a:t>
            </a:r>
            <a:endParaRPr lang="en-US" dirty="0" smtClean="0">
              <a:latin typeface="Times New Roman"/>
              <a:cs typeface="Times New Roman"/>
            </a:endParaRPr>
          </a:p>
          <a:p>
            <a:pPr marL="482600" marR="368300" indent="-457200" algn="just">
              <a:lnSpc>
                <a:spcPct val="100000"/>
              </a:lnSpc>
              <a:spcBef>
                <a:spcPts val="600"/>
              </a:spcBef>
              <a:buFont typeface="Wingdings" panose="05000000000000000000" pitchFamily="2" charset="2"/>
              <a:buChar char="Ø"/>
            </a:pPr>
            <a:r>
              <a:rPr lang="en-US" spc="440" dirty="0" smtClean="0">
                <a:latin typeface="Times New Roman"/>
                <a:cs typeface="Times New Roman"/>
              </a:rPr>
              <a:t>By</a:t>
            </a:r>
            <a:r>
              <a:rPr lang="en-US" dirty="0" smtClean="0">
                <a:latin typeface="Times New Roman"/>
                <a:cs typeface="Times New Roman"/>
              </a:rPr>
              <a:t> </a:t>
            </a:r>
            <a:r>
              <a:rPr lang="en-US" spc="100" dirty="0" smtClean="0">
                <a:latin typeface="Times New Roman"/>
                <a:cs typeface="Times New Roman"/>
              </a:rPr>
              <a:t>producing</a:t>
            </a:r>
            <a:r>
              <a:rPr lang="en-US" spc="10" dirty="0" smtClean="0">
                <a:latin typeface="Times New Roman"/>
                <a:cs typeface="Times New Roman"/>
              </a:rPr>
              <a:t> </a:t>
            </a:r>
            <a:r>
              <a:rPr lang="en-US" spc="60" dirty="0" smtClean="0">
                <a:latin typeface="Times New Roman"/>
                <a:cs typeface="Times New Roman"/>
              </a:rPr>
              <a:t>larger,</a:t>
            </a:r>
            <a:r>
              <a:rPr lang="en-US" spc="-5" dirty="0" smtClean="0">
                <a:latin typeface="Times New Roman"/>
                <a:cs typeface="Times New Roman"/>
              </a:rPr>
              <a:t> </a:t>
            </a:r>
            <a:r>
              <a:rPr lang="en-US" spc="120" dirty="0" smtClean="0">
                <a:latin typeface="Times New Roman"/>
                <a:cs typeface="Times New Roman"/>
              </a:rPr>
              <a:t>more</a:t>
            </a:r>
            <a:r>
              <a:rPr lang="en-US" spc="10" dirty="0" smtClean="0">
                <a:latin typeface="Times New Roman"/>
                <a:cs typeface="Times New Roman"/>
              </a:rPr>
              <a:t> </a:t>
            </a:r>
            <a:r>
              <a:rPr lang="en-US" spc="60" dirty="0" smtClean="0">
                <a:latin typeface="Times New Roman"/>
                <a:cs typeface="Times New Roman"/>
              </a:rPr>
              <a:t>diverse</a:t>
            </a:r>
            <a:r>
              <a:rPr lang="en-US" spc="-5" dirty="0" smtClean="0">
                <a:latin typeface="Times New Roman"/>
                <a:cs typeface="Times New Roman"/>
              </a:rPr>
              <a:t> </a:t>
            </a:r>
            <a:r>
              <a:rPr lang="en-US" spc="135" dirty="0" smtClean="0">
                <a:latin typeface="Times New Roman"/>
                <a:cs typeface="Times New Roman"/>
              </a:rPr>
              <a:t>compound</a:t>
            </a:r>
            <a:r>
              <a:rPr lang="en-US" spc="-15" dirty="0" smtClean="0">
                <a:latin typeface="Times New Roman"/>
                <a:cs typeface="Times New Roman"/>
              </a:rPr>
              <a:t> </a:t>
            </a:r>
            <a:r>
              <a:rPr lang="en-US" spc="-85" dirty="0" smtClean="0">
                <a:latin typeface="Times New Roman"/>
                <a:cs typeface="Times New Roman"/>
              </a:rPr>
              <a:t>libraries,  </a:t>
            </a:r>
            <a:r>
              <a:rPr lang="en-US" spc="95" dirty="0" smtClean="0">
                <a:latin typeface="Times New Roman"/>
                <a:cs typeface="Times New Roman"/>
              </a:rPr>
              <a:t>companies </a:t>
            </a:r>
            <a:r>
              <a:rPr lang="en-US" spc="80" dirty="0" smtClean="0">
                <a:latin typeface="Times New Roman"/>
                <a:cs typeface="Times New Roman"/>
              </a:rPr>
              <a:t>increase </a:t>
            </a:r>
            <a:r>
              <a:rPr lang="en-US" spc="150" dirty="0" smtClean="0">
                <a:latin typeface="Times New Roman"/>
                <a:cs typeface="Times New Roman"/>
              </a:rPr>
              <a:t>the </a:t>
            </a:r>
            <a:r>
              <a:rPr lang="en-US" spc="75" dirty="0" smtClean="0">
                <a:latin typeface="Times New Roman"/>
                <a:cs typeface="Times New Roman"/>
              </a:rPr>
              <a:t>probability </a:t>
            </a:r>
            <a:r>
              <a:rPr lang="en-US" spc="155" dirty="0" smtClean="0">
                <a:latin typeface="Times New Roman"/>
                <a:cs typeface="Times New Roman"/>
              </a:rPr>
              <a:t>that </a:t>
            </a:r>
            <a:r>
              <a:rPr lang="en-US" spc="100" dirty="0" smtClean="0">
                <a:latin typeface="Times New Roman"/>
                <a:cs typeface="Times New Roman"/>
              </a:rPr>
              <a:t>they </a:t>
            </a:r>
            <a:r>
              <a:rPr lang="en-US" spc="10" dirty="0" smtClean="0">
                <a:latin typeface="Times New Roman"/>
                <a:cs typeface="Times New Roman"/>
              </a:rPr>
              <a:t>will </a:t>
            </a:r>
            <a:r>
              <a:rPr lang="en-US" spc="75" dirty="0" smtClean="0">
                <a:latin typeface="Times New Roman"/>
                <a:cs typeface="Times New Roman"/>
              </a:rPr>
              <a:t>find  </a:t>
            </a:r>
            <a:r>
              <a:rPr lang="en-US" spc="60" dirty="0" smtClean="0">
                <a:latin typeface="Times New Roman"/>
                <a:cs typeface="Times New Roman"/>
              </a:rPr>
              <a:t>novel </a:t>
            </a:r>
            <a:r>
              <a:rPr lang="en-US" spc="120" dirty="0" smtClean="0">
                <a:latin typeface="Times New Roman"/>
                <a:cs typeface="Times New Roman"/>
              </a:rPr>
              <a:t>compounds </a:t>
            </a:r>
            <a:r>
              <a:rPr lang="en-US" spc="15" dirty="0" smtClean="0">
                <a:latin typeface="Times New Roman"/>
                <a:cs typeface="Times New Roman"/>
              </a:rPr>
              <a:t>having </a:t>
            </a:r>
            <a:r>
              <a:rPr lang="en-US" spc="60" dirty="0" smtClean="0">
                <a:latin typeface="Times New Roman"/>
                <a:cs typeface="Times New Roman"/>
              </a:rPr>
              <a:t>significant </a:t>
            </a:r>
            <a:r>
              <a:rPr lang="en-US" spc="114" dirty="0" smtClean="0">
                <a:latin typeface="Times New Roman"/>
                <a:cs typeface="Times New Roman"/>
              </a:rPr>
              <a:t>therapeutic </a:t>
            </a:r>
            <a:r>
              <a:rPr lang="en-US" spc="140" dirty="0" smtClean="0">
                <a:latin typeface="Times New Roman"/>
                <a:cs typeface="Times New Roman"/>
              </a:rPr>
              <a:t>and  </a:t>
            </a:r>
            <a:r>
              <a:rPr lang="en-US" spc="85" dirty="0" smtClean="0">
                <a:latin typeface="Times New Roman"/>
                <a:cs typeface="Times New Roman"/>
              </a:rPr>
              <a:t>commercial</a:t>
            </a:r>
            <a:r>
              <a:rPr lang="en-US" spc="-10" dirty="0" smtClean="0">
                <a:latin typeface="Times New Roman"/>
                <a:cs typeface="Times New Roman"/>
              </a:rPr>
              <a:t> </a:t>
            </a:r>
            <a:r>
              <a:rPr lang="en-US" spc="50" dirty="0" smtClean="0">
                <a:latin typeface="Times New Roman"/>
                <a:cs typeface="Times New Roman"/>
              </a:rPr>
              <a:t>value.</a:t>
            </a:r>
            <a:endParaRPr lang="en-US" dirty="0" smtClean="0">
              <a:latin typeface="Times New Roman"/>
              <a:cs typeface="Times New Roman"/>
            </a:endParaRPr>
          </a:p>
          <a:p>
            <a:pPr marL="482600" marR="103505" indent="-457200" algn="just">
              <a:lnSpc>
                <a:spcPct val="100000"/>
              </a:lnSpc>
              <a:spcBef>
                <a:spcPts val="600"/>
              </a:spcBef>
              <a:buFont typeface="Wingdings" panose="05000000000000000000" pitchFamily="2" charset="2"/>
              <a:buChar char="Ø"/>
            </a:pPr>
            <a:r>
              <a:rPr lang="en-US" spc="60" dirty="0" smtClean="0">
                <a:latin typeface="Times New Roman"/>
                <a:cs typeface="Times New Roman"/>
              </a:rPr>
              <a:t>Provides </a:t>
            </a:r>
            <a:r>
              <a:rPr lang="en-US" spc="85" dirty="0" smtClean="0">
                <a:latin typeface="Times New Roman"/>
                <a:cs typeface="Times New Roman"/>
              </a:rPr>
              <a:t>a </a:t>
            </a:r>
            <a:r>
              <a:rPr lang="en-US" spc="100" dirty="0" smtClean="0">
                <a:latin typeface="Times New Roman"/>
                <a:cs typeface="Times New Roman"/>
              </a:rPr>
              <a:t>stimulus </a:t>
            </a:r>
            <a:r>
              <a:rPr lang="en-US" spc="50" dirty="0" smtClean="0">
                <a:latin typeface="Times New Roman"/>
                <a:cs typeface="Times New Roman"/>
              </a:rPr>
              <a:t>for </a:t>
            </a:r>
            <a:r>
              <a:rPr lang="en-US" spc="100" dirty="0" smtClean="0">
                <a:latin typeface="Times New Roman"/>
                <a:cs typeface="Times New Roman"/>
              </a:rPr>
              <a:t>robot-controlled </a:t>
            </a:r>
            <a:r>
              <a:rPr lang="en-US" spc="140" dirty="0" smtClean="0">
                <a:latin typeface="Times New Roman"/>
                <a:cs typeface="Times New Roman"/>
              </a:rPr>
              <a:t>and  </a:t>
            </a:r>
            <a:r>
              <a:rPr lang="en-US" spc="90" dirty="0" smtClean="0">
                <a:latin typeface="Times New Roman"/>
                <a:cs typeface="Times New Roman"/>
              </a:rPr>
              <a:t>immobilization </a:t>
            </a:r>
            <a:r>
              <a:rPr lang="en-US" spc="80" dirty="0" smtClean="0">
                <a:latin typeface="Times New Roman"/>
                <a:cs typeface="Times New Roman"/>
              </a:rPr>
              <a:t>strategies </a:t>
            </a:r>
            <a:r>
              <a:rPr lang="en-US" spc="155" dirty="0" smtClean="0">
                <a:latin typeface="Times New Roman"/>
                <a:cs typeface="Times New Roman"/>
              </a:rPr>
              <a:t>that </a:t>
            </a:r>
            <a:r>
              <a:rPr lang="en-US" spc="40" dirty="0" smtClean="0">
                <a:latin typeface="Times New Roman"/>
                <a:cs typeface="Times New Roman"/>
              </a:rPr>
              <a:t>allow </a:t>
            </a:r>
            <a:r>
              <a:rPr lang="en-US" spc="125" dirty="0" smtClean="0">
                <a:latin typeface="Times New Roman"/>
                <a:cs typeface="Times New Roman"/>
              </a:rPr>
              <a:t>high-throughput</a:t>
            </a:r>
            <a:r>
              <a:rPr lang="en-US" spc="-315" dirty="0" smtClean="0">
                <a:latin typeface="Times New Roman"/>
                <a:cs typeface="Times New Roman"/>
              </a:rPr>
              <a:t> </a:t>
            </a:r>
            <a:r>
              <a:rPr lang="en-US" spc="140" dirty="0" smtClean="0">
                <a:latin typeface="Times New Roman"/>
                <a:cs typeface="Times New Roman"/>
              </a:rPr>
              <a:t>and  </a:t>
            </a:r>
            <a:r>
              <a:rPr lang="en-US" spc="95" dirty="0" smtClean="0">
                <a:latin typeface="Times New Roman"/>
                <a:cs typeface="Times New Roman"/>
              </a:rPr>
              <a:t>multiple </a:t>
            </a:r>
            <a:r>
              <a:rPr lang="en-US" spc="65" dirty="0" smtClean="0">
                <a:latin typeface="Times New Roman"/>
                <a:cs typeface="Times New Roman"/>
              </a:rPr>
              <a:t>parallel </a:t>
            </a:r>
            <a:r>
              <a:rPr lang="en-US" spc="100" dirty="0" smtClean="0">
                <a:latin typeface="Times New Roman"/>
                <a:cs typeface="Times New Roman"/>
              </a:rPr>
              <a:t>approaches </a:t>
            </a:r>
            <a:r>
              <a:rPr lang="en-US" spc="135" dirty="0" smtClean="0">
                <a:latin typeface="Times New Roman"/>
                <a:cs typeface="Times New Roman"/>
              </a:rPr>
              <a:t>to </a:t>
            </a:r>
            <a:r>
              <a:rPr lang="en-US" spc="110" dirty="0" smtClean="0">
                <a:latin typeface="Times New Roman"/>
                <a:cs typeface="Times New Roman"/>
              </a:rPr>
              <a:t>drug</a:t>
            </a:r>
            <a:r>
              <a:rPr lang="en-US" spc="-415" dirty="0" smtClean="0">
                <a:latin typeface="Times New Roman"/>
                <a:cs typeface="Times New Roman"/>
              </a:rPr>
              <a:t> </a:t>
            </a:r>
            <a:r>
              <a:rPr lang="en-US" spc="50" dirty="0" smtClean="0">
                <a:latin typeface="Times New Roman"/>
                <a:cs typeface="Times New Roman"/>
              </a:rPr>
              <a:t>discovery.</a:t>
            </a:r>
            <a:endParaRPr lang="en-US" dirty="0" smtClean="0">
              <a:latin typeface="Times New Roman"/>
              <a:cs typeface="Times New Roman"/>
            </a:endParaRPr>
          </a:p>
          <a:p>
            <a:endParaRPr lang="en-US" dirty="0"/>
          </a:p>
        </p:txBody>
      </p:sp>
    </p:spTree>
    <p:extLst>
      <p:ext uri="{BB962C8B-B14F-4D97-AF65-F5344CB8AC3E}">
        <p14:creationId xmlns:p14="http://schemas.microsoft.com/office/powerpoint/2010/main" val="187548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lum bright="-20000" contrast="40000"/>
          </a:blip>
          <a:stretch>
            <a:fillRect/>
          </a:stretch>
        </p:blipFill>
        <p:spPr>
          <a:xfrm>
            <a:off x="2152650" y="51996"/>
            <a:ext cx="9093105" cy="6741013"/>
          </a:xfrm>
          <a:prstGeom prst="rect">
            <a:avLst/>
          </a:prstGeom>
        </p:spPr>
      </p:pic>
    </p:spTree>
    <p:extLst>
      <p:ext uri="{BB962C8B-B14F-4D97-AF65-F5344CB8AC3E}">
        <p14:creationId xmlns:p14="http://schemas.microsoft.com/office/powerpoint/2010/main" val="3759307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lum bright="-20000" contrast="40000"/>
          </a:blip>
          <a:stretch>
            <a:fillRect/>
          </a:stretch>
        </p:blipFill>
        <p:spPr>
          <a:xfrm>
            <a:off x="1547294" y="641445"/>
            <a:ext cx="9970107" cy="5535518"/>
          </a:xfrm>
          <a:prstGeom prst="rect">
            <a:avLst/>
          </a:prstGeom>
        </p:spPr>
      </p:pic>
    </p:spTree>
    <p:extLst>
      <p:ext uri="{BB962C8B-B14F-4D97-AF65-F5344CB8AC3E}">
        <p14:creationId xmlns:p14="http://schemas.microsoft.com/office/powerpoint/2010/main" val="2619585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3391" y="1201421"/>
            <a:ext cx="7506269" cy="919482"/>
          </a:xfrm>
          <a:prstGeom prst="rect">
            <a:avLst/>
          </a:prstGeom>
        </p:spPr>
        <p:txBody>
          <a:bodyPr vert="horz" wrap="square" lIns="0" tIns="12700" rIns="0" bIns="0" rtlCol="0">
            <a:spAutoFit/>
          </a:bodyPr>
          <a:lstStyle/>
          <a:p>
            <a:pPr marL="355600" marR="5080" indent="-342900">
              <a:lnSpc>
                <a:spcPct val="120800"/>
              </a:lnSpc>
              <a:spcBef>
                <a:spcPts val="100"/>
              </a:spcBef>
              <a:buFont typeface="Arial" panose="020B0604020202020204" pitchFamily="34" charset="0"/>
              <a:buChar char="•"/>
            </a:pPr>
            <a:r>
              <a:rPr sz="2400" spc="-5" dirty="0">
                <a:latin typeface="Times New Roman"/>
                <a:cs typeface="Times New Roman"/>
              </a:rPr>
              <a:t>Each </a:t>
            </a:r>
            <a:r>
              <a:rPr sz="2400" dirty="0">
                <a:latin typeface="Times New Roman"/>
                <a:cs typeface="Times New Roman"/>
              </a:rPr>
              <a:t>tea bag contains </a:t>
            </a:r>
            <a:r>
              <a:rPr sz="2400" spc="-5" dirty="0">
                <a:latin typeface="Times New Roman"/>
                <a:cs typeface="Times New Roman"/>
              </a:rPr>
              <a:t>beads </a:t>
            </a:r>
            <a:r>
              <a:rPr sz="2400" dirty="0">
                <a:latin typeface="Times New Roman"/>
                <a:cs typeface="Times New Roman"/>
              </a:rPr>
              <a:t>and is </a:t>
            </a:r>
            <a:r>
              <a:rPr sz="2400" dirty="0" smtClean="0">
                <a:latin typeface="Times New Roman"/>
                <a:cs typeface="Times New Roman"/>
              </a:rPr>
              <a:t>labelled</a:t>
            </a:r>
            <a:r>
              <a:rPr lang="en-US" sz="2400" dirty="0" smtClean="0">
                <a:latin typeface="Times New Roman"/>
                <a:cs typeface="Times New Roman"/>
              </a:rPr>
              <a:t>.</a:t>
            </a:r>
            <a:endParaRPr lang="en-US" sz="2400" dirty="0">
              <a:latin typeface="Times New Roman"/>
              <a:cs typeface="Times New Roman"/>
            </a:endParaRPr>
          </a:p>
          <a:p>
            <a:pPr marL="355600" marR="5080" indent="-342900">
              <a:lnSpc>
                <a:spcPct val="120800"/>
              </a:lnSpc>
              <a:spcBef>
                <a:spcPts val="100"/>
              </a:spcBef>
              <a:buFont typeface="Arial" panose="020B0604020202020204" pitchFamily="34" charset="0"/>
              <a:buChar char="•"/>
            </a:pPr>
            <a:r>
              <a:rPr sz="2400" dirty="0" smtClean="0">
                <a:latin typeface="Times New Roman"/>
                <a:cs typeface="Times New Roman"/>
              </a:rPr>
              <a:t>Separate </a:t>
            </a:r>
            <a:r>
              <a:rPr sz="2400" dirty="0">
                <a:latin typeface="Times New Roman"/>
                <a:cs typeface="Times New Roman"/>
              </a:rPr>
              <a:t>reactions are carried out on </a:t>
            </a:r>
            <a:r>
              <a:rPr sz="2400" spc="-5" dirty="0">
                <a:latin typeface="Times New Roman"/>
                <a:cs typeface="Times New Roman"/>
              </a:rPr>
              <a:t>each </a:t>
            </a:r>
            <a:r>
              <a:rPr sz="2400" dirty="0">
                <a:latin typeface="Times New Roman"/>
                <a:cs typeface="Times New Roman"/>
              </a:rPr>
              <a:t>tea</a:t>
            </a:r>
            <a:r>
              <a:rPr sz="2400" spc="-75" dirty="0">
                <a:latin typeface="Times New Roman"/>
                <a:cs typeface="Times New Roman"/>
              </a:rPr>
              <a:t> </a:t>
            </a:r>
            <a:r>
              <a:rPr sz="2400" dirty="0" smtClean="0">
                <a:latin typeface="Times New Roman"/>
                <a:cs typeface="Times New Roman"/>
              </a:rPr>
              <a:t>bag</a:t>
            </a:r>
            <a:r>
              <a:rPr lang="en-US" sz="2400" dirty="0" smtClean="0">
                <a:latin typeface="Times New Roman"/>
                <a:cs typeface="Times New Roman"/>
              </a:rPr>
              <a:t>.</a:t>
            </a:r>
            <a:endParaRPr sz="2400" dirty="0">
              <a:latin typeface="Times New Roman"/>
              <a:cs typeface="Times New Roman"/>
            </a:endParaRPr>
          </a:p>
        </p:txBody>
      </p:sp>
      <p:sp>
        <p:nvSpPr>
          <p:cNvPr id="4" name="object 4"/>
          <p:cNvSpPr txBox="1"/>
          <p:nvPr/>
        </p:nvSpPr>
        <p:spPr>
          <a:xfrm>
            <a:off x="1883392" y="2084070"/>
            <a:ext cx="9062112" cy="3075842"/>
          </a:xfrm>
          <a:prstGeom prst="rect">
            <a:avLst/>
          </a:prstGeom>
        </p:spPr>
        <p:txBody>
          <a:bodyPr vert="horz" wrap="square" lIns="0" tIns="12700" rIns="0" bIns="0" rtlCol="0">
            <a:spAutoFit/>
          </a:bodyPr>
          <a:lstStyle/>
          <a:p>
            <a:pPr marL="355600" marR="5080" indent="-342900">
              <a:lnSpc>
                <a:spcPct val="120800"/>
              </a:lnSpc>
              <a:spcBef>
                <a:spcPts val="100"/>
              </a:spcBef>
              <a:buFont typeface="Arial" panose="020B0604020202020204" pitchFamily="34" charset="0"/>
              <a:buChar char="•"/>
            </a:pPr>
            <a:r>
              <a:rPr sz="2400" spc="-5" dirty="0">
                <a:latin typeface="Times New Roman"/>
                <a:cs typeface="Times New Roman"/>
              </a:rPr>
              <a:t>Combine </a:t>
            </a:r>
            <a:r>
              <a:rPr sz="2400" dirty="0">
                <a:latin typeface="Times New Roman"/>
                <a:cs typeface="Times New Roman"/>
              </a:rPr>
              <a:t>tea </a:t>
            </a:r>
            <a:r>
              <a:rPr sz="2400" spc="-5" dirty="0">
                <a:latin typeface="Times New Roman"/>
                <a:cs typeface="Times New Roman"/>
              </a:rPr>
              <a:t>bags for </a:t>
            </a:r>
            <a:r>
              <a:rPr sz="2400" spc="-10" dirty="0">
                <a:latin typeface="Times New Roman"/>
                <a:cs typeface="Times New Roman"/>
              </a:rPr>
              <a:t>common </a:t>
            </a:r>
            <a:r>
              <a:rPr sz="2400" dirty="0">
                <a:latin typeface="Times New Roman"/>
                <a:cs typeface="Times New Roman"/>
              </a:rPr>
              <a:t>reactions or </a:t>
            </a:r>
            <a:r>
              <a:rPr sz="2400" spc="-5" dirty="0">
                <a:latin typeface="Times New Roman"/>
                <a:cs typeface="Times New Roman"/>
              </a:rPr>
              <a:t>work </a:t>
            </a:r>
            <a:r>
              <a:rPr sz="2400" dirty="0">
                <a:latin typeface="Times New Roman"/>
                <a:cs typeface="Times New Roman"/>
              </a:rPr>
              <a:t>up </a:t>
            </a:r>
            <a:r>
              <a:rPr sz="2400" spc="-5" dirty="0" smtClean="0">
                <a:latin typeface="Times New Roman"/>
                <a:cs typeface="Times New Roman"/>
              </a:rPr>
              <a:t>procedures</a:t>
            </a:r>
            <a:r>
              <a:rPr lang="en-US" sz="2400" spc="-5" dirty="0" smtClean="0">
                <a:latin typeface="Times New Roman"/>
                <a:cs typeface="Times New Roman"/>
              </a:rPr>
              <a:t>.</a:t>
            </a:r>
            <a:r>
              <a:rPr sz="2400" spc="-5" dirty="0" smtClean="0">
                <a:latin typeface="Times New Roman"/>
                <a:cs typeface="Times New Roman"/>
              </a:rPr>
              <a:t>  </a:t>
            </a:r>
            <a:endParaRPr lang="en-US" sz="2400" spc="-5" dirty="0" smtClean="0">
              <a:latin typeface="Times New Roman"/>
              <a:cs typeface="Times New Roman"/>
            </a:endParaRPr>
          </a:p>
          <a:p>
            <a:pPr marL="355600" marR="5080" indent="-342900">
              <a:lnSpc>
                <a:spcPct val="120800"/>
              </a:lnSpc>
              <a:spcBef>
                <a:spcPts val="100"/>
              </a:spcBef>
              <a:buFont typeface="Arial" panose="020B0604020202020204" pitchFamily="34" charset="0"/>
              <a:buChar char="•"/>
            </a:pPr>
            <a:r>
              <a:rPr sz="2400" dirty="0" smtClean="0">
                <a:latin typeface="Times New Roman"/>
                <a:cs typeface="Times New Roman"/>
              </a:rPr>
              <a:t>A </a:t>
            </a:r>
            <a:r>
              <a:rPr sz="2400" dirty="0">
                <a:latin typeface="Times New Roman"/>
                <a:cs typeface="Times New Roman"/>
              </a:rPr>
              <a:t>single </a:t>
            </a:r>
            <a:r>
              <a:rPr sz="2400" spc="-5" dirty="0">
                <a:latin typeface="Times New Roman"/>
                <a:cs typeface="Times New Roman"/>
              </a:rPr>
              <a:t>product </a:t>
            </a:r>
            <a:r>
              <a:rPr sz="2400" spc="5" dirty="0">
                <a:latin typeface="Times New Roman"/>
                <a:cs typeface="Times New Roman"/>
              </a:rPr>
              <a:t>is </a:t>
            </a:r>
            <a:r>
              <a:rPr sz="2400" dirty="0">
                <a:latin typeface="Times New Roman"/>
                <a:cs typeface="Times New Roman"/>
              </a:rPr>
              <a:t>synthesised within </a:t>
            </a:r>
            <a:r>
              <a:rPr sz="2400" spc="-5" dirty="0">
                <a:latin typeface="Times New Roman"/>
                <a:cs typeface="Times New Roman"/>
              </a:rPr>
              <a:t>each</a:t>
            </a:r>
            <a:r>
              <a:rPr sz="2400" spc="-25" dirty="0">
                <a:latin typeface="Times New Roman"/>
                <a:cs typeface="Times New Roman"/>
              </a:rPr>
              <a:t> </a:t>
            </a:r>
            <a:r>
              <a:rPr sz="2400" dirty="0" smtClean="0">
                <a:latin typeface="Times New Roman"/>
                <a:cs typeface="Times New Roman"/>
              </a:rPr>
              <a:t>tea</a:t>
            </a:r>
            <a:r>
              <a:rPr lang="en-US" sz="2400" dirty="0" smtClean="0">
                <a:latin typeface="Times New Roman"/>
                <a:cs typeface="Times New Roman"/>
              </a:rPr>
              <a:t> </a:t>
            </a:r>
            <a:r>
              <a:rPr sz="2400" dirty="0" smtClean="0">
                <a:latin typeface="Times New Roman"/>
                <a:cs typeface="Times New Roman"/>
              </a:rPr>
              <a:t>bag</a:t>
            </a:r>
            <a:r>
              <a:rPr lang="en-US" sz="2400" dirty="0" smtClean="0">
                <a:latin typeface="Times New Roman"/>
                <a:cs typeface="Times New Roman"/>
              </a:rPr>
              <a:t>.</a:t>
            </a:r>
            <a:endParaRPr sz="2400" dirty="0">
              <a:latin typeface="Times New Roman"/>
              <a:cs typeface="Times New Roman"/>
            </a:endParaRPr>
          </a:p>
          <a:p>
            <a:pPr marL="355600" marR="815975" indent="-342900">
              <a:lnSpc>
                <a:spcPct val="120800"/>
              </a:lnSpc>
              <a:buFont typeface="Arial" panose="020B0604020202020204" pitchFamily="34" charset="0"/>
              <a:buChar char="•"/>
            </a:pPr>
            <a:r>
              <a:rPr sz="2400" spc="-5" dirty="0">
                <a:latin typeface="Times New Roman"/>
                <a:cs typeface="Times New Roman"/>
              </a:rPr>
              <a:t>Different </a:t>
            </a:r>
            <a:r>
              <a:rPr sz="2400" dirty="0">
                <a:latin typeface="Times New Roman"/>
                <a:cs typeface="Times New Roman"/>
              </a:rPr>
              <a:t>products are </a:t>
            </a:r>
            <a:r>
              <a:rPr sz="2400" spc="-5" dirty="0">
                <a:latin typeface="Times New Roman"/>
                <a:cs typeface="Times New Roman"/>
              </a:rPr>
              <a:t>formed </a:t>
            </a:r>
            <a:r>
              <a:rPr sz="2400" dirty="0">
                <a:latin typeface="Times New Roman"/>
                <a:cs typeface="Times New Roman"/>
              </a:rPr>
              <a:t>in </a:t>
            </a:r>
            <a:r>
              <a:rPr sz="2400" spc="-5" dirty="0">
                <a:latin typeface="Times New Roman"/>
                <a:cs typeface="Times New Roman"/>
              </a:rPr>
              <a:t>different </a:t>
            </a:r>
            <a:r>
              <a:rPr sz="2400" dirty="0" smtClean="0">
                <a:latin typeface="Times New Roman"/>
                <a:cs typeface="Times New Roman"/>
              </a:rPr>
              <a:t>tea</a:t>
            </a:r>
            <a:r>
              <a:rPr lang="en-US" sz="2400" dirty="0" smtClean="0">
                <a:latin typeface="Times New Roman"/>
                <a:cs typeface="Times New Roman"/>
              </a:rPr>
              <a:t> </a:t>
            </a:r>
            <a:r>
              <a:rPr sz="2400" dirty="0" smtClean="0">
                <a:latin typeface="Times New Roman"/>
                <a:cs typeface="Times New Roman"/>
              </a:rPr>
              <a:t>bags</a:t>
            </a:r>
            <a:r>
              <a:rPr lang="en-US" sz="2400" dirty="0" smtClean="0">
                <a:latin typeface="Times New Roman"/>
                <a:cs typeface="Times New Roman"/>
              </a:rPr>
              <a:t>.</a:t>
            </a:r>
            <a:endParaRPr lang="en-US" sz="2400" dirty="0">
              <a:latin typeface="Times New Roman"/>
              <a:cs typeface="Times New Roman"/>
            </a:endParaRPr>
          </a:p>
          <a:p>
            <a:pPr marL="355600" marR="815975" indent="-342900">
              <a:lnSpc>
                <a:spcPct val="120800"/>
              </a:lnSpc>
              <a:buFont typeface="Arial" panose="020B0604020202020204" pitchFamily="34" charset="0"/>
              <a:buChar char="•"/>
            </a:pPr>
            <a:r>
              <a:rPr sz="2400" spc="-5" dirty="0" smtClean="0">
                <a:latin typeface="Times New Roman"/>
                <a:cs typeface="Times New Roman"/>
              </a:rPr>
              <a:t>Economy </a:t>
            </a:r>
            <a:r>
              <a:rPr sz="2400" dirty="0">
                <a:latin typeface="Times New Roman"/>
                <a:cs typeface="Times New Roman"/>
              </a:rPr>
              <a:t>of </a:t>
            </a:r>
            <a:r>
              <a:rPr sz="2400" spc="-5" dirty="0">
                <a:latin typeface="Times New Roman"/>
                <a:cs typeface="Times New Roman"/>
              </a:rPr>
              <a:t>effort </a:t>
            </a:r>
            <a:r>
              <a:rPr sz="2400" dirty="0">
                <a:latin typeface="Times New Roman"/>
                <a:cs typeface="Times New Roman"/>
              </a:rPr>
              <a:t>- e.g. </a:t>
            </a:r>
            <a:r>
              <a:rPr sz="2400" spc="-5" dirty="0">
                <a:latin typeface="Times New Roman"/>
                <a:cs typeface="Times New Roman"/>
              </a:rPr>
              <a:t>combining </a:t>
            </a:r>
            <a:r>
              <a:rPr sz="2400" dirty="0">
                <a:latin typeface="Times New Roman"/>
                <a:cs typeface="Times New Roman"/>
              </a:rPr>
              <a:t>tea bags </a:t>
            </a:r>
            <a:r>
              <a:rPr sz="2400" spc="-5" dirty="0">
                <a:latin typeface="Times New Roman"/>
                <a:cs typeface="Times New Roman"/>
              </a:rPr>
              <a:t>for </a:t>
            </a:r>
            <a:r>
              <a:rPr sz="2400" spc="-5" dirty="0" smtClean="0">
                <a:latin typeface="Times New Roman"/>
                <a:cs typeface="Times New Roman"/>
              </a:rPr>
              <a:t>workups</a:t>
            </a:r>
            <a:r>
              <a:rPr lang="en-US" sz="2400" spc="-5" dirty="0" smtClean="0">
                <a:latin typeface="Times New Roman"/>
                <a:cs typeface="Times New Roman"/>
              </a:rPr>
              <a:t>.</a:t>
            </a:r>
          </a:p>
          <a:p>
            <a:pPr marL="355600" marR="815975" indent="-342900">
              <a:lnSpc>
                <a:spcPct val="120800"/>
              </a:lnSpc>
              <a:buFont typeface="Arial" panose="020B0604020202020204" pitchFamily="34" charset="0"/>
              <a:buChar char="•"/>
            </a:pPr>
            <a:r>
              <a:rPr sz="2400" spc="-5" dirty="0" smtClean="0">
                <a:latin typeface="Times New Roman"/>
                <a:cs typeface="Times New Roman"/>
              </a:rPr>
              <a:t>Cheap </a:t>
            </a:r>
            <a:r>
              <a:rPr sz="2400" spc="-5" dirty="0">
                <a:latin typeface="Times New Roman"/>
                <a:cs typeface="Times New Roman"/>
              </a:rPr>
              <a:t>and possible for </a:t>
            </a:r>
            <a:r>
              <a:rPr sz="2400" dirty="0">
                <a:latin typeface="Times New Roman"/>
                <a:cs typeface="Times New Roman"/>
              </a:rPr>
              <a:t>any</a:t>
            </a:r>
            <a:r>
              <a:rPr sz="2400" spc="40" dirty="0">
                <a:latin typeface="Times New Roman"/>
                <a:cs typeface="Times New Roman"/>
              </a:rPr>
              <a:t> </a:t>
            </a:r>
            <a:r>
              <a:rPr sz="2400" dirty="0" smtClean="0">
                <a:latin typeface="Times New Roman"/>
                <a:cs typeface="Times New Roman"/>
              </a:rPr>
              <a:t>lab</a:t>
            </a:r>
            <a:r>
              <a:rPr lang="en-US" sz="2400" dirty="0" smtClean="0">
                <a:latin typeface="Times New Roman"/>
                <a:cs typeface="Times New Roman"/>
              </a:rPr>
              <a:t>.</a:t>
            </a:r>
            <a:endParaRPr sz="2400" dirty="0">
              <a:latin typeface="Times New Roman"/>
              <a:cs typeface="Times New Roman"/>
            </a:endParaRPr>
          </a:p>
          <a:p>
            <a:pPr marL="355600" marR="816610" indent="-342900">
              <a:spcBef>
                <a:spcPts val="590"/>
              </a:spcBef>
              <a:buFont typeface="Arial" panose="020B0604020202020204" pitchFamily="34" charset="0"/>
              <a:buChar char="•"/>
            </a:pPr>
            <a:r>
              <a:rPr sz="2400" dirty="0">
                <a:latin typeface="Times New Roman"/>
                <a:cs typeface="Times New Roman"/>
              </a:rPr>
              <a:t>Manual procedure and is not suitable </a:t>
            </a:r>
            <a:r>
              <a:rPr sz="2400" spc="-5" dirty="0">
                <a:latin typeface="Times New Roman"/>
                <a:cs typeface="Times New Roman"/>
              </a:rPr>
              <a:t>for </a:t>
            </a:r>
            <a:r>
              <a:rPr sz="2400" dirty="0">
                <a:latin typeface="Times New Roman"/>
                <a:cs typeface="Times New Roman"/>
              </a:rPr>
              <a:t>producing</a:t>
            </a:r>
            <a:r>
              <a:rPr sz="2400" spc="-85" dirty="0">
                <a:latin typeface="Times New Roman"/>
                <a:cs typeface="Times New Roman"/>
              </a:rPr>
              <a:t> </a:t>
            </a:r>
            <a:r>
              <a:rPr sz="2400" dirty="0">
                <a:latin typeface="Times New Roman"/>
                <a:cs typeface="Times New Roman"/>
              </a:rPr>
              <a:t>large  quantities </a:t>
            </a:r>
            <a:r>
              <a:rPr sz="2400" spc="-5" dirty="0">
                <a:latin typeface="Times New Roman"/>
                <a:cs typeface="Times New Roman"/>
              </a:rPr>
              <a:t>of different</a:t>
            </a:r>
            <a:r>
              <a:rPr sz="2400" spc="5" dirty="0">
                <a:latin typeface="Times New Roman"/>
                <a:cs typeface="Times New Roman"/>
              </a:rPr>
              <a:t> </a:t>
            </a:r>
            <a:r>
              <a:rPr sz="2400" spc="-5" dirty="0" smtClean="0">
                <a:latin typeface="Times New Roman"/>
                <a:cs typeface="Times New Roman"/>
              </a:rPr>
              <a:t>products</a:t>
            </a:r>
            <a:r>
              <a:rPr lang="en-US" sz="2400" spc="-5" dirty="0" smtClean="0">
                <a:latin typeface="Times New Roman"/>
                <a:cs typeface="Times New Roman"/>
              </a:rPr>
              <a:t>.</a:t>
            </a:r>
            <a:endParaRPr sz="2400" dirty="0">
              <a:latin typeface="Times New Roman"/>
              <a:cs typeface="Times New Roman"/>
            </a:endParaRPr>
          </a:p>
        </p:txBody>
      </p:sp>
      <p:sp>
        <p:nvSpPr>
          <p:cNvPr id="5" name="object 5"/>
          <p:cNvSpPr txBox="1">
            <a:spLocks noGrp="1"/>
          </p:cNvSpPr>
          <p:nvPr>
            <p:ph type="title"/>
          </p:nvPr>
        </p:nvSpPr>
        <p:spPr>
          <a:xfrm>
            <a:off x="1335218" y="36228"/>
            <a:ext cx="7108607" cy="566822"/>
          </a:xfrm>
          <a:prstGeom prst="rect">
            <a:avLst/>
          </a:prstGeom>
        </p:spPr>
        <p:txBody>
          <a:bodyPr vert="horz" wrap="square" lIns="0" tIns="12700" rIns="0" bIns="0" rtlCol="0" anchor="ctr">
            <a:spAutoFit/>
          </a:bodyPr>
          <a:lstStyle/>
          <a:p>
            <a:pPr marL="12700">
              <a:lnSpc>
                <a:spcPct val="100000"/>
              </a:lnSpc>
              <a:spcBef>
                <a:spcPts val="100"/>
              </a:spcBef>
            </a:pPr>
            <a:r>
              <a:rPr sz="3600" b="1" dirty="0">
                <a:latin typeface="Times New Roman"/>
                <a:cs typeface="Times New Roman"/>
              </a:rPr>
              <a:t>2. Parallel</a:t>
            </a:r>
            <a:r>
              <a:rPr sz="3600" b="1" spc="-55" dirty="0">
                <a:latin typeface="Times New Roman"/>
                <a:cs typeface="Times New Roman"/>
              </a:rPr>
              <a:t> </a:t>
            </a:r>
            <a:r>
              <a:rPr sz="3600" b="1" spc="-5" dirty="0">
                <a:latin typeface="Times New Roman"/>
                <a:cs typeface="Times New Roman"/>
              </a:rPr>
              <a:t>Synthesis</a:t>
            </a:r>
          </a:p>
        </p:txBody>
      </p:sp>
      <p:sp>
        <p:nvSpPr>
          <p:cNvPr id="6" name="object 6"/>
          <p:cNvSpPr txBox="1"/>
          <p:nvPr/>
        </p:nvSpPr>
        <p:spPr>
          <a:xfrm>
            <a:off x="1692911" y="683580"/>
            <a:ext cx="4585970" cy="391160"/>
          </a:xfrm>
          <a:prstGeom prst="rect">
            <a:avLst/>
          </a:prstGeom>
        </p:spPr>
        <p:txBody>
          <a:bodyPr vert="horz" wrap="square" lIns="0" tIns="12700" rIns="0" bIns="0" rtlCol="0">
            <a:spAutoFit/>
          </a:bodyPr>
          <a:lstStyle/>
          <a:p>
            <a:pPr marL="12700">
              <a:spcBef>
                <a:spcPts val="100"/>
              </a:spcBef>
            </a:pPr>
            <a:r>
              <a:rPr sz="2400" b="1" dirty="0">
                <a:latin typeface="Times New Roman"/>
                <a:cs typeface="Times New Roman"/>
              </a:rPr>
              <a:t>2.1 </a:t>
            </a:r>
            <a:r>
              <a:rPr sz="2400" b="1" spc="-5" dirty="0">
                <a:latin typeface="Times New Roman"/>
                <a:cs typeface="Times New Roman"/>
              </a:rPr>
              <a:t>Houghton’s Tea Bag</a:t>
            </a:r>
            <a:r>
              <a:rPr sz="2400" b="1" spc="-30" dirty="0">
                <a:latin typeface="Times New Roman"/>
                <a:cs typeface="Times New Roman"/>
              </a:rPr>
              <a:t> </a:t>
            </a:r>
            <a:r>
              <a:rPr sz="2400" b="1" spc="-5" dirty="0">
                <a:latin typeface="Times New Roman"/>
                <a:cs typeface="Times New Roman"/>
              </a:rPr>
              <a:t>Procedure</a:t>
            </a:r>
            <a:endParaRPr sz="2400" dirty="0">
              <a:latin typeface="Times New Roman"/>
              <a:cs typeface="Times New Roman"/>
            </a:endParaRPr>
          </a:p>
        </p:txBody>
      </p:sp>
      <p:grpSp>
        <p:nvGrpSpPr>
          <p:cNvPr id="7" name="object 7"/>
          <p:cNvGrpSpPr/>
          <p:nvPr/>
        </p:nvGrpSpPr>
        <p:grpSpPr>
          <a:xfrm>
            <a:off x="10408858" y="2120903"/>
            <a:ext cx="1064311" cy="1501088"/>
            <a:chOff x="6597650" y="336550"/>
            <a:chExt cx="838200" cy="1117600"/>
          </a:xfrm>
        </p:grpSpPr>
        <p:sp>
          <p:nvSpPr>
            <p:cNvPr id="8" name="object 8"/>
            <p:cNvSpPr/>
            <p:nvPr/>
          </p:nvSpPr>
          <p:spPr>
            <a:xfrm>
              <a:off x="6604000" y="342900"/>
              <a:ext cx="825500" cy="1104900"/>
            </a:xfrm>
            <a:custGeom>
              <a:avLst/>
              <a:gdLst/>
              <a:ahLst/>
              <a:cxnLst/>
              <a:rect l="l" t="t" r="r" b="b"/>
              <a:pathLst>
                <a:path w="825500" h="1104900">
                  <a:moveTo>
                    <a:pt x="749300" y="0"/>
                  </a:moveTo>
                  <a:lnTo>
                    <a:pt x="76200" y="0"/>
                  </a:lnTo>
                  <a:lnTo>
                    <a:pt x="48220" y="6548"/>
                  </a:lnTo>
                  <a:lnTo>
                    <a:pt x="23812" y="23812"/>
                  </a:lnTo>
                  <a:lnTo>
                    <a:pt x="6548" y="48220"/>
                  </a:lnTo>
                  <a:lnTo>
                    <a:pt x="0" y="76200"/>
                  </a:lnTo>
                  <a:lnTo>
                    <a:pt x="0" y="1028700"/>
                  </a:lnTo>
                  <a:lnTo>
                    <a:pt x="6548" y="1056679"/>
                  </a:lnTo>
                  <a:lnTo>
                    <a:pt x="23812" y="1081087"/>
                  </a:lnTo>
                  <a:lnTo>
                    <a:pt x="48220" y="1098351"/>
                  </a:lnTo>
                  <a:lnTo>
                    <a:pt x="76200" y="1104900"/>
                  </a:lnTo>
                  <a:lnTo>
                    <a:pt x="749300" y="1104900"/>
                  </a:lnTo>
                  <a:lnTo>
                    <a:pt x="777279" y="1098351"/>
                  </a:lnTo>
                  <a:lnTo>
                    <a:pt x="801687" y="1081087"/>
                  </a:lnTo>
                  <a:lnTo>
                    <a:pt x="818951" y="1056679"/>
                  </a:lnTo>
                  <a:lnTo>
                    <a:pt x="825500" y="1028700"/>
                  </a:lnTo>
                  <a:lnTo>
                    <a:pt x="825500" y="76200"/>
                  </a:lnTo>
                  <a:lnTo>
                    <a:pt x="818951" y="48220"/>
                  </a:lnTo>
                  <a:lnTo>
                    <a:pt x="801687" y="23812"/>
                  </a:lnTo>
                  <a:lnTo>
                    <a:pt x="777279" y="6548"/>
                  </a:lnTo>
                  <a:lnTo>
                    <a:pt x="749300" y="0"/>
                  </a:lnTo>
                  <a:close/>
                </a:path>
              </a:pathLst>
            </a:custGeom>
            <a:solidFill>
              <a:srgbClr val="E1D600"/>
            </a:solidFill>
          </p:spPr>
          <p:txBody>
            <a:bodyPr wrap="square" lIns="0" tIns="0" rIns="0" bIns="0" rtlCol="0"/>
            <a:lstStyle/>
            <a:p>
              <a:endParaRPr/>
            </a:p>
          </p:txBody>
        </p:sp>
        <p:sp>
          <p:nvSpPr>
            <p:cNvPr id="9" name="object 9"/>
            <p:cNvSpPr/>
            <p:nvPr/>
          </p:nvSpPr>
          <p:spPr>
            <a:xfrm>
              <a:off x="6604000" y="342900"/>
              <a:ext cx="825500" cy="1104900"/>
            </a:xfrm>
            <a:custGeom>
              <a:avLst/>
              <a:gdLst/>
              <a:ahLst/>
              <a:cxnLst/>
              <a:rect l="l" t="t" r="r" b="b"/>
              <a:pathLst>
                <a:path w="825500" h="1104900">
                  <a:moveTo>
                    <a:pt x="76200" y="0"/>
                  </a:moveTo>
                  <a:lnTo>
                    <a:pt x="48220" y="6548"/>
                  </a:lnTo>
                  <a:lnTo>
                    <a:pt x="23812" y="23812"/>
                  </a:lnTo>
                  <a:lnTo>
                    <a:pt x="6548" y="48220"/>
                  </a:lnTo>
                  <a:lnTo>
                    <a:pt x="0" y="76200"/>
                  </a:lnTo>
                  <a:lnTo>
                    <a:pt x="0" y="1028700"/>
                  </a:lnTo>
                  <a:lnTo>
                    <a:pt x="6548" y="1056679"/>
                  </a:lnTo>
                  <a:lnTo>
                    <a:pt x="23812" y="1081087"/>
                  </a:lnTo>
                  <a:lnTo>
                    <a:pt x="48220" y="1098351"/>
                  </a:lnTo>
                  <a:lnTo>
                    <a:pt x="76200" y="1104900"/>
                  </a:lnTo>
                  <a:lnTo>
                    <a:pt x="749300" y="1104900"/>
                  </a:lnTo>
                  <a:lnTo>
                    <a:pt x="777279" y="1098351"/>
                  </a:lnTo>
                  <a:lnTo>
                    <a:pt x="801687" y="1081087"/>
                  </a:lnTo>
                  <a:lnTo>
                    <a:pt x="818951" y="1056679"/>
                  </a:lnTo>
                  <a:lnTo>
                    <a:pt x="825500" y="1028700"/>
                  </a:lnTo>
                  <a:lnTo>
                    <a:pt x="825500" y="76200"/>
                  </a:lnTo>
                  <a:lnTo>
                    <a:pt x="818951" y="48220"/>
                  </a:lnTo>
                  <a:lnTo>
                    <a:pt x="801687" y="23812"/>
                  </a:lnTo>
                  <a:lnTo>
                    <a:pt x="777279" y="6548"/>
                  </a:lnTo>
                  <a:lnTo>
                    <a:pt x="749300" y="0"/>
                  </a:lnTo>
                  <a:lnTo>
                    <a:pt x="76200" y="0"/>
                  </a:lnTo>
                  <a:close/>
                </a:path>
                <a:path w="825500" h="1104900">
                  <a:moveTo>
                    <a:pt x="0" y="0"/>
                  </a:moveTo>
                  <a:lnTo>
                    <a:pt x="0" y="0"/>
                  </a:lnTo>
                </a:path>
                <a:path w="825500" h="1104900">
                  <a:moveTo>
                    <a:pt x="825500" y="1104900"/>
                  </a:moveTo>
                  <a:lnTo>
                    <a:pt x="825500" y="1104900"/>
                  </a:lnTo>
                </a:path>
              </a:pathLst>
            </a:custGeom>
            <a:ln w="12579">
              <a:solidFill>
                <a:srgbClr val="000000"/>
              </a:solidFill>
            </a:ln>
          </p:spPr>
          <p:txBody>
            <a:bodyPr wrap="square" lIns="0" tIns="0" rIns="0" bIns="0" rtlCol="0"/>
            <a:lstStyle/>
            <a:p>
              <a:endParaRPr/>
            </a:p>
          </p:txBody>
        </p:sp>
        <p:sp>
          <p:nvSpPr>
            <p:cNvPr id="10" name="object 10"/>
            <p:cNvSpPr/>
            <p:nvPr/>
          </p:nvSpPr>
          <p:spPr>
            <a:xfrm>
              <a:off x="6817359" y="1016000"/>
              <a:ext cx="397510" cy="2540"/>
            </a:xfrm>
            <a:custGeom>
              <a:avLst/>
              <a:gdLst/>
              <a:ahLst/>
              <a:cxnLst/>
              <a:rect l="l" t="t" r="r" b="b"/>
              <a:pathLst>
                <a:path w="397509" h="2540">
                  <a:moveTo>
                    <a:pt x="389890" y="0"/>
                  </a:moveTo>
                  <a:lnTo>
                    <a:pt x="7620" y="0"/>
                  </a:lnTo>
                  <a:lnTo>
                    <a:pt x="0" y="2539"/>
                  </a:lnTo>
                  <a:lnTo>
                    <a:pt x="397510" y="2539"/>
                  </a:lnTo>
                  <a:lnTo>
                    <a:pt x="389890" y="0"/>
                  </a:lnTo>
                  <a:close/>
                </a:path>
              </a:pathLst>
            </a:custGeom>
            <a:solidFill>
              <a:srgbClr val="752E00"/>
            </a:solidFill>
          </p:spPr>
          <p:txBody>
            <a:bodyPr wrap="square" lIns="0" tIns="0" rIns="0" bIns="0" rtlCol="0"/>
            <a:lstStyle/>
            <a:p>
              <a:endParaRPr/>
            </a:p>
          </p:txBody>
        </p:sp>
        <p:sp>
          <p:nvSpPr>
            <p:cNvPr id="11" name="object 11"/>
            <p:cNvSpPr/>
            <p:nvPr/>
          </p:nvSpPr>
          <p:spPr>
            <a:xfrm>
              <a:off x="6803390" y="1018540"/>
              <a:ext cx="424180" cy="3810"/>
            </a:xfrm>
            <a:custGeom>
              <a:avLst/>
              <a:gdLst/>
              <a:ahLst/>
              <a:cxnLst/>
              <a:rect l="l" t="t" r="r" b="b"/>
              <a:pathLst>
                <a:path w="424179" h="3809">
                  <a:moveTo>
                    <a:pt x="411479" y="0"/>
                  </a:moveTo>
                  <a:lnTo>
                    <a:pt x="13969" y="0"/>
                  </a:lnTo>
                  <a:lnTo>
                    <a:pt x="7619" y="1270"/>
                  </a:lnTo>
                  <a:lnTo>
                    <a:pt x="0" y="3810"/>
                  </a:lnTo>
                  <a:lnTo>
                    <a:pt x="424179" y="3810"/>
                  </a:lnTo>
                  <a:lnTo>
                    <a:pt x="417829" y="1270"/>
                  </a:lnTo>
                  <a:lnTo>
                    <a:pt x="411479" y="0"/>
                  </a:lnTo>
                  <a:close/>
                </a:path>
              </a:pathLst>
            </a:custGeom>
            <a:solidFill>
              <a:srgbClr val="762E00"/>
            </a:solidFill>
          </p:spPr>
          <p:txBody>
            <a:bodyPr wrap="square" lIns="0" tIns="0" rIns="0" bIns="0" rtlCol="0"/>
            <a:lstStyle/>
            <a:p>
              <a:endParaRPr/>
            </a:p>
          </p:txBody>
        </p:sp>
        <p:sp>
          <p:nvSpPr>
            <p:cNvPr id="12" name="object 12"/>
            <p:cNvSpPr/>
            <p:nvPr/>
          </p:nvSpPr>
          <p:spPr>
            <a:xfrm>
              <a:off x="6797039" y="1022350"/>
              <a:ext cx="438150" cy="3810"/>
            </a:xfrm>
            <a:custGeom>
              <a:avLst/>
              <a:gdLst/>
              <a:ahLst/>
              <a:cxnLst/>
              <a:rect l="l" t="t" r="r" b="b"/>
              <a:pathLst>
                <a:path w="438150" h="3809">
                  <a:moveTo>
                    <a:pt x="430529" y="0"/>
                  </a:moveTo>
                  <a:lnTo>
                    <a:pt x="6350" y="0"/>
                  </a:lnTo>
                  <a:lnTo>
                    <a:pt x="0" y="3810"/>
                  </a:lnTo>
                  <a:lnTo>
                    <a:pt x="438150" y="3810"/>
                  </a:lnTo>
                  <a:lnTo>
                    <a:pt x="430529" y="0"/>
                  </a:lnTo>
                  <a:close/>
                </a:path>
              </a:pathLst>
            </a:custGeom>
            <a:solidFill>
              <a:srgbClr val="782F00"/>
            </a:solidFill>
          </p:spPr>
          <p:txBody>
            <a:bodyPr wrap="square" lIns="0" tIns="0" rIns="0" bIns="0" rtlCol="0"/>
            <a:lstStyle/>
            <a:p>
              <a:endParaRPr/>
            </a:p>
          </p:txBody>
        </p:sp>
        <p:sp>
          <p:nvSpPr>
            <p:cNvPr id="13" name="object 13"/>
            <p:cNvSpPr/>
            <p:nvPr/>
          </p:nvSpPr>
          <p:spPr>
            <a:xfrm>
              <a:off x="6789673" y="1026159"/>
              <a:ext cx="453390" cy="3810"/>
            </a:xfrm>
            <a:custGeom>
              <a:avLst/>
              <a:gdLst/>
              <a:ahLst/>
              <a:cxnLst/>
              <a:rect l="l" t="t" r="r" b="b"/>
              <a:pathLst>
                <a:path w="453390" h="3809">
                  <a:moveTo>
                    <a:pt x="445516" y="0"/>
                  </a:moveTo>
                  <a:lnTo>
                    <a:pt x="7366" y="0"/>
                  </a:lnTo>
                  <a:lnTo>
                    <a:pt x="1016" y="2539"/>
                  </a:lnTo>
                  <a:lnTo>
                    <a:pt x="0" y="3810"/>
                  </a:lnTo>
                  <a:lnTo>
                    <a:pt x="452882" y="3810"/>
                  </a:lnTo>
                  <a:lnTo>
                    <a:pt x="451866" y="2539"/>
                  </a:lnTo>
                  <a:lnTo>
                    <a:pt x="445516" y="0"/>
                  </a:lnTo>
                  <a:close/>
                </a:path>
              </a:pathLst>
            </a:custGeom>
            <a:solidFill>
              <a:srgbClr val="7A3000"/>
            </a:solidFill>
          </p:spPr>
          <p:txBody>
            <a:bodyPr wrap="square" lIns="0" tIns="0" rIns="0" bIns="0" rtlCol="0"/>
            <a:lstStyle/>
            <a:p>
              <a:endParaRPr/>
            </a:p>
          </p:txBody>
        </p:sp>
        <p:sp>
          <p:nvSpPr>
            <p:cNvPr id="14" name="object 14"/>
            <p:cNvSpPr/>
            <p:nvPr/>
          </p:nvSpPr>
          <p:spPr>
            <a:xfrm>
              <a:off x="6786626" y="1028700"/>
              <a:ext cx="459105" cy="5080"/>
            </a:xfrm>
            <a:custGeom>
              <a:avLst/>
              <a:gdLst/>
              <a:ahLst/>
              <a:cxnLst/>
              <a:rect l="l" t="t" r="r" b="b"/>
              <a:pathLst>
                <a:path w="459104" h="5080">
                  <a:moveTo>
                    <a:pt x="454914" y="0"/>
                  </a:moveTo>
                  <a:lnTo>
                    <a:pt x="4064" y="0"/>
                  </a:lnTo>
                  <a:lnTo>
                    <a:pt x="0" y="5079"/>
                  </a:lnTo>
                  <a:lnTo>
                    <a:pt x="458977" y="5079"/>
                  </a:lnTo>
                  <a:lnTo>
                    <a:pt x="454914" y="0"/>
                  </a:lnTo>
                  <a:close/>
                </a:path>
              </a:pathLst>
            </a:custGeom>
            <a:solidFill>
              <a:srgbClr val="7C3000"/>
            </a:solidFill>
          </p:spPr>
          <p:txBody>
            <a:bodyPr wrap="square" lIns="0" tIns="0" rIns="0" bIns="0" rtlCol="0"/>
            <a:lstStyle/>
            <a:p>
              <a:endParaRPr/>
            </a:p>
          </p:txBody>
        </p:sp>
        <p:sp>
          <p:nvSpPr>
            <p:cNvPr id="15" name="object 15"/>
            <p:cNvSpPr/>
            <p:nvPr/>
          </p:nvSpPr>
          <p:spPr>
            <a:xfrm>
              <a:off x="6784022" y="1032509"/>
              <a:ext cx="464184" cy="3810"/>
            </a:xfrm>
            <a:custGeom>
              <a:avLst/>
              <a:gdLst/>
              <a:ahLst/>
              <a:cxnLst/>
              <a:rect l="l" t="t" r="r" b="b"/>
              <a:pathLst>
                <a:path w="464184" h="3809">
                  <a:moveTo>
                    <a:pt x="460565" y="0"/>
                  </a:moveTo>
                  <a:lnTo>
                    <a:pt x="3619" y="0"/>
                  </a:lnTo>
                  <a:lnTo>
                    <a:pt x="1587" y="2539"/>
                  </a:lnTo>
                  <a:lnTo>
                    <a:pt x="0" y="3810"/>
                  </a:lnTo>
                  <a:lnTo>
                    <a:pt x="464185" y="3810"/>
                  </a:lnTo>
                  <a:lnTo>
                    <a:pt x="462597" y="2539"/>
                  </a:lnTo>
                  <a:lnTo>
                    <a:pt x="460565" y="0"/>
                  </a:lnTo>
                  <a:close/>
                </a:path>
              </a:pathLst>
            </a:custGeom>
            <a:solidFill>
              <a:srgbClr val="7E3100"/>
            </a:solidFill>
          </p:spPr>
          <p:txBody>
            <a:bodyPr wrap="square" lIns="0" tIns="0" rIns="0" bIns="0" rtlCol="0"/>
            <a:lstStyle/>
            <a:p>
              <a:endParaRPr/>
            </a:p>
          </p:txBody>
        </p:sp>
        <p:sp>
          <p:nvSpPr>
            <p:cNvPr id="16" name="object 16"/>
            <p:cNvSpPr/>
            <p:nvPr/>
          </p:nvSpPr>
          <p:spPr>
            <a:xfrm>
              <a:off x="6779260" y="1036319"/>
              <a:ext cx="473709" cy="3810"/>
            </a:xfrm>
            <a:custGeom>
              <a:avLst/>
              <a:gdLst/>
              <a:ahLst/>
              <a:cxnLst/>
              <a:rect l="l" t="t" r="r" b="b"/>
              <a:pathLst>
                <a:path w="473709" h="3809">
                  <a:moveTo>
                    <a:pt x="468947" y="0"/>
                  </a:moveTo>
                  <a:lnTo>
                    <a:pt x="4762" y="0"/>
                  </a:lnTo>
                  <a:lnTo>
                    <a:pt x="0" y="3809"/>
                  </a:lnTo>
                  <a:lnTo>
                    <a:pt x="473710" y="3809"/>
                  </a:lnTo>
                  <a:lnTo>
                    <a:pt x="468947" y="0"/>
                  </a:lnTo>
                  <a:close/>
                </a:path>
              </a:pathLst>
            </a:custGeom>
            <a:solidFill>
              <a:srgbClr val="7F3300"/>
            </a:solidFill>
          </p:spPr>
          <p:txBody>
            <a:bodyPr wrap="square" lIns="0" tIns="0" rIns="0" bIns="0" rtlCol="0"/>
            <a:lstStyle/>
            <a:p>
              <a:endParaRPr/>
            </a:p>
          </p:txBody>
        </p:sp>
        <p:sp>
          <p:nvSpPr>
            <p:cNvPr id="17" name="object 17"/>
            <p:cNvSpPr/>
            <p:nvPr/>
          </p:nvSpPr>
          <p:spPr>
            <a:xfrm>
              <a:off x="6775450" y="1040130"/>
              <a:ext cx="481330" cy="3810"/>
            </a:xfrm>
            <a:custGeom>
              <a:avLst/>
              <a:gdLst/>
              <a:ahLst/>
              <a:cxnLst/>
              <a:rect l="l" t="t" r="r" b="b"/>
              <a:pathLst>
                <a:path w="481329" h="3809">
                  <a:moveTo>
                    <a:pt x="477520" y="0"/>
                  </a:moveTo>
                  <a:lnTo>
                    <a:pt x="3809" y="0"/>
                  </a:lnTo>
                  <a:lnTo>
                    <a:pt x="0" y="3810"/>
                  </a:lnTo>
                  <a:lnTo>
                    <a:pt x="481329" y="3810"/>
                  </a:lnTo>
                  <a:lnTo>
                    <a:pt x="477520" y="0"/>
                  </a:lnTo>
                  <a:close/>
                </a:path>
              </a:pathLst>
            </a:custGeom>
            <a:solidFill>
              <a:srgbClr val="813300"/>
            </a:solidFill>
          </p:spPr>
          <p:txBody>
            <a:bodyPr wrap="square" lIns="0" tIns="0" rIns="0" bIns="0" rtlCol="0"/>
            <a:lstStyle/>
            <a:p>
              <a:endParaRPr/>
            </a:p>
          </p:txBody>
        </p:sp>
        <p:sp>
          <p:nvSpPr>
            <p:cNvPr id="18" name="object 18"/>
            <p:cNvSpPr/>
            <p:nvPr/>
          </p:nvSpPr>
          <p:spPr>
            <a:xfrm>
              <a:off x="6772655" y="1043940"/>
              <a:ext cx="487045" cy="3810"/>
            </a:xfrm>
            <a:custGeom>
              <a:avLst/>
              <a:gdLst/>
              <a:ahLst/>
              <a:cxnLst/>
              <a:rect l="l" t="t" r="r" b="b"/>
              <a:pathLst>
                <a:path w="487045" h="3809">
                  <a:moveTo>
                    <a:pt x="484124" y="0"/>
                  </a:moveTo>
                  <a:lnTo>
                    <a:pt x="2794" y="0"/>
                  </a:lnTo>
                  <a:lnTo>
                    <a:pt x="1524" y="1270"/>
                  </a:lnTo>
                  <a:lnTo>
                    <a:pt x="0" y="3810"/>
                  </a:lnTo>
                  <a:lnTo>
                    <a:pt x="486918" y="3810"/>
                  </a:lnTo>
                  <a:lnTo>
                    <a:pt x="485394" y="1270"/>
                  </a:lnTo>
                  <a:lnTo>
                    <a:pt x="484124" y="0"/>
                  </a:lnTo>
                  <a:close/>
                </a:path>
              </a:pathLst>
            </a:custGeom>
            <a:solidFill>
              <a:srgbClr val="833300"/>
            </a:solidFill>
          </p:spPr>
          <p:txBody>
            <a:bodyPr wrap="square" lIns="0" tIns="0" rIns="0" bIns="0" rtlCol="0"/>
            <a:lstStyle/>
            <a:p>
              <a:endParaRPr/>
            </a:p>
          </p:txBody>
        </p:sp>
        <p:sp>
          <p:nvSpPr>
            <p:cNvPr id="19" name="object 19"/>
            <p:cNvSpPr/>
            <p:nvPr/>
          </p:nvSpPr>
          <p:spPr>
            <a:xfrm>
              <a:off x="6770370" y="1047750"/>
              <a:ext cx="491490" cy="3810"/>
            </a:xfrm>
            <a:custGeom>
              <a:avLst/>
              <a:gdLst/>
              <a:ahLst/>
              <a:cxnLst/>
              <a:rect l="l" t="t" r="r" b="b"/>
              <a:pathLst>
                <a:path w="491490" h="3809">
                  <a:moveTo>
                    <a:pt x="489203" y="0"/>
                  </a:moveTo>
                  <a:lnTo>
                    <a:pt x="2285" y="0"/>
                  </a:lnTo>
                  <a:lnTo>
                    <a:pt x="0" y="3810"/>
                  </a:lnTo>
                  <a:lnTo>
                    <a:pt x="491489" y="3810"/>
                  </a:lnTo>
                  <a:lnTo>
                    <a:pt x="489203" y="0"/>
                  </a:lnTo>
                  <a:close/>
                </a:path>
              </a:pathLst>
            </a:custGeom>
            <a:solidFill>
              <a:srgbClr val="853400"/>
            </a:solidFill>
          </p:spPr>
          <p:txBody>
            <a:bodyPr wrap="square" lIns="0" tIns="0" rIns="0" bIns="0" rtlCol="0"/>
            <a:lstStyle/>
            <a:p>
              <a:endParaRPr/>
            </a:p>
          </p:txBody>
        </p:sp>
        <p:sp>
          <p:nvSpPr>
            <p:cNvPr id="20" name="object 20"/>
            <p:cNvSpPr/>
            <p:nvPr/>
          </p:nvSpPr>
          <p:spPr>
            <a:xfrm>
              <a:off x="6768846" y="1050289"/>
              <a:ext cx="494665" cy="5080"/>
            </a:xfrm>
            <a:custGeom>
              <a:avLst/>
              <a:gdLst/>
              <a:ahLst/>
              <a:cxnLst/>
              <a:rect l="l" t="t" r="r" b="b"/>
              <a:pathLst>
                <a:path w="494665" h="5080">
                  <a:moveTo>
                    <a:pt x="494525" y="1270"/>
                  </a:moveTo>
                  <a:lnTo>
                    <a:pt x="492633" y="1270"/>
                  </a:lnTo>
                  <a:lnTo>
                    <a:pt x="492633" y="0"/>
                  </a:lnTo>
                  <a:lnTo>
                    <a:pt x="1905" y="0"/>
                  </a:lnTo>
                  <a:lnTo>
                    <a:pt x="1905" y="1270"/>
                  </a:lnTo>
                  <a:lnTo>
                    <a:pt x="0" y="1270"/>
                  </a:lnTo>
                  <a:lnTo>
                    <a:pt x="0" y="5080"/>
                  </a:lnTo>
                  <a:lnTo>
                    <a:pt x="494525" y="5080"/>
                  </a:lnTo>
                  <a:lnTo>
                    <a:pt x="494525" y="1270"/>
                  </a:lnTo>
                  <a:close/>
                </a:path>
              </a:pathLst>
            </a:custGeom>
            <a:solidFill>
              <a:srgbClr val="873500"/>
            </a:solidFill>
          </p:spPr>
          <p:txBody>
            <a:bodyPr wrap="square" lIns="0" tIns="0" rIns="0" bIns="0" rtlCol="0"/>
            <a:lstStyle/>
            <a:p>
              <a:endParaRPr/>
            </a:p>
          </p:txBody>
        </p:sp>
        <p:sp>
          <p:nvSpPr>
            <p:cNvPr id="21" name="object 21"/>
            <p:cNvSpPr/>
            <p:nvPr/>
          </p:nvSpPr>
          <p:spPr>
            <a:xfrm>
              <a:off x="6765289" y="1054100"/>
              <a:ext cx="501650" cy="3810"/>
            </a:xfrm>
            <a:custGeom>
              <a:avLst/>
              <a:gdLst/>
              <a:ahLst/>
              <a:cxnLst/>
              <a:rect l="l" t="t" r="r" b="b"/>
              <a:pathLst>
                <a:path w="501650" h="3809">
                  <a:moveTo>
                    <a:pt x="498601" y="0"/>
                  </a:moveTo>
                  <a:lnTo>
                    <a:pt x="3048" y="0"/>
                  </a:lnTo>
                  <a:lnTo>
                    <a:pt x="0" y="3810"/>
                  </a:lnTo>
                  <a:lnTo>
                    <a:pt x="501650" y="3810"/>
                  </a:lnTo>
                  <a:lnTo>
                    <a:pt x="498601" y="0"/>
                  </a:lnTo>
                  <a:close/>
                </a:path>
              </a:pathLst>
            </a:custGeom>
            <a:solidFill>
              <a:srgbClr val="893600"/>
            </a:solidFill>
          </p:spPr>
          <p:txBody>
            <a:bodyPr wrap="square" lIns="0" tIns="0" rIns="0" bIns="0" rtlCol="0"/>
            <a:lstStyle/>
            <a:p>
              <a:endParaRPr/>
            </a:p>
          </p:txBody>
        </p:sp>
        <p:sp>
          <p:nvSpPr>
            <p:cNvPr id="22" name="object 22"/>
            <p:cNvSpPr/>
            <p:nvPr/>
          </p:nvSpPr>
          <p:spPr>
            <a:xfrm>
              <a:off x="6763257" y="1057909"/>
              <a:ext cx="506095" cy="5080"/>
            </a:xfrm>
            <a:custGeom>
              <a:avLst/>
              <a:gdLst/>
              <a:ahLst/>
              <a:cxnLst/>
              <a:rect l="l" t="t" r="r" b="b"/>
              <a:pathLst>
                <a:path w="506095" h="5080">
                  <a:moveTo>
                    <a:pt x="503682" y="0"/>
                  </a:moveTo>
                  <a:lnTo>
                    <a:pt x="2032" y="0"/>
                  </a:lnTo>
                  <a:lnTo>
                    <a:pt x="0" y="5079"/>
                  </a:lnTo>
                  <a:lnTo>
                    <a:pt x="505714" y="5079"/>
                  </a:lnTo>
                  <a:lnTo>
                    <a:pt x="503682" y="0"/>
                  </a:lnTo>
                  <a:close/>
                </a:path>
              </a:pathLst>
            </a:custGeom>
            <a:solidFill>
              <a:srgbClr val="8A3600"/>
            </a:solidFill>
          </p:spPr>
          <p:txBody>
            <a:bodyPr wrap="square" lIns="0" tIns="0" rIns="0" bIns="0" rtlCol="0"/>
            <a:lstStyle/>
            <a:p>
              <a:endParaRPr/>
            </a:p>
          </p:txBody>
        </p:sp>
        <p:sp>
          <p:nvSpPr>
            <p:cNvPr id="23" name="object 23"/>
            <p:cNvSpPr/>
            <p:nvPr/>
          </p:nvSpPr>
          <p:spPr>
            <a:xfrm>
              <a:off x="6762369" y="1061719"/>
              <a:ext cx="508000" cy="3810"/>
            </a:xfrm>
            <a:custGeom>
              <a:avLst/>
              <a:gdLst/>
              <a:ahLst/>
              <a:cxnLst/>
              <a:rect l="l" t="t" r="r" b="b"/>
              <a:pathLst>
                <a:path w="508000" h="3809">
                  <a:moveTo>
                    <a:pt x="507492" y="2540"/>
                  </a:moveTo>
                  <a:lnTo>
                    <a:pt x="506603" y="2540"/>
                  </a:lnTo>
                  <a:lnTo>
                    <a:pt x="506603" y="0"/>
                  </a:lnTo>
                  <a:lnTo>
                    <a:pt x="889" y="0"/>
                  </a:lnTo>
                  <a:lnTo>
                    <a:pt x="889" y="2540"/>
                  </a:lnTo>
                  <a:lnTo>
                    <a:pt x="0" y="2540"/>
                  </a:lnTo>
                  <a:lnTo>
                    <a:pt x="0" y="3810"/>
                  </a:lnTo>
                  <a:lnTo>
                    <a:pt x="507492" y="3810"/>
                  </a:lnTo>
                  <a:lnTo>
                    <a:pt x="507492" y="2540"/>
                  </a:lnTo>
                  <a:close/>
                </a:path>
              </a:pathLst>
            </a:custGeom>
            <a:solidFill>
              <a:srgbClr val="8C3700"/>
            </a:solidFill>
          </p:spPr>
          <p:txBody>
            <a:bodyPr wrap="square" lIns="0" tIns="0" rIns="0" bIns="0" rtlCol="0"/>
            <a:lstStyle/>
            <a:p>
              <a:endParaRPr/>
            </a:p>
          </p:txBody>
        </p:sp>
        <p:sp>
          <p:nvSpPr>
            <p:cNvPr id="24" name="object 24"/>
            <p:cNvSpPr/>
            <p:nvPr/>
          </p:nvSpPr>
          <p:spPr>
            <a:xfrm>
              <a:off x="6759702" y="1065530"/>
              <a:ext cx="513080" cy="3810"/>
            </a:xfrm>
            <a:custGeom>
              <a:avLst/>
              <a:gdLst/>
              <a:ahLst/>
              <a:cxnLst/>
              <a:rect l="l" t="t" r="r" b="b"/>
              <a:pathLst>
                <a:path w="513079" h="3809">
                  <a:moveTo>
                    <a:pt x="510539" y="0"/>
                  </a:moveTo>
                  <a:lnTo>
                    <a:pt x="2286" y="0"/>
                  </a:lnTo>
                  <a:lnTo>
                    <a:pt x="0" y="3810"/>
                  </a:lnTo>
                  <a:lnTo>
                    <a:pt x="512825" y="3810"/>
                  </a:lnTo>
                  <a:lnTo>
                    <a:pt x="510539" y="0"/>
                  </a:lnTo>
                  <a:close/>
                </a:path>
              </a:pathLst>
            </a:custGeom>
            <a:solidFill>
              <a:srgbClr val="8E3800"/>
            </a:solidFill>
          </p:spPr>
          <p:txBody>
            <a:bodyPr wrap="square" lIns="0" tIns="0" rIns="0" bIns="0" rtlCol="0"/>
            <a:lstStyle/>
            <a:p>
              <a:endParaRPr/>
            </a:p>
          </p:txBody>
        </p:sp>
        <p:sp>
          <p:nvSpPr>
            <p:cNvPr id="25" name="object 25"/>
            <p:cNvSpPr/>
            <p:nvPr/>
          </p:nvSpPr>
          <p:spPr>
            <a:xfrm>
              <a:off x="6758724" y="1069339"/>
              <a:ext cx="514984" cy="3810"/>
            </a:xfrm>
            <a:custGeom>
              <a:avLst/>
              <a:gdLst/>
              <a:ahLst/>
              <a:cxnLst/>
              <a:rect l="l" t="t" r="r" b="b"/>
              <a:pathLst>
                <a:path w="514984" h="3809">
                  <a:moveTo>
                    <a:pt x="514769" y="1270"/>
                  </a:moveTo>
                  <a:lnTo>
                    <a:pt x="514184" y="1270"/>
                  </a:lnTo>
                  <a:lnTo>
                    <a:pt x="514184" y="0"/>
                  </a:lnTo>
                  <a:lnTo>
                    <a:pt x="596" y="0"/>
                  </a:lnTo>
                  <a:lnTo>
                    <a:pt x="596" y="1270"/>
                  </a:lnTo>
                  <a:lnTo>
                    <a:pt x="0" y="1270"/>
                  </a:lnTo>
                  <a:lnTo>
                    <a:pt x="0" y="3810"/>
                  </a:lnTo>
                  <a:lnTo>
                    <a:pt x="514769" y="3810"/>
                  </a:lnTo>
                  <a:lnTo>
                    <a:pt x="514769" y="1270"/>
                  </a:lnTo>
                  <a:close/>
                </a:path>
              </a:pathLst>
            </a:custGeom>
            <a:solidFill>
              <a:srgbClr val="903900"/>
            </a:solidFill>
          </p:spPr>
          <p:txBody>
            <a:bodyPr wrap="square" lIns="0" tIns="0" rIns="0" bIns="0" rtlCol="0"/>
            <a:lstStyle/>
            <a:p>
              <a:endParaRPr/>
            </a:p>
          </p:txBody>
        </p:sp>
        <p:sp>
          <p:nvSpPr>
            <p:cNvPr id="26" name="object 26"/>
            <p:cNvSpPr/>
            <p:nvPr/>
          </p:nvSpPr>
          <p:spPr>
            <a:xfrm>
              <a:off x="6757881" y="1073150"/>
              <a:ext cx="516890" cy="3810"/>
            </a:xfrm>
            <a:custGeom>
              <a:avLst/>
              <a:gdLst/>
              <a:ahLst/>
              <a:cxnLst/>
              <a:rect l="l" t="t" r="r" b="b"/>
              <a:pathLst>
                <a:path w="516890" h="3809">
                  <a:moveTo>
                    <a:pt x="515831" y="0"/>
                  </a:moveTo>
                  <a:lnTo>
                    <a:pt x="635" y="0"/>
                  </a:lnTo>
                  <a:lnTo>
                    <a:pt x="0" y="3810"/>
                  </a:lnTo>
                  <a:lnTo>
                    <a:pt x="516466" y="3810"/>
                  </a:lnTo>
                  <a:lnTo>
                    <a:pt x="515831" y="0"/>
                  </a:lnTo>
                  <a:close/>
                </a:path>
              </a:pathLst>
            </a:custGeom>
            <a:solidFill>
              <a:srgbClr val="923900"/>
            </a:solidFill>
          </p:spPr>
          <p:txBody>
            <a:bodyPr wrap="square" lIns="0" tIns="0" rIns="0" bIns="0" rtlCol="0"/>
            <a:lstStyle/>
            <a:p>
              <a:endParaRPr/>
            </a:p>
          </p:txBody>
        </p:sp>
        <p:sp>
          <p:nvSpPr>
            <p:cNvPr id="27" name="object 27"/>
            <p:cNvSpPr/>
            <p:nvPr/>
          </p:nvSpPr>
          <p:spPr>
            <a:xfrm>
              <a:off x="6757403" y="1076959"/>
              <a:ext cx="518159" cy="3810"/>
            </a:xfrm>
            <a:custGeom>
              <a:avLst/>
              <a:gdLst/>
              <a:ahLst/>
              <a:cxnLst/>
              <a:rect l="l" t="t" r="r" b="b"/>
              <a:pathLst>
                <a:path w="518159" h="3809">
                  <a:moveTo>
                    <a:pt x="517652" y="1270"/>
                  </a:moveTo>
                  <a:lnTo>
                    <a:pt x="517042" y="1270"/>
                  </a:lnTo>
                  <a:lnTo>
                    <a:pt x="517042" y="0"/>
                  </a:lnTo>
                  <a:lnTo>
                    <a:pt x="368" y="0"/>
                  </a:lnTo>
                  <a:lnTo>
                    <a:pt x="368" y="1270"/>
                  </a:lnTo>
                  <a:lnTo>
                    <a:pt x="0" y="1270"/>
                  </a:lnTo>
                  <a:lnTo>
                    <a:pt x="0" y="3810"/>
                  </a:lnTo>
                  <a:lnTo>
                    <a:pt x="517652" y="3810"/>
                  </a:lnTo>
                  <a:lnTo>
                    <a:pt x="517652" y="1270"/>
                  </a:lnTo>
                  <a:close/>
                </a:path>
              </a:pathLst>
            </a:custGeom>
            <a:solidFill>
              <a:srgbClr val="943A00"/>
            </a:solidFill>
          </p:spPr>
          <p:txBody>
            <a:bodyPr wrap="square" lIns="0" tIns="0" rIns="0" bIns="0" rtlCol="0"/>
            <a:lstStyle/>
            <a:p>
              <a:endParaRPr/>
            </a:p>
          </p:txBody>
        </p:sp>
        <p:sp>
          <p:nvSpPr>
            <p:cNvPr id="28" name="object 28"/>
            <p:cNvSpPr/>
            <p:nvPr/>
          </p:nvSpPr>
          <p:spPr>
            <a:xfrm>
              <a:off x="6756400" y="1079500"/>
              <a:ext cx="520700" cy="5080"/>
            </a:xfrm>
            <a:custGeom>
              <a:avLst/>
              <a:gdLst/>
              <a:ahLst/>
              <a:cxnLst/>
              <a:rect l="l" t="t" r="r" b="b"/>
              <a:pathLst>
                <a:path w="520700" h="5080">
                  <a:moveTo>
                    <a:pt x="518667" y="0"/>
                  </a:moveTo>
                  <a:lnTo>
                    <a:pt x="1016" y="0"/>
                  </a:lnTo>
                  <a:lnTo>
                    <a:pt x="0" y="5079"/>
                  </a:lnTo>
                  <a:lnTo>
                    <a:pt x="520700" y="5079"/>
                  </a:lnTo>
                  <a:lnTo>
                    <a:pt x="518667" y="0"/>
                  </a:lnTo>
                  <a:close/>
                </a:path>
              </a:pathLst>
            </a:custGeom>
            <a:solidFill>
              <a:srgbClr val="953B00"/>
            </a:solidFill>
          </p:spPr>
          <p:txBody>
            <a:bodyPr wrap="square" lIns="0" tIns="0" rIns="0" bIns="0" rtlCol="0"/>
            <a:lstStyle/>
            <a:p>
              <a:endParaRPr/>
            </a:p>
          </p:txBody>
        </p:sp>
        <p:sp>
          <p:nvSpPr>
            <p:cNvPr id="29" name="object 29"/>
            <p:cNvSpPr/>
            <p:nvPr/>
          </p:nvSpPr>
          <p:spPr>
            <a:xfrm>
              <a:off x="6756400" y="1083309"/>
              <a:ext cx="520700" cy="3810"/>
            </a:xfrm>
            <a:custGeom>
              <a:avLst/>
              <a:gdLst/>
              <a:ahLst/>
              <a:cxnLst/>
              <a:rect l="l" t="t" r="r" b="b"/>
              <a:pathLst>
                <a:path w="520700" h="3809">
                  <a:moveTo>
                    <a:pt x="520700" y="1270"/>
                  </a:moveTo>
                  <a:lnTo>
                    <a:pt x="520446" y="1270"/>
                  </a:lnTo>
                  <a:lnTo>
                    <a:pt x="520446" y="0"/>
                  </a:lnTo>
                  <a:lnTo>
                    <a:pt x="127" y="0"/>
                  </a:lnTo>
                  <a:lnTo>
                    <a:pt x="127" y="1270"/>
                  </a:lnTo>
                  <a:lnTo>
                    <a:pt x="0" y="1270"/>
                  </a:lnTo>
                  <a:lnTo>
                    <a:pt x="0" y="3810"/>
                  </a:lnTo>
                  <a:lnTo>
                    <a:pt x="520700" y="3810"/>
                  </a:lnTo>
                  <a:lnTo>
                    <a:pt x="520700" y="1270"/>
                  </a:lnTo>
                  <a:close/>
                </a:path>
              </a:pathLst>
            </a:custGeom>
            <a:solidFill>
              <a:srgbClr val="973B00"/>
            </a:solidFill>
          </p:spPr>
          <p:txBody>
            <a:bodyPr wrap="square" lIns="0" tIns="0" rIns="0" bIns="0" rtlCol="0"/>
            <a:lstStyle/>
            <a:p>
              <a:endParaRPr/>
            </a:p>
          </p:txBody>
        </p:sp>
        <p:sp>
          <p:nvSpPr>
            <p:cNvPr id="30" name="object 30"/>
            <p:cNvSpPr/>
            <p:nvPr/>
          </p:nvSpPr>
          <p:spPr>
            <a:xfrm>
              <a:off x="6756400" y="10871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993C00"/>
            </a:solidFill>
          </p:spPr>
          <p:txBody>
            <a:bodyPr wrap="square" lIns="0" tIns="0" rIns="0" bIns="0" rtlCol="0"/>
            <a:lstStyle/>
            <a:p>
              <a:endParaRPr/>
            </a:p>
          </p:txBody>
        </p:sp>
        <p:sp>
          <p:nvSpPr>
            <p:cNvPr id="31" name="object 31"/>
            <p:cNvSpPr/>
            <p:nvPr/>
          </p:nvSpPr>
          <p:spPr>
            <a:xfrm>
              <a:off x="6756400" y="10909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9B3D00"/>
            </a:solidFill>
          </p:spPr>
          <p:txBody>
            <a:bodyPr wrap="square" lIns="0" tIns="0" rIns="0" bIns="0" rtlCol="0"/>
            <a:lstStyle/>
            <a:p>
              <a:endParaRPr/>
            </a:p>
          </p:txBody>
        </p:sp>
        <p:sp>
          <p:nvSpPr>
            <p:cNvPr id="32" name="object 32"/>
            <p:cNvSpPr/>
            <p:nvPr/>
          </p:nvSpPr>
          <p:spPr>
            <a:xfrm>
              <a:off x="6756400" y="109474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9D3E00"/>
            </a:solidFill>
          </p:spPr>
          <p:txBody>
            <a:bodyPr wrap="square" lIns="0" tIns="0" rIns="0" bIns="0" rtlCol="0"/>
            <a:lstStyle/>
            <a:p>
              <a:endParaRPr/>
            </a:p>
          </p:txBody>
        </p:sp>
        <p:sp>
          <p:nvSpPr>
            <p:cNvPr id="33" name="object 33"/>
            <p:cNvSpPr/>
            <p:nvPr/>
          </p:nvSpPr>
          <p:spPr>
            <a:xfrm>
              <a:off x="6756400" y="10985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9F3E00"/>
            </a:solidFill>
          </p:spPr>
          <p:txBody>
            <a:bodyPr wrap="square" lIns="0" tIns="0" rIns="0" bIns="0" rtlCol="0"/>
            <a:lstStyle/>
            <a:p>
              <a:endParaRPr/>
            </a:p>
          </p:txBody>
        </p:sp>
        <p:sp>
          <p:nvSpPr>
            <p:cNvPr id="34" name="object 34"/>
            <p:cNvSpPr/>
            <p:nvPr/>
          </p:nvSpPr>
          <p:spPr>
            <a:xfrm>
              <a:off x="6756400" y="1101090"/>
              <a:ext cx="520700" cy="5080"/>
            </a:xfrm>
            <a:custGeom>
              <a:avLst/>
              <a:gdLst/>
              <a:ahLst/>
              <a:cxnLst/>
              <a:rect l="l" t="t" r="r" b="b"/>
              <a:pathLst>
                <a:path w="520700" h="5080">
                  <a:moveTo>
                    <a:pt x="0" y="5080"/>
                  </a:moveTo>
                  <a:lnTo>
                    <a:pt x="0" y="0"/>
                  </a:lnTo>
                  <a:lnTo>
                    <a:pt x="520700" y="0"/>
                  </a:lnTo>
                  <a:lnTo>
                    <a:pt x="520700" y="5080"/>
                  </a:lnTo>
                  <a:lnTo>
                    <a:pt x="0" y="5080"/>
                  </a:lnTo>
                  <a:close/>
                </a:path>
              </a:pathLst>
            </a:custGeom>
            <a:solidFill>
              <a:srgbClr val="A03F00"/>
            </a:solidFill>
          </p:spPr>
          <p:txBody>
            <a:bodyPr wrap="square" lIns="0" tIns="0" rIns="0" bIns="0" rtlCol="0"/>
            <a:lstStyle/>
            <a:p>
              <a:endParaRPr/>
            </a:p>
          </p:txBody>
        </p:sp>
        <p:sp>
          <p:nvSpPr>
            <p:cNvPr id="35" name="object 35"/>
            <p:cNvSpPr/>
            <p:nvPr/>
          </p:nvSpPr>
          <p:spPr>
            <a:xfrm>
              <a:off x="6756400" y="110616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A24000"/>
            </a:solidFill>
          </p:spPr>
          <p:txBody>
            <a:bodyPr wrap="square" lIns="0" tIns="0" rIns="0" bIns="0" rtlCol="0"/>
            <a:lstStyle/>
            <a:p>
              <a:endParaRPr/>
            </a:p>
          </p:txBody>
        </p:sp>
        <p:sp>
          <p:nvSpPr>
            <p:cNvPr id="36" name="object 36"/>
            <p:cNvSpPr/>
            <p:nvPr/>
          </p:nvSpPr>
          <p:spPr>
            <a:xfrm>
              <a:off x="6756400" y="110870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44100"/>
            </a:solidFill>
          </p:spPr>
          <p:txBody>
            <a:bodyPr wrap="square" lIns="0" tIns="0" rIns="0" bIns="0" rtlCol="0"/>
            <a:lstStyle/>
            <a:p>
              <a:endParaRPr/>
            </a:p>
          </p:txBody>
        </p:sp>
        <p:sp>
          <p:nvSpPr>
            <p:cNvPr id="37" name="object 37"/>
            <p:cNvSpPr/>
            <p:nvPr/>
          </p:nvSpPr>
          <p:spPr>
            <a:xfrm>
              <a:off x="6756400" y="11125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A64100"/>
            </a:solidFill>
          </p:spPr>
          <p:txBody>
            <a:bodyPr wrap="square" lIns="0" tIns="0" rIns="0" bIns="0" rtlCol="0"/>
            <a:lstStyle/>
            <a:p>
              <a:endParaRPr/>
            </a:p>
          </p:txBody>
        </p:sp>
        <p:sp>
          <p:nvSpPr>
            <p:cNvPr id="38" name="object 38"/>
            <p:cNvSpPr/>
            <p:nvPr/>
          </p:nvSpPr>
          <p:spPr>
            <a:xfrm>
              <a:off x="6756400" y="11163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84200"/>
            </a:solidFill>
          </p:spPr>
          <p:txBody>
            <a:bodyPr wrap="square" lIns="0" tIns="0" rIns="0" bIns="0" rtlCol="0"/>
            <a:lstStyle/>
            <a:p>
              <a:endParaRPr/>
            </a:p>
          </p:txBody>
        </p:sp>
        <p:sp>
          <p:nvSpPr>
            <p:cNvPr id="39" name="object 39"/>
            <p:cNvSpPr/>
            <p:nvPr/>
          </p:nvSpPr>
          <p:spPr>
            <a:xfrm>
              <a:off x="6756400" y="112014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94300"/>
            </a:solidFill>
          </p:spPr>
          <p:txBody>
            <a:bodyPr wrap="square" lIns="0" tIns="0" rIns="0" bIns="0" rtlCol="0"/>
            <a:lstStyle/>
            <a:p>
              <a:endParaRPr/>
            </a:p>
          </p:txBody>
        </p:sp>
        <p:sp>
          <p:nvSpPr>
            <p:cNvPr id="40" name="object 40"/>
            <p:cNvSpPr/>
            <p:nvPr/>
          </p:nvSpPr>
          <p:spPr>
            <a:xfrm>
              <a:off x="6756400" y="11239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B4400"/>
            </a:solidFill>
          </p:spPr>
          <p:txBody>
            <a:bodyPr wrap="square" lIns="0" tIns="0" rIns="0" bIns="0" rtlCol="0"/>
            <a:lstStyle/>
            <a:p>
              <a:endParaRPr/>
            </a:p>
          </p:txBody>
        </p:sp>
        <p:sp>
          <p:nvSpPr>
            <p:cNvPr id="41" name="object 41"/>
            <p:cNvSpPr/>
            <p:nvPr/>
          </p:nvSpPr>
          <p:spPr>
            <a:xfrm>
              <a:off x="6756400" y="112775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D4400"/>
            </a:solidFill>
          </p:spPr>
          <p:txBody>
            <a:bodyPr wrap="square" lIns="0" tIns="0" rIns="0" bIns="0" rtlCol="0"/>
            <a:lstStyle/>
            <a:p>
              <a:endParaRPr/>
            </a:p>
          </p:txBody>
        </p:sp>
        <p:sp>
          <p:nvSpPr>
            <p:cNvPr id="42" name="object 42"/>
            <p:cNvSpPr/>
            <p:nvPr/>
          </p:nvSpPr>
          <p:spPr>
            <a:xfrm>
              <a:off x="6756400" y="113030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F4500"/>
            </a:solidFill>
          </p:spPr>
          <p:txBody>
            <a:bodyPr wrap="square" lIns="0" tIns="0" rIns="0" bIns="0" rtlCol="0"/>
            <a:lstStyle/>
            <a:p>
              <a:endParaRPr/>
            </a:p>
          </p:txBody>
        </p:sp>
        <p:sp>
          <p:nvSpPr>
            <p:cNvPr id="43" name="object 43"/>
            <p:cNvSpPr/>
            <p:nvPr/>
          </p:nvSpPr>
          <p:spPr>
            <a:xfrm>
              <a:off x="6756400" y="113410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14600"/>
            </a:solidFill>
          </p:spPr>
          <p:txBody>
            <a:bodyPr wrap="square" lIns="0" tIns="0" rIns="0" bIns="0" rtlCol="0"/>
            <a:lstStyle/>
            <a:p>
              <a:endParaRPr/>
            </a:p>
          </p:txBody>
        </p:sp>
        <p:sp>
          <p:nvSpPr>
            <p:cNvPr id="44" name="object 44"/>
            <p:cNvSpPr/>
            <p:nvPr/>
          </p:nvSpPr>
          <p:spPr>
            <a:xfrm>
              <a:off x="6756400" y="11379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B34600"/>
            </a:solidFill>
          </p:spPr>
          <p:txBody>
            <a:bodyPr wrap="square" lIns="0" tIns="0" rIns="0" bIns="0" rtlCol="0"/>
            <a:lstStyle/>
            <a:p>
              <a:endParaRPr/>
            </a:p>
          </p:txBody>
        </p:sp>
        <p:sp>
          <p:nvSpPr>
            <p:cNvPr id="45" name="object 45"/>
            <p:cNvSpPr/>
            <p:nvPr/>
          </p:nvSpPr>
          <p:spPr>
            <a:xfrm>
              <a:off x="6756400" y="11417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44700"/>
            </a:solidFill>
          </p:spPr>
          <p:txBody>
            <a:bodyPr wrap="square" lIns="0" tIns="0" rIns="0" bIns="0" rtlCol="0"/>
            <a:lstStyle/>
            <a:p>
              <a:endParaRPr/>
            </a:p>
          </p:txBody>
        </p:sp>
        <p:sp>
          <p:nvSpPr>
            <p:cNvPr id="46" name="object 46"/>
            <p:cNvSpPr/>
            <p:nvPr/>
          </p:nvSpPr>
          <p:spPr>
            <a:xfrm>
              <a:off x="6756400" y="114554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64800"/>
            </a:solidFill>
          </p:spPr>
          <p:txBody>
            <a:bodyPr wrap="square" lIns="0" tIns="0" rIns="0" bIns="0" rtlCol="0"/>
            <a:lstStyle/>
            <a:p>
              <a:endParaRPr/>
            </a:p>
          </p:txBody>
        </p:sp>
        <p:sp>
          <p:nvSpPr>
            <p:cNvPr id="47" name="object 47"/>
            <p:cNvSpPr/>
            <p:nvPr/>
          </p:nvSpPr>
          <p:spPr>
            <a:xfrm>
              <a:off x="6756400" y="11493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84900"/>
            </a:solidFill>
          </p:spPr>
          <p:txBody>
            <a:bodyPr wrap="square" lIns="0" tIns="0" rIns="0" bIns="0" rtlCol="0"/>
            <a:lstStyle/>
            <a:p>
              <a:endParaRPr/>
            </a:p>
          </p:txBody>
        </p:sp>
        <p:sp>
          <p:nvSpPr>
            <p:cNvPr id="48" name="object 48"/>
            <p:cNvSpPr/>
            <p:nvPr/>
          </p:nvSpPr>
          <p:spPr>
            <a:xfrm>
              <a:off x="6756400" y="115316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A4900"/>
            </a:solidFill>
          </p:spPr>
          <p:txBody>
            <a:bodyPr wrap="square" lIns="0" tIns="0" rIns="0" bIns="0" rtlCol="0"/>
            <a:lstStyle/>
            <a:p>
              <a:endParaRPr/>
            </a:p>
          </p:txBody>
        </p:sp>
        <p:sp>
          <p:nvSpPr>
            <p:cNvPr id="49" name="object 49"/>
            <p:cNvSpPr/>
            <p:nvPr/>
          </p:nvSpPr>
          <p:spPr>
            <a:xfrm>
              <a:off x="6756400" y="1155700"/>
              <a:ext cx="520700" cy="5080"/>
            </a:xfrm>
            <a:custGeom>
              <a:avLst/>
              <a:gdLst/>
              <a:ahLst/>
              <a:cxnLst/>
              <a:rect l="l" t="t" r="r" b="b"/>
              <a:pathLst>
                <a:path w="520700" h="5080">
                  <a:moveTo>
                    <a:pt x="0" y="5079"/>
                  </a:moveTo>
                  <a:lnTo>
                    <a:pt x="0" y="0"/>
                  </a:lnTo>
                  <a:lnTo>
                    <a:pt x="520700" y="0"/>
                  </a:lnTo>
                  <a:lnTo>
                    <a:pt x="520700" y="5079"/>
                  </a:lnTo>
                  <a:lnTo>
                    <a:pt x="0" y="5079"/>
                  </a:lnTo>
                  <a:close/>
                </a:path>
              </a:pathLst>
            </a:custGeom>
            <a:solidFill>
              <a:srgbClr val="BC4A00"/>
            </a:solidFill>
          </p:spPr>
          <p:txBody>
            <a:bodyPr wrap="square" lIns="0" tIns="0" rIns="0" bIns="0" rtlCol="0"/>
            <a:lstStyle/>
            <a:p>
              <a:endParaRPr/>
            </a:p>
          </p:txBody>
        </p:sp>
        <p:sp>
          <p:nvSpPr>
            <p:cNvPr id="50" name="object 50"/>
            <p:cNvSpPr/>
            <p:nvPr/>
          </p:nvSpPr>
          <p:spPr>
            <a:xfrm>
              <a:off x="6756400" y="115951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E4B00"/>
            </a:solidFill>
          </p:spPr>
          <p:txBody>
            <a:bodyPr wrap="square" lIns="0" tIns="0" rIns="0" bIns="0" rtlCol="0"/>
            <a:lstStyle/>
            <a:p>
              <a:endParaRPr/>
            </a:p>
          </p:txBody>
        </p:sp>
        <p:sp>
          <p:nvSpPr>
            <p:cNvPr id="51" name="object 51"/>
            <p:cNvSpPr/>
            <p:nvPr/>
          </p:nvSpPr>
          <p:spPr>
            <a:xfrm>
              <a:off x="6756400" y="11633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BF4C00"/>
            </a:solidFill>
          </p:spPr>
          <p:txBody>
            <a:bodyPr wrap="square" lIns="0" tIns="0" rIns="0" bIns="0" rtlCol="0"/>
            <a:lstStyle/>
            <a:p>
              <a:endParaRPr/>
            </a:p>
          </p:txBody>
        </p:sp>
        <p:sp>
          <p:nvSpPr>
            <p:cNvPr id="52" name="object 52"/>
            <p:cNvSpPr/>
            <p:nvPr/>
          </p:nvSpPr>
          <p:spPr>
            <a:xfrm>
              <a:off x="6756400" y="11671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14C00"/>
            </a:solidFill>
          </p:spPr>
          <p:txBody>
            <a:bodyPr wrap="square" lIns="0" tIns="0" rIns="0" bIns="0" rtlCol="0"/>
            <a:lstStyle/>
            <a:p>
              <a:endParaRPr/>
            </a:p>
          </p:txBody>
        </p:sp>
        <p:sp>
          <p:nvSpPr>
            <p:cNvPr id="53" name="object 53"/>
            <p:cNvSpPr/>
            <p:nvPr/>
          </p:nvSpPr>
          <p:spPr>
            <a:xfrm>
              <a:off x="6756400" y="117093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34D00"/>
            </a:solidFill>
          </p:spPr>
          <p:txBody>
            <a:bodyPr wrap="square" lIns="0" tIns="0" rIns="0" bIns="0" rtlCol="0"/>
            <a:lstStyle/>
            <a:p>
              <a:endParaRPr/>
            </a:p>
          </p:txBody>
        </p:sp>
        <p:sp>
          <p:nvSpPr>
            <p:cNvPr id="54" name="object 54"/>
            <p:cNvSpPr/>
            <p:nvPr/>
          </p:nvSpPr>
          <p:spPr>
            <a:xfrm>
              <a:off x="6756400" y="11747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54E00"/>
            </a:solidFill>
          </p:spPr>
          <p:txBody>
            <a:bodyPr wrap="square" lIns="0" tIns="0" rIns="0" bIns="0" rtlCol="0"/>
            <a:lstStyle/>
            <a:p>
              <a:endParaRPr/>
            </a:p>
          </p:txBody>
        </p:sp>
        <p:sp>
          <p:nvSpPr>
            <p:cNvPr id="55" name="object 55"/>
            <p:cNvSpPr/>
            <p:nvPr/>
          </p:nvSpPr>
          <p:spPr>
            <a:xfrm>
              <a:off x="6756400" y="1177289"/>
              <a:ext cx="520700" cy="5080"/>
            </a:xfrm>
            <a:custGeom>
              <a:avLst/>
              <a:gdLst/>
              <a:ahLst/>
              <a:cxnLst/>
              <a:rect l="l" t="t" r="r" b="b"/>
              <a:pathLst>
                <a:path w="520700" h="5080">
                  <a:moveTo>
                    <a:pt x="0" y="5080"/>
                  </a:moveTo>
                  <a:lnTo>
                    <a:pt x="0" y="0"/>
                  </a:lnTo>
                  <a:lnTo>
                    <a:pt x="520700" y="0"/>
                  </a:lnTo>
                  <a:lnTo>
                    <a:pt x="520700" y="5080"/>
                  </a:lnTo>
                  <a:lnTo>
                    <a:pt x="0" y="5080"/>
                  </a:lnTo>
                  <a:close/>
                </a:path>
              </a:pathLst>
            </a:custGeom>
            <a:solidFill>
              <a:srgbClr val="C74F00"/>
            </a:solidFill>
          </p:spPr>
          <p:txBody>
            <a:bodyPr wrap="square" lIns="0" tIns="0" rIns="0" bIns="0" rtlCol="0"/>
            <a:lstStyle/>
            <a:p>
              <a:endParaRPr/>
            </a:p>
          </p:txBody>
        </p:sp>
        <p:sp>
          <p:nvSpPr>
            <p:cNvPr id="56" name="object 56"/>
            <p:cNvSpPr/>
            <p:nvPr/>
          </p:nvSpPr>
          <p:spPr>
            <a:xfrm>
              <a:off x="6756400" y="118110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94F00"/>
            </a:solidFill>
          </p:spPr>
          <p:txBody>
            <a:bodyPr wrap="square" lIns="0" tIns="0" rIns="0" bIns="0" rtlCol="0"/>
            <a:lstStyle/>
            <a:p>
              <a:endParaRPr/>
            </a:p>
          </p:txBody>
        </p:sp>
        <p:sp>
          <p:nvSpPr>
            <p:cNvPr id="57" name="object 57"/>
            <p:cNvSpPr/>
            <p:nvPr/>
          </p:nvSpPr>
          <p:spPr>
            <a:xfrm>
              <a:off x="6756400" y="118491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A5000"/>
            </a:solidFill>
          </p:spPr>
          <p:txBody>
            <a:bodyPr wrap="square" lIns="0" tIns="0" rIns="0" bIns="0" rtlCol="0"/>
            <a:lstStyle/>
            <a:p>
              <a:endParaRPr/>
            </a:p>
          </p:txBody>
        </p:sp>
        <p:sp>
          <p:nvSpPr>
            <p:cNvPr id="58" name="object 58"/>
            <p:cNvSpPr/>
            <p:nvPr/>
          </p:nvSpPr>
          <p:spPr>
            <a:xfrm>
              <a:off x="6756400" y="11887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CC5100"/>
            </a:solidFill>
          </p:spPr>
          <p:txBody>
            <a:bodyPr wrap="square" lIns="0" tIns="0" rIns="0" bIns="0" rtlCol="0"/>
            <a:lstStyle/>
            <a:p>
              <a:endParaRPr/>
            </a:p>
          </p:txBody>
        </p:sp>
        <p:sp>
          <p:nvSpPr>
            <p:cNvPr id="59" name="object 59"/>
            <p:cNvSpPr/>
            <p:nvPr/>
          </p:nvSpPr>
          <p:spPr>
            <a:xfrm>
              <a:off x="6756400" y="11925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E5100"/>
            </a:solidFill>
          </p:spPr>
          <p:txBody>
            <a:bodyPr wrap="square" lIns="0" tIns="0" rIns="0" bIns="0" rtlCol="0"/>
            <a:lstStyle/>
            <a:p>
              <a:endParaRPr/>
            </a:p>
          </p:txBody>
        </p:sp>
        <p:sp>
          <p:nvSpPr>
            <p:cNvPr id="60" name="object 60"/>
            <p:cNvSpPr/>
            <p:nvPr/>
          </p:nvSpPr>
          <p:spPr>
            <a:xfrm>
              <a:off x="6756400" y="119633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05200"/>
            </a:solidFill>
          </p:spPr>
          <p:txBody>
            <a:bodyPr wrap="square" lIns="0" tIns="0" rIns="0" bIns="0" rtlCol="0"/>
            <a:lstStyle/>
            <a:p>
              <a:endParaRPr/>
            </a:p>
          </p:txBody>
        </p:sp>
        <p:sp>
          <p:nvSpPr>
            <p:cNvPr id="61" name="object 61"/>
            <p:cNvSpPr/>
            <p:nvPr/>
          </p:nvSpPr>
          <p:spPr>
            <a:xfrm>
              <a:off x="6756400" y="12001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25300"/>
            </a:solidFill>
          </p:spPr>
          <p:txBody>
            <a:bodyPr wrap="square" lIns="0" tIns="0" rIns="0" bIns="0" rtlCol="0"/>
            <a:lstStyle/>
            <a:p>
              <a:endParaRPr/>
            </a:p>
          </p:txBody>
        </p:sp>
        <p:sp>
          <p:nvSpPr>
            <p:cNvPr id="62" name="object 62"/>
            <p:cNvSpPr/>
            <p:nvPr/>
          </p:nvSpPr>
          <p:spPr>
            <a:xfrm>
              <a:off x="6756400" y="120396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35400"/>
            </a:solidFill>
          </p:spPr>
          <p:txBody>
            <a:bodyPr wrap="square" lIns="0" tIns="0" rIns="0" bIns="0" rtlCol="0"/>
            <a:lstStyle/>
            <a:p>
              <a:endParaRPr/>
            </a:p>
          </p:txBody>
        </p:sp>
        <p:sp>
          <p:nvSpPr>
            <p:cNvPr id="63" name="object 63"/>
            <p:cNvSpPr/>
            <p:nvPr/>
          </p:nvSpPr>
          <p:spPr>
            <a:xfrm>
              <a:off x="6756400" y="1206500"/>
              <a:ext cx="520700" cy="5080"/>
            </a:xfrm>
            <a:custGeom>
              <a:avLst/>
              <a:gdLst/>
              <a:ahLst/>
              <a:cxnLst/>
              <a:rect l="l" t="t" r="r" b="b"/>
              <a:pathLst>
                <a:path w="520700" h="5080">
                  <a:moveTo>
                    <a:pt x="0" y="5079"/>
                  </a:moveTo>
                  <a:lnTo>
                    <a:pt x="0" y="0"/>
                  </a:lnTo>
                  <a:lnTo>
                    <a:pt x="520700" y="0"/>
                  </a:lnTo>
                  <a:lnTo>
                    <a:pt x="520700" y="5079"/>
                  </a:lnTo>
                  <a:lnTo>
                    <a:pt x="0" y="5079"/>
                  </a:lnTo>
                  <a:close/>
                </a:path>
              </a:pathLst>
            </a:custGeom>
            <a:solidFill>
              <a:srgbClr val="D55400"/>
            </a:solidFill>
          </p:spPr>
          <p:txBody>
            <a:bodyPr wrap="square" lIns="0" tIns="0" rIns="0" bIns="0" rtlCol="0"/>
            <a:lstStyle/>
            <a:p>
              <a:endParaRPr/>
            </a:p>
          </p:txBody>
        </p:sp>
        <p:sp>
          <p:nvSpPr>
            <p:cNvPr id="64" name="object 64"/>
            <p:cNvSpPr/>
            <p:nvPr/>
          </p:nvSpPr>
          <p:spPr>
            <a:xfrm>
              <a:off x="6756400" y="121031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75500"/>
            </a:solidFill>
          </p:spPr>
          <p:txBody>
            <a:bodyPr wrap="square" lIns="0" tIns="0" rIns="0" bIns="0" rtlCol="0"/>
            <a:lstStyle/>
            <a:p>
              <a:endParaRPr/>
            </a:p>
          </p:txBody>
        </p:sp>
        <p:sp>
          <p:nvSpPr>
            <p:cNvPr id="65" name="object 65"/>
            <p:cNvSpPr/>
            <p:nvPr/>
          </p:nvSpPr>
          <p:spPr>
            <a:xfrm>
              <a:off x="6756400" y="1214119"/>
              <a:ext cx="520700" cy="3810"/>
            </a:xfrm>
            <a:custGeom>
              <a:avLst/>
              <a:gdLst/>
              <a:ahLst/>
              <a:cxnLst/>
              <a:rect l="l" t="t" r="r" b="b"/>
              <a:pathLst>
                <a:path w="520700" h="3809">
                  <a:moveTo>
                    <a:pt x="520700" y="0"/>
                  </a:moveTo>
                  <a:lnTo>
                    <a:pt x="0" y="0"/>
                  </a:lnTo>
                  <a:lnTo>
                    <a:pt x="952" y="3809"/>
                  </a:lnTo>
                  <a:lnTo>
                    <a:pt x="518795" y="3809"/>
                  </a:lnTo>
                  <a:lnTo>
                    <a:pt x="520700" y="0"/>
                  </a:lnTo>
                  <a:close/>
                </a:path>
              </a:pathLst>
            </a:custGeom>
            <a:solidFill>
              <a:srgbClr val="D95600"/>
            </a:solidFill>
          </p:spPr>
          <p:txBody>
            <a:bodyPr wrap="square" lIns="0" tIns="0" rIns="0" bIns="0" rtlCol="0"/>
            <a:lstStyle/>
            <a:p>
              <a:endParaRPr/>
            </a:p>
          </p:txBody>
        </p:sp>
        <p:sp>
          <p:nvSpPr>
            <p:cNvPr id="66" name="object 66"/>
            <p:cNvSpPr/>
            <p:nvPr/>
          </p:nvSpPr>
          <p:spPr>
            <a:xfrm>
              <a:off x="6757505" y="1217929"/>
              <a:ext cx="517525" cy="3810"/>
            </a:xfrm>
            <a:custGeom>
              <a:avLst/>
              <a:gdLst/>
              <a:ahLst/>
              <a:cxnLst/>
              <a:rect l="l" t="t" r="r" b="b"/>
              <a:pathLst>
                <a:path w="517525" h="3809">
                  <a:moveTo>
                    <a:pt x="517372" y="0"/>
                  </a:moveTo>
                  <a:lnTo>
                    <a:pt x="0" y="0"/>
                  </a:lnTo>
                  <a:lnTo>
                    <a:pt x="0" y="1270"/>
                  </a:lnTo>
                  <a:lnTo>
                    <a:pt x="342" y="1270"/>
                  </a:lnTo>
                  <a:lnTo>
                    <a:pt x="342" y="3810"/>
                  </a:lnTo>
                  <a:lnTo>
                    <a:pt x="516864" y="3810"/>
                  </a:lnTo>
                  <a:lnTo>
                    <a:pt x="516864" y="1270"/>
                  </a:lnTo>
                  <a:lnTo>
                    <a:pt x="517372" y="1270"/>
                  </a:lnTo>
                  <a:lnTo>
                    <a:pt x="517372" y="0"/>
                  </a:lnTo>
                  <a:close/>
                </a:path>
              </a:pathLst>
            </a:custGeom>
            <a:solidFill>
              <a:srgbClr val="DB5700"/>
            </a:solidFill>
          </p:spPr>
          <p:txBody>
            <a:bodyPr wrap="square" lIns="0" tIns="0" rIns="0" bIns="0" rtlCol="0"/>
            <a:lstStyle/>
            <a:p>
              <a:endParaRPr/>
            </a:p>
          </p:txBody>
        </p:sp>
        <p:sp>
          <p:nvSpPr>
            <p:cNvPr id="67" name="object 67"/>
            <p:cNvSpPr/>
            <p:nvPr/>
          </p:nvSpPr>
          <p:spPr>
            <a:xfrm>
              <a:off x="6758032" y="1221739"/>
              <a:ext cx="516255" cy="3810"/>
            </a:xfrm>
            <a:custGeom>
              <a:avLst/>
              <a:gdLst/>
              <a:ahLst/>
              <a:cxnLst/>
              <a:rect l="l" t="t" r="r" b="b"/>
              <a:pathLst>
                <a:path w="516254" h="3809">
                  <a:moveTo>
                    <a:pt x="516164" y="0"/>
                  </a:moveTo>
                  <a:lnTo>
                    <a:pt x="0" y="0"/>
                  </a:lnTo>
                  <a:lnTo>
                    <a:pt x="544" y="3810"/>
                  </a:lnTo>
                  <a:lnTo>
                    <a:pt x="515619" y="3810"/>
                  </a:lnTo>
                  <a:lnTo>
                    <a:pt x="516164" y="0"/>
                  </a:lnTo>
                  <a:close/>
                </a:path>
              </a:pathLst>
            </a:custGeom>
            <a:solidFill>
              <a:srgbClr val="DD5700"/>
            </a:solidFill>
          </p:spPr>
          <p:txBody>
            <a:bodyPr wrap="square" lIns="0" tIns="0" rIns="0" bIns="0" rtlCol="0"/>
            <a:lstStyle/>
            <a:p>
              <a:endParaRPr/>
            </a:p>
          </p:txBody>
        </p:sp>
        <p:sp>
          <p:nvSpPr>
            <p:cNvPr id="68" name="object 68"/>
            <p:cNvSpPr/>
            <p:nvPr/>
          </p:nvSpPr>
          <p:spPr>
            <a:xfrm>
              <a:off x="6758749" y="1225549"/>
              <a:ext cx="514984" cy="3810"/>
            </a:xfrm>
            <a:custGeom>
              <a:avLst/>
              <a:gdLst/>
              <a:ahLst/>
              <a:cxnLst/>
              <a:rect l="l" t="t" r="r" b="b"/>
              <a:pathLst>
                <a:path w="514984" h="3809">
                  <a:moveTo>
                    <a:pt x="514718" y="0"/>
                  </a:moveTo>
                  <a:lnTo>
                    <a:pt x="0" y="0"/>
                  </a:lnTo>
                  <a:lnTo>
                    <a:pt x="0" y="2540"/>
                  </a:lnTo>
                  <a:lnTo>
                    <a:pt x="571" y="2540"/>
                  </a:lnTo>
                  <a:lnTo>
                    <a:pt x="571" y="3810"/>
                  </a:lnTo>
                  <a:lnTo>
                    <a:pt x="514159" y="3810"/>
                  </a:lnTo>
                  <a:lnTo>
                    <a:pt x="514159" y="2540"/>
                  </a:lnTo>
                  <a:lnTo>
                    <a:pt x="514718" y="2540"/>
                  </a:lnTo>
                  <a:lnTo>
                    <a:pt x="514718" y="0"/>
                  </a:lnTo>
                  <a:close/>
                </a:path>
              </a:pathLst>
            </a:custGeom>
            <a:solidFill>
              <a:srgbClr val="DE5800"/>
            </a:solidFill>
          </p:spPr>
          <p:txBody>
            <a:bodyPr wrap="square" lIns="0" tIns="0" rIns="0" bIns="0" rtlCol="0"/>
            <a:lstStyle/>
            <a:p>
              <a:endParaRPr/>
            </a:p>
          </p:txBody>
        </p:sp>
        <p:sp>
          <p:nvSpPr>
            <p:cNvPr id="69" name="object 69"/>
            <p:cNvSpPr/>
            <p:nvPr/>
          </p:nvSpPr>
          <p:spPr>
            <a:xfrm>
              <a:off x="6758939" y="1228089"/>
              <a:ext cx="514350" cy="5080"/>
            </a:xfrm>
            <a:custGeom>
              <a:avLst/>
              <a:gdLst/>
              <a:ahLst/>
              <a:cxnLst/>
              <a:rect l="l" t="t" r="r" b="b"/>
              <a:pathLst>
                <a:path w="514350" h="5080">
                  <a:moveTo>
                    <a:pt x="514350" y="0"/>
                  </a:moveTo>
                  <a:lnTo>
                    <a:pt x="0" y="0"/>
                  </a:lnTo>
                  <a:lnTo>
                    <a:pt x="3048" y="5080"/>
                  </a:lnTo>
                  <a:lnTo>
                    <a:pt x="511301" y="5080"/>
                  </a:lnTo>
                  <a:lnTo>
                    <a:pt x="514350" y="0"/>
                  </a:lnTo>
                  <a:close/>
                </a:path>
              </a:pathLst>
            </a:custGeom>
            <a:solidFill>
              <a:srgbClr val="E05900"/>
            </a:solidFill>
          </p:spPr>
          <p:txBody>
            <a:bodyPr wrap="square" lIns="0" tIns="0" rIns="0" bIns="0" rtlCol="0"/>
            <a:lstStyle/>
            <a:p>
              <a:endParaRPr/>
            </a:p>
          </p:txBody>
        </p:sp>
        <p:sp>
          <p:nvSpPr>
            <p:cNvPr id="70" name="object 70"/>
            <p:cNvSpPr/>
            <p:nvPr/>
          </p:nvSpPr>
          <p:spPr>
            <a:xfrm>
              <a:off x="6761226" y="1231900"/>
              <a:ext cx="509905" cy="3810"/>
            </a:xfrm>
            <a:custGeom>
              <a:avLst/>
              <a:gdLst/>
              <a:ahLst/>
              <a:cxnLst/>
              <a:rect l="l" t="t" r="r" b="b"/>
              <a:pathLst>
                <a:path w="509904" h="3809">
                  <a:moveTo>
                    <a:pt x="509777" y="0"/>
                  </a:moveTo>
                  <a:lnTo>
                    <a:pt x="0" y="0"/>
                  </a:lnTo>
                  <a:lnTo>
                    <a:pt x="1524" y="2539"/>
                  </a:lnTo>
                  <a:lnTo>
                    <a:pt x="2031" y="3810"/>
                  </a:lnTo>
                  <a:lnTo>
                    <a:pt x="507746" y="3810"/>
                  </a:lnTo>
                  <a:lnTo>
                    <a:pt x="508253" y="2539"/>
                  </a:lnTo>
                  <a:lnTo>
                    <a:pt x="509777" y="0"/>
                  </a:lnTo>
                  <a:close/>
                </a:path>
              </a:pathLst>
            </a:custGeom>
            <a:solidFill>
              <a:srgbClr val="E25A00"/>
            </a:solidFill>
          </p:spPr>
          <p:txBody>
            <a:bodyPr wrap="square" lIns="0" tIns="0" rIns="0" bIns="0" rtlCol="0"/>
            <a:lstStyle/>
            <a:p>
              <a:endParaRPr/>
            </a:p>
          </p:txBody>
        </p:sp>
        <p:sp>
          <p:nvSpPr>
            <p:cNvPr id="71" name="object 71"/>
            <p:cNvSpPr/>
            <p:nvPr/>
          </p:nvSpPr>
          <p:spPr>
            <a:xfrm>
              <a:off x="6763257" y="1235710"/>
              <a:ext cx="506095" cy="5080"/>
            </a:xfrm>
            <a:custGeom>
              <a:avLst/>
              <a:gdLst/>
              <a:ahLst/>
              <a:cxnLst/>
              <a:rect l="l" t="t" r="r" b="b"/>
              <a:pathLst>
                <a:path w="506095" h="5080">
                  <a:moveTo>
                    <a:pt x="505714" y="0"/>
                  </a:moveTo>
                  <a:lnTo>
                    <a:pt x="0" y="0"/>
                  </a:lnTo>
                  <a:lnTo>
                    <a:pt x="2032" y="5079"/>
                  </a:lnTo>
                  <a:lnTo>
                    <a:pt x="503682" y="5079"/>
                  </a:lnTo>
                  <a:lnTo>
                    <a:pt x="505714" y="0"/>
                  </a:lnTo>
                  <a:close/>
                </a:path>
              </a:pathLst>
            </a:custGeom>
            <a:solidFill>
              <a:srgbClr val="E45A00"/>
            </a:solidFill>
          </p:spPr>
          <p:txBody>
            <a:bodyPr wrap="square" lIns="0" tIns="0" rIns="0" bIns="0" rtlCol="0"/>
            <a:lstStyle/>
            <a:p>
              <a:endParaRPr/>
            </a:p>
          </p:txBody>
        </p:sp>
        <p:sp>
          <p:nvSpPr>
            <p:cNvPr id="72" name="object 72"/>
            <p:cNvSpPr/>
            <p:nvPr/>
          </p:nvSpPr>
          <p:spPr>
            <a:xfrm>
              <a:off x="6765036" y="1239519"/>
              <a:ext cx="502284" cy="3810"/>
            </a:xfrm>
            <a:custGeom>
              <a:avLst/>
              <a:gdLst/>
              <a:ahLst/>
              <a:cxnLst/>
              <a:rect l="l" t="t" r="r" b="b"/>
              <a:pathLst>
                <a:path w="502284" h="3809">
                  <a:moveTo>
                    <a:pt x="502158" y="0"/>
                  </a:moveTo>
                  <a:lnTo>
                    <a:pt x="0" y="0"/>
                  </a:lnTo>
                  <a:lnTo>
                    <a:pt x="0" y="1270"/>
                  </a:lnTo>
                  <a:lnTo>
                    <a:pt x="1270" y="1270"/>
                  </a:lnTo>
                  <a:lnTo>
                    <a:pt x="1270" y="3810"/>
                  </a:lnTo>
                  <a:lnTo>
                    <a:pt x="500888" y="3810"/>
                  </a:lnTo>
                  <a:lnTo>
                    <a:pt x="500888" y="1270"/>
                  </a:lnTo>
                  <a:lnTo>
                    <a:pt x="502158" y="1270"/>
                  </a:lnTo>
                  <a:lnTo>
                    <a:pt x="502158" y="0"/>
                  </a:lnTo>
                  <a:close/>
                </a:path>
              </a:pathLst>
            </a:custGeom>
            <a:solidFill>
              <a:srgbClr val="E65B00"/>
            </a:solidFill>
          </p:spPr>
          <p:txBody>
            <a:bodyPr wrap="square" lIns="0" tIns="0" rIns="0" bIns="0" rtlCol="0"/>
            <a:lstStyle/>
            <a:p>
              <a:endParaRPr/>
            </a:p>
          </p:txBody>
        </p:sp>
        <p:sp>
          <p:nvSpPr>
            <p:cNvPr id="73" name="object 73"/>
            <p:cNvSpPr/>
            <p:nvPr/>
          </p:nvSpPr>
          <p:spPr>
            <a:xfrm>
              <a:off x="6767321" y="1243330"/>
              <a:ext cx="497840" cy="3810"/>
            </a:xfrm>
            <a:custGeom>
              <a:avLst/>
              <a:gdLst/>
              <a:ahLst/>
              <a:cxnLst/>
              <a:rect l="l" t="t" r="r" b="b"/>
              <a:pathLst>
                <a:path w="497840" h="3809">
                  <a:moveTo>
                    <a:pt x="497585" y="0"/>
                  </a:moveTo>
                  <a:lnTo>
                    <a:pt x="0" y="0"/>
                  </a:lnTo>
                  <a:lnTo>
                    <a:pt x="3048" y="3810"/>
                  </a:lnTo>
                  <a:lnTo>
                    <a:pt x="494537" y="3810"/>
                  </a:lnTo>
                  <a:lnTo>
                    <a:pt x="497585" y="0"/>
                  </a:lnTo>
                  <a:close/>
                </a:path>
              </a:pathLst>
            </a:custGeom>
            <a:solidFill>
              <a:srgbClr val="E85C00"/>
            </a:solidFill>
          </p:spPr>
          <p:txBody>
            <a:bodyPr wrap="square" lIns="0" tIns="0" rIns="0" bIns="0" rtlCol="0"/>
            <a:lstStyle/>
            <a:p>
              <a:endParaRPr/>
            </a:p>
          </p:txBody>
        </p:sp>
        <p:sp>
          <p:nvSpPr>
            <p:cNvPr id="74" name="object 74"/>
            <p:cNvSpPr/>
            <p:nvPr/>
          </p:nvSpPr>
          <p:spPr>
            <a:xfrm>
              <a:off x="6770370" y="1247139"/>
              <a:ext cx="491490" cy="3810"/>
            </a:xfrm>
            <a:custGeom>
              <a:avLst/>
              <a:gdLst/>
              <a:ahLst/>
              <a:cxnLst/>
              <a:rect l="l" t="t" r="r" b="b"/>
              <a:pathLst>
                <a:path w="491490" h="3809">
                  <a:moveTo>
                    <a:pt x="491489" y="0"/>
                  </a:moveTo>
                  <a:lnTo>
                    <a:pt x="0" y="0"/>
                  </a:lnTo>
                  <a:lnTo>
                    <a:pt x="2285" y="3810"/>
                  </a:lnTo>
                  <a:lnTo>
                    <a:pt x="489203" y="3810"/>
                  </a:lnTo>
                  <a:lnTo>
                    <a:pt x="491489" y="0"/>
                  </a:lnTo>
                  <a:close/>
                </a:path>
              </a:pathLst>
            </a:custGeom>
            <a:solidFill>
              <a:srgbClr val="E95C00"/>
            </a:solidFill>
          </p:spPr>
          <p:txBody>
            <a:bodyPr wrap="square" lIns="0" tIns="0" rIns="0" bIns="0" rtlCol="0"/>
            <a:lstStyle/>
            <a:p>
              <a:endParaRPr/>
            </a:p>
          </p:txBody>
        </p:sp>
        <p:sp>
          <p:nvSpPr>
            <p:cNvPr id="75" name="object 75"/>
            <p:cNvSpPr/>
            <p:nvPr/>
          </p:nvSpPr>
          <p:spPr>
            <a:xfrm>
              <a:off x="6772655" y="1250950"/>
              <a:ext cx="487045" cy="3810"/>
            </a:xfrm>
            <a:custGeom>
              <a:avLst/>
              <a:gdLst/>
              <a:ahLst/>
              <a:cxnLst/>
              <a:rect l="l" t="t" r="r" b="b"/>
              <a:pathLst>
                <a:path w="487045" h="3809">
                  <a:moveTo>
                    <a:pt x="486918" y="0"/>
                  </a:moveTo>
                  <a:lnTo>
                    <a:pt x="0" y="0"/>
                  </a:lnTo>
                  <a:lnTo>
                    <a:pt x="1524" y="2539"/>
                  </a:lnTo>
                  <a:lnTo>
                    <a:pt x="3217" y="3810"/>
                  </a:lnTo>
                  <a:lnTo>
                    <a:pt x="483700" y="3810"/>
                  </a:lnTo>
                  <a:lnTo>
                    <a:pt x="485394" y="2539"/>
                  </a:lnTo>
                  <a:lnTo>
                    <a:pt x="486918" y="0"/>
                  </a:lnTo>
                  <a:close/>
                </a:path>
              </a:pathLst>
            </a:custGeom>
            <a:solidFill>
              <a:srgbClr val="EB5D00"/>
            </a:solidFill>
          </p:spPr>
          <p:txBody>
            <a:bodyPr wrap="square" lIns="0" tIns="0" rIns="0" bIns="0" rtlCol="0"/>
            <a:lstStyle/>
            <a:p>
              <a:endParaRPr/>
            </a:p>
          </p:txBody>
        </p:sp>
        <p:sp>
          <p:nvSpPr>
            <p:cNvPr id="76" name="object 76"/>
            <p:cNvSpPr/>
            <p:nvPr/>
          </p:nvSpPr>
          <p:spPr>
            <a:xfrm>
              <a:off x="6775873" y="1254760"/>
              <a:ext cx="480695" cy="3810"/>
            </a:xfrm>
            <a:custGeom>
              <a:avLst/>
              <a:gdLst/>
              <a:ahLst/>
              <a:cxnLst/>
              <a:rect l="l" t="t" r="r" b="b"/>
              <a:pathLst>
                <a:path w="480695" h="3809">
                  <a:moveTo>
                    <a:pt x="480483" y="0"/>
                  </a:moveTo>
                  <a:lnTo>
                    <a:pt x="0" y="0"/>
                  </a:lnTo>
                  <a:lnTo>
                    <a:pt x="3386" y="2539"/>
                  </a:lnTo>
                  <a:lnTo>
                    <a:pt x="4656" y="3810"/>
                  </a:lnTo>
                  <a:lnTo>
                    <a:pt x="475826" y="3810"/>
                  </a:lnTo>
                  <a:lnTo>
                    <a:pt x="477096" y="2539"/>
                  </a:lnTo>
                  <a:lnTo>
                    <a:pt x="480483" y="0"/>
                  </a:lnTo>
                  <a:close/>
                </a:path>
              </a:pathLst>
            </a:custGeom>
            <a:solidFill>
              <a:srgbClr val="ED5E00"/>
            </a:solidFill>
          </p:spPr>
          <p:txBody>
            <a:bodyPr wrap="square" lIns="0" tIns="0" rIns="0" bIns="0" rtlCol="0"/>
            <a:lstStyle/>
            <a:p>
              <a:endParaRPr/>
            </a:p>
          </p:txBody>
        </p:sp>
        <p:sp>
          <p:nvSpPr>
            <p:cNvPr id="77" name="object 77"/>
            <p:cNvSpPr/>
            <p:nvPr/>
          </p:nvSpPr>
          <p:spPr>
            <a:xfrm>
              <a:off x="6779260" y="1257300"/>
              <a:ext cx="473709" cy="5080"/>
            </a:xfrm>
            <a:custGeom>
              <a:avLst/>
              <a:gdLst/>
              <a:ahLst/>
              <a:cxnLst/>
              <a:rect l="l" t="t" r="r" b="b"/>
              <a:pathLst>
                <a:path w="473709" h="5080">
                  <a:moveTo>
                    <a:pt x="473710" y="0"/>
                  </a:moveTo>
                  <a:lnTo>
                    <a:pt x="0" y="0"/>
                  </a:lnTo>
                  <a:lnTo>
                    <a:pt x="5079" y="5079"/>
                  </a:lnTo>
                  <a:lnTo>
                    <a:pt x="468630" y="5079"/>
                  </a:lnTo>
                  <a:lnTo>
                    <a:pt x="473710" y="0"/>
                  </a:lnTo>
                  <a:close/>
                </a:path>
              </a:pathLst>
            </a:custGeom>
            <a:solidFill>
              <a:srgbClr val="EF5F00"/>
            </a:solidFill>
          </p:spPr>
          <p:txBody>
            <a:bodyPr wrap="square" lIns="0" tIns="0" rIns="0" bIns="0" rtlCol="0"/>
            <a:lstStyle/>
            <a:p>
              <a:endParaRPr/>
            </a:p>
          </p:txBody>
        </p:sp>
        <p:sp>
          <p:nvSpPr>
            <p:cNvPr id="78" name="object 78"/>
            <p:cNvSpPr/>
            <p:nvPr/>
          </p:nvSpPr>
          <p:spPr>
            <a:xfrm>
              <a:off x="6783070" y="1261110"/>
              <a:ext cx="466090" cy="3810"/>
            </a:xfrm>
            <a:custGeom>
              <a:avLst/>
              <a:gdLst/>
              <a:ahLst/>
              <a:cxnLst/>
              <a:rect l="l" t="t" r="r" b="b"/>
              <a:pathLst>
                <a:path w="466090" h="3809">
                  <a:moveTo>
                    <a:pt x="466089" y="0"/>
                  </a:moveTo>
                  <a:lnTo>
                    <a:pt x="0" y="0"/>
                  </a:lnTo>
                  <a:lnTo>
                    <a:pt x="3810" y="3810"/>
                  </a:lnTo>
                  <a:lnTo>
                    <a:pt x="462279" y="3810"/>
                  </a:lnTo>
                  <a:lnTo>
                    <a:pt x="466089" y="0"/>
                  </a:lnTo>
                  <a:close/>
                </a:path>
              </a:pathLst>
            </a:custGeom>
            <a:solidFill>
              <a:srgbClr val="F15F00"/>
            </a:solidFill>
          </p:spPr>
          <p:txBody>
            <a:bodyPr wrap="square" lIns="0" tIns="0" rIns="0" bIns="0" rtlCol="0"/>
            <a:lstStyle/>
            <a:p>
              <a:endParaRPr/>
            </a:p>
          </p:txBody>
        </p:sp>
        <p:sp>
          <p:nvSpPr>
            <p:cNvPr id="79" name="object 79"/>
            <p:cNvSpPr/>
            <p:nvPr/>
          </p:nvSpPr>
          <p:spPr>
            <a:xfrm>
              <a:off x="6786879" y="1264919"/>
              <a:ext cx="458470" cy="3810"/>
            </a:xfrm>
            <a:custGeom>
              <a:avLst/>
              <a:gdLst/>
              <a:ahLst/>
              <a:cxnLst/>
              <a:rect l="l" t="t" r="r" b="b"/>
              <a:pathLst>
                <a:path w="458470" h="3809">
                  <a:moveTo>
                    <a:pt x="458469" y="0"/>
                  </a:moveTo>
                  <a:lnTo>
                    <a:pt x="0" y="0"/>
                  </a:lnTo>
                  <a:lnTo>
                    <a:pt x="3809" y="3809"/>
                  </a:lnTo>
                  <a:lnTo>
                    <a:pt x="454659" y="3809"/>
                  </a:lnTo>
                  <a:lnTo>
                    <a:pt x="458469" y="0"/>
                  </a:lnTo>
                  <a:close/>
                </a:path>
              </a:pathLst>
            </a:custGeom>
            <a:solidFill>
              <a:srgbClr val="F36000"/>
            </a:solidFill>
          </p:spPr>
          <p:txBody>
            <a:bodyPr wrap="square" lIns="0" tIns="0" rIns="0" bIns="0" rtlCol="0"/>
            <a:lstStyle/>
            <a:p>
              <a:endParaRPr/>
            </a:p>
          </p:txBody>
        </p:sp>
        <p:sp>
          <p:nvSpPr>
            <p:cNvPr id="80" name="object 80"/>
            <p:cNvSpPr/>
            <p:nvPr/>
          </p:nvSpPr>
          <p:spPr>
            <a:xfrm>
              <a:off x="6790689" y="1268730"/>
              <a:ext cx="450850" cy="3810"/>
            </a:xfrm>
            <a:custGeom>
              <a:avLst/>
              <a:gdLst/>
              <a:ahLst/>
              <a:cxnLst/>
              <a:rect l="l" t="t" r="r" b="b"/>
              <a:pathLst>
                <a:path w="450850" h="3809">
                  <a:moveTo>
                    <a:pt x="450850" y="0"/>
                  </a:moveTo>
                  <a:lnTo>
                    <a:pt x="0" y="0"/>
                  </a:lnTo>
                  <a:lnTo>
                    <a:pt x="6350" y="3810"/>
                  </a:lnTo>
                  <a:lnTo>
                    <a:pt x="444500" y="3810"/>
                  </a:lnTo>
                  <a:lnTo>
                    <a:pt x="450850" y="0"/>
                  </a:lnTo>
                  <a:close/>
                </a:path>
              </a:pathLst>
            </a:custGeom>
            <a:solidFill>
              <a:srgbClr val="F46100"/>
            </a:solidFill>
          </p:spPr>
          <p:txBody>
            <a:bodyPr wrap="square" lIns="0" tIns="0" rIns="0" bIns="0" rtlCol="0"/>
            <a:lstStyle/>
            <a:p>
              <a:endParaRPr/>
            </a:p>
          </p:txBody>
        </p:sp>
        <p:sp>
          <p:nvSpPr>
            <p:cNvPr id="81" name="object 81"/>
            <p:cNvSpPr/>
            <p:nvPr/>
          </p:nvSpPr>
          <p:spPr>
            <a:xfrm>
              <a:off x="6797039" y="1272539"/>
              <a:ext cx="438150" cy="3810"/>
            </a:xfrm>
            <a:custGeom>
              <a:avLst/>
              <a:gdLst/>
              <a:ahLst/>
              <a:cxnLst/>
              <a:rect l="l" t="t" r="r" b="b"/>
              <a:pathLst>
                <a:path w="438150" h="3809">
                  <a:moveTo>
                    <a:pt x="438150" y="0"/>
                  </a:moveTo>
                  <a:lnTo>
                    <a:pt x="0" y="0"/>
                  </a:lnTo>
                  <a:lnTo>
                    <a:pt x="6350" y="3810"/>
                  </a:lnTo>
                  <a:lnTo>
                    <a:pt x="430529" y="3810"/>
                  </a:lnTo>
                  <a:lnTo>
                    <a:pt x="438150" y="0"/>
                  </a:lnTo>
                  <a:close/>
                </a:path>
              </a:pathLst>
            </a:custGeom>
            <a:solidFill>
              <a:srgbClr val="F66200"/>
            </a:solidFill>
          </p:spPr>
          <p:txBody>
            <a:bodyPr wrap="square" lIns="0" tIns="0" rIns="0" bIns="0" rtlCol="0"/>
            <a:lstStyle/>
            <a:p>
              <a:endParaRPr/>
            </a:p>
          </p:txBody>
        </p:sp>
        <p:sp>
          <p:nvSpPr>
            <p:cNvPr id="82" name="object 82"/>
            <p:cNvSpPr/>
            <p:nvPr/>
          </p:nvSpPr>
          <p:spPr>
            <a:xfrm>
              <a:off x="6807200" y="1276349"/>
              <a:ext cx="417195" cy="3810"/>
            </a:xfrm>
            <a:custGeom>
              <a:avLst/>
              <a:gdLst/>
              <a:ahLst/>
              <a:cxnLst/>
              <a:rect l="l" t="t" r="r" b="b"/>
              <a:pathLst>
                <a:path w="417195" h="3809">
                  <a:moveTo>
                    <a:pt x="417182" y="0"/>
                  </a:moveTo>
                  <a:lnTo>
                    <a:pt x="0" y="0"/>
                  </a:lnTo>
                  <a:lnTo>
                    <a:pt x="0" y="2540"/>
                  </a:lnTo>
                  <a:lnTo>
                    <a:pt x="5397" y="2540"/>
                  </a:lnTo>
                  <a:lnTo>
                    <a:pt x="5397" y="3810"/>
                  </a:lnTo>
                  <a:lnTo>
                    <a:pt x="412419" y="3810"/>
                  </a:lnTo>
                  <a:lnTo>
                    <a:pt x="412419" y="2540"/>
                  </a:lnTo>
                  <a:lnTo>
                    <a:pt x="417182" y="2540"/>
                  </a:lnTo>
                  <a:lnTo>
                    <a:pt x="417182" y="0"/>
                  </a:lnTo>
                  <a:close/>
                </a:path>
              </a:pathLst>
            </a:custGeom>
            <a:solidFill>
              <a:srgbClr val="F86200"/>
            </a:solidFill>
          </p:spPr>
          <p:txBody>
            <a:bodyPr wrap="square" lIns="0" tIns="0" rIns="0" bIns="0" rtlCol="0"/>
            <a:lstStyle/>
            <a:p>
              <a:endParaRPr/>
            </a:p>
          </p:txBody>
        </p:sp>
        <p:sp>
          <p:nvSpPr>
            <p:cNvPr id="83" name="object 83"/>
            <p:cNvSpPr/>
            <p:nvPr/>
          </p:nvSpPr>
          <p:spPr>
            <a:xfrm>
              <a:off x="6811009" y="1278889"/>
              <a:ext cx="410209" cy="3810"/>
            </a:xfrm>
            <a:custGeom>
              <a:avLst/>
              <a:gdLst/>
              <a:ahLst/>
              <a:cxnLst/>
              <a:rect l="l" t="t" r="r" b="b"/>
              <a:pathLst>
                <a:path w="410209" h="3809">
                  <a:moveTo>
                    <a:pt x="410210" y="0"/>
                  </a:moveTo>
                  <a:lnTo>
                    <a:pt x="0" y="0"/>
                  </a:lnTo>
                  <a:lnTo>
                    <a:pt x="6350" y="2539"/>
                  </a:lnTo>
                  <a:lnTo>
                    <a:pt x="13970" y="3810"/>
                  </a:lnTo>
                  <a:lnTo>
                    <a:pt x="396240" y="3810"/>
                  </a:lnTo>
                  <a:lnTo>
                    <a:pt x="403860" y="2539"/>
                  </a:lnTo>
                  <a:lnTo>
                    <a:pt x="410210" y="0"/>
                  </a:lnTo>
                  <a:close/>
                </a:path>
              </a:pathLst>
            </a:custGeom>
            <a:solidFill>
              <a:srgbClr val="FA6300"/>
            </a:solidFill>
          </p:spPr>
          <p:txBody>
            <a:bodyPr wrap="square" lIns="0" tIns="0" rIns="0" bIns="0" rtlCol="0"/>
            <a:lstStyle/>
            <a:p>
              <a:endParaRPr/>
            </a:p>
          </p:txBody>
        </p:sp>
        <p:sp>
          <p:nvSpPr>
            <p:cNvPr id="84" name="object 84"/>
            <p:cNvSpPr/>
            <p:nvPr/>
          </p:nvSpPr>
          <p:spPr>
            <a:xfrm>
              <a:off x="6822440" y="1028699"/>
              <a:ext cx="360680" cy="3810"/>
            </a:xfrm>
            <a:custGeom>
              <a:avLst/>
              <a:gdLst/>
              <a:ahLst/>
              <a:cxnLst/>
              <a:rect l="l" t="t" r="r" b="b"/>
              <a:pathLst>
                <a:path w="360679" h="3809">
                  <a:moveTo>
                    <a:pt x="360680" y="3810"/>
                  </a:moveTo>
                  <a:lnTo>
                    <a:pt x="354330" y="2540"/>
                  </a:lnTo>
                  <a:lnTo>
                    <a:pt x="346710" y="0"/>
                  </a:lnTo>
                  <a:lnTo>
                    <a:pt x="13970" y="0"/>
                  </a:lnTo>
                  <a:lnTo>
                    <a:pt x="7620" y="2540"/>
                  </a:lnTo>
                  <a:lnTo>
                    <a:pt x="0" y="3810"/>
                  </a:lnTo>
                  <a:lnTo>
                    <a:pt x="360680" y="3810"/>
                  </a:lnTo>
                  <a:close/>
                </a:path>
              </a:pathLst>
            </a:custGeom>
            <a:solidFill>
              <a:srgbClr val="752E00"/>
            </a:solidFill>
          </p:spPr>
          <p:txBody>
            <a:bodyPr wrap="square" lIns="0" tIns="0" rIns="0" bIns="0" rtlCol="0"/>
            <a:lstStyle/>
            <a:p>
              <a:endParaRPr/>
            </a:p>
          </p:txBody>
        </p:sp>
        <p:sp>
          <p:nvSpPr>
            <p:cNvPr id="85" name="object 85"/>
            <p:cNvSpPr/>
            <p:nvPr/>
          </p:nvSpPr>
          <p:spPr>
            <a:xfrm>
              <a:off x="6816090" y="1031240"/>
              <a:ext cx="373380" cy="5080"/>
            </a:xfrm>
            <a:custGeom>
              <a:avLst/>
              <a:gdLst/>
              <a:ahLst/>
              <a:cxnLst/>
              <a:rect l="l" t="t" r="r" b="b"/>
              <a:pathLst>
                <a:path w="373379" h="5080">
                  <a:moveTo>
                    <a:pt x="360679" y="0"/>
                  </a:moveTo>
                  <a:lnTo>
                    <a:pt x="13969" y="0"/>
                  </a:lnTo>
                  <a:lnTo>
                    <a:pt x="6350" y="1270"/>
                  </a:lnTo>
                  <a:lnTo>
                    <a:pt x="0" y="5080"/>
                  </a:lnTo>
                  <a:lnTo>
                    <a:pt x="373379" y="5080"/>
                  </a:lnTo>
                  <a:lnTo>
                    <a:pt x="367029" y="1270"/>
                  </a:lnTo>
                  <a:lnTo>
                    <a:pt x="360679" y="0"/>
                  </a:lnTo>
                  <a:close/>
                </a:path>
              </a:pathLst>
            </a:custGeom>
            <a:solidFill>
              <a:srgbClr val="772E00"/>
            </a:solidFill>
          </p:spPr>
          <p:txBody>
            <a:bodyPr wrap="square" lIns="0" tIns="0" rIns="0" bIns="0" rtlCol="0"/>
            <a:lstStyle/>
            <a:p>
              <a:endParaRPr/>
            </a:p>
          </p:txBody>
        </p:sp>
        <p:sp>
          <p:nvSpPr>
            <p:cNvPr id="86" name="object 86"/>
            <p:cNvSpPr/>
            <p:nvPr/>
          </p:nvSpPr>
          <p:spPr>
            <a:xfrm>
              <a:off x="6813969" y="1035049"/>
              <a:ext cx="378460" cy="3810"/>
            </a:xfrm>
            <a:custGeom>
              <a:avLst/>
              <a:gdLst/>
              <a:ahLst/>
              <a:cxnLst/>
              <a:rect l="l" t="t" r="r" b="b"/>
              <a:pathLst>
                <a:path w="378459" h="3809">
                  <a:moveTo>
                    <a:pt x="378040" y="1270"/>
                  </a:moveTo>
                  <a:lnTo>
                    <a:pt x="374434" y="1270"/>
                  </a:lnTo>
                  <a:lnTo>
                    <a:pt x="374434" y="0"/>
                  </a:lnTo>
                  <a:lnTo>
                    <a:pt x="3175" y="0"/>
                  </a:lnTo>
                  <a:lnTo>
                    <a:pt x="3175" y="1270"/>
                  </a:lnTo>
                  <a:lnTo>
                    <a:pt x="0" y="1270"/>
                  </a:lnTo>
                  <a:lnTo>
                    <a:pt x="0" y="3810"/>
                  </a:lnTo>
                  <a:lnTo>
                    <a:pt x="378040" y="3810"/>
                  </a:lnTo>
                  <a:lnTo>
                    <a:pt x="378040" y="1270"/>
                  </a:lnTo>
                  <a:close/>
                </a:path>
              </a:pathLst>
            </a:custGeom>
            <a:solidFill>
              <a:srgbClr val="792F00"/>
            </a:solidFill>
          </p:spPr>
          <p:txBody>
            <a:bodyPr wrap="square" lIns="0" tIns="0" rIns="0" bIns="0" rtlCol="0"/>
            <a:lstStyle/>
            <a:p>
              <a:endParaRPr/>
            </a:p>
          </p:txBody>
        </p:sp>
        <p:sp>
          <p:nvSpPr>
            <p:cNvPr id="87" name="object 87"/>
            <p:cNvSpPr/>
            <p:nvPr/>
          </p:nvSpPr>
          <p:spPr>
            <a:xfrm>
              <a:off x="6807619" y="1038859"/>
              <a:ext cx="391795" cy="3810"/>
            </a:xfrm>
            <a:custGeom>
              <a:avLst/>
              <a:gdLst/>
              <a:ahLst/>
              <a:cxnLst/>
              <a:rect l="l" t="t" r="r" b="b"/>
              <a:pathLst>
                <a:path w="391795" h="3809">
                  <a:moveTo>
                    <a:pt x="391579" y="1270"/>
                  </a:moveTo>
                  <a:lnTo>
                    <a:pt x="388200" y="1270"/>
                  </a:lnTo>
                  <a:lnTo>
                    <a:pt x="388200" y="0"/>
                  </a:lnTo>
                  <a:lnTo>
                    <a:pt x="3175" y="0"/>
                  </a:lnTo>
                  <a:lnTo>
                    <a:pt x="3175" y="1270"/>
                  </a:lnTo>
                  <a:lnTo>
                    <a:pt x="0" y="1270"/>
                  </a:lnTo>
                  <a:lnTo>
                    <a:pt x="0" y="3810"/>
                  </a:lnTo>
                  <a:lnTo>
                    <a:pt x="391579" y="3810"/>
                  </a:lnTo>
                  <a:lnTo>
                    <a:pt x="391579" y="1270"/>
                  </a:lnTo>
                  <a:close/>
                </a:path>
              </a:pathLst>
            </a:custGeom>
            <a:solidFill>
              <a:srgbClr val="7B3000"/>
            </a:solidFill>
          </p:spPr>
          <p:txBody>
            <a:bodyPr wrap="square" lIns="0" tIns="0" rIns="0" bIns="0" rtlCol="0"/>
            <a:lstStyle/>
            <a:p>
              <a:endParaRPr/>
            </a:p>
          </p:txBody>
        </p:sp>
        <p:sp>
          <p:nvSpPr>
            <p:cNvPr id="88" name="object 88"/>
            <p:cNvSpPr/>
            <p:nvPr/>
          </p:nvSpPr>
          <p:spPr>
            <a:xfrm>
              <a:off x="6801269" y="1042669"/>
              <a:ext cx="403860" cy="3810"/>
            </a:xfrm>
            <a:custGeom>
              <a:avLst/>
              <a:gdLst/>
              <a:ahLst/>
              <a:cxnLst/>
              <a:rect l="l" t="t" r="r" b="b"/>
              <a:pathLst>
                <a:path w="403859" h="3809">
                  <a:moveTo>
                    <a:pt x="403860" y="1270"/>
                  </a:moveTo>
                  <a:lnTo>
                    <a:pt x="401104" y="1270"/>
                  </a:lnTo>
                  <a:lnTo>
                    <a:pt x="401104" y="0"/>
                  </a:lnTo>
                  <a:lnTo>
                    <a:pt x="3175" y="0"/>
                  </a:lnTo>
                  <a:lnTo>
                    <a:pt x="3175" y="1270"/>
                  </a:lnTo>
                  <a:lnTo>
                    <a:pt x="0" y="1270"/>
                  </a:lnTo>
                  <a:lnTo>
                    <a:pt x="0" y="3810"/>
                  </a:lnTo>
                  <a:lnTo>
                    <a:pt x="403860" y="3810"/>
                  </a:lnTo>
                  <a:lnTo>
                    <a:pt x="403860" y="1270"/>
                  </a:lnTo>
                  <a:close/>
                </a:path>
              </a:pathLst>
            </a:custGeom>
            <a:solidFill>
              <a:srgbClr val="7D3100"/>
            </a:solidFill>
          </p:spPr>
          <p:txBody>
            <a:bodyPr wrap="square" lIns="0" tIns="0" rIns="0" bIns="0" rtlCol="0"/>
            <a:lstStyle/>
            <a:p>
              <a:endParaRPr/>
            </a:p>
          </p:txBody>
        </p:sp>
        <p:sp>
          <p:nvSpPr>
            <p:cNvPr id="89" name="object 89"/>
            <p:cNvSpPr/>
            <p:nvPr/>
          </p:nvSpPr>
          <p:spPr>
            <a:xfrm>
              <a:off x="6794500" y="1046480"/>
              <a:ext cx="417195" cy="3810"/>
            </a:xfrm>
            <a:custGeom>
              <a:avLst/>
              <a:gdLst/>
              <a:ahLst/>
              <a:cxnLst/>
              <a:rect l="l" t="t" r="r" b="b"/>
              <a:pathLst>
                <a:path w="417195" h="3809">
                  <a:moveTo>
                    <a:pt x="412326" y="0"/>
                  </a:moveTo>
                  <a:lnTo>
                    <a:pt x="4656" y="0"/>
                  </a:lnTo>
                  <a:lnTo>
                    <a:pt x="2540" y="1270"/>
                  </a:lnTo>
                  <a:lnTo>
                    <a:pt x="0" y="3810"/>
                  </a:lnTo>
                  <a:lnTo>
                    <a:pt x="417195" y="3810"/>
                  </a:lnTo>
                  <a:lnTo>
                    <a:pt x="414020" y="1270"/>
                  </a:lnTo>
                  <a:lnTo>
                    <a:pt x="412326" y="0"/>
                  </a:lnTo>
                  <a:close/>
                </a:path>
              </a:pathLst>
            </a:custGeom>
            <a:solidFill>
              <a:srgbClr val="7F3300"/>
            </a:solidFill>
          </p:spPr>
          <p:txBody>
            <a:bodyPr wrap="square" lIns="0" tIns="0" rIns="0" bIns="0" rtlCol="0"/>
            <a:lstStyle/>
            <a:p>
              <a:endParaRPr/>
            </a:p>
          </p:txBody>
        </p:sp>
        <p:sp>
          <p:nvSpPr>
            <p:cNvPr id="90" name="object 90"/>
            <p:cNvSpPr/>
            <p:nvPr/>
          </p:nvSpPr>
          <p:spPr>
            <a:xfrm>
              <a:off x="6790944" y="1050290"/>
              <a:ext cx="425450" cy="3810"/>
            </a:xfrm>
            <a:custGeom>
              <a:avLst/>
              <a:gdLst/>
              <a:ahLst/>
              <a:cxnLst/>
              <a:rect l="l" t="t" r="r" b="b"/>
              <a:pathLst>
                <a:path w="425450" h="3809">
                  <a:moveTo>
                    <a:pt x="420751" y="0"/>
                  </a:moveTo>
                  <a:lnTo>
                    <a:pt x="3556" y="0"/>
                  </a:lnTo>
                  <a:lnTo>
                    <a:pt x="1016" y="2539"/>
                  </a:lnTo>
                  <a:lnTo>
                    <a:pt x="0" y="3810"/>
                  </a:lnTo>
                  <a:lnTo>
                    <a:pt x="424942" y="3810"/>
                  </a:lnTo>
                  <a:lnTo>
                    <a:pt x="423926" y="2539"/>
                  </a:lnTo>
                  <a:lnTo>
                    <a:pt x="420751" y="0"/>
                  </a:lnTo>
                  <a:close/>
                </a:path>
              </a:pathLst>
            </a:custGeom>
            <a:solidFill>
              <a:srgbClr val="813300"/>
            </a:solidFill>
          </p:spPr>
          <p:txBody>
            <a:bodyPr wrap="square" lIns="0" tIns="0" rIns="0" bIns="0" rtlCol="0"/>
            <a:lstStyle/>
            <a:p>
              <a:endParaRPr/>
            </a:p>
          </p:txBody>
        </p:sp>
        <p:sp>
          <p:nvSpPr>
            <p:cNvPr id="91" name="object 91"/>
            <p:cNvSpPr/>
            <p:nvPr/>
          </p:nvSpPr>
          <p:spPr>
            <a:xfrm>
              <a:off x="6787895" y="1052830"/>
              <a:ext cx="431165" cy="5080"/>
            </a:xfrm>
            <a:custGeom>
              <a:avLst/>
              <a:gdLst/>
              <a:ahLst/>
              <a:cxnLst/>
              <a:rect l="l" t="t" r="r" b="b"/>
              <a:pathLst>
                <a:path w="431165" h="5080">
                  <a:moveTo>
                    <a:pt x="426974" y="0"/>
                  </a:moveTo>
                  <a:lnTo>
                    <a:pt x="4064" y="0"/>
                  </a:lnTo>
                  <a:lnTo>
                    <a:pt x="0" y="5080"/>
                  </a:lnTo>
                  <a:lnTo>
                    <a:pt x="431038" y="5080"/>
                  </a:lnTo>
                  <a:lnTo>
                    <a:pt x="426974" y="0"/>
                  </a:lnTo>
                  <a:close/>
                </a:path>
              </a:pathLst>
            </a:custGeom>
            <a:solidFill>
              <a:srgbClr val="833300"/>
            </a:solidFill>
          </p:spPr>
          <p:txBody>
            <a:bodyPr wrap="square" lIns="0" tIns="0" rIns="0" bIns="0" rtlCol="0"/>
            <a:lstStyle/>
            <a:p>
              <a:endParaRPr/>
            </a:p>
          </p:txBody>
        </p:sp>
        <p:sp>
          <p:nvSpPr>
            <p:cNvPr id="92" name="object 92"/>
            <p:cNvSpPr/>
            <p:nvPr/>
          </p:nvSpPr>
          <p:spPr>
            <a:xfrm>
              <a:off x="6785610" y="1056640"/>
              <a:ext cx="435609" cy="3810"/>
            </a:xfrm>
            <a:custGeom>
              <a:avLst/>
              <a:gdLst/>
              <a:ahLst/>
              <a:cxnLst/>
              <a:rect l="l" t="t" r="r" b="b"/>
              <a:pathLst>
                <a:path w="435609" h="3809">
                  <a:moveTo>
                    <a:pt x="432308" y="0"/>
                  </a:moveTo>
                  <a:lnTo>
                    <a:pt x="3301" y="0"/>
                  </a:lnTo>
                  <a:lnTo>
                    <a:pt x="1270" y="2539"/>
                  </a:lnTo>
                  <a:lnTo>
                    <a:pt x="0" y="3810"/>
                  </a:lnTo>
                  <a:lnTo>
                    <a:pt x="435292" y="3810"/>
                  </a:lnTo>
                  <a:lnTo>
                    <a:pt x="434340" y="2539"/>
                  </a:lnTo>
                  <a:lnTo>
                    <a:pt x="432308" y="0"/>
                  </a:lnTo>
                  <a:close/>
                </a:path>
              </a:pathLst>
            </a:custGeom>
            <a:solidFill>
              <a:srgbClr val="853400"/>
            </a:solidFill>
          </p:spPr>
          <p:txBody>
            <a:bodyPr wrap="square" lIns="0" tIns="0" rIns="0" bIns="0" rtlCol="0"/>
            <a:lstStyle/>
            <a:p>
              <a:endParaRPr/>
            </a:p>
          </p:txBody>
        </p:sp>
        <p:sp>
          <p:nvSpPr>
            <p:cNvPr id="93" name="object 93"/>
            <p:cNvSpPr/>
            <p:nvPr/>
          </p:nvSpPr>
          <p:spPr>
            <a:xfrm>
              <a:off x="6781800" y="1060450"/>
              <a:ext cx="441959" cy="3810"/>
            </a:xfrm>
            <a:custGeom>
              <a:avLst/>
              <a:gdLst/>
              <a:ahLst/>
              <a:cxnLst/>
              <a:rect l="l" t="t" r="r" b="b"/>
              <a:pathLst>
                <a:path w="441959" h="3809">
                  <a:moveTo>
                    <a:pt x="439102" y="0"/>
                  </a:moveTo>
                  <a:lnTo>
                    <a:pt x="3809" y="0"/>
                  </a:lnTo>
                  <a:lnTo>
                    <a:pt x="0" y="3810"/>
                  </a:lnTo>
                  <a:lnTo>
                    <a:pt x="441959" y="3810"/>
                  </a:lnTo>
                  <a:lnTo>
                    <a:pt x="439102" y="0"/>
                  </a:lnTo>
                  <a:close/>
                </a:path>
              </a:pathLst>
            </a:custGeom>
            <a:solidFill>
              <a:srgbClr val="873500"/>
            </a:solidFill>
          </p:spPr>
          <p:txBody>
            <a:bodyPr wrap="square" lIns="0" tIns="0" rIns="0" bIns="0" rtlCol="0"/>
            <a:lstStyle/>
            <a:p>
              <a:endParaRPr/>
            </a:p>
          </p:txBody>
        </p:sp>
        <p:sp>
          <p:nvSpPr>
            <p:cNvPr id="94" name="object 94"/>
            <p:cNvSpPr/>
            <p:nvPr/>
          </p:nvSpPr>
          <p:spPr>
            <a:xfrm>
              <a:off x="6779513" y="1064259"/>
              <a:ext cx="447040" cy="3810"/>
            </a:xfrm>
            <a:custGeom>
              <a:avLst/>
              <a:gdLst/>
              <a:ahLst/>
              <a:cxnLst/>
              <a:rect l="l" t="t" r="r" b="b"/>
              <a:pathLst>
                <a:path w="447040" h="3809">
                  <a:moveTo>
                    <a:pt x="444246" y="0"/>
                  </a:moveTo>
                  <a:lnTo>
                    <a:pt x="2286" y="0"/>
                  </a:lnTo>
                  <a:lnTo>
                    <a:pt x="0" y="3810"/>
                  </a:lnTo>
                  <a:lnTo>
                    <a:pt x="446532" y="3810"/>
                  </a:lnTo>
                  <a:lnTo>
                    <a:pt x="444246" y="0"/>
                  </a:lnTo>
                  <a:close/>
                </a:path>
              </a:pathLst>
            </a:custGeom>
            <a:solidFill>
              <a:srgbClr val="893600"/>
            </a:solidFill>
          </p:spPr>
          <p:txBody>
            <a:bodyPr wrap="square" lIns="0" tIns="0" rIns="0" bIns="0" rtlCol="0"/>
            <a:lstStyle/>
            <a:p>
              <a:endParaRPr/>
            </a:p>
          </p:txBody>
        </p:sp>
        <p:sp>
          <p:nvSpPr>
            <p:cNvPr id="95" name="object 95"/>
            <p:cNvSpPr/>
            <p:nvPr/>
          </p:nvSpPr>
          <p:spPr>
            <a:xfrm>
              <a:off x="6777228" y="1068069"/>
              <a:ext cx="451484" cy="3810"/>
            </a:xfrm>
            <a:custGeom>
              <a:avLst/>
              <a:gdLst/>
              <a:ahLst/>
              <a:cxnLst/>
              <a:rect l="l" t="t" r="r" b="b"/>
              <a:pathLst>
                <a:path w="451484" h="3809">
                  <a:moveTo>
                    <a:pt x="448818" y="0"/>
                  </a:moveTo>
                  <a:lnTo>
                    <a:pt x="2285" y="0"/>
                  </a:lnTo>
                  <a:lnTo>
                    <a:pt x="0" y="3809"/>
                  </a:lnTo>
                  <a:lnTo>
                    <a:pt x="451103" y="3809"/>
                  </a:lnTo>
                  <a:lnTo>
                    <a:pt x="448818" y="0"/>
                  </a:lnTo>
                  <a:close/>
                </a:path>
              </a:pathLst>
            </a:custGeom>
            <a:solidFill>
              <a:srgbClr val="8B3600"/>
            </a:solidFill>
          </p:spPr>
          <p:txBody>
            <a:bodyPr wrap="square" lIns="0" tIns="0" rIns="0" bIns="0" rtlCol="0"/>
            <a:lstStyle/>
            <a:p>
              <a:endParaRPr/>
            </a:p>
          </p:txBody>
        </p:sp>
        <p:sp>
          <p:nvSpPr>
            <p:cNvPr id="96" name="object 96"/>
            <p:cNvSpPr/>
            <p:nvPr/>
          </p:nvSpPr>
          <p:spPr>
            <a:xfrm>
              <a:off x="6774942" y="1071880"/>
              <a:ext cx="455930" cy="3810"/>
            </a:xfrm>
            <a:custGeom>
              <a:avLst/>
              <a:gdLst/>
              <a:ahLst/>
              <a:cxnLst/>
              <a:rect l="l" t="t" r="r" b="b"/>
              <a:pathLst>
                <a:path w="455929" h="3809">
                  <a:moveTo>
                    <a:pt x="453389" y="0"/>
                  </a:moveTo>
                  <a:lnTo>
                    <a:pt x="2285" y="0"/>
                  </a:lnTo>
                  <a:lnTo>
                    <a:pt x="0" y="3810"/>
                  </a:lnTo>
                  <a:lnTo>
                    <a:pt x="455675" y="3810"/>
                  </a:lnTo>
                  <a:lnTo>
                    <a:pt x="453389" y="0"/>
                  </a:lnTo>
                  <a:close/>
                </a:path>
              </a:pathLst>
            </a:custGeom>
            <a:solidFill>
              <a:srgbClr val="8D3700"/>
            </a:solidFill>
          </p:spPr>
          <p:txBody>
            <a:bodyPr wrap="square" lIns="0" tIns="0" rIns="0" bIns="0" rtlCol="0"/>
            <a:lstStyle/>
            <a:p>
              <a:endParaRPr/>
            </a:p>
          </p:txBody>
        </p:sp>
        <p:sp>
          <p:nvSpPr>
            <p:cNvPr id="97" name="object 97"/>
            <p:cNvSpPr/>
            <p:nvPr/>
          </p:nvSpPr>
          <p:spPr>
            <a:xfrm>
              <a:off x="6773748" y="1075689"/>
              <a:ext cx="458470" cy="3810"/>
            </a:xfrm>
            <a:custGeom>
              <a:avLst/>
              <a:gdLst/>
              <a:ahLst/>
              <a:cxnLst/>
              <a:rect l="l" t="t" r="r" b="b"/>
              <a:pathLst>
                <a:path w="458470" h="3809">
                  <a:moveTo>
                    <a:pt x="458254" y="1270"/>
                  </a:moveTo>
                  <a:lnTo>
                    <a:pt x="457250" y="1270"/>
                  </a:lnTo>
                  <a:lnTo>
                    <a:pt x="457250" y="0"/>
                  </a:lnTo>
                  <a:lnTo>
                    <a:pt x="812" y="0"/>
                  </a:lnTo>
                  <a:lnTo>
                    <a:pt x="812" y="1270"/>
                  </a:lnTo>
                  <a:lnTo>
                    <a:pt x="0" y="1270"/>
                  </a:lnTo>
                  <a:lnTo>
                    <a:pt x="0" y="3810"/>
                  </a:lnTo>
                  <a:lnTo>
                    <a:pt x="458254" y="3810"/>
                  </a:lnTo>
                  <a:lnTo>
                    <a:pt x="458254" y="1270"/>
                  </a:lnTo>
                  <a:close/>
                </a:path>
              </a:pathLst>
            </a:custGeom>
            <a:solidFill>
              <a:srgbClr val="8F3800"/>
            </a:solidFill>
          </p:spPr>
          <p:txBody>
            <a:bodyPr wrap="square" lIns="0" tIns="0" rIns="0" bIns="0" rtlCol="0"/>
            <a:lstStyle/>
            <a:p>
              <a:endParaRPr/>
            </a:p>
          </p:txBody>
        </p:sp>
        <p:sp>
          <p:nvSpPr>
            <p:cNvPr id="98" name="object 98"/>
            <p:cNvSpPr/>
            <p:nvPr/>
          </p:nvSpPr>
          <p:spPr>
            <a:xfrm>
              <a:off x="6772063" y="1079500"/>
              <a:ext cx="462915" cy="3810"/>
            </a:xfrm>
            <a:custGeom>
              <a:avLst/>
              <a:gdLst/>
              <a:ahLst/>
              <a:cxnLst/>
              <a:rect l="l" t="t" r="r" b="b"/>
              <a:pathLst>
                <a:path w="462915" h="3809">
                  <a:moveTo>
                    <a:pt x="460586" y="0"/>
                  </a:moveTo>
                  <a:lnTo>
                    <a:pt x="1270" y="0"/>
                  </a:lnTo>
                  <a:lnTo>
                    <a:pt x="0" y="3810"/>
                  </a:lnTo>
                  <a:lnTo>
                    <a:pt x="462491" y="3810"/>
                  </a:lnTo>
                  <a:lnTo>
                    <a:pt x="460586" y="0"/>
                  </a:lnTo>
                  <a:close/>
                </a:path>
              </a:pathLst>
            </a:custGeom>
            <a:solidFill>
              <a:srgbClr val="913900"/>
            </a:solidFill>
          </p:spPr>
          <p:txBody>
            <a:bodyPr wrap="square" lIns="0" tIns="0" rIns="0" bIns="0" rtlCol="0"/>
            <a:lstStyle/>
            <a:p>
              <a:endParaRPr/>
            </a:p>
          </p:txBody>
        </p:sp>
        <p:sp>
          <p:nvSpPr>
            <p:cNvPr id="99" name="object 99"/>
            <p:cNvSpPr/>
            <p:nvPr/>
          </p:nvSpPr>
          <p:spPr>
            <a:xfrm>
              <a:off x="6771513" y="1082039"/>
              <a:ext cx="464184" cy="3810"/>
            </a:xfrm>
            <a:custGeom>
              <a:avLst/>
              <a:gdLst/>
              <a:ahLst/>
              <a:cxnLst/>
              <a:rect l="l" t="t" r="r" b="b"/>
              <a:pathLst>
                <a:path w="464184" h="3809">
                  <a:moveTo>
                    <a:pt x="463804" y="2540"/>
                  </a:moveTo>
                  <a:lnTo>
                    <a:pt x="463042" y="2540"/>
                  </a:lnTo>
                  <a:lnTo>
                    <a:pt x="463042" y="0"/>
                  </a:lnTo>
                  <a:lnTo>
                    <a:pt x="546" y="0"/>
                  </a:lnTo>
                  <a:lnTo>
                    <a:pt x="546" y="2540"/>
                  </a:lnTo>
                  <a:lnTo>
                    <a:pt x="0" y="2540"/>
                  </a:lnTo>
                  <a:lnTo>
                    <a:pt x="0" y="3810"/>
                  </a:lnTo>
                  <a:lnTo>
                    <a:pt x="463804" y="3810"/>
                  </a:lnTo>
                  <a:lnTo>
                    <a:pt x="463804" y="2540"/>
                  </a:lnTo>
                  <a:close/>
                </a:path>
              </a:pathLst>
            </a:custGeom>
            <a:solidFill>
              <a:srgbClr val="933A00"/>
            </a:solidFill>
          </p:spPr>
          <p:txBody>
            <a:bodyPr wrap="square" lIns="0" tIns="0" rIns="0" bIns="0" rtlCol="0"/>
            <a:lstStyle/>
            <a:p>
              <a:endParaRPr/>
            </a:p>
          </p:txBody>
        </p:sp>
        <p:sp>
          <p:nvSpPr>
            <p:cNvPr id="100" name="object 100"/>
            <p:cNvSpPr/>
            <p:nvPr/>
          </p:nvSpPr>
          <p:spPr>
            <a:xfrm>
              <a:off x="6770623" y="1085850"/>
              <a:ext cx="466090" cy="3810"/>
            </a:xfrm>
            <a:custGeom>
              <a:avLst/>
              <a:gdLst/>
              <a:ahLst/>
              <a:cxnLst/>
              <a:rect l="l" t="t" r="r" b="b"/>
              <a:pathLst>
                <a:path w="466090" h="3809">
                  <a:moveTo>
                    <a:pt x="464820" y="0"/>
                  </a:moveTo>
                  <a:lnTo>
                    <a:pt x="762" y="0"/>
                  </a:lnTo>
                  <a:lnTo>
                    <a:pt x="0" y="3810"/>
                  </a:lnTo>
                  <a:lnTo>
                    <a:pt x="465581" y="3810"/>
                  </a:lnTo>
                  <a:lnTo>
                    <a:pt x="464820" y="0"/>
                  </a:lnTo>
                  <a:close/>
                </a:path>
              </a:pathLst>
            </a:custGeom>
            <a:solidFill>
              <a:srgbClr val="953A00"/>
            </a:solidFill>
          </p:spPr>
          <p:txBody>
            <a:bodyPr wrap="square" lIns="0" tIns="0" rIns="0" bIns="0" rtlCol="0"/>
            <a:lstStyle/>
            <a:p>
              <a:endParaRPr/>
            </a:p>
          </p:txBody>
        </p:sp>
        <p:sp>
          <p:nvSpPr>
            <p:cNvPr id="101" name="object 101"/>
            <p:cNvSpPr/>
            <p:nvPr/>
          </p:nvSpPr>
          <p:spPr>
            <a:xfrm>
              <a:off x="6770154" y="1089659"/>
              <a:ext cx="466725" cy="3810"/>
            </a:xfrm>
            <a:custGeom>
              <a:avLst/>
              <a:gdLst/>
              <a:ahLst/>
              <a:cxnLst/>
              <a:rect l="l" t="t" r="r" b="b"/>
              <a:pathLst>
                <a:path w="466725" h="3809">
                  <a:moveTo>
                    <a:pt x="466725" y="1270"/>
                  </a:moveTo>
                  <a:lnTo>
                    <a:pt x="466178" y="1270"/>
                  </a:lnTo>
                  <a:lnTo>
                    <a:pt x="466178" y="0"/>
                  </a:lnTo>
                  <a:lnTo>
                    <a:pt x="342" y="0"/>
                  </a:lnTo>
                  <a:lnTo>
                    <a:pt x="342" y="1270"/>
                  </a:lnTo>
                  <a:lnTo>
                    <a:pt x="0" y="1270"/>
                  </a:lnTo>
                  <a:lnTo>
                    <a:pt x="0" y="3810"/>
                  </a:lnTo>
                  <a:lnTo>
                    <a:pt x="466725" y="3810"/>
                  </a:lnTo>
                  <a:lnTo>
                    <a:pt x="466725" y="1270"/>
                  </a:lnTo>
                  <a:close/>
                </a:path>
              </a:pathLst>
            </a:custGeom>
            <a:solidFill>
              <a:srgbClr val="973B00"/>
            </a:solidFill>
          </p:spPr>
          <p:txBody>
            <a:bodyPr wrap="square" lIns="0" tIns="0" rIns="0" bIns="0" rtlCol="0"/>
            <a:lstStyle/>
            <a:p>
              <a:endParaRPr/>
            </a:p>
          </p:txBody>
        </p:sp>
        <p:sp>
          <p:nvSpPr>
            <p:cNvPr id="102" name="object 102"/>
            <p:cNvSpPr/>
            <p:nvPr/>
          </p:nvSpPr>
          <p:spPr>
            <a:xfrm>
              <a:off x="6769311" y="1093469"/>
              <a:ext cx="469265" cy="3810"/>
            </a:xfrm>
            <a:custGeom>
              <a:avLst/>
              <a:gdLst/>
              <a:ahLst/>
              <a:cxnLst/>
              <a:rect l="l" t="t" r="r" b="b"/>
              <a:pathLst>
                <a:path w="469265" h="3809">
                  <a:moveTo>
                    <a:pt x="467995" y="0"/>
                  </a:moveTo>
                  <a:lnTo>
                    <a:pt x="635" y="0"/>
                  </a:lnTo>
                  <a:lnTo>
                    <a:pt x="0" y="3809"/>
                  </a:lnTo>
                  <a:lnTo>
                    <a:pt x="469265" y="3809"/>
                  </a:lnTo>
                  <a:lnTo>
                    <a:pt x="467995" y="0"/>
                  </a:lnTo>
                  <a:close/>
                </a:path>
              </a:pathLst>
            </a:custGeom>
            <a:solidFill>
              <a:srgbClr val="993C00"/>
            </a:solidFill>
          </p:spPr>
          <p:txBody>
            <a:bodyPr wrap="square" lIns="0" tIns="0" rIns="0" bIns="0" rtlCol="0"/>
            <a:lstStyle/>
            <a:p>
              <a:endParaRPr/>
            </a:p>
          </p:txBody>
        </p:sp>
        <p:sp>
          <p:nvSpPr>
            <p:cNvPr id="103" name="object 103"/>
            <p:cNvSpPr/>
            <p:nvPr/>
          </p:nvSpPr>
          <p:spPr>
            <a:xfrm>
              <a:off x="6769100" y="1097279"/>
              <a:ext cx="469900" cy="3810"/>
            </a:xfrm>
            <a:custGeom>
              <a:avLst/>
              <a:gdLst/>
              <a:ahLst/>
              <a:cxnLst/>
              <a:rect l="l" t="t" r="r" b="b"/>
              <a:pathLst>
                <a:path w="469900" h="3809">
                  <a:moveTo>
                    <a:pt x="469900" y="1270"/>
                  </a:moveTo>
                  <a:lnTo>
                    <a:pt x="469684" y="1270"/>
                  </a:lnTo>
                  <a:lnTo>
                    <a:pt x="469684" y="0"/>
                  </a:lnTo>
                  <a:lnTo>
                    <a:pt x="101" y="0"/>
                  </a:lnTo>
                  <a:lnTo>
                    <a:pt x="101" y="1270"/>
                  </a:lnTo>
                  <a:lnTo>
                    <a:pt x="0" y="3810"/>
                  </a:lnTo>
                  <a:lnTo>
                    <a:pt x="469900" y="3810"/>
                  </a:lnTo>
                  <a:lnTo>
                    <a:pt x="469900" y="1270"/>
                  </a:lnTo>
                  <a:close/>
                </a:path>
              </a:pathLst>
            </a:custGeom>
            <a:solidFill>
              <a:srgbClr val="9B3D00"/>
            </a:solidFill>
          </p:spPr>
          <p:txBody>
            <a:bodyPr wrap="square" lIns="0" tIns="0" rIns="0" bIns="0" rtlCol="0"/>
            <a:lstStyle/>
            <a:p>
              <a:endParaRPr/>
            </a:p>
          </p:txBody>
        </p:sp>
        <p:sp>
          <p:nvSpPr>
            <p:cNvPr id="104" name="object 104"/>
            <p:cNvSpPr/>
            <p:nvPr/>
          </p:nvSpPr>
          <p:spPr>
            <a:xfrm>
              <a:off x="6769100" y="110109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9D3E00"/>
            </a:solidFill>
          </p:spPr>
          <p:txBody>
            <a:bodyPr wrap="square" lIns="0" tIns="0" rIns="0" bIns="0" rtlCol="0"/>
            <a:lstStyle/>
            <a:p>
              <a:endParaRPr/>
            </a:p>
          </p:txBody>
        </p:sp>
        <p:sp>
          <p:nvSpPr>
            <p:cNvPr id="105" name="object 105"/>
            <p:cNvSpPr/>
            <p:nvPr/>
          </p:nvSpPr>
          <p:spPr>
            <a:xfrm>
              <a:off x="6769100" y="1103630"/>
              <a:ext cx="469900" cy="5080"/>
            </a:xfrm>
            <a:custGeom>
              <a:avLst/>
              <a:gdLst/>
              <a:ahLst/>
              <a:cxnLst/>
              <a:rect l="l" t="t" r="r" b="b"/>
              <a:pathLst>
                <a:path w="469900" h="5080">
                  <a:moveTo>
                    <a:pt x="0" y="5080"/>
                  </a:moveTo>
                  <a:lnTo>
                    <a:pt x="0" y="0"/>
                  </a:lnTo>
                  <a:lnTo>
                    <a:pt x="469900" y="0"/>
                  </a:lnTo>
                  <a:lnTo>
                    <a:pt x="469900" y="5080"/>
                  </a:lnTo>
                  <a:lnTo>
                    <a:pt x="0" y="5080"/>
                  </a:lnTo>
                  <a:close/>
                </a:path>
              </a:pathLst>
            </a:custGeom>
            <a:solidFill>
              <a:srgbClr val="9F3E00"/>
            </a:solidFill>
          </p:spPr>
          <p:txBody>
            <a:bodyPr wrap="square" lIns="0" tIns="0" rIns="0" bIns="0" rtlCol="0"/>
            <a:lstStyle/>
            <a:p>
              <a:endParaRPr/>
            </a:p>
          </p:txBody>
        </p:sp>
        <p:sp>
          <p:nvSpPr>
            <p:cNvPr id="106" name="object 106"/>
            <p:cNvSpPr/>
            <p:nvPr/>
          </p:nvSpPr>
          <p:spPr>
            <a:xfrm>
              <a:off x="6769100" y="1107440"/>
              <a:ext cx="469900" cy="5080"/>
            </a:xfrm>
            <a:custGeom>
              <a:avLst/>
              <a:gdLst/>
              <a:ahLst/>
              <a:cxnLst/>
              <a:rect l="l" t="t" r="r" b="b"/>
              <a:pathLst>
                <a:path w="469900" h="5080">
                  <a:moveTo>
                    <a:pt x="0" y="5080"/>
                  </a:moveTo>
                  <a:lnTo>
                    <a:pt x="0" y="0"/>
                  </a:lnTo>
                  <a:lnTo>
                    <a:pt x="469900" y="0"/>
                  </a:lnTo>
                  <a:lnTo>
                    <a:pt x="469900" y="5080"/>
                  </a:lnTo>
                  <a:lnTo>
                    <a:pt x="0" y="5080"/>
                  </a:lnTo>
                  <a:close/>
                </a:path>
              </a:pathLst>
            </a:custGeom>
            <a:solidFill>
              <a:srgbClr val="A13F00"/>
            </a:solidFill>
          </p:spPr>
          <p:txBody>
            <a:bodyPr wrap="square" lIns="0" tIns="0" rIns="0" bIns="0" rtlCol="0"/>
            <a:lstStyle/>
            <a:p>
              <a:endParaRPr/>
            </a:p>
          </p:txBody>
        </p:sp>
        <p:sp>
          <p:nvSpPr>
            <p:cNvPr id="107" name="object 107"/>
            <p:cNvSpPr/>
            <p:nvPr/>
          </p:nvSpPr>
          <p:spPr>
            <a:xfrm>
              <a:off x="6769100" y="111125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A34000"/>
            </a:solidFill>
          </p:spPr>
          <p:txBody>
            <a:bodyPr wrap="square" lIns="0" tIns="0" rIns="0" bIns="0" rtlCol="0"/>
            <a:lstStyle/>
            <a:p>
              <a:endParaRPr/>
            </a:p>
          </p:txBody>
        </p:sp>
        <p:sp>
          <p:nvSpPr>
            <p:cNvPr id="108" name="object 108"/>
            <p:cNvSpPr/>
            <p:nvPr/>
          </p:nvSpPr>
          <p:spPr>
            <a:xfrm>
              <a:off x="6769100" y="1115059"/>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A54100"/>
            </a:solidFill>
          </p:spPr>
          <p:txBody>
            <a:bodyPr wrap="square" lIns="0" tIns="0" rIns="0" bIns="0" rtlCol="0"/>
            <a:lstStyle/>
            <a:p>
              <a:endParaRPr/>
            </a:p>
          </p:txBody>
        </p:sp>
        <p:sp>
          <p:nvSpPr>
            <p:cNvPr id="109" name="object 109"/>
            <p:cNvSpPr/>
            <p:nvPr/>
          </p:nvSpPr>
          <p:spPr>
            <a:xfrm>
              <a:off x="6769100" y="1118869"/>
              <a:ext cx="469900" cy="3810"/>
            </a:xfrm>
            <a:custGeom>
              <a:avLst/>
              <a:gdLst/>
              <a:ahLst/>
              <a:cxnLst/>
              <a:rect l="l" t="t" r="r" b="b"/>
              <a:pathLst>
                <a:path w="469900" h="3809">
                  <a:moveTo>
                    <a:pt x="0" y="3809"/>
                  </a:moveTo>
                  <a:lnTo>
                    <a:pt x="0" y="0"/>
                  </a:lnTo>
                  <a:lnTo>
                    <a:pt x="469900" y="0"/>
                  </a:lnTo>
                  <a:lnTo>
                    <a:pt x="469900" y="3809"/>
                  </a:lnTo>
                  <a:lnTo>
                    <a:pt x="0" y="3809"/>
                  </a:lnTo>
                  <a:close/>
                </a:path>
              </a:pathLst>
            </a:custGeom>
            <a:solidFill>
              <a:srgbClr val="A74200"/>
            </a:solidFill>
          </p:spPr>
          <p:txBody>
            <a:bodyPr wrap="square" lIns="0" tIns="0" rIns="0" bIns="0" rtlCol="0"/>
            <a:lstStyle/>
            <a:p>
              <a:endParaRPr/>
            </a:p>
          </p:txBody>
        </p:sp>
        <p:sp>
          <p:nvSpPr>
            <p:cNvPr id="110" name="object 110"/>
            <p:cNvSpPr/>
            <p:nvPr/>
          </p:nvSpPr>
          <p:spPr>
            <a:xfrm>
              <a:off x="6769100" y="112268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A94300"/>
            </a:solidFill>
          </p:spPr>
          <p:txBody>
            <a:bodyPr wrap="square" lIns="0" tIns="0" rIns="0" bIns="0" rtlCol="0"/>
            <a:lstStyle/>
            <a:p>
              <a:endParaRPr/>
            </a:p>
          </p:txBody>
        </p:sp>
        <p:sp>
          <p:nvSpPr>
            <p:cNvPr id="111" name="object 111"/>
            <p:cNvSpPr/>
            <p:nvPr/>
          </p:nvSpPr>
          <p:spPr>
            <a:xfrm>
              <a:off x="6769100" y="112649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AB4300"/>
            </a:solidFill>
          </p:spPr>
          <p:txBody>
            <a:bodyPr wrap="square" lIns="0" tIns="0" rIns="0" bIns="0" rtlCol="0"/>
            <a:lstStyle/>
            <a:p>
              <a:endParaRPr/>
            </a:p>
          </p:txBody>
        </p:sp>
        <p:sp>
          <p:nvSpPr>
            <p:cNvPr id="112" name="object 112"/>
            <p:cNvSpPr/>
            <p:nvPr/>
          </p:nvSpPr>
          <p:spPr>
            <a:xfrm>
              <a:off x="6769100" y="113030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AD4400"/>
            </a:solidFill>
          </p:spPr>
          <p:txBody>
            <a:bodyPr wrap="square" lIns="0" tIns="0" rIns="0" bIns="0" rtlCol="0"/>
            <a:lstStyle/>
            <a:p>
              <a:endParaRPr/>
            </a:p>
          </p:txBody>
        </p:sp>
        <p:sp>
          <p:nvSpPr>
            <p:cNvPr id="113" name="object 113"/>
            <p:cNvSpPr/>
            <p:nvPr/>
          </p:nvSpPr>
          <p:spPr>
            <a:xfrm>
              <a:off x="6769100" y="113284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AF4500"/>
            </a:solidFill>
          </p:spPr>
          <p:txBody>
            <a:bodyPr wrap="square" lIns="0" tIns="0" rIns="0" bIns="0" rtlCol="0"/>
            <a:lstStyle/>
            <a:p>
              <a:endParaRPr/>
            </a:p>
          </p:txBody>
        </p:sp>
        <p:sp>
          <p:nvSpPr>
            <p:cNvPr id="114" name="object 114"/>
            <p:cNvSpPr/>
            <p:nvPr/>
          </p:nvSpPr>
          <p:spPr>
            <a:xfrm>
              <a:off x="6769100" y="113665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B14600"/>
            </a:solidFill>
          </p:spPr>
          <p:txBody>
            <a:bodyPr wrap="square" lIns="0" tIns="0" rIns="0" bIns="0" rtlCol="0"/>
            <a:lstStyle/>
            <a:p>
              <a:endParaRPr/>
            </a:p>
          </p:txBody>
        </p:sp>
        <p:sp>
          <p:nvSpPr>
            <p:cNvPr id="115" name="object 115"/>
            <p:cNvSpPr/>
            <p:nvPr/>
          </p:nvSpPr>
          <p:spPr>
            <a:xfrm>
              <a:off x="6769100" y="1140459"/>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B34700"/>
            </a:solidFill>
          </p:spPr>
          <p:txBody>
            <a:bodyPr wrap="square" lIns="0" tIns="0" rIns="0" bIns="0" rtlCol="0"/>
            <a:lstStyle/>
            <a:p>
              <a:endParaRPr/>
            </a:p>
          </p:txBody>
        </p:sp>
        <p:sp>
          <p:nvSpPr>
            <p:cNvPr id="116" name="object 116"/>
            <p:cNvSpPr/>
            <p:nvPr/>
          </p:nvSpPr>
          <p:spPr>
            <a:xfrm>
              <a:off x="6769100" y="1144269"/>
              <a:ext cx="469900" cy="3810"/>
            </a:xfrm>
            <a:custGeom>
              <a:avLst/>
              <a:gdLst/>
              <a:ahLst/>
              <a:cxnLst/>
              <a:rect l="l" t="t" r="r" b="b"/>
              <a:pathLst>
                <a:path w="469900" h="3809">
                  <a:moveTo>
                    <a:pt x="0" y="3809"/>
                  </a:moveTo>
                  <a:lnTo>
                    <a:pt x="0" y="0"/>
                  </a:lnTo>
                  <a:lnTo>
                    <a:pt x="469900" y="0"/>
                  </a:lnTo>
                  <a:lnTo>
                    <a:pt x="469900" y="3809"/>
                  </a:lnTo>
                  <a:lnTo>
                    <a:pt x="0" y="3809"/>
                  </a:lnTo>
                  <a:close/>
                </a:path>
              </a:pathLst>
            </a:custGeom>
            <a:solidFill>
              <a:srgbClr val="B54700"/>
            </a:solidFill>
          </p:spPr>
          <p:txBody>
            <a:bodyPr wrap="square" lIns="0" tIns="0" rIns="0" bIns="0" rtlCol="0"/>
            <a:lstStyle/>
            <a:p>
              <a:endParaRPr/>
            </a:p>
          </p:txBody>
        </p:sp>
        <p:sp>
          <p:nvSpPr>
            <p:cNvPr id="117" name="object 117"/>
            <p:cNvSpPr/>
            <p:nvPr/>
          </p:nvSpPr>
          <p:spPr>
            <a:xfrm>
              <a:off x="6769100" y="114808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B74800"/>
            </a:solidFill>
          </p:spPr>
          <p:txBody>
            <a:bodyPr wrap="square" lIns="0" tIns="0" rIns="0" bIns="0" rtlCol="0"/>
            <a:lstStyle/>
            <a:p>
              <a:endParaRPr/>
            </a:p>
          </p:txBody>
        </p:sp>
        <p:sp>
          <p:nvSpPr>
            <p:cNvPr id="118" name="object 118"/>
            <p:cNvSpPr/>
            <p:nvPr/>
          </p:nvSpPr>
          <p:spPr>
            <a:xfrm>
              <a:off x="6769100" y="1151889"/>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B94900"/>
            </a:solidFill>
          </p:spPr>
          <p:txBody>
            <a:bodyPr wrap="square" lIns="0" tIns="0" rIns="0" bIns="0" rtlCol="0"/>
            <a:lstStyle/>
            <a:p>
              <a:endParaRPr/>
            </a:p>
          </p:txBody>
        </p:sp>
        <p:sp>
          <p:nvSpPr>
            <p:cNvPr id="119" name="object 119"/>
            <p:cNvSpPr/>
            <p:nvPr/>
          </p:nvSpPr>
          <p:spPr>
            <a:xfrm>
              <a:off x="6769100" y="115570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BB4A00"/>
            </a:solidFill>
          </p:spPr>
          <p:txBody>
            <a:bodyPr wrap="square" lIns="0" tIns="0" rIns="0" bIns="0" rtlCol="0"/>
            <a:lstStyle/>
            <a:p>
              <a:endParaRPr/>
            </a:p>
          </p:txBody>
        </p:sp>
        <p:sp>
          <p:nvSpPr>
            <p:cNvPr id="120" name="object 120"/>
            <p:cNvSpPr/>
            <p:nvPr/>
          </p:nvSpPr>
          <p:spPr>
            <a:xfrm>
              <a:off x="6769100" y="1158239"/>
              <a:ext cx="469900" cy="5080"/>
            </a:xfrm>
            <a:custGeom>
              <a:avLst/>
              <a:gdLst/>
              <a:ahLst/>
              <a:cxnLst/>
              <a:rect l="l" t="t" r="r" b="b"/>
              <a:pathLst>
                <a:path w="469900" h="5080">
                  <a:moveTo>
                    <a:pt x="0" y="5080"/>
                  </a:moveTo>
                  <a:lnTo>
                    <a:pt x="0" y="0"/>
                  </a:lnTo>
                  <a:lnTo>
                    <a:pt x="469900" y="0"/>
                  </a:lnTo>
                  <a:lnTo>
                    <a:pt x="469900" y="5080"/>
                  </a:lnTo>
                  <a:lnTo>
                    <a:pt x="0" y="5080"/>
                  </a:lnTo>
                  <a:close/>
                </a:path>
              </a:pathLst>
            </a:custGeom>
            <a:solidFill>
              <a:srgbClr val="BD4B00"/>
            </a:solidFill>
          </p:spPr>
          <p:txBody>
            <a:bodyPr wrap="square" lIns="0" tIns="0" rIns="0" bIns="0" rtlCol="0"/>
            <a:lstStyle/>
            <a:p>
              <a:endParaRPr/>
            </a:p>
          </p:txBody>
        </p:sp>
        <p:sp>
          <p:nvSpPr>
            <p:cNvPr id="121" name="object 121"/>
            <p:cNvSpPr/>
            <p:nvPr/>
          </p:nvSpPr>
          <p:spPr>
            <a:xfrm>
              <a:off x="6769100" y="116205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BF4B00"/>
            </a:solidFill>
          </p:spPr>
          <p:txBody>
            <a:bodyPr wrap="square" lIns="0" tIns="0" rIns="0" bIns="0" rtlCol="0"/>
            <a:lstStyle/>
            <a:p>
              <a:endParaRPr/>
            </a:p>
          </p:txBody>
        </p:sp>
        <p:sp>
          <p:nvSpPr>
            <p:cNvPr id="122" name="object 122"/>
            <p:cNvSpPr/>
            <p:nvPr/>
          </p:nvSpPr>
          <p:spPr>
            <a:xfrm>
              <a:off x="6769100" y="116586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C14C00"/>
            </a:solidFill>
          </p:spPr>
          <p:txBody>
            <a:bodyPr wrap="square" lIns="0" tIns="0" rIns="0" bIns="0" rtlCol="0"/>
            <a:lstStyle/>
            <a:p>
              <a:endParaRPr/>
            </a:p>
          </p:txBody>
        </p:sp>
        <p:sp>
          <p:nvSpPr>
            <p:cNvPr id="123" name="object 123"/>
            <p:cNvSpPr/>
            <p:nvPr/>
          </p:nvSpPr>
          <p:spPr>
            <a:xfrm>
              <a:off x="6769100" y="1169669"/>
              <a:ext cx="469900" cy="3810"/>
            </a:xfrm>
            <a:custGeom>
              <a:avLst/>
              <a:gdLst/>
              <a:ahLst/>
              <a:cxnLst/>
              <a:rect l="l" t="t" r="r" b="b"/>
              <a:pathLst>
                <a:path w="469900" h="3809">
                  <a:moveTo>
                    <a:pt x="0" y="3809"/>
                  </a:moveTo>
                  <a:lnTo>
                    <a:pt x="0" y="0"/>
                  </a:lnTo>
                  <a:lnTo>
                    <a:pt x="469900" y="0"/>
                  </a:lnTo>
                  <a:lnTo>
                    <a:pt x="469900" y="3809"/>
                  </a:lnTo>
                  <a:lnTo>
                    <a:pt x="0" y="3809"/>
                  </a:lnTo>
                  <a:close/>
                </a:path>
              </a:pathLst>
            </a:custGeom>
            <a:solidFill>
              <a:srgbClr val="C34D00"/>
            </a:solidFill>
          </p:spPr>
          <p:txBody>
            <a:bodyPr wrap="square" lIns="0" tIns="0" rIns="0" bIns="0" rtlCol="0"/>
            <a:lstStyle/>
            <a:p>
              <a:endParaRPr/>
            </a:p>
          </p:txBody>
        </p:sp>
        <p:sp>
          <p:nvSpPr>
            <p:cNvPr id="124" name="object 124"/>
            <p:cNvSpPr/>
            <p:nvPr/>
          </p:nvSpPr>
          <p:spPr>
            <a:xfrm>
              <a:off x="6769100" y="117348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C54E00"/>
            </a:solidFill>
          </p:spPr>
          <p:txBody>
            <a:bodyPr wrap="square" lIns="0" tIns="0" rIns="0" bIns="0" rtlCol="0"/>
            <a:lstStyle/>
            <a:p>
              <a:endParaRPr/>
            </a:p>
          </p:txBody>
        </p:sp>
        <p:sp>
          <p:nvSpPr>
            <p:cNvPr id="125" name="object 125"/>
            <p:cNvSpPr/>
            <p:nvPr/>
          </p:nvSpPr>
          <p:spPr>
            <a:xfrm>
              <a:off x="6769100" y="1177289"/>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C74F00"/>
            </a:solidFill>
          </p:spPr>
          <p:txBody>
            <a:bodyPr wrap="square" lIns="0" tIns="0" rIns="0" bIns="0" rtlCol="0"/>
            <a:lstStyle/>
            <a:p>
              <a:endParaRPr/>
            </a:p>
          </p:txBody>
        </p:sp>
        <p:sp>
          <p:nvSpPr>
            <p:cNvPr id="126" name="object 126"/>
            <p:cNvSpPr/>
            <p:nvPr/>
          </p:nvSpPr>
          <p:spPr>
            <a:xfrm>
              <a:off x="6769100" y="1179830"/>
              <a:ext cx="469900" cy="5080"/>
            </a:xfrm>
            <a:custGeom>
              <a:avLst/>
              <a:gdLst/>
              <a:ahLst/>
              <a:cxnLst/>
              <a:rect l="l" t="t" r="r" b="b"/>
              <a:pathLst>
                <a:path w="469900" h="5080">
                  <a:moveTo>
                    <a:pt x="0" y="5080"/>
                  </a:moveTo>
                  <a:lnTo>
                    <a:pt x="0" y="0"/>
                  </a:lnTo>
                  <a:lnTo>
                    <a:pt x="469900" y="0"/>
                  </a:lnTo>
                  <a:lnTo>
                    <a:pt x="469900" y="5080"/>
                  </a:lnTo>
                  <a:lnTo>
                    <a:pt x="0" y="5080"/>
                  </a:lnTo>
                  <a:close/>
                </a:path>
              </a:pathLst>
            </a:custGeom>
            <a:solidFill>
              <a:srgbClr val="C94F00"/>
            </a:solidFill>
          </p:spPr>
          <p:txBody>
            <a:bodyPr wrap="square" lIns="0" tIns="0" rIns="0" bIns="0" rtlCol="0"/>
            <a:lstStyle/>
            <a:p>
              <a:endParaRPr/>
            </a:p>
          </p:txBody>
        </p:sp>
        <p:sp>
          <p:nvSpPr>
            <p:cNvPr id="127" name="object 127"/>
            <p:cNvSpPr/>
            <p:nvPr/>
          </p:nvSpPr>
          <p:spPr>
            <a:xfrm>
              <a:off x="6769100" y="1183639"/>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CC5000"/>
            </a:solidFill>
          </p:spPr>
          <p:txBody>
            <a:bodyPr wrap="square" lIns="0" tIns="0" rIns="0" bIns="0" rtlCol="0"/>
            <a:lstStyle/>
            <a:p>
              <a:endParaRPr/>
            </a:p>
          </p:txBody>
        </p:sp>
        <p:sp>
          <p:nvSpPr>
            <p:cNvPr id="128" name="object 128"/>
            <p:cNvSpPr/>
            <p:nvPr/>
          </p:nvSpPr>
          <p:spPr>
            <a:xfrm>
              <a:off x="6769100" y="1187450"/>
              <a:ext cx="469900" cy="5080"/>
            </a:xfrm>
            <a:custGeom>
              <a:avLst/>
              <a:gdLst/>
              <a:ahLst/>
              <a:cxnLst/>
              <a:rect l="l" t="t" r="r" b="b"/>
              <a:pathLst>
                <a:path w="469900" h="5080">
                  <a:moveTo>
                    <a:pt x="0" y="5079"/>
                  </a:moveTo>
                  <a:lnTo>
                    <a:pt x="0" y="0"/>
                  </a:lnTo>
                  <a:lnTo>
                    <a:pt x="469900" y="0"/>
                  </a:lnTo>
                  <a:lnTo>
                    <a:pt x="469900" y="5079"/>
                  </a:lnTo>
                  <a:lnTo>
                    <a:pt x="0" y="5079"/>
                  </a:lnTo>
                  <a:close/>
                </a:path>
              </a:pathLst>
            </a:custGeom>
            <a:solidFill>
              <a:srgbClr val="CD5100"/>
            </a:solidFill>
          </p:spPr>
          <p:txBody>
            <a:bodyPr wrap="square" lIns="0" tIns="0" rIns="0" bIns="0" rtlCol="0"/>
            <a:lstStyle/>
            <a:p>
              <a:endParaRPr/>
            </a:p>
          </p:txBody>
        </p:sp>
        <p:sp>
          <p:nvSpPr>
            <p:cNvPr id="129" name="object 129"/>
            <p:cNvSpPr/>
            <p:nvPr/>
          </p:nvSpPr>
          <p:spPr>
            <a:xfrm>
              <a:off x="6769100" y="1191260"/>
              <a:ext cx="469900" cy="3810"/>
            </a:xfrm>
            <a:custGeom>
              <a:avLst/>
              <a:gdLst/>
              <a:ahLst/>
              <a:cxnLst/>
              <a:rect l="l" t="t" r="r" b="b"/>
              <a:pathLst>
                <a:path w="469900" h="3809">
                  <a:moveTo>
                    <a:pt x="0" y="3810"/>
                  </a:moveTo>
                  <a:lnTo>
                    <a:pt x="0" y="0"/>
                  </a:lnTo>
                  <a:lnTo>
                    <a:pt x="469900" y="0"/>
                  </a:lnTo>
                  <a:lnTo>
                    <a:pt x="469900" y="3810"/>
                  </a:lnTo>
                  <a:lnTo>
                    <a:pt x="0" y="3810"/>
                  </a:lnTo>
                  <a:close/>
                </a:path>
              </a:pathLst>
            </a:custGeom>
            <a:solidFill>
              <a:srgbClr val="CF5200"/>
            </a:solidFill>
          </p:spPr>
          <p:txBody>
            <a:bodyPr wrap="square" lIns="0" tIns="0" rIns="0" bIns="0" rtlCol="0"/>
            <a:lstStyle/>
            <a:p>
              <a:endParaRPr/>
            </a:p>
          </p:txBody>
        </p:sp>
        <p:sp>
          <p:nvSpPr>
            <p:cNvPr id="130" name="object 130"/>
            <p:cNvSpPr/>
            <p:nvPr/>
          </p:nvSpPr>
          <p:spPr>
            <a:xfrm>
              <a:off x="6769100" y="1195069"/>
              <a:ext cx="469900" cy="3810"/>
            </a:xfrm>
            <a:custGeom>
              <a:avLst/>
              <a:gdLst/>
              <a:ahLst/>
              <a:cxnLst/>
              <a:rect l="l" t="t" r="r" b="b"/>
              <a:pathLst>
                <a:path w="469900" h="3809">
                  <a:moveTo>
                    <a:pt x="0" y="3809"/>
                  </a:moveTo>
                  <a:lnTo>
                    <a:pt x="0" y="0"/>
                  </a:lnTo>
                  <a:lnTo>
                    <a:pt x="469900" y="0"/>
                  </a:lnTo>
                  <a:lnTo>
                    <a:pt x="469900" y="3809"/>
                  </a:lnTo>
                  <a:lnTo>
                    <a:pt x="0" y="3809"/>
                  </a:lnTo>
                  <a:close/>
                </a:path>
              </a:pathLst>
            </a:custGeom>
            <a:solidFill>
              <a:srgbClr val="D15300"/>
            </a:solidFill>
          </p:spPr>
          <p:txBody>
            <a:bodyPr wrap="square" lIns="0" tIns="0" rIns="0" bIns="0" rtlCol="0"/>
            <a:lstStyle/>
            <a:p>
              <a:endParaRPr/>
            </a:p>
          </p:txBody>
        </p:sp>
        <p:sp>
          <p:nvSpPr>
            <p:cNvPr id="131" name="object 131"/>
            <p:cNvSpPr/>
            <p:nvPr/>
          </p:nvSpPr>
          <p:spPr>
            <a:xfrm>
              <a:off x="6769100" y="1198879"/>
              <a:ext cx="469900" cy="3810"/>
            </a:xfrm>
            <a:custGeom>
              <a:avLst/>
              <a:gdLst/>
              <a:ahLst/>
              <a:cxnLst/>
              <a:rect l="l" t="t" r="r" b="b"/>
              <a:pathLst>
                <a:path w="469900" h="3809">
                  <a:moveTo>
                    <a:pt x="469900" y="0"/>
                  </a:moveTo>
                  <a:lnTo>
                    <a:pt x="0" y="0"/>
                  </a:lnTo>
                  <a:lnTo>
                    <a:pt x="0" y="2540"/>
                  </a:lnTo>
                  <a:lnTo>
                    <a:pt x="101" y="3810"/>
                  </a:lnTo>
                  <a:lnTo>
                    <a:pt x="469684" y="3810"/>
                  </a:lnTo>
                  <a:lnTo>
                    <a:pt x="469684" y="2540"/>
                  </a:lnTo>
                  <a:lnTo>
                    <a:pt x="469900" y="2540"/>
                  </a:lnTo>
                  <a:lnTo>
                    <a:pt x="469900" y="0"/>
                  </a:lnTo>
                  <a:close/>
                </a:path>
              </a:pathLst>
            </a:custGeom>
            <a:solidFill>
              <a:srgbClr val="D35400"/>
            </a:solidFill>
          </p:spPr>
          <p:txBody>
            <a:bodyPr wrap="square" lIns="0" tIns="0" rIns="0" bIns="0" rtlCol="0"/>
            <a:lstStyle/>
            <a:p>
              <a:endParaRPr/>
            </a:p>
          </p:txBody>
        </p:sp>
        <p:sp>
          <p:nvSpPr>
            <p:cNvPr id="132" name="object 132"/>
            <p:cNvSpPr/>
            <p:nvPr/>
          </p:nvSpPr>
          <p:spPr>
            <a:xfrm>
              <a:off x="6769311" y="1202689"/>
              <a:ext cx="469265" cy="3810"/>
            </a:xfrm>
            <a:custGeom>
              <a:avLst/>
              <a:gdLst/>
              <a:ahLst/>
              <a:cxnLst/>
              <a:rect l="l" t="t" r="r" b="b"/>
              <a:pathLst>
                <a:path w="469265" h="3809">
                  <a:moveTo>
                    <a:pt x="469265" y="0"/>
                  </a:moveTo>
                  <a:lnTo>
                    <a:pt x="0" y="0"/>
                  </a:lnTo>
                  <a:lnTo>
                    <a:pt x="635" y="3810"/>
                  </a:lnTo>
                  <a:lnTo>
                    <a:pt x="467995" y="3810"/>
                  </a:lnTo>
                  <a:lnTo>
                    <a:pt x="469265" y="0"/>
                  </a:lnTo>
                  <a:close/>
                </a:path>
              </a:pathLst>
            </a:custGeom>
            <a:solidFill>
              <a:srgbClr val="D55400"/>
            </a:solidFill>
          </p:spPr>
          <p:txBody>
            <a:bodyPr wrap="square" lIns="0" tIns="0" rIns="0" bIns="0" rtlCol="0"/>
            <a:lstStyle/>
            <a:p>
              <a:endParaRPr/>
            </a:p>
          </p:txBody>
        </p:sp>
        <p:sp>
          <p:nvSpPr>
            <p:cNvPr id="133" name="object 133"/>
            <p:cNvSpPr/>
            <p:nvPr/>
          </p:nvSpPr>
          <p:spPr>
            <a:xfrm>
              <a:off x="6770154" y="1206499"/>
              <a:ext cx="466725" cy="3810"/>
            </a:xfrm>
            <a:custGeom>
              <a:avLst/>
              <a:gdLst/>
              <a:ahLst/>
              <a:cxnLst/>
              <a:rect l="l" t="t" r="r" b="b"/>
              <a:pathLst>
                <a:path w="466725" h="3809">
                  <a:moveTo>
                    <a:pt x="466725" y="0"/>
                  </a:moveTo>
                  <a:lnTo>
                    <a:pt x="0" y="0"/>
                  </a:lnTo>
                  <a:lnTo>
                    <a:pt x="0" y="2540"/>
                  </a:lnTo>
                  <a:lnTo>
                    <a:pt x="342" y="2540"/>
                  </a:lnTo>
                  <a:lnTo>
                    <a:pt x="342" y="3810"/>
                  </a:lnTo>
                  <a:lnTo>
                    <a:pt x="466178" y="3810"/>
                  </a:lnTo>
                  <a:lnTo>
                    <a:pt x="466178" y="2540"/>
                  </a:lnTo>
                  <a:lnTo>
                    <a:pt x="466725" y="2540"/>
                  </a:lnTo>
                  <a:lnTo>
                    <a:pt x="466725" y="0"/>
                  </a:lnTo>
                  <a:close/>
                </a:path>
              </a:pathLst>
            </a:custGeom>
            <a:solidFill>
              <a:srgbClr val="D75500"/>
            </a:solidFill>
          </p:spPr>
          <p:txBody>
            <a:bodyPr wrap="square" lIns="0" tIns="0" rIns="0" bIns="0" rtlCol="0"/>
            <a:lstStyle/>
            <a:p>
              <a:endParaRPr/>
            </a:p>
          </p:txBody>
        </p:sp>
        <p:sp>
          <p:nvSpPr>
            <p:cNvPr id="134" name="object 134"/>
            <p:cNvSpPr/>
            <p:nvPr/>
          </p:nvSpPr>
          <p:spPr>
            <a:xfrm>
              <a:off x="6770370" y="1209039"/>
              <a:ext cx="466090" cy="5080"/>
            </a:xfrm>
            <a:custGeom>
              <a:avLst/>
              <a:gdLst/>
              <a:ahLst/>
              <a:cxnLst/>
              <a:rect l="l" t="t" r="r" b="b"/>
              <a:pathLst>
                <a:path w="466090" h="5080">
                  <a:moveTo>
                    <a:pt x="466089" y="0"/>
                  </a:moveTo>
                  <a:lnTo>
                    <a:pt x="0" y="0"/>
                  </a:lnTo>
                  <a:lnTo>
                    <a:pt x="1016" y="5080"/>
                  </a:lnTo>
                  <a:lnTo>
                    <a:pt x="465074" y="5080"/>
                  </a:lnTo>
                  <a:lnTo>
                    <a:pt x="466089" y="0"/>
                  </a:lnTo>
                  <a:close/>
                </a:path>
              </a:pathLst>
            </a:custGeom>
            <a:solidFill>
              <a:srgbClr val="D95600"/>
            </a:solidFill>
          </p:spPr>
          <p:txBody>
            <a:bodyPr wrap="square" lIns="0" tIns="0" rIns="0" bIns="0" rtlCol="0"/>
            <a:lstStyle/>
            <a:p>
              <a:endParaRPr/>
            </a:p>
          </p:txBody>
        </p:sp>
        <p:sp>
          <p:nvSpPr>
            <p:cNvPr id="135" name="object 135"/>
            <p:cNvSpPr/>
            <p:nvPr/>
          </p:nvSpPr>
          <p:spPr>
            <a:xfrm>
              <a:off x="6771386" y="1212849"/>
              <a:ext cx="464184" cy="3810"/>
            </a:xfrm>
            <a:custGeom>
              <a:avLst/>
              <a:gdLst/>
              <a:ahLst/>
              <a:cxnLst/>
              <a:rect l="l" t="t" r="r" b="b"/>
              <a:pathLst>
                <a:path w="464184" h="3809">
                  <a:moveTo>
                    <a:pt x="464058" y="0"/>
                  </a:moveTo>
                  <a:lnTo>
                    <a:pt x="0" y="0"/>
                  </a:lnTo>
                  <a:lnTo>
                    <a:pt x="0" y="2540"/>
                  </a:lnTo>
                  <a:lnTo>
                    <a:pt x="457" y="2540"/>
                  </a:lnTo>
                  <a:lnTo>
                    <a:pt x="457" y="3810"/>
                  </a:lnTo>
                  <a:lnTo>
                    <a:pt x="463486" y="3810"/>
                  </a:lnTo>
                  <a:lnTo>
                    <a:pt x="463486" y="2540"/>
                  </a:lnTo>
                  <a:lnTo>
                    <a:pt x="464058" y="2540"/>
                  </a:lnTo>
                  <a:lnTo>
                    <a:pt x="464058" y="0"/>
                  </a:lnTo>
                  <a:close/>
                </a:path>
              </a:pathLst>
            </a:custGeom>
            <a:solidFill>
              <a:srgbClr val="DB5700"/>
            </a:solidFill>
          </p:spPr>
          <p:txBody>
            <a:bodyPr wrap="square" lIns="0" tIns="0" rIns="0" bIns="0" rtlCol="0"/>
            <a:lstStyle/>
            <a:p>
              <a:endParaRPr/>
            </a:p>
          </p:txBody>
        </p:sp>
        <p:sp>
          <p:nvSpPr>
            <p:cNvPr id="136" name="object 136"/>
            <p:cNvSpPr/>
            <p:nvPr/>
          </p:nvSpPr>
          <p:spPr>
            <a:xfrm>
              <a:off x="6772063" y="1216660"/>
              <a:ext cx="462915" cy="3810"/>
            </a:xfrm>
            <a:custGeom>
              <a:avLst/>
              <a:gdLst/>
              <a:ahLst/>
              <a:cxnLst/>
              <a:rect l="l" t="t" r="r" b="b"/>
              <a:pathLst>
                <a:path w="462915" h="3809">
                  <a:moveTo>
                    <a:pt x="462491" y="0"/>
                  </a:moveTo>
                  <a:lnTo>
                    <a:pt x="0" y="0"/>
                  </a:lnTo>
                  <a:lnTo>
                    <a:pt x="1270" y="3810"/>
                  </a:lnTo>
                  <a:lnTo>
                    <a:pt x="460586" y="3810"/>
                  </a:lnTo>
                  <a:lnTo>
                    <a:pt x="462491" y="0"/>
                  </a:lnTo>
                  <a:close/>
                </a:path>
              </a:pathLst>
            </a:custGeom>
            <a:solidFill>
              <a:srgbClr val="DD5800"/>
            </a:solidFill>
          </p:spPr>
          <p:txBody>
            <a:bodyPr wrap="square" lIns="0" tIns="0" rIns="0" bIns="0" rtlCol="0"/>
            <a:lstStyle/>
            <a:p>
              <a:endParaRPr/>
            </a:p>
          </p:txBody>
        </p:sp>
        <p:sp>
          <p:nvSpPr>
            <p:cNvPr id="137" name="object 137"/>
            <p:cNvSpPr/>
            <p:nvPr/>
          </p:nvSpPr>
          <p:spPr>
            <a:xfrm>
              <a:off x="6773748" y="1220469"/>
              <a:ext cx="458470" cy="3810"/>
            </a:xfrm>
            <a:custGeom>
              <a:avLst/>
              <a:gdLst/>
              <a:ahLst/>
              <a:cxnLst/>
              <a:rect l="l" t="t" r="r" b="b"/>
              <a:pathLst>
                <a:path w="458470" h="3809">
                  <a:moveTo>
                    <a:pt x="458266" y="0"/>
                  </a:moveTo>
                  <a:lnTo>
                    <a:pt x="0" y="0"/>
                  </a:lnTo>
                  <a:lnTo>
                    <a:pt x="0" y="2540"/>
                  </a:lnTo>
                  <a:lnTo>
                    <a:pt x="812" y="2540"/>
                  </a:lnTo>
                  <a:lnTo>
                    <a:pt x="812" y="3810"/>
                  </a:lnTo>
                  <a:lnTo>
                    <a:pt x="457250" y="3810"/>
                  </a:lnTo>
                  <a:lnTo>
                    <a:pt x="457250" y="2540"/>
                  </a:lnTo>
                  <a:lnTo>
                    <a:pt x="458266" y="2540"/>
                  </a:lnTo>
                  <a:lnTo>
                    <a:pt x="458266" y="0"/>
                  </a:lnTo>
                  <a:close/>
                </a:path>
              </a:pathLst>
            </a:custGeom>
            <a:solidFill>
              <a:srgbClr val="DF5800"/>
            </a:solidFill>
          </p:spPr>
          <p:txBody>
            <a:bodyPr wrap="square" lIns="0" tIns="0" rIns="0" bIns="0" rtlCol="0"/>
            <a:lstStyle/>
            <a:p>
              <a:endParaRPr/>
            </a:p>
          </p:txBody>
        </p:sp>
        <p:sp>
          <p:nvSpPr>
            <p:cNvPr id="138" name="object 138"/>
            <p:cNvSpPr/>
            <p:nvPr/>
          </p:nvSpPr>
          <p:spPr>
            <a:xfrm>
              <a:off x="6774942" y="1224280"/>
              <a:ext cx="455930" cy="3810"/>
            </a:xfrm>
            <a:custGeom>
              <a:avLst/>
              <a:gdLst/>
              <a:ahLst/>
              <a:cxnLst/>
              <a:rect l="l" t="t" r="r" b="b"/>
              <a:pathLst>
                <a:path w="455929" h="3809">
                  <a:moveTo>
                    <a:pt x="455676" y="0"/>
                  </a:moveTo>
                  <a:lnTo>
                    <a:pt x="0" y="0"/>
                  </a:lnTo>
                  <a:lnTo>
                    <a:pt x="2286" y="3810"/>
                  </a:lnTo>
                  <a:lnTo>
                    <a:pt x="453390" y="3810"/>
                  </a:lnTo>
                  <a:lnTo>
                    <a:pt x="455676" y="0"/>
                  </a:lnTo>
                  <a:close/>
                </a:path>
              </a:pathLst>
            </a:custGeom>
            <a:solidFill>
              <a:srgbClr val="E15900"/>
            </a:solidFill>
          </p:spPr>
          <p:txBody>
            <a:bodyPr wrap="square" lIns="0" tIns="0" rIns="0" bIns="0" rtlCol="0"/>
            <a:lstStyle/>
            <a:p>
              <a:endParaRPr/>
            </a:p>
          </p:txBody>
        </p:sp>
        <p:sp>
          <p:nvSpPr>
            <p:cNvPr id="139" name="object 139"/>
            <p:cNvSpPr/>
            <p:nvPr/>
          </p:nvSpPr>
          <p:spPr>
            <a:xfrm>
              <a:off x="6777228" y="1228089"/>
              <a:ext cx="451484" cy="3810"/>
            </a:xfrm>
            <a:custGeom>
              <a:avLst/>
              <a:gdLst/>
              <a:ahLst/>
              <a:cxnLst/>
              <a:rect l="l" t="t" r="r" b="b"/>
              <a:pathLst>
                <a:path w="451484" h="3809">
                  <a:moveTo>
                    <a:pt x="451103" y="0"/>
                  </a:moveTo>
                  <a:lnTo>
                    <a:pt x="0" y="0"/>
                  </a:lnTo>
                  <a:lnTo>
                    <a:pt x="2285" y="3810"/>
                  </a:lnTo>
                  <a:lnTo>
                    <a:pt x="448818" y="3810"/>
                  </a:lnTo>
                  <a:lnTo>
                    <a:pt x="451103" y="0"/>
                  </a:lnTo>
                  <a:close/>
                </a:path>
              </a:pathLst>
            </a:custGeom>
            <a:solidFill>
              <a:srgbClr val="E35A00"/>
            </a:solidFill>
          </p:spPr>
          <p:txBody>
            <a:bodyPr wrap="square" lIns="0" tIns="0" rIns="0" bIns="0" rtlCol="0"/>
            <a:lstStyle/>
            <a:p>
              <a:endParaRPr/>
            </a:p>
          </p:txBody>
        </p:sp>
        <p:sp>
          <p:nvSpPr>
            <p:cNvPr id="140" name="object 140"/>
            <p:cNvSpPr/>
            <p:nvPr/>
          </p:nvSpPr>
          <p:spPr>
            <a:xfrm>
              <a:off x="6779513" y="1231900"/>
              <a:ext cx="447040" cy="3810"/>
            </a:xfrm>
            <a:custGeom>
              <a:avLst/>
              <a:gdLst/>
              <a:ahLst/>
              <a:cxnLst/>
              <a:rect l="l" t="t" r="r" b="b"/>
              <a:pathLst>
                <a:path w="447040" h="3809">
                  <a:moveTo>
                    <a:pt x="446532" y="0"/>
                  </a:moveTo>
                  <a:lnTo>
                    <a:pt x="0" y="0"/>
                  </a:lnTo>
                  <a:lnTo>
                    <a:pt x="2286" y="3810"/>
                  </a:lnTo>
                  <a:lnTo>
                    <a:pt x="444246" y="3810"/>
                  </a:lnTo>
                  <a:lnTo>
                    <a:pt x="446532" y="0"/>
                  </a:lnTo>
                  <a:close/>
                </a:path>
              </a:pathLst>
            </a:custGeom>
            <a:solidFill>
              <a:srgbClr val="E55B00"/>
            </a:solidFill>
          </p:spPr>
          <p:txBody>
            <a:bodyPr wrap="square" lIns="0" tIns="0" rIns="0" bIns="0" rtlCol="0"/>
            <a:lstStyle/>
            <a:p>
              <a:endParaRPr/>
            </a:p>
          </p:txBody>
        </p:sp>
        <p:sp>
          <p:nvSpPr>
            <p:cNvPr id="141" name="object 141"/>
            <p:cNvSpPr/>
            <p:nvPr/>
          </p:nvSpPr>
          <p:spPr>
            <a:xfrm>
              <a:off x="6781800" y="1235710"/>
              <a:ext cx="441959" cy="3810"/>
            </a:xfrm>
            <a:custGeom>
              <a:avLst/>
              <a:gdLst/>
              <a:ahLst/>
              <a:cxnLst/>
              <a:rect l="l" t="t" r="r" b="b"/>
              <a:pathLst>
                <a:path w="441959" h="3809">
                  <a:moveTo>
                    <a:pt x="441959" y="0"/>
                  </a:moveTo>
                  <a:lnTo>
                    <a:pt x="0" y="0"/>
                  </a:lnTo>
                  <a:lnTo>
                    <a:pt x="3048" y="3810"/>
                  </a:lnTo>
                  <a:lnTo>
                    <a:pt x="439674" y="3810"/>
                  </a:lnTo>
                  <a:lnTo>
                    <a:pt x="441959" y="0"/>
                  </a:lnTo>
                  <a:close/>
                </a:path>
              </a:pathLst>
            </a:custGeom>
            <a:solidFill>
              <a:srgbClr val="E75C00"/>
            </a:solidFill>
          </p:spPr>
          <p:txBody>
            <a:bodyPr wrap="square" lIns="0" tIns="0" rIns="0" bIns="0" rtlCol="0"/>
            <a:lstStyle/>
            <a:p>
              <a:endParaRPr/>
            </a:p>
          </p:txBody>
        </p:sp>
        <p:sp>
          <p:nvSpPr>
            <p:cNvPr id="142" name="object 142"/>
            <p:cNvSpPr/>
            <p:nvPr/>
          </p:nvSpPr>
          <p:spPr>
            <a:xfrm>
              <a:off x="6783831" y="1238250"/>
              <a:ext cx="438784" cy="5080"/>
            </a:xfrm>
            <a:custGeom>
              <a:avLst/>
              <a:gdLst/>
              <a:ahLst/>
              <a:cxnLst/>
              <a:rect l="l" t="t" r="r" b="b"/>
              <a:pathLst>
                <a:path w="438784" h="5080">
                  <a:moveTo>
                    <a:pt x="438403" y="0"/>
                  </a:moveTo>
                  <a:lnTo>
                    <a:pt x="0" y="0"/>
                  </a:lnTo>
                  <a:lnTo>
                    <a:pt x="3048" y="3810"/>
                  </a:lnTo>
                  <a:lnTo>
                    <a:pt x="4318" y="5079"/>
                  </a:lnTo>
                  <a:lnTo>
                    <a:pt x="434848" y="5079"/>
                  </a:lnTo>
                  <a:lnTo>
                    <a:pt x="436118" y="3810"/>
                  </a:lnTo>
                  <a:lnTo>
                    <a:pt x="438403" y="0"/>
                  </a:lnTo>
                  <a:close/>
                </a:path>
              </a:pathLst>
            </a:custGeom>
            <a:solidFill>
              <a:srgbClr val="E95C00"/>
            </a:solidFill>
          </p:spPr>
          <p:txBody>
            <a:bodyPr wrap="square" lIns="0" tIns="0" rIns="0" bIns="0" rtlCol="0"/>
            <a:lstStyle/>
            <a:p>
              <a:endParaRPr/>
            </a:p>
          </p:txBody>
        </p:sp>
        <p:sp>
          <p:nvSpPr>
            <p:cNvPr id="143" name="object 143"/>
            <p:cNvSpPr/>
            <p:nvPr/>
          </p:nvSpPr>
          <p:spPr>
            <a:xfrm>
              <a:off x="6786879" y="1242060"/>
              <a:ext cx="433070" cy="3810"/>
            </a:xfrm>
            <a:custGeom>
              <a:avLst/>
              <a:gdLst/>
              <a:ahLst/>
              <a:cxnLst/>
              <a:rect l="l" t="t" r="r" b="b"/>
              <a:pathLst>
                <a:path w="433070" h="3809">
                  <a:moveTo>
                    <a:pt x="433070" y="0"/>
                  </a:moveTo>
                  <a:lnTo>
                    <a:pt x="0" y="0"/>
                  </a:lnTo>
                  <a:lnTo>
                    <a:pt x="3810" y="3810"/>
                  </a:lnTo>
                  <a:lnTo>
                    <a:pt x="429259" y="3810"/>
                  </a:lnTo>
                  <a:lnTo>
                    <a:pt x="433070" y="0"/>
                  </a:lnTo>
                  <a:close/>
                </a:path>
              </a:pathLst>
            </a:custGeom>
            <a:solidFill>
              <a:srgbClr val="EB5D00"/>
            </a:solidFill>
          </p:spPr>
          <p:txBody>
            <a:bodyPr wrap="square" lIns="0" tIns="0" rIns="0" bIns="0" rtlCol="0"/>
            <a:lstStyle/>
            <a:p>
              <a:endParaRPr/>
            </a:p>
          </p:txBody>
        </p:sp>
        <p:sp>
          <p:nvSpPr>
            <p:cNvPr id="144" name="object 144"/>
            <p:cNvSpPr/>
            <p:nvPr/>
          </p:nvSpPr>
          <p:spPr>
            <a:xfrm>
              <a:off x="6791325" y="1245869"/>
              <a:ext cx="424180" cy="3810"/>
            </a:xfrm>
            <a:custGeom>
              <a:avLst/>
              <a:gdLst/>
              <a:ahLst/>
              <a:cxnLst/>
              <a:rect l="l" t="t" r="r" b="b"/>
              <a:pathLst>
                <a:path w="424179" h="3809">
                  <a:moveTo>
                    <a:pt x="424180" y="0"/>
                  </a:moveTo>
                  <a:lnTo>
                    <a:pt x="0" y="0"/>
                  </a:lnTo>
                  <a:lnTo>
                    <a:pt x="0" y="1270"/>
                  </a:lnTo>
                  <a:lnTo>
                    <a:pt x="1905" y="1270"/>
                  </a:lnTo>
                  <a:lnTo>
                    <a:pt x="1905" y="3810"/>
                  </a:lnTo>
                  <a:lnTo>
                    <a:pt x="421957" y="3810"/>
                  </a:lnTo>
                  <a:lnTo>
                    <a:pt x="421957" y="1270"/>
                  </a:lnTo>
                  <a:lnTo>
                    <a:pt x="424180" y="1270"/>
                  </a:lnTo>
                  <a:lnTo>
                    <a:pt x="424180" y="0"/>
                  </a:lnTo>
                  <a:close/>
                </a:path>
              </a:pathLst>
            </a:custGeom>
            <a:solidFill>
              <a:srgbClr val="ED5E00"/>
            </a:solidFill>
          </p:spPr>
          <p:txBody>
            <a:bodyPr wrap="square" lIns="0" tIns="0" rIns="0" bIns="0" rtlCol="0"/>
            <a:lstStyle/>
            <a:p>
              <a:endParaRPr/>
            </a:p>
          </p:txBody>
        </p:sp>
        <p:sp>
          <p:nvSpPr>
            <p:cNvPr id="145" name="object 145"/>
            <p:cNvSpPr/>
            <p:nvPr/>
          </p:nvSpPr>
          <p:spPr>
            <a:xfrm>
              <a:off x="6794500" y="1249680"/>
              <a:ext cx="417195" cy="3810"/>
            </a:xfrm>
            <a:custGeom>
              <a:avLst/>
              <a:gdLst/>
              <a:ahLst/>
              <a:cxnLst/>
              <a:rect l="l" t="t" r="r" b="b"/>
              <a:pathLst>
                <a:path w="417195" h="3809">
                  <a:moveTo>
                    <a:pt x="417195" y="0"/>
                  </a:moveTo>
                  <a:lnTo>
                    <a:pt x="0" y="0"/>
                  </a:lnTo>
                  <a:lnTo>
                    <a:pt x="2540" y="2540"/>
                  </a:lnTo>
                  <a:lnTo>
                    <a:pt x="4127" y="3810"/>
                  </a:lnTo>
                  <a:lnTo>
                    <a:pt x="412750" y="3810"/>
                  </a:lnTo>
                  <a:lnTo>
                    <a:pt x="414020" y="2540"/>
                  </a:lnTo>
                  <a:lnTo>
                    <a:pt x="417195" y="0"/>
                  </a:lnTo>
                  <a:close/>
                </a:path>
              </a:pathLst>
            </a:custGeom>
            <a:solidFill>
              <a:srgbClr val="EF5F00"/>
            </a:solidFill>
          </p:spPr>
          <p:txBody>
            <a:bodyPr wrap="square" lIns="0" tIns="0" rIns="0" bIns="0" rtlCol="0"/>
            <a:lstStyle/>
            <a:p>
              <a:endParaRPr/>
            </a:p>
          </p:txBody>
        </p:sp>
        <p:sp>
          <p:nvSpPr>
            <p:cNvPr id="146" name="object 146"/>
            <p:cNvSpPr/>
            <p:nvPr/>
          </p:nvSpPr>
          <p:spPr>
            <a:xfrm>
              <a:off x="6798627" y="1253489"/>
              <a:ext cx="408940" cy="3810"/>
            </a:xfrm>
            <a:custGeom>
              <a:avLst/>
              <a:gdLst/>
              <a:ahLst/>
              <a:cxnLst/>
              <a:rect l="l" t="t" r="r" b="b"/>
              <a:pathLst>
                <a:path w="408940" h="3809">
                  <a:moveTo>
                    <a:pt x="408622" y="0"/>
                  </a:moveTo>
                  <a:lnTo>
                    <a:pt x="0" y="0"/>
                  </a:lnTo>
                  <a:lnTo>
                    <a:pt x="4762" y="3810"/>
                  </a:lnTo>
                  <a:lnTo>
                    <a:pt x="404812" y="3810"/>
                  </a:lnTo>
                  <a:lnTo>
                    <a:pt x="408622" y="0"/>
                  </a:lnTo>
                  <a:close/>
                </a:path>
              </a:pathLst>
            </a:custGeom>
            <a:solidFill>
              <a:srgbClr val="F16000"/>
            </a:solidFill>
          </p:spPr>
          <p:txBody>
            <a:bodyPr wrap="square" lIns="0" tIns="0" rIns="0" bIns="0" rtlCol="0"/>
            <a:lstStyle/>
            <a:p>
              <a:endParaRPr/>
            </a:p>
          </p:txBody>
        </p:sp>
        <p:sp>
          <p:nvSpPr>
            <p:cNvPr id="147" name="object 147"/>
            <p:cNvSpPr/>
            <p:nvPr/>
          </p:nvSpPr>
          <p:spPr>
            <a:xfrm>
              <a:off x="6803390" y="1257300"/>
              <a:ext cx="400050" cy="3810"/>
            </a:xfrm>
            <a:custGeom>
              <a:avLst/>
              <a:gdLst/>
              <a:ahLst/>
              <a:cxnLst/>
              <a:rect l="l" t="t" r="r" b="b"/>
              <a:pathLst>
                <a:path w="400050" h="3809">
                  <a:moveTo>
                    <a:pt x="400050" y="0"/>
                  </a:moveTo>
                  <a:lnTo>
                    <a:pt x="0" y="0"/>
                  </a:lnTo>
                  <a:lnTo>
                    <a:pt x="6350" y="3810"/>
                  </a:lnTo>
                  <a:lnTo>
                    <a:pt x="393700" y="3810"/>
                  </a:lnTo>
                  <a:lnTo>
                    <a:pt x="400050" y="0"/>
                  </a:lnTo>
                  <a:close/>
                </a:path>
              </a:pathLst>
            </a:custGeom>
            <a:solidFill>
              <a:srgbClr val="F36000"/>
            </a:solidFill>
          </p:spPr>
          <p:txBody>
            <a:bodyPr wrap="square" lIns="0" tIns="0" rIns="0" bIns="0" rtlCol="0"/>
            <a:lstStyle/>
            <a:p>
              <a:endParaRPr/>
            </a:p>
          </p:txBody>
        </p:sp>
        <p:sp>
          <p:nvSpPr>
            <p:cNvPr id="148" name="object 148"/>
            <p:cNvSpPr/>
            <p:nvPr/>
          </p:nvSpPr>
          <p:spPr>
            <a:xfrm>
              <a:off x="6808673" y="1259839"/>
              <a:ext cx="389890" cy="5080"/>
            </a:xfrm>
            <a:custGeom>
              <a:avLst/>
              <a:gdLst/>
              <a:ahLst/>
              <a:cxnLst/>
              <a:rect l="l" t="t" r="r" b="b"/>
              <a:pathLst>
                <a:path w="389890" h="5080">
                  <a:moveTo>
                    <a:pt x="389470" y="0"/>
                  </a:moveTo>
                  <a:lnTo>
                    <a:pt x="0" y="0"/>
                  </a:lnTo>
                  <a:lnTo>
                    <a:pt x="0" y="1270"/>
                  </a:lnTo>
                  <a:lnTo>
                    <a:pt x="4229" y="1270"/>
                  </a:lnTo>
                  <a:lnTo>
                    <a:pt x="4229" y="5080"/>
                  </a:lnTo>
                  <a:lnTo>
                    <a:pt x="384606" y="5080"/>
                  </a:lnTo>
                  <a:lnTo>
                    <a:pt x="384606" y="1270"/>
                  </a:lnTo>
                  <a:lnTo>
                    <a:pt x="389470" y="1270"/>
                  </a:lnTo>
                  <a:lnTo>
                    <a:pt x="389470" y="0"/>
                  </a:lnTo>
                  <a:close/>
                </a:path>
              </a:pathLst>
            </a:custGeom>
            <a:solidFill>
              <a:srgbClr val="F56100"/>
            </a:solidFill>
          </p:spPr>
          <p:txBody>
            <a:bodyPr wrap="square" lIns="0" tIns="0" rIns="0" bIns="0" rtlCol="0"/>
            <a:lstStyle/>
            <a:p>
              <a:endParaRPr/>
            </a:p>
          </p:txBody>
        </p:sp>
        <p:sp>
          <p:nvSpPr>
            <p:cNvPr id="149" name="object 149"/>
            <p:cNvSpPr/>
            <p:nvPr/>
          </p:nvSpPr>
          <p:spPr>
            <a:xfrm>
              <a:off x="6813973" y="1263650"/>
              <a:ext cx="378460" cy="3810"/>
            </a:xfrm>
            <a:custGeom>
              <a:avLst/>
              <a:gdLst/>
              <a:ahLst/>
              <a:cxnLst/>
              <a:rect l="l" t="t" r="r" b="b"/>
              <a:pathLst>
                <a:path w="378459" h="3809">
                  <a:moveTo>
                    <a:pt x="378036" y="0"/>
                  </a:moveTo>
                  <a:lnTo>
                    <a:pt x="0" y="0"/>
                  </a:lnTo>
                  <a:lnTo>
                    <a:pt x="2116" y="1270"/>
                  </a:lnTo>
                  <a:lnTo>
                    <a:pt x="8466" y="3810"/>
                  </a:lnTo>
                  <a:lnTo>
                    <a:pt x="369146" y="3810"/>
                  </a:lnTo>
                  <a:lnTo>
                    <a:pt x="375496" y="1270"/>
                  </a:lnTo>
                  <a:lnTo>
                    <a:pt x="378036" y="0"/>
                  </a:lnTo>
                  <a:close/>
                </a:path>
              </a:pathLst>
            </a:custGeom>
            <a:solidFill>
              <a:srgbClr val="F76200"/>
            </a:solidFill>
          </p:spPr>
          <p:txBody>
            <a:bodyPr wrap="square" lIns="0" tIns="0" rIns="0" bIns="0" rtlCol="0"/>
            <a:lstStyle/>
            <a:p>
              <a:endParaRPr/>
            </a:p>
          </p:txBody>
        </p:sp>
        <p:sp>
          <p:nvSpPr>
            <p:cNvPr id="150" name="object 150"/>
            <p:cNvSpPr/>
            <p:nvPr/>
          </p:nvSpPr>
          <p:spPr>
            <a:xfrm>
              <a:off x="6822440" y="1267460"/>
              <a:ext cx="360680" cy="2540"/>
            </a:xfrm>
            <a:custGeom>
              <a:avLst/>
              <a:gdLst/>
              <a:ahLst/>
              <a:cxnLst/>
              <a:rect l="l" t="t" r="r" b="b"/>
              <a:pathLst>
                <a:path w="360679" h="2540">
                  <a:moveTo>
                    <a:pt x="360679" y="0"/>
                  </a:moveTo>
                  <a:lnTo>
                    <a:pt x="0" y="0"/>
                  </a:lnTo>
                  <a:lnTo>
                    <a:pt x="13969" y="2539"/>
                  </a:lnTo>
                  <a:lnTo>
                    <a:pt x="346709" y="2539"/>
                  </a:lnTo>
                  <a:lnTo>
                    <a:pt x="360679" y="0"/>
                  </a:lnTo>
                  <a:close/>
                </a:path>
              </a:pathLst>
            </a:custGeom>
            <a:solidFill>
              <a:srgbClr val="F96300"/>
            </a:solidFill>
          </p:spPr>
          <p:txBody>
            <a:bodyPr wrap="square" lIns="0" tIns="0" rIns="0" bIns="0" rtlCol="0"/>
            <a:lstStyle/>
            <a:p>
              <a:endParaRPr/>
            </a:p>
          </p:txBody>
        </p:sp>
        <p:sp>
          <p:nvSpPr>
            <p:cNvPr id="151" name="object 151"/>
            <p:cNvSpPr/>
            <p:nvPr/>
          </p:nvSpPr>
          <p:spPr>
            <a:xfrm>
              <a:off x="6830059" y="1028700"/>
              <a:ext cx="321310" cy="2540"/>
            </a:xfrm>
            <a:custGeom>
              <a:avLst/>
              <a:gdLst/>
              <a:ahLst/>
              <a:cxnLst/>
              <a:rect l="l" t="t" r="r" b="b"/>
              <a:pathLst>
                <a:path w="321309" h="2540">
                  <a:moveTo>
                    <a:pt x="313690" y="0"/>
                  </a:moveTo>
                  <a:lnTo>
                    <a:pt x="6350" y="0"/>
                  </a:lnTo>
                  <a:lnTo>
                    <a:pt x="0" y="2539"/>
                  </a:lnTo>
                  <a:lnTo>
                    <a:pt x="321310" y="2539"/>
                  </a:lnTo>
                  <a:lnTo>
                    <a:pt x="313690" y="0"/>
                  </a:lnTo>
                  <a:close/>
                </a:path>
              </a:pathLst>
            </a:custGeom>
            <a:solidFill>
              <a:srgbClr val="752E00"/>
            </a:solidFill>
          </p:spPr>
          <p:txBody>
            <a:bodyPr wrap="square" lIns="0" tIns="0" rIns="0" bIns="0" rtlCol="0"/>
            <a:lstStyle/>
            <a:p>
              <a:endParaRPr/>
            </a:p>
          </p:txBody>
        </p:sp>
        <p:sp>
          <p:nvSpPr>
            <p:cNvPr id="152" name="object 152"/>
            <p:cNvSpPr/>
            <p:nvPr/>
          </p:nvSpPr>
          <p:spPr>
            <a:xfrm>
              <a:off x="6816090" y="1031240"/>
              <a:ext cx="349250" cy="3810"/>
            </a:xfrm>
            <a:custGeom>
              <a:avLst/>
              <a:gdLst/>
              <a:ahLst/>
              <a:cxnLst/>
              <a:rect l="l" t="t" r="r" b="b"/>
              <a:pathLst>
                <a:path w="349250" h="3809">
                  <a:moveTo>
                    <a:pt x="335279" y="0"/>
                  </a:moveTo>
                  <a:lnTo>
                    <a:pt x="13969" y="0"/>
                  </a:lnTo>
                  <a:lnTo>
                    <a:pt x="6350" y="1270"/>
                  </a:lnTo>
                  <a:lnTo>
                    <a:pt x="0" y="3810"/>
                  </a:lnTo>
                  <a:lnTo>
                    <a:pt x="349250" y="3810"/>
                  </a:lnTo>
                  <a:lnTo>
                    <a:pt x="341629" y="1270"/>
                  </a:lnTo>
                  <a:lnTo>
                    <a:pt x="335279" y="0"/>
                  </a:lnTo>
                  <a:close/>
                </a:path>
              </a:pathLst>
            </a:custGeom>
            <a:solidFill>
              <a:srgbClr val="772E00"/>
            </a:solidFill>
          </p:spPr>
          <p:txBody>
            <a:bodyPr wrap="square" lIns="0" tIns="0" rIns="0" bIns="0" rtlCol="0"/>
            <a:lstStyle/>
            <a:p>
              <a:endParaRPr/>
            </a:p>
          </p:txBody>
        </p:sp>
        <p:sp>
          <p:nvSpPr>
            <p:cNvPr id="153" name="object 153"/>
            <p:cNvSpPr/>
            <p:nvPr/>
          </p:nvSpPr>
          <p:spPr>
            <a:xfrm>
              <a:off x="6809740" y="1035050"/>
              <a:ext cx="361950" cy="3810"/>
            </a:xfrm>
            <a:custGeom>
              <a:avLst/>
              <a:gdLst/>
              <a:ahLst/>
              <a:cxnLst/>
              <a:rect l="l" t="t" r="r" b="b"/>
              <a:pathLst>
                <a:path w="361950" h="3809">
                  <a:moveTo>
                    <a:pt x="355600" y="0"/>
                  </a:moveTo>
                  <a:lnTo>
                    <a:pt x="6350" y="0"/>
                  </a:lnTo>
                  <a:lnTo>
                    <a:pt x="0" y="3810"/>
                  </a:lnTo>
                  <a:lnTo>
                    <a:pt x="361950" y="3810"/>
                  </a:lnTo>
                  <a:lnTo>
                    <a:pt x="355600" y="0"/>
                  </a:lnTo>
                  <a:close/>
                </a:path>
              </a:pathLst>
            </a:custGeom>
            <a:solidFill>
              <a:srgbClr val="792F00"/>
            </a:solidFill>
          </p:spPr>
          <p:txBody>
            <a:bodyPr wrap="square" lIns="0" tIns="0" rIns="0" bIns="0" rtlCol="0"/>
            <a:lstStyle/>
            <a:p>
              <a:endParaRPr/>
            </a:p>
          </p:txBody>
        </p:sp>
        <p:sp>
          <p:nvSpPr>
            <p:cNvPr id="154" name="object 154"/>
            <p:cNvSpPr/>
            <p:nvPr/>
          </p:nvSpPr>
          <p:spPr>
            <a:xfrm>
              <a:off x="6802120" y="1038859"/>
              <a:ext cx="377190" cy="3810"/>
            </a:xfrm>
            <a:custGeom>
              <a:avLst/>
              <a:gdLst/>
              <a:ahLst/>
              <a:cxnLst/>
              <a:rect l="l" t="t" r="r" b="b"/>
              <a:pathLst>
                <a:path w="377190" h="3809">
                  <a:moveTo>
                    <a:pt x="369570" y="0"/>
                  </a:moveTo>
                  <a:lnTo>
                    <a:pt x="7620" y="0"/>
                  </a:lnTo>
                  <a:lnTo>
                    <a:pt x="1270" y="2539"/>
                  </a:lnTo>
                  <a:lnTo>
                    <a:pt x="0" y="3810"/>
                  </a:lnTo>
                  <a:lnTo>
                    <a:pt x="376936" y="3810"/>
                  </a:lnTo>
                  <a:lnTo>
                    <a:pt x="375920" y="2539"/>
                  </a:lnTo>
                  <a:lnTo>
                    <a:pt x="369570" y="0"/>
                  </a:lnTo>
                  <a:close/>
                </a:path>
              </a:pathLst>
            </a:custGeom>
            <a:solidFill>
              <a:srgbClr val="7B3000"/>
            </a:solidFill>
          </p:spPr>
          <p:txBody>
            <a:bodyPr wrap="square" lIns="0" tIns="0" rIns="0" bIns="0" rtlCol="0"/>
            <a:lstStyle/>
            <a:p>
              <a:endParaRPr/>
            </a:p>
          </p:txBody>
        </p:sp>
        <p:sp>
          <p:nvSpPr>
            <p:cNvPr id="155" name="object 155"/>
            <p:cNvSpPr/>
            <p:nvPr/>
          </p:nvSpPr>
          <p:spPr>
            <a:xfrm>
              <a:off x="6798310" y="1042669"/>
              <a:ext cx="384175" cy="3810"/>
            </a:xfrm>
            <a:custGeom>
              <a:avLst/>
              <a:gdLst/>
              <a:ahLst/>
              <a:cxnLst/>
              <a:rect l="l" t="t" r="r" b="b"/>
              <a:pathLst>
                <a:path w="384175" h="3809">
                  <a:moveTo>
                    <a:pt x="380746" y="0"/>
                  </a:moveTo>
                  <a:lnTo>
                    <a:pt x="3809" y="0"/>
                  </a:lnTo>
                  <a:lnTo>
                    <a:pt x="0" y="3809"/>
                  </a:lnTo>
                  <a:lnTo>
                    <a:pt x="383793" y="3809"/>
                  </a:lnTo>
                  <a:lnTo>
                    <a:pt x="380746" y="0"/>
                  </a:lnTo>
                  <a:close/>
                </a:path>
              </a:pathLst>
            </a:custGeom>
            <a:solidFill>
              <a:srgbClr val="7D3100"/>
            </a:solidFill>
          </p:spPr>
          <p:txBody>
            <a:bodyPr wrap="square" lIns="0" tIns="0" rIns="0" bIns="0" rtlCol="0"/>
            <a:lstStyle/>
            <a:p>
              <a:endParaRPr/>
            </a:p>
          </p:txBody>
        </p:sp>
        <p:sp>
          <p:nvSpPr>
            <p:cNvPr id="156" name="object 156"/>
            <p:cNvSpPr/>
            <p:nvPr/>
          </p:nvSpPr>
          <p:spPr>
            <a:xfrm>
              <a:off x="6795757" y="1045209"/>
              <a:ext cx="389255" cy="5080"/>
            </a:xfrm>
            <a:custGeom>
              <a:avLst/>
              <a:gdLst/>
              <a:ahLst/>
              <a:cxnLst/>
              <a:rect l="l" t="t" r="r" b="b"/>
              <a:pathLst>
                <a:path w="389254" h="5080">
                  <a:moveTo>
                    <a:pt x="388950" y="2540"/>
                  </a:moveTo>
                  <a:lnTo>
                    <a:pt x="386346" y="2540"/>
                  </a:lnTo>
                  <a:lnTo>
                    <a:pt x="386346" y="0"/>
                  </a:lnTo>
                  <a:lnTo>
                    <a:pt x="2552" y="0"/>
                  </a:lnTo>
                  <a:lnTo>
                    <a:pt x="2552" y="2540"/>
                  </a:lnTo>
                  <a:lnTo>
                    <a:pt x="0" y="2540"/>
                  </a:lnTo>
                  <a:lnTo>
                    <a:pt x="0" y="5080"/>
                  </a:lnTo>
                  <a:lnTo>
                    <a:pt x="388950" y="5080"/>
                  </a:lnTo>
                  <a:lnTo>
                    <a:pt x="388950" y="2540"/>
                  </a:lnTo>
                  <a:close/>
                </a:path>
              </a:pathLst>
            </a:custGeom>
            <a:solidFill>
              <a:srgbClr val="803300"/>
            </a:solidFill>
          </p:spPr>
          <p:txBody>
            <a:bodyPr wrap="square" lIns="0" tIns="0" rIns="0" bIns="0" rtlCol="0"/>
            <a:lstStyle/>
            <a:p>
              <a:endParaRPr/>
            </a:p>
          </p:txBody>
        </p:sp>
        <p:sp>
          <p:nvSpPr>
            <p:cNvPr id="157" name="object 157"/>
            <p:cNvSpPr/>
            <p:nvPr/>
          </p:nvSpPr>
          <p:spPr>
            <a:xfrm>
              <a:off x="6791960" y="1049019"/>
              <a:ext cx="397510" cy="3810"/>
            </a:xfrm>
            <a:custGeom>
              <a:avLst/>
              <a:gdLst/>
              <a:ahLst/>
              <a:cxnLst/>
              <a:rect l="l" t="t" r="r" b="b"/>
              <a:pathLst>
                <a:path w="397509" h="3809">
                  <a:moveTo>
                    <a:pt x="392747" y="0"/>
                  </a:moveTo>
                  <a:lnTo>
                    <a:pt x="3809" y="0"/>
                  </a:lnTo>
                  <a:lnTo>
                    <a:pt x="0" y="3809"/>
                  </a:lnTo>
                  <a:lnTo>
                    <a:pt x="397509" y="3809"/>
                  </a:lnTo>
                  <a:lnTo>
                    <a:pt x="392747" y="0"/>
                  </a:lnTo>
                  <a:close/>
                </a:path>
              </a:pathLst>
            </a:custGeom>
            <a:solidFill>
              <a:srgbClr val="823300"/>
            </a:solidFill>
          </p:spPr>
          <p:txBody>
            <a:bodyPr wrap="square" lIns="0" tIns="0" rIns="0" bIns="0" rtlCol="0"/>
            <a:lstStyle/>
            <a:p>
              <a:endParaRPr/>
            </a:p>
          </p:txBody>
        </p:sp>
        <p:sp>
          <p:nvSpPr>
            <p:cNvPr id="158" name="object 158"/>
            <p:cNvSpPr/>
            <p:nvPr/>
          </p:nvSpPr>
          <p:spPr>
            <a:xfrm>
              <a:off x="6788150" y="1052830"/>
              <a:ext cx="405130" cy="3810"/>
            </a:xfrm>
            <a:custGeom>
              <a:avLst/>
              <a:gdLst/>
              <a:ahLst/>
              <a:cxnLst/>
              <a:rect l="l" t="t" r="r" b="b"/>
              <a:pathLst>
                <a:path w="405129" h="3809">
                  <a:moveTo>
                    <a:pt x="401320" y="0"/>
                  </a:moveTo>
                  <a:lnTo>
                    <a:pt x="3810" y="0"/>
                  </a:lnTo>
                  <a:lnTo>
                    <a:pt x="0" y="3810"/>
                  </a:lnTo>
                  <a:lnTo>
                    <a:pt x="405129" y="3810"/>
                  </a:lnTo>
                  <a:lnTo>
                    <a:pt x="401320" y="0"/>
                  </a:lnTo>
                  <a:close/>
                </a:path>
              </a:pathLst>
            </a:custGeom>
            <a:solidFill>
              <a:srgbClr val="843400"/>
            </a:solidFill>
          </p:spPr>
          <p:txBody>
            <a:bodyPr wrap="square" lIns="0" tIns="0" rIns="0" bIns="0" rtlCol="0"/>
            <a:lstStyle/>
            <a:p>
              <a:endParaRPr/>
            </a:p>
          </p:txBody>
        </p:sp>
        <p:sp>
          <p:nvSpPr>
            <p:cNvPr id="159" name="object 159"/>
            <p:cNvSpPr/>
            <p:nvPr/>
          </p:nvSpPr>
          <p:spPr>
            <a:xfrm>
              <a:off x="6785864" y="1056639"/>
              <a:ext cx="410209" cy="3810"/>
            </a:xfrm>
            <a:custGeom>
              <a:avLst/>
              <a:gdLst/>
              <a:ahLst/>
              <a:cxnLst/>
              <a:rect l="l" t="t" r="r" b="b"/>
              <a:pathLst>
                <a:path w="410209" h="3809">
                  <a:moveTo>
                    <a:pt x="409956" y="1270"/>
                  </a:moveTo>
                  <a:lnTo>
                    <a:pt x="408051" y="1270"/>
                  </a:lnTo>
                  <a:lnTo>
                    <a:pt x="408051" y="0"/>
                  </a:lnTo>
                  <a:lnTo>
                    <a:pt x="1651" y="0"/>
                  </a:lnTo>
                  <a:lnTo>
                    <a:pt x="1651" y="1270"/>
                  </a:lnTo>
                  <a:lnTo>
                    <a:pt x="0" y="1270"/>
                  </a:lnTo>
                  <a:lnTo>
                    <a:pt x="0" y="3810"/>
                  </a:lnTo>
                  <a:lnTo>
                    <a:pt x="409956" y="3810"/>
                  </a:lnTo>
                  <a:lnTo>
                    <a:pt x="409956" y="1270"/>
                  </a:lnTo>
                  <a:close/>
                </a:path>
              </a:pathLst>
            </a:custGeom>
            <a:solidFill>
              <a:srgbClr val="863500"/>
            </a:solidFill>
          </p:spPr>
          <p:txBody>
            <a:bodyPr wrap="square" lIns="0" tIns="0" rIns="0" bIns="0" rtlCol="0"/>
            <a:lstStyle/>
            <a:p>
              <a:endParaRPr/>
            </a:p>
          </p:txBody>
        </p:sp>
        <p:sp>
          <p:nvSpPr>
            <p:cNvPr id="160" name="object 160"/>
            <p:cNvSpPr/>
            <p:nvPr/>
          </p:nvSpPr>
          <p:spPr>
            <a:xfrm>
              <a:off x="6781800" y="1060450"/>
              <a:ext cx="419100" cy="3810"/>
            </a:xfrm>
            <a:custGeom>
              <a:avLst/>
              <a:gdLst/>
              <a:ahLst/>
              <a:cxnLst/>
              <a:rect l="l" t="t" r="r" b="b"/>
              <a:pathLst>
                <a:path w="419100" h="3809">
                  <a:moveTo>
                    <a:pt x="415290" y="0"/>
                  </a:moveTo>
                  <a:lnTo>
                    <a:pt x="3048" y="0"/>
                  </a:lnTo>
                  <a:lnTo>
                    <a:pt x="0" y="3810"/>
                  </a:lnTo>
                  <a:lnTo>
                    <a:pt x="419100" y="3810"/>
                  </a:lnTo>
                  <a:lnTo>
                    <a:pt x="415290" y="0"/>
                  </a:lnTo>
                  <a:close/>
                </a:path>
              </a:pathLst>
            </a:custGeom>
            <a:solidFill>
              <a:srgbClr val="893600"/>
            </a:solidFill>
          </p:spPr>
          <p:txBody>
            <a:bodyPr wrap="square" lIns="0" tIns="0" rIns="0" bIns="0" rtlCol="0"/>
            <a:lstStyle/>
            <a:p>
              <a:endParaRPr/>
            </a:p>
          </p:txBody>
        </p:sp>
        <p:sp>
          <p:nvSpPr>
            <p:cNvPr id="161" name="object 161"/>
            <p:cNvSpPr/>
            <p:nvPr/>
          </p:nvSpPr>
          <p:spPr>
            <a:xfrm>
              <a:off x="6779513" y="1064259"/>
              <a:ext cx="422909" cy="3810"/>
            </a:xfrm>
            <a:custGeom>
              <a:avLst/>
              <a:gdLst/>
              <a:ahLst/>
              <a:cxnLst/>
              <a:rect l="l" t="t" r="r" b="b"/>
              <a:pathLst>
                <a:path w="422909" h="3809">
                  <a:moveTo>
                    <a:pt x="421386" y="0"/>
                  </a:moveTo>
                  <a:lnTo>
                    <a:pt x="2286" y="0"/>
                  </a:lnTo>
                  <a:lnTo>
                    <a:pt x="0" y="3810"/>
                  </a:lnTo>
                  <a:lnTo>
                    <a:pt x="422910" y="3810"/>
                  </a:lnTo>
                  <a:lnTo>
                    <a:pt x="421386" y="0"/>
                  </a:lnTo>
                  <a:close/>
                </a:path>
              </a:pathLst>
            </a:custGeom>
            <a:solidFill>
              <a:srgbClr val="8B3700"/>
            </a:solidFill>
          </p:spPr>
          <p:txBody>
            <a:bodyPr wrap="square" lIns="0" tIns="0" rIns="0" bIns="0" rtlCol="0"/>
            <a:lstStyle/>
            <a:p>
              <a:endParaRPr/>
            </a:p>
          </p:txBody>
        </p:sp>
        <p:sp>
          <p:nvSpPr>
            <p:cNvPr id="162" name="object 162"/>
            <p:cNvSpPr/>
            <p:nvPr/>
          </p:nvSpPr>
          <p:spPr>
            <a:xfrm>
              <a:off x="6777228" y="1066800"/>
              <a:ext cx="426720" cy="5080"/>
            </a:xfrm>
            <a:custGeom>
              <a:avLst/>
              <a:gdLst/>
              <a:ahLst/>
              <a:cxnLst/>
              <a:rect l="l" t="t" r="r" b="b"/>
              <a:pathLst>
                <a:path w="426720" h="5080">
                  <a:moveTo>
                    <a:pt x="424688" y="0"/>
                  </a:moveTo>
                  <a:lnTo>
                    <a:pt x="3048" y="0"/>
                  </a:lnTo>
                  <a:lnTo>
                    <a:pt x="0" y="5079"/>
                  </a:lnTo>
                  <a:lnTo>
                    <a:pt x="426720" y="5079"/>
                  </a:lnTo>
                  <a:lnTo>
                    <a:pt x="424688" y="0"/>
                  </a:lnTo>
                  <a:close/>
                </a:path>
              </a:pathLst>
            </a:custGeom>
            <a:solidFill>
              <a:srgbClr val="8D3700"/>
            </a:solidFill>
          </p:spPr>
          <p:txBody>
            <a:bodyPr wrap="square" lIns="0" tIns="0" rIns="0" bIns="0" rtlCol="0"/>
            <a:lstStyle/>
            <a:p>
              <a:endParaRPr/>
            </a:p>
          </p:txBody>
        </p:sp>
        <p:sp>
          <p:nvSpPr>
            <p:cNvPr id="163" name="object 163"/>
            <p:cNvSpPr/>
            <p:nvPr/>
          </p:nvSpPr>
          <p:spPr>
            <a:xfrm>
              <a:off x="6774942" y="1071880"/>
              <a:ext cx="430530" cy="3810"/>
            </a:xfrm>
            <a:custGeom>
              <a:avLst/>
              <a:gdLst/>
              <a:ahLst/>
              <a:cxnLst/>
              <a:rect l="l" t="t" r="r" b="b"/>
              <a:pathLst>
                <a:path w="430529" h="3809">
                  <a:moveTo>
                    <a:pt x="429005" y="0"/>
                  </a:moveTo>
                  <a:lnTo>
                    <a:pt x="2285" y="0"/>
                  </a:lnTo>
                  <a:lnTo>
                    <a:pt x="0" y="3810"/>
                  </a:lnTo>
                  <a:lnTo>
                    <a:pt x="430529" y="3810"/>
                  </a:lnTo>
                  <a:lnTo>
                    <a:pt x="429005" y="0"/>
                  </a:lnTo>
                  <a:close/>
                </a:path>
              </a:pathLst>
            </a:custGeom>
            <a:solidFill>
              <a:srgbClr val="8F3800"/>
            </a:solidFill>
          </p:spPr>
          <p:txBody>
            <a:bodyPr wrap="square" lIns="0" tIns="0" rIns="0" bIns="0" rtlCol="0"/>
            <a:lstStyle/>
            <a:p>
              <a:endParaRPr/>
            </a:p>
          </p:txBody>
        </p:sp>
        <p:sp>
          <p:nvSpPr>
            <p:cNvPr id="164" name="object 164"/>
            <p:cNvSpPr/>
            <p:nvPr/>
          </p:nvSpPr>
          <p:spPr>
            <a:xfrm>
              <a:off x="6773163" y="1074419"/>
              <a:ext cx="434340" cy="5080"/>
            </a:xfrm>
            <a:custGeom>
              <a:avLst/>
              <a:gdLst/>
              <a:ahLst/>
              <a:cxnLst/>
              <a:rect l="l" t="t" r="r" b="b"/>
              <a:pathLst>
                <a:path w="434340" h="5080">
                  <a:moveTo>
                    <a:pt x="431799" y="0"/>
                  </a:moveTo>
                  <a:lnTo>
                    <a:pt x="2539" y="0"/>
                  </a:lnTo>
                  <a:lnTo>
                    <a:pt x="1015" y="2539"/>
                  </a:lnTo>
                  <a:lnTo>
                    <a:pt x="0" y="5079"/>
                  </a:lnTo>
                  <a:lnTo>
                    <a:pt x="434339" y="5079"/>
                  </a:lnTo>
                  <a:lnTo>
                    <a:pt x="432815" y="2539"/>
                  </a:lnTo>
                  <a:lnTo>
                    <a:pt x="431799" y="0"/>
                  </a:lnTo>
                  <a:close/>
                </a:path>
              </a:pathLst>
            </a:custGeom>
            <a:solidFill>
              <a:srgbClr val="923900"/>
            </a:solidFill>
          </p:spPr>
          <p:txBody>
            <a:bodyPr wrap="square" lIns="0" tIns="0" rIns="0" bIns="0" rtlCol="0"/>
            <a:lstStyle/>
            <a:p>
              <a:endParaRPr/>
            </a:p>
          </p:txBody>
        </p:sp>
        <p:sp>
          <p:nvSpPr>
            <p:cNvPr id="165" name="object 165"/>
            <p:cNvSpPr/>
            <p:nvPr/>
          </p:nvSpPr>
          <p:spPr>
            <a:xfrm>
              <a:off x="6772147" y="1078230"/>
              <a:ext cx="436880" cy="3810"/>
            </a:xfrm>
            <a:custGeom>
              <a:avLst/>
              <a:gdLst/>
              <a:ahLst/>
              <a:cxnLst/>
              <a:rect l="l" t="t" r="r" b="b"/>
              <a:pathLst>
                <a:path w="436879" h="3809">
                  <a:moveTo>
                    <a:pt x="434593" y="0"/>
                  </a:moveTo>
                  <a:lnTo>
                    <a:pt x="1524" y="0"/>
                  </a:lnTo>
                  <a:lnTo>
                    <a:pt x="0" y="3810"/>
                  </a:lnTo>
                  <a:lnTo>
                    <a:pt x="436879" y="3810"/>
                  </a:lnTo>
                  <a:lnTo>
                    <a:pt x="434593" y="0"/>
                  </a:lnTo>
                  <a:close/>
                </a:path>
              </a:pathLst>
            </a:custGeom>
            <a:solidFill>
              <a:srgbClr val="943A00"/>
            </a:solidFill>
          </p:spPr>
          <p:txBody>
            <a:bodyPr wrap="square" lIns="0" tIns="0" rIns="0" bIns="0" rtlCol="0"/>
            <a:lstStyle/>
            <a:p>
              <a:endParaRPr/>
            </a:p>
          </p:txBody>
        </p:sp>
        <p:sp>
          <p:nvSpPr>
            <p:cNvPr id="166" name="object 166"/>
            <p:cNvSpPr/>
            <p:nvPr/>
          </p:nvSpPr>
          <p:spPr>
            <a:xfrm>
              <a:off x="6771424" y="1082039"/>
              <a:ext cx="438784" cy="3810"/>
            </a:xfrm>
            <a:custGeom>
              <a:avLst/>
              <a:gdLst/>
              <a:ahLst/>
              <a:cxnLst/>
              <a:rect l="l" t="t" r="r" b="b"/>
              <a:pathLst>
                <a:path w="438784" h="3809">
                  <a:moveTo>
                    <a:pt x="438569" y="1270"/>
                  </a:moveTo>
                  <a:lnTo>
                    <a:pt x="437984" y="1270"/>
                  </a:lnTo>
                  <a:lnTo>
                    <a:pt x="437984" y="0"/>
                  </a:lnTo>
                  <a:lnTo>
                    <a:pt x="469" y="0"/>
                  </a:lnTo>
                  <a:lnTo>
                    <a:pt x="469" y="1270"/>
                  </a:lnTo>
                  <a:lnTo>
                    <a:pt x="0" y="1270"/>
                  </a:lnTo>
                  <a:lnTo>
                    <a:pt x="0" y="3810"/>
                  </a:lnTo>
                  <a:lnTo>
                    <a:pt x="438569" y="3810"/>
                  </a:lnTo>
                  <a:lnTo>
                    <a:pt x="438569" y="1270"/>
                  </a:lnTo>
                  <a:close/>
                </a:path>
              </a:pathLst>
            </a:custGeom>
            <a:solidFill>
              <a:srgbClr val="963B00"/>
            </a:solidFill>
          </p:spPr>
          <p:txBody>
            <a:bodyPr wrap="square" lIns="0" tIns="0" rIns="0" bIns="0" rtlCol="0"/>
            <a:lstStyle/>
            <a:p>
              <a:endParaRPr/>
            </a:p>
          </p:txBody>
        </p:sp>
        <p:sp>
          <p:nvSpPr>
            <p:cNvPr id="167" name="object 167"/>
            <p:cNvSpPr/>
            <p:nvPr/>
          </p:nvSpPr>
          <p:spPr>
            <a:xfrm>
              <a:off x="6770581" y="1085850"/>
              <a:ext cx="440690" cy="3810"/>
            </a:xfrm>
            <a:custGeom>
              <a:avLst/>
              <a:gdLst/>
              <a:ahLst/>
              <a:cxnLst/>
              <a:rect l="l" t="t" r="r" b="b"/>
              <a:pathLst>
                <a:path w="440690" h="3809">
                  <a:moveTo>
                    <a:pt x="439631" y="0"/>
                  </a:moveTo>
                  <a:lnTo>
                    <a:pt x="635" y="0"/>
                  </a:lnTo>
                  <a:lnTo>
                    <a:pt x="0" y="3810"/>
                  </a:lnTo>
                  <a:lnTo>
                    <a:pt x="440266" y="3810"/>
                  </a:lnTo>
                  <a:lnTo>
                    <a:pt x="439631" y="0"/>
                  </a:lnTo>
                  <a:close/>
                </a:path>
              </a:pathLst>
            </a:custGeom>
            <a:solidFill>
              <a:srgbClr val="993C00"/>
            </a:solidFill>
          </p:spPr>
          <p:txBody>
            <a:bodyPr wrap="square" lIns="0" tIns="0" rIns="0" bIns="0" rtlCol="0"/>
            <a:lstStyle/>
            <a:p>
              <a:endParaRPr/>
            </a:p>
          </p:txBody>
        </p:sp>
        <p:sp>
          <p:nvSpPr>
            <p:cNvPr id="168" name="object 168"/>
            <p:cNvSpPr/>
            <p:nvPr/>
          </p:nvSpPr>
          <p:spPr>
            <a:xfrm>
              <a:off x="6770103" y="1089659"/>
              <a:ext cx="441959" cy="3810"/>
            </a:xfrm>
            <a:custGeom>
              <a:avLst/>
              <a:gdLst/>
              <a:ahLst/>
              <a:cxnLst/>
              <a:rect l="l" t="t" r="r" b="b"/>
              <a:pathLst>
                <a:path w="441959" h="3809">
                  <a:moveTo>
                    <a:pt x="441452" y="1270"/>
                  </a:moveTo>
                  <a:lnTo>
                    <a:pt x="440842" y="1270"/>
                  </a:lnTo>
                  <a:lnTo>
                    <a:pt x="440842" y="0"/>
                  </a:lnTo>
                  <a:lnTo>
                    <a:pt x="368" y="0"/>
                  </a:lnTo>
                  <a:lnTo>
                    <a:pt x="368" y="1270"/>
                  </a:lnTo>
                  <a:lnTo>
                    <a:pt x="0" y="1270"/>
                  </a:lnTo>
                  <a:lnTo>
                    <a:pt x="0" y="3810"/>
                  </a:lnTo>
                  <a:lnTo>
                    <a:pt x="441452" y="3810"/>
                  </a:lnTo>
                  <a:lnTo>
                    <a:pt x="441452" y="1270"/>
                  </a:lnTo>
                  <a:close/>
                </a:path>
              </a:pathLst>
            </a:custGeom>
            <a:solidFill>
              <a:srgbClr val="9B3D00"/>
            </a:solidFill>
          </p:spPr>
          <p:txBody>
            <a:bodyPr wrap="square" lIns="0" tIns="0" rIns="0" bIns="0" rtlCol="0"/>
            <a:lstStyle/>
            <a:p>
              <a:endParaRPr/>
            </a:p>
          </p:txBody>
        </p:sp>
        <p:sp>
          <p:nvSpPr>
            <p:cNvPr id="169" name="object 169"/>
            <p:cNvSpPr/>
            <p:nvPr/>
          </p:nvSpPr>
          <p:spPr>
            <a:xfrm>
              <a:off x="6769100" y="1093469"/>
              <a:ext cx="444500" cy="3810"/>
            </a:xfrm>
            <a:custGeom>
              <a:avLst/>
              <a:gdLst/>
              <a:ahLst/>
              <a:cxnLst/>
              <a:rect l="l" t="t" r="r" b="b"/>
              <a:pathLst>
                <a:path w="444500" h="3809">
                  <a:moveTo>
                    <a:pt x="442975" y="0"/>
                  </a:moveTo>
                  <a:lnTo>
                    <a:pt x="762" y="0"/>
                  </a:lnTo>
                  <a:lnTo>
                    <a:pt x="0" y="3809"/>
                  </a:lnTo>
                  <a:lnTo>
                    <a:pt x="444500" y="3809"/>
                  </a:lnTo>
                  <a:lnTo>
                    <a:pt x="442975" y="0"/>
                  </a:lnTo>
                  <a:close/>
                </a:path>
              </a:pathLst>
            </a:custGeom>
            <a:solidFill>
              <a:srgbClr val="9D3E00"/>
            </a:solidFill>
          </p:spPr>
          <p:txBody>
            <a:bodyPr wrap="square" lIns="0" tIns="0" rIns="0" bIns="0" rtlCol="0"/>
            <a:lstStyle/>
            <a:p>
              <a:endParaRPr/>
            </a:p>
          </p:txBody>
        </p:sp>
        <p:sp>
          <p:nvSpPr>
            <p:cNvPr id="170" name="object 170"/>
            <p:cNvSpPr/>
            <p:nvPr/>
          </p:nvSpPr>
          <p:spPr>
            <a:xfrm>
              <a:off x="6769100" y="1096009"/>
              <a:ext cx="444500" cy="5080"/>
            </a:xfrm>
            <a:custGeom>
              <a:avLst/>
              <a:gdLst/>
              <a:ahLst/>
              <a:cxnLst/>
              <a:rect l="l" t="t" r="r" b="b"/>
              <a:pathLst>
                <a:path w="444500" h="5080">
                  <a:moveTo>
                    <a:pt x="444500" y="1270"/>
                  </a:moveTo>
                  <a:lnTo>
                    <a:pt x="444246" y="1270"/>
                  </a:lnTo>
                  <a:lnTo>
                    <a:pt x="444246" y="0"/>
                  </a:lnTo>
                  <a:lnTo>
                    <a:pt x="127" y="0"/>
                  </a:lnTo>
                  <a:lnTo>
                    <a:pt x="127" y="1270"/>
                  </a:lnTo>
                  <a:lnTo>
                    <a:pt x="0" y="1270"/>
                  </a:lnTo>
                  <a:lnTo>
                    <a:pt x="0" y="5080"/>
                  </a:lnTo>
                  <a:lnTo>
                    <a:pt x="444500" y="5080"/>
                  </a:lnTo>
                  <a:lnTo>
                    <a:pt x="444500" y="1270"/>
                  </a:lnTo>
                  <a:close/>
                </a:path>
              </a:pathLst>
            </a:custGeom>
            <a:solidFill>
              <a:srgbClr val="9F3F00"/>
            </a:solidFill>
          </p:spPr>
          <p:txBody>
            <a:bodyPr wrap="square" lIns="0" tIns="0" rIns="0" bIns="0" rtlCol="0"/>
            <a:lstStyle/>
            <a:p>
              <a:endParaRPr/>
            </a:p>
          </p:txBody>
        </p:sp>
        <p:sp>
          <p:nvSpPr>
            <p:cNvPr id="171" name="object 171"/>
            <p:cNvSpPr/>
            <p:nvPr/>
          </p:nvSpPr>
          <p:spPr>
            <a:xfrm>
              <a:off x="6769100" y="1099819"/>
              <a:ext cx="444500" cy="3810"/>
            </a:xfrm>
            <a:custGeom>
              <a:avLst/>
              <a:gdLst/>
              <a:ahLst/>
              <a:cxnLst/>
              <a:rect l="l" t="t" r="r" b="b"/>
              <a:pathLst>
                <a:path w="444500" h="3809">
                  <a:moveTo>
                    <a:pt x="0" y="3809"/>
                  </a:moveTo>
                  <a:lnTo>
                    <a:pt x="0" y="0"/>
                  </a:lnTo>
                  <a:lnTo>
                    <a:pt x="444500" y="0"/>
                  </a:lnTo>
                  <a:lnTo>
                    <a:pt x="444500" y="3809"/>
                  </a:lnTo>
                  <a:lnTo>
                    <a:pt x="0" y="3809"/>
                  </a:lnTo>
                  <a:close/>
                </a:path>
              </a:pathLst>
            </a:custGeom>
            <a:solidFill>
              <a:srgbClr val="A14000"/>
            </a:solidFill>
          </p:spPr>
          <p:txBody>
            <a:bodyPr wrap="square" lIns="0" tIns="0" rIns="0" bIns="0" rtlCol="0"/>
            <a:lstStyle/>
            <a:p>
              <a:endParaRPr/>
            </a:p>
          </p:txBody>
        </p:sp>
        <p:sp>
          <p:nvSpPr>
            <p:cNvPr id="172" name="object 172"/>
            <p:cNvSpPr/>
            <p:nvPr/>
          </p:nvSpPr>
          <p:spPr>
            <a:xfrm>
              <a:off x="6769100" y="110363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A44000"/>
            </a:solidFill>
          </p:spPr>
          <p:txBody>
            <a:bodyPr wrap="square" lIns="0" tIns="0" rIns="0" bIns="0" rtlCol="0"/>
            <a:lstStyle/>
            <a:p>
              <a:endParaRPr/>
            </a:p>
          </p:txBody>
        </p:sp>
        <p:sp>
          <p:nvSpPr>
            <p:cNvPr id="173" name="object 173"/>
            <p:cNvSpPr/>
            <p:nvPr/>
          </p:nvSpPr>
          <p:spPr>
            <a:xfrm>
              <a:off x="6769100" y="110744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A64100"/>
            </a:solidFill>
          </p:spPr>
          <p:txBody>
            <a:bodyPr wrap="square" lIns="0" tIns="0" rIns="0" bIns="0" rtlCol="0"/>
            <a:lstStyle/>
            <a:p>
              <a:endParaRPr/>
            </a:p>
          </p:txBody>
        </p:sp>
        <p:sp>
          <p:nvSpPr>
            <p:cNvPr id="174" name="object 174"/>
            <p:cNvSpPr/>
            <p:nvPr/>
          </p:nvSpPr>
          <p:spPr>
            <a:xfrm>
              <a:off x="6769100" y="111125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A84200"/>
            </a:solidFill>
          </p:spPr>
          <p:txBody>
            <a:bodyPr wrap="square" lIns="0" tIns="0" rIns="0" bIns="0" rtlCol="0"/>
            <a:lstStyle/>
            <a:p>
              <a:endParaRPr/>
            </a:p>
          </p:txBody>
        </p:sp>
        <p:sp>
          <p:nvSpPr>
            <p:cNvPr id="175" name="object 175"/>
            <p:cNvSpPr/>
            <p:nvPr/>
          </p:nvSpPr>
          <p:spPr>
            <a:xfrm>
              <a:off x="6769100" y="1115059"/>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AA4300"/>
            </a:solidFill>
          </p:spPr>
          <p:txBody>
            <a:bodyPr wrap="square" lIns="0" tIns="0" rIns="0" bIns="0" rtlCol="0"/>
            <a:lstStyle/>
            <a:p>
              <a:endParaRPr/>
            </a:p>
          </p:txBody>
        </p:sp>
        <p:sp>
          <p:nvSpPr>
            <p:cNvPr id="176" name="object 176"/>
            <p:cNvSpPr/>
            <p:nvPr/>
          </p:nvSpPr>
          <p:spPr>
            <a:xfrm>
              <a:off x="6769100" y="1118869"/>
              <a:ext cx="444500" cy="3810"/>
            </a:xfrm>
            <a:custGeom>
              <a:avLst/>
              <a:gdLst/>
              <a:ahLst/>
              <a:cxnLst/>
              <a:rect l="l" t="t" r="r" b="b"/>
              <a:pathLst>
                <a:path w="444500" h="3809">
                  <a:moveTo>
                    <a:pt x="0" y="3809"/>
                  </a:moveTo>
                  <a:lnTo>
                    <a:pt x="0" y="0"/>
                  </a:lnTo>
                  <a:lnTo>
                    <a:pt x="444500" y="0"/>
                  </a:lnTo>
                  <a:lnTo>
                    <a:pt x="444500" y="3809"/>
                  </a:lnTo>
                  <a:lnTo>
                    <a:pt x="0" y="3809"/>
                  </a:lnTo>
                  <a:close/>
                </a:path>
              </a:pathLst>
            </a:custGeom>
            <a:solidFill>
              <a:srgbClr val="AD4400"/>
            </a:solidFill>
          </p:spPr>
          <p:txBody>
            <a:bodyPr wrap="square" lIns="0" tIns="0" rIns="0" bIns="0" rtlCol="0"/>
            <a:lstStyle/>
            <a:p>
              <a:endParaRPr/>
            </a:p>
          </p:txBody>
        </p:sp>
        <p:sp>
          <p:nvSpPr>
            <p:cNvPr id="177" name="object 177"/>
            <p:cNvSpPr/>
            <p:nvPr/>
          </p:nvSpPr>
          <p:spPr>
            <a:xfrm>
              <a:off x="6769100" y="112268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AF4500"/>
            </a:solidFill>
          </p:spPr>
          <p:txBody>
            <a:bodyPr wrap="square" lIns="0" tIns="0" rIns="0" bIns="0" rtlCol="0"/>
            <a:lstStyle/>
            <a:p>
              <a:endParaRPr/>
            </a:p>
          </p:txBody>
        </p:sp>
        <p:sp>
          <p:nvSpPr>
            <p:cNvPr id="178" name="object 178"/>
            <p:cNvSpPr/>
            <p:nvPr/>
          </p:nvSpPr>
          <p:spPr>
            <a:xfrm>
              <a:off x="6769100" y="1125219"/>
              <a:ext cx="444500" cy="5080"/>
            </a:xfrm>
            <a:custGeom>
              <a:avLst/>
              <a:gdLst/>
              <a:ahLst/>
              <a:cxnLst/>
              <a:rect l="l" t="t" r="r" b="b"/>
              <a:pathLst>
                <a:path w="444500" h="5080">
                  <a:moveTo>
                    <a:pt x="0" y="5079"/>
                  </a:moveTo>
                  <a:lnTo>
                    <a:pt x="0" y="0"/>
                  </a:lnTo>
                  <a:lnTo>
                    <a:pt x="444500" y="0"/>
                  </a:lnTo>
                  <a:lnTo>
                    <a:pt x="444500" y="5079"/>
                  </a:lnTo>
                  <a:lnTo>
                    <a:pt x="0" y="5079"/>
                  </a:lnTo>
                  <a:close/>
                </a:path>
              </a:pathLst>
            </a:custGeom>
            <a:solidFill>
              <a:srgbClr val="B14600"/>
            </a:solidFill>
          </p:spPr>
          <p:txBody>
            <a:bodyPr wrap="square" lIns="0" tIns="0" rIns="0" bIns="0" rtlCol="0"/>
            <a:lstStyle/>
            <a:p>
              <a:endParaRPr/>
            </a:p>
          </p:txBody>
        </p:sp>
        <p:sp>
          <p:nvSpPr>
            <p:cNvPr id="179" name="object 179"/>
            <p:cNvSpPr/>
            <p:nvPr/>
          </p:nvSpPr>
          <p:spPr>
            <a:xfrm>
              <a:off x="6769100" y="112903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B34700"/>
            </a:solidFill>
          </p:spPr>
          <p:txBody>
            <a:bodyPr wrap="square" lIns="0" tIns="0" rIns="0" bIns="0" rtlCol="0"/>
            <a:lstStyle/>
            <a:p>
              <a:endParaRPr/>
            </a:p>
          </p:txBody>
        </p:sp>
        <p:sp>
          <p:nvSpPr>
            <p:cNvPr id="180" name="object 180"/>
            <p:cNvSpPr/>
            <p:nvPr/>
          </p:nvSpPr>
          <p:spPr>
            <a:xfrm>
              <a:off x="6769100" y="113284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B64800"/>
            </a:solidFill>
          </p:spPr>
          <p:txBody>
            <a:bodyPr wrap="square" lIns="0" tIns="0" rIns="0" bIns="0" rtlCol="0"/>
            <a:lstStyle/>
            <a:p>
              <a:endParaRPr/>
            </a:p>
          </p:txBody>
        </p:sp>
        <p:sp>
          <p:nvSpPr>
            <p:cNvPr id="181" name="object 181"/>
            <p:cNvSpPr/>
            <p:nvPr/>
          </p:nvSpPr>
          <p:spPr>
            <a:xfrm>
              <a:off x="6769100" y="113665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B84900"/>
            </a:solidFill>
          </p:spPr>
          <p:txBody>
            <a:bodyPr wrap="square" lIns="0" tIns="0" rIns="0" bIns="0" rtlCol="0"/>
            <a:lstStyle/>
            <a:p>
              <a:endParaRPr/>
            </a:p>
          </p:txBody>
        </p:sp>
        <p:sp>
          <p:nvSpPr>
            <p:cNvPr id="182" name="object 182"/>
            <p:cNvSpPr/>
            <p:nvPr/>
          </p:nvSpPr>
          <p:spPr>
            <a:xfrm>
              <a:off x="6769100" y="1140459"/>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BA4900"/>
            </a:solidFill>
          </p:spPr>
          <p:txBody>
            <a:bodyPr wrap="square" lIns="0" tIns="0" rIns="0" bIns="0" rtlCol="0"/>
            <a:lstStyle/>
            <a:p>
              <a:endParaRPr/>
            </a:p>
          </p:txBody>
        </p:sp>
        <p:sp>
          <p:nvSpPr>
            <p:cNvPr id="183" name="object 183"/>
            <p:cNvSpPr/>
            <p:nvPr/>
          </p:nvSpPr>
          <p:spPr>
            <a:xfrm>
              <a:off x="6769100" y="1144269"/>
              <a:ext cx="444500" cy="3810"/>
            </a:xfrm>
            <a:custGeom>
              <a:avLst/>
              <a:gdLst/>
              <a:ahLst/>
              <a:cxnLst/>
              <a:rect l="l" t="t" r="r" b="b"/>
              <a:pathLst>
                <a:path w="444500" h="3809">
                  <a:moveTo>
                    <a:pt x="0" y="3809"/>
                  </a:moveTo>
                  <a:lnTo>
                    <a:pt x="0" y="0"/>
                  </a:lnTo>
                  <a:lnTo>
                    <a:pt x="444500" y="0"/>
                  </a:lnTo>
                  <a:lnTo>
                    <a:pt x="444500" y="3809"/>
                  </a:lnTo>
                  <a:lnTo>
                    <a:pt x="0" y="3809"/>
                  </a:lnTo>
                  <a:close/>
                </a:path>
              </a:pathLst>
            </a:custGeom>
            <a:solidFill>
              <a:srgbClr val="BC4A00"/>
            </a:solidFill>
          </p:spPr>
          <p:txBody>
            <a:bodyPr wrap="square" lIns="0" tIns="0" rIns="0" bIns="0" rtlCol="0"/>
            <a:lstStyle/>
            <a:p>
              <a:endParaRPr/>
            </a:p>
          </p:txBody>
        </p:sp>
        <p:sp>
          <p:nvSpPr>
            <p:cNvPr id="184" name="object 184"/>
            <p:cNvSpPr/>
            <p:nvPr/>
          </p:nvSpPr>
          <p:spPr>
            <a:xfrm>
              <a:off x="6769100" y="1146809"/>
              <a:ext cx="444500" cy="5080"/>
            </a:xfrm>
            <a:custGeom>
              <a:avLst/>
              <a:gdLst/>
              <a:ahLst/>
              <a:cxnLst/>
              <a:rect l="l" t="t" r="r" b="b"/>
              <a:pathLst>
                <a:path w="444500" h="5080">
                  <a:moveTo>
                    <a:pt x="0" y="5079"/>
                  </a:moveTo>
                  <a:lnTo>
                    <a:pt x="0" y="0"/>
                  </a:lnTo>
                  <a:lnTo>
                    <a:pt x="444500" y="0"/>
                  </a:lnTo>
                  <a:lnTo>
                    <a:pt x="444500" y="5079"/>
                  </a:lnTo>
                  <a:lnTo>
                    <a:pt x="0" y="5079"/>
                  </a:lnTo>
                  <a:close/>
                </a:path>
              </a:pathLst>
            </a:custGeom>
            <a:solidFill>
              <a:srgbClr val="BF4B00"/>
            </a:solidFill>
          </p:spPr>
          <p:txBody>
            <a:bodyPr wrap="square" lIns="0" tIns="0" rIns="0" bIns="0" rtlCol="0"/>
            <a:lstStyle/>
            <a:p>
              <a:endParaRPr/>
            </a:p>
          </p:txBody>
        </p:sp>
        <p:sp>
          <p:nvSpPr>
            <p:cNvPr id="185" name="object 185"/>
            <p:cNvSpPr/>
            <p:nvPr/>
          </p:nvSpPr>
          <p:spPr>
            <a:xfrm>
              <a:off x="6769100" y="1150619"/>
              <a:ext cx="444500" cy="3810"/>
            </a:xfrm>
            <a:custGeom>
              <a:avLst/>
              <a:gdLst/>
              <a:ahLst/>
              <a:cxnLst/>
              <a:rect l="l" t="t" r="r" b="b"/>
              <a:pathLst>
                <a:path w="444500" h="3809">
                  <a:moveTo>
                    <a:pt x="0" y="3809"/>
                  </a:moveTo>
                  <a:lnTo>
                    <a:pt x="0" y="0"/>
                  </a:lnTo>
                  <a:lnTo>
                    <a:pt x="444500" y="0"/>
                  </a:lnTo>
                  <a:lnTo>
                    <a:pt x="444500" y="3809"/>
                  </a:lnTo>
                  <a:lnTo>
                    <a:pt x="0" y="3809"/>
                  </a:lnTo>
                  <a:close/>
                </a:path>
              </a:pathLst>
            </a:custGeom>
            <a:solidFill>
              <a:srgbClr val="C14C00"/>
            </a:solidFill>
          </p:spPr>
          <p:txBody>
            <a:bodyPr wrap="square" lIns="0" tIns="0" rIns="0" bIns="0" rtlCol="0"/>
            <a:lstStyle/>
            <a:p>
              <a:endParaRPr/>
            </a:p>
          </p:txBody>
        </p:sp>
        <p:sp>
          <p:nvSpPr>
            <p:cNvPr id="186" name="object 186"/>
            <p:cNvSpPr/>
            <p:nvPr/>
          </p:nvSpPr>
          <p:spPr>
            <a:xfrm>
              <a:off x="6769100" y="115443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C34D00"/>
            </a:solidFill>
          </p:spPr>
          <p:txBody>
            <a:bodyPr wrap="square" lIns="0" tIns="0" rIns="0" bIns="0" rtlCol="0"/>
            <a:lstStyle/>
            <a:p>
              <a:endParaRPr/>
            </a:p>
          </p:txBody>
        </p:sp>
        <p:sp>
          <p:nvSpPr>
            <p:cNvPr id="187" name="object 187"/>
            <p:cNvSpPr/>
            <p:nvPr/>
          </p:nvSpPr>
          <p:spPr>
            <a:xfrm>
              <a:off x="6769100" y="1158239"/>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C54E00"/>
            </a:solidFill>
          </p:spPr>
          <p:txBody>
            <a:bodyPr wrap="square" lIns="0" tIns="0" rIns="0" bIns="0" rtlCol="0"/>
            <a:lstStyle/>
            <a:p>
              <a:endParaRPr/>
            </a:p>
          </p:txBody>
        </p:sp>
        <p:sp>
          <p:nvSpPr>
            <p:cNvPr id="188" name="object 188"/>
            <p:cNvSpPr/>
            <p:nvPr/>
          </p:nvSpPr>
          <p:spPr>
            <a:xfrm>
              <a:off x="6769100" y="116205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C84F00"/>
            </a:solidFill>
          </p:spPr>
          <p:txBody>
            <a:bodyPr wrap="square" lIns="0" tIns="0" rIns="0" bIns="0" rtlCol="0"/>
            <a:lstStyle/>
            <a:p>
              <a:endParaRPr/>
            </a:p>
          </p:txBody>
        </p:sp>
        <p:sp>
          <p:nvSpPr>
            <p:cNvPr id="189" name="object 189"/>
            <p:cNvSpPr/>
            <p:nvPr/>
          </p:nvSpPr>
          <p:spPr>
            <a:xfrm>
              <a:off x="6769100" y="1165860"/>
              <a:ext cx="444500" cy="3810"/>
            </a:xfrm>
            <a:custGeom>
              <a:avLst/>
              <a:gdLst/>
              <a:ahLst/>
              <a:cxnLst/>
              <a:rect l="l" t="t" r="r" b="b"/>
              <a:pathLst>
                <a:path w="444500" h="3809">
                  <a:moveTo>
                    <a:pt x="0" y="3810"/>
                  </a:moveTo>
                  <a:lnTo>
                    <a:pt x="0" y="0"/>
                  </a:lnTo>
                  <a:lnTo>
                    <a:pt x="444500" y="0"/>
                  </a:lnTo>
                  <a:lnTo>
                    <a:pt x="444500" y="3810"/>
                  </a:lnTo>
                  <a:lnTo>
                    <a:pt x="0" y="3810"/>
                  </a:lnTo>
                  <a:close/>
                </a:path>
              </a:pathLst>
            </a:custGeom>
            <a:solidFill>
              <a:srgbClr val="CA5000"/>
            </a:solidFill>
          </p:spPr>
          <p:txBody>
            <a:bodyPr wrap="square" lIns="0" tIns="0" rIns="0" bIns="0" rtlCol="0"/>
            <a:lstStyle/>
            <a:p>
              <a:endParaRPr/>
            </a:p>
          </p:txBody>
        </p:sp>
        <p:sp>
          <p:nvSpPr>
            <p:cNvPr id="190" name="object 190"/>
            <p:cNvSpPr/>
            <p:nvPr/>
          </p:nvSpPr>
          <p:spPr>
            <a:xfrm>
              <a:off x="6769100" y="1169669"/>
              <a:ext cx="444500" cy="3810"/>
            </a:xfrm>
            <a:custGeom>
              <a:avLst/>
              <a:gdLst/>
              <a:ahLst/>
              <a:cxnLst/>
              <a:rect l="l" t="t" r="r" b="b"/>
              <a:pathLst>
                <a:path w="444500" h="3809">
                  <a:moveTo>
                    <a:pt x="0" y="3809"/>
                  </a:moveTo>
                  <a:lnTo>
                    <a:pt x="0" y="0"/>
                  </a:lnTo>
                  <a:lnTo>
                    <a:pt x="444500" y="0"/>
                  </a:lnTo>
                  <a:lnTo>
                    <a:pt x="444500" y="3809"/>
                  </a:lnTo>
                  <a:lnTo>
                    <a:pt x="0" y="3809"/>
                  </a:lnTo>
                  <a:close/>
                </a:path>
              </a:pathLst>
            </a:custGeom>
            <a:solidFill>
              <a:srgbClr val="CC5100"/>
            </a:solidFill>
          </p:spPr>
          <p:txBody>
            <a:bodyPr wrap="square" lIns="0" tIns="0" rIns="0" bIns="0" rtlCol="0"/>
            <a:lstStyle/>
            <a:p>
              <a:endParaRPr/>
            </a:p>
          </p:txBody>
        </p:sp>
        <p:sp>
          <p:nvSpPr>
            <p:cNvPr id="191" name="object 191"/>
            <p:cNvSpPr/>
            <p:nvPr/>
          </p:nvSpPr>
          <p:spPr>
            <a:xfrm>
              <a:off x="6769100" y="1173479"/>
              <a:ext cx="444500" cy="3810"/>
            </a:xfrm>
            <a:custGeom>
              <a:avLst/>
              <a:gdLst/>
              <a:ahLst/>
              <a:cxnLst/>
              <a:rect l="l" t="t" r="r" b="b"/>
              <a:pathLst>
                <a:path w="444500" h="3809">
                  <a:moveTo>
                    <a:pt x="444500" y="0"/>
                  </a:moveTo>
                  <a:lnTo>
                    <a:pt x="0" y="0"/>
                  </a:lnTo>
                  <a:lnTo>
                    <a:pt x="0" y="2540"/>
                  </a:lnTo>
                  <a:lnTo>
                    <a:pt x="101" y="3810"/>
                  </a:lnTo>
                  <a:lnTo>
                    <a:pt x="444284" y="3810"/>
                  </a:lnTo>
                  <a:lnTo>
                    <a:pt x="444284" y="2540"/>
                  </a:lnTo>
                  <a:lnTo>
                    <a:pt x="444500" y="2540"/>
                  </a:lnTo>
                  <a:lnTo>
                    <a:pt x="444500" y="0"/>
                  </a:lnTo>
                  <a:close/>
                </a:path>
              </a:pathLst>
            </a:custGeom>
            <a:solidFill>
              <a:srgbClr val="CE5200"/>
            </a:solidFill>
          </p:spPr>
          <p:txBody>
            <a:bodyPr wrap="square" lIns="0" tIns="0" rIns="0" bIns="0" rtlCol="0"/>
            <a:lstStyle/>
            <a:p>
              <a:endParaRPr/>
            </a:p>
          </p:txBody>
        </p:sp>
        <p:sp>
          <p:nvSpPr>
            <p:cNvPr id="192" name="object 192"/>
            <p:cNvSpPr/>
            <p:nvPr/>
          </p:nvSpPr>
          <p:spPr>
            <a:xfrm>
              <a:off x="6769100" y="1176019"/>
              <a:ext cx="444500" cy="3810"/>
            </a:xfrm>
            <a:custGeom>
              <a:avLst/>
              <a:gdLst/>
              <a:ahLst/>
              <a:cxnLst/>
              <a:rect l="l" t="t" r="r" b="b"/>
              <a:pathLst>
                <a:path w="444500" h="3809">
                  <a:moveTo>
                    <a:pt x="444500" y="0"/>
                  </a:moveTo>
                  <a:lnTo>
                    <a:pt x="0" y="0"/>
                  </a:lnTo>
                  <a:lnTo>
                    <a:pt x="634" y="3809"/>
                  </a:lnTo>
                  <a:lnTo>
                    <a:pt x="443229" y="3809"/>
                  </a:lnTo>
                  <a:lnTo>
                    <a:pt x="444500" y="0"/>
                  </a:lnTo>
                  <a:close/>
                </a:path>
              </a:pathLst>
            </a:custGeom>
            <a:solidFill>
              <a:srgbClr val="D15200"/>
            </a:solidFill>
          </p:spPr>
          <p:txBody>
            <a:bodyPr wrap="square" lIns="0" tIns="0" rIns="0" bIns="0" rtlCol="0"/>
            <a:lstStyle/>
            <a:p>
              <a:endParaRPr/>
            </a:p>
          </p:txBody>
        </p:sp>
        <p:sp>
          <p:nvSpPr>
            <p:cNvPr id="193" name="object 193"/>
            <p:cNvSpPr/>
            <p:nvPr/>
          </p:nvSpPr>
          <p:spPr>
            <a:xfrm>
              <a:off x="6769735" y="1179830"/>
              <a:ext cx="442595" cy="3810"/>
            </a:xfrm>
            <a:custGeom>
              <a:avLst/>
              <a:gdLst/>
              <a:ahLst/>
              <a:cxnLst/>
              <a:rect l="l" t="t" r="r" b="b"/>
              <a:pathLst>
                <a:path w="442595" h="3809">
                  <a:moveTo>
                    <a:pt x="442595" y="0"/>
                  </a:moveTo>
                  <a:lnTo>
                    <a:pt x="0" y="0"/>
                  </a:lnTo>
                  <a:lnTo>
                    <a:pt x="635" y="3810"/>
                  </a:lnTo>
                  <a:lnTo>
                    <a:pt x="441325" y="3810"/>
                  </a:lnTo>
                  <a:lnTo>
                    <a:pt x="442595" y="0"/>
                  </a:lnTo>
                  <a:close/>
                </a:path>
              </a:pathLst>
            </a:custGeom>
            <a:solidFill>
              <a:srgbClr val="D35300"/>
            </a:solidFill>
          </p:spPr>
          <p:txBody>
            <a:bodyPr wrap="square" lIns="0" tIns="0" rIns="0" bIns="0" rtlCol="0"/>
            <a:lstStyle/>
            <a:p>
              <a:endParaRPr/>
            </a:p>
          </p:txBody>
        </p:sp>
        <p:sp>
          <p:nvSpPr>
            <p:cNvPr id="194" name="object 194"/>
            <p:cNvSpPr/>
            <p:nvPr/>
          </p:nvSpPr>
          <p:spPr>
            <a:xfrm>
              <a:off x="6770370" y="1183639"/>
              <a:ext cx="440690" cy="3810"/>
            </a:xfrm>
            <a:custGeom>
              <a:avLst/>
              <a:gdLst/>
              <a:ahLst/>
              <a:cxnLst/>
              <a:rect l="l" t="t" r="r" b="b"/>
              <a:pathLst>
                <a:path w="440690" h="3809">
                  <a:moveTo>
                    <a:pt x="440689" y="0"/>
                  </a:moveTo>
                  <a:lnTo>
                    <a:pt x="0" y="0"/>
                  </a:lnTo>
                  <a:lnTo>
                    <a:pt x="762" y="3810"/>
                  </a:lnTo>
                  <a:lnTo>
                    <a:pt x="439927" y="3810"/>
                  </a:lnTo>
                  <a:lnTo>
                    <a:pt x="440689" y="0"/>
                  </a:lnTo>
                  <a:close/>
                </a:path>
              </a:pathLst>
            </a:custGeom>
            <a:solidFill>
              <a:srgbClr val="D55400"/>
            </a:solidFill>
          </p:spPr>
          <p:txBody>
            <a:bodyPr wrap="square" lIns="0" tIns="0" rIns="0" bIns="0" rtlCol="0"/>
            <a:lstStyle/>
            <a:p>
              <a:endParaRPr/>
            </a:p>
          </p:txBody>
        </p:sp>
        <p:sp>
          <p:nvSpPr>
            <p:cNvPr id="195" name="object 195"/>
            <p:cNvSpPr/>
            <p:nvPr/>
          </p:nvSpPr>
          <p:spPr>
            <a:xfrm>
              <a:off x="6771386" y="1187449"/>
              <a:ext cx="438784" cy="3810"/>
            </a:xfrm>
            <a:custGeom>
              <a:avLst/>
              <a:gdLst/>
              <a:ahLst/>
              <a:cxnLst/>
              <a:rect l="l" t="t" r="r" b="b"/>
              <a:pathLst>
                <a:path w="438784" h="3809">
                  <a:moveTo>
                    <a:pt x="438658" y="0"/>
                  </a:moveTo>
                  <a:lnTo>
                    <a:pt x="0" y="0"/>
                  </a:lnTo>
                  <a:lnTo>
                    <a:pt x="0" y="2540"/>
                  </a:lnTo>
                  <a:lnTo>
                    <a:pt x="508" y="2540"/>
                  </a:lnTo>
                  <a:lnTo>
                    <a:pt x="508" y="3810"/>
                  </a:lnTo>
                  <a:lnTo>
                    <a:pt x="438023" y="3810"/>
                  </a:lnTo>
                  <a:lnTo>
                    <a:pt x="438023" y="2540"/>
                  </a:lnTo>
                  <a:lnTo>
                    <a:pt x="438658" y="2540"/>
                  </a:lnTo>
                  <a:lnTo>
                    <a:pt x="438658" y="0"/>
                  </a:lnTo>
                  <a:close/>
                </a:path>
              </a:pathLst>
            </a:custGeom>
            <a:solidFill>
              <a:srgbClr val="D75500"/>
            </a:solidFill>
          </p:spPr>
          <p:txBody>
            <a:bodyPr wrap="square" lIns="0" tIns="0" rIns="0" bIns="0" rtlCol="0"/>
            <a:lstStyle/>
            <a:p>
              <a:endParaRPr/>
            </a:p>
          </p:txBody>
        </p:sp>
        <p:sp>
          <p:nvSpPr>
            <p:cNvPr id="196" name="object 196"/>
            <p:cNvSpPr/>
            <p:nvPr/>
          </p:nvSpPr>
          <p:spPr>
            <a:xfrm>
              <a:off x="6772147" y="1191260"/>
              <a:ext cx="436880" cy="3810"/>
            </a:xfrm>
            <a:custGeom>
              <a:avLst/>
              <a:gdLst/>
              <a:ahLst/>
              <a:cxnLst/>
              <a:rect l="l" t="t" r="r" b="b"/>
              <a:pathLst>
                <a:path w="436879" h="3809">
                  <a:moveTo>
                    <a:pt x="436879" y="0"/>
                  </a:moveTo>
                  <a:lnTo>
                    <a:pt x="0" y="0"/>
                  </a:lnTo>
                  <a:lnTo>
                    <a:pt x="1524" y="3810"/>
                  </a:lnTo>
                  <a:lnTo>
                    <a:pt x="434593" y="3810"/>
                  </a:lnTo>
                  <a:lnTo>
                    <a:pt x="436879" y="0"/>
                  </a:lnTo>
                  <a:close/>
                </a:path>
              </a:pathLst>
            </a:custGeom>
            <a:solidFill>
              <a:srgbClr val="DA5600"/>
            </a:solidFill>
          </p:spPr>
          <p:txBody>
            <a:bodyPr wrap="square" lIns="0" tIns="0" rIns="0" bIns="0" rtlCol="0"/>
            <a:lstStyle/>
            <a:p>
              <a:endParaRPr/>
            </a:p>
          </p:txBody>
        </p:sp>
        <p:sp>
          <p:nvSpPr>
            <p:cNvPr id="197" name="object 197"/>
            <p:cNvSpPr/>
            <p:nvPr/>
          </p:nvSpPr>
          <p:spPr>
            <a:xfrm>
              <a:off x="6773926" y="1195069"/>
              <a:ext cx="432434" cy="3810"/>
            </a:xfrm>
            <a:custGeom>
              <a:avLst/>
              <a:gdLst/>
              <a:ahLst/>
              <a:cxnLst/>
              <a:rect l="l" t="t" r="r" b="b"/>
              <a:pathLst>
                <a:path w="432434" h="3809">
                  <a:moveTo>
                    <a:pt x="432435" y="0"/>
                  </a:moveTo>
                  <a:lnTo>
                    <a:pt x="0" y="0"/>
                  </a:lnTo>
                  <a:lnTo>
                    <a:pt x="0" y="1270"/>
                  </a:lnTo>
                  <a:lnTo>
                    <a:pt x="876" y="1270"/>
                  </a:lnTo>
                  <a:lnTo>
                    <a:pt x="876" y="3810"/>
                  </a:lnTo>
                  <a:lnTo>
                    <a:pt x="431622" y="3810"/>
                  </a:lnTo>
                  <a:lnTo>
                    <a:pt x="431622" y="1270"/>
                  </a:lnTo>
                  <a:lnTo>
                    <a:pt x="432435" y="1270"/>
                  </a:lnTo>
                  <a:lnTo>
                    <a:pt x="432435" y="0"/>
                  </a:lnTo>
                  <a:close/>
                </a:path>
              </a:pathLst>
            </a:custGeom>
            <a:solidFill>
              <a:srgbClr val="DC5700"/>
            </a:solidFill>
          </p:spPr>
          <p:txBody>
            <a:bodyPr wrap="square" lIns="0" tIns="0" rIns="0" bIns="0" rtlCol="0"/>
            <a:lstStyle/>
            <a:p>
              <a:endParaRPr/>
            </a:p>
          </p:txBody>
        </p:sp>
        <p:sp>
          <p:nvSpPr>
            <p:cNvPr id="198" name="object 198"/>
            <p:cNvSpPr/>
            <p:nvPr/>
          </p:nvSpPr>
          <p:spPr>
            <a:xfrm>
              <a:off x="6774814" y="1197610"/>
              <a:ext cx="431165" cy="5080"/>
            </a:xfrm>
            <a:custGeom>
              <a:avLst/>
              <a:gdLst/>
              <a:ahLst/>
              <a:cxnLst/>
              <a:rect l="l" t="t" r="r" b="b"/>
              <a:pathLst>
                <a:path w="431165" h="5080">
                  <a:moveTo>
                    <a:pt x="430741" y="0"/>
                  </a:moveTo>
                  <a:lnTo>
                    <a:pt x="0" y="0"/>
                  </a:lnTo>
                  <a:lnTo>
                    <a:pt x="2539" y="5079"/>
                  </a:lnTo>
                  <a:lnTo>
                    <a:pt x="429048" y="5079"/>
                  </a:lnTo>
                  <a:lnTo>
                    <a:pt x="430741" y="0"/>
                  </a:lnTo>
                  <a:close/>
                </a:path>
              </a:pathLst>
            </a:custGeom>
            <a:solidFill>
              <a:srgbClr val="DE5800"/>
            </a:solidFill>
          </p:spPr>
          <p:txBody>
            <a:bodyPr wrap="square" lIns="0" tIns="0" rIns="0" bIns="0" rtlCol="0"/>
            <a:lstStyle/>
            <a:p>
              <a:endParaRPr/>
            </a:p>
          </p:txBody>
        </p:sp>
        <p:sp>
          <p:nvSpPr>
            <p:cNvPr id="199" name="object 199"/>
            <p:cNvSpPr/>
            <p:nvPr/>
          </p:nvSpPr>
          <p:spPr>
            <a:xfrm>
              <a:off x="6776720" y="1201419"/>
              <a:ext cx="427990" cy="5080"/>
            </a:xfrm>
            <a:custGeom>
              <a:avLst/>
              <a:gdLst/>
              <a:ahLst/>
              <a:cxnLst/>
              <a:rect l="l" t="t" r="r" b="b"/>
              <a:pathLst>
                <a:path w="427990" h="5080">
                  <a:moveTo>
                    <a:pt x="427566" y="0"/>
                  </a:moveTo>
                  <a:lnTo>
                    <a:pt x="0" y="0"/>
                  </a:lnTo>
                  <a:lnTo>
                    <a:pt x="1270" y="2539"/>
                  </a:lnTo>
                  <a:lnTo>
                    <a:pt x="2794" y="5079"/>
                  </a:lnTo>
                  <a:lnTo>
                    <a:pt x="425703" y="5079"/>
                  </a:lnTo>
                  <a:lnTo>
                    <a:pt x="426720" y="2539"/>
                  </a:lnTo>
                  <a:lnTo>
                    <a:pt x="427566" y="0"/>
                  </a:lnTo>
                  <a:close/>
                </a:path>
              </a:pathLst>
            </a:custGeom>
            <a:solidFill>
              <a:srgbClr val="E05900"/>
            </a:solidFill>
          </p:spPr>
          <p:txBody>
            <a:bodyPr wrap="square" lIns="0" tIns="0" rIns="0" bIns="0" rtlCol="0"/>
            <a:lstStyle/>
            <a:p>
              <a:endParaRPr/>
            </a:p>
          </p:txBody>
        </p:sp>
        <p:sp>
          <p:nvSpPr>
            <p:cNvPr id="200" name="object 200"/>
            <p:cNvSpPr/>
            <p:nvPr/>
          </p:nvSpPr>
          <p:spPr>
            <a:xfrm>
              <a:off x="6778752" y="1205230"/>
              <a:ext cx="424180" cy="3810"/>
            </a:xfrm>
            <a:custGeom>
              <a:avLst/>
              <a:gdLst/>
              <a:ahLst/>
              <a:cxnLst/>
              <a:rect l="l" t="t" r="r" b="b"/>
              <a:pathLst>
                <a:path w="424179" h="3809">
                  <a:moveTo>
                    <a:pt x="424180" y="0"/>
                  </a:moveTo>
                  <a:lnTo>
                    <a:pt x="0" y="0"/>
                  </a:lnTo>
                  <a:lnTo>
                    <a:pt x="2286" y="3810"/>
                  </a:lnTo>
                  <a:lnTo>
                    <a:pt x="422655" y="3810"/>
                  </a:lnTo>
                  <a:lnTo>
                    <a:pt x="424180" y="0"/>
                  </a:lnTo>
                  <a:close/>
                </a:path>
              </a:pathLst>
            </a:custGeom>
            <a:solidFill>
              <a:srgbClr val="E35A00"/>
            </a:solidFill>
          </p:spPr>
          <p:txBody>
            <a:bodyPr wrap="square" lIns="0" tIns="0" rIns="0" bIns="0" rtlCol="0"/>
            <a:lstStyle/>
            <a:p>
              <a:endParaRPr/>
            </a:p>
          </p:txBody>
        </p:sp>
        <p:sp>
          <p:nvSpPr>
            <p:cNvPr id="201" name="object 201"/>
            <p:cNvSpPr/>
            <p:nvPr/>
          </p:nvSpPr>
          <p:spPr>
            <a:xfrm>
              <a:off x="6781406" y="1209039"/>
              <a:ext cx="420370" cy="3810"/>
            </a:xfrm>
            <a:custGeom>
              <a:avLst/>
              <a:gdLst/>
              <a:ahLst/>
              <a:cxnLst/>
              <a:rect l="l" t="t" r="r" b="b"/>
              <a:pathLst>
                <a:path w="420370" h="3809">
                  <a:moveTo>
                    <a:pt x="419747" y="0"/>
                  </a:moveTo>
                  <a:lnTo>
                    <a:pt x="0" y="0"/>
                  </a:lnTo>
                  <a:lnTo>
                    <a:pt x="0" y="1270"/>
                  </a:lnTo>
                  <a:lnTo>
                    <a:pt x="1663" y="1270"/>
                  </a:lnTo>
                  <a:lnTo>
                    <a:pt x="1663" y="3810"/>
                  </a:lnTo>
                  <a:lnTo>
                    <a:pt x="417906" y="3810"/>
                  </a:lnTo>
                  <a:lnTo>
                    <a:pt x="417906" y="1270"/>
                  </a:lnTo>
                  <a:lnTo>
                    <a:pt x="419747" y="1270"/>
                  </a:lnTo>
                  <a:lnTo>
                    <a:pt x="419747" y="0"/>
                  </a:lnTo>
                  <a:close/>
                </a:path>
              </a:pathLst>
            </a:custGeom>
            <a:solidFill>
              <a:srgbClr val="E55B00"/>
            </a:solidFill>
          </p:spPr>
          <p:txBody>
            <a:bodyPr wrap="square" lIns="0" tIns="0" rIns="0" bIns="0" rtlCol="0"/>
            <a:lstStyle/>
            <a:p>
              <a:endParaRPr/>
            </a:p>
          </p:txBody>
        </p:sp>
        <p:sp>
          <p:nvSpPr>
            <p:cNvPr id="202" name="object 202"/>
            <p:cNvSpPr/>
            <p:nvPr/>
          </p:nvSpPr>
          <p:spPr>
            <a:xfrm>
              <a:off x="6784339" y="1212850"/>
              <a:ext cx="413384" cy="3810"/>
            </a:xfrm>
            <a:custGeom>
              <a:avLst/>
              <a:gdLst/>
              <a:ahLst/>
              <a:cxnLst/>
              <a:rect l="l" t="t" r="r" b="b"/>
              <a:pathLst>
                <a:path w="413384" h="3809">
                  <a:moveTo>
                    <a:pt x="413384" y="0"/>
                  </a:moveTo>
                  <a:lnTo>
                    <a:pt x="0" y="0"/>
                  </a:lnTo>
                  <a:lnTo>
                    <a:pt x="2539" y="2539"/>
                  </a:lnTo>
                  <a:lnTo>
                    <a:pt x="3555" y="3810"/>
                  </a:lnTo>
                  <a:lnTo>
                    <a:pt x="409193" y="3810"/>
                  </a:lnTo>
                  <a:lnTo>
                    <a:pt x="410209" y="2539"/>
                  </a:lnTo>
                  <a:lnTo>
                    <a:pt x="413384" y="0"/>
                  </a:lnTo>
                  <a:close/>
                </a:path>
              </a:pathLst>
            </a:custGeom>
            <a:solidFill>
              <a:srgbClr val="E75B00"/>
            </a:solidFill>
          </p:spPr>
          <p:txBody>
            <a:bodyPr wrap="square" lIns="0" tIns="0" rIns="0" bIns="0" rtlCol="0"/>
            <a:lstStyle/>
            <a:p>
              <a:endParaRPr/>
            </a:p>
          </p:txBody>
        </p:sp>
        <p:sp>
          <p:nvSpPr>
            <p:cNvPr id="203" name="object 203"/>
            <p:cNvSpPr/>
            <p:nvPr/>
          </p:nvSpPr>
          <p:spPr>
            <a:xfrm>
              <a:off x="6787895" y="1216660"/>
              <a:ext cx="405765" cy="3810"/>
            </a:xfrm>
            <a:custGeom>
              <a:avLst/>
              <a:gdLst/>
              <a:ahLst/>
              <a:cxnLst/>
              <a:rect l="l" t="t" r="r" b="b"/>
              <a:pathLst>
                <a:path w="405765" h="3809">
                  <a:moveTo>
                    <a:pt x="405637" y="0"/>
                  </a:moveTo>
                  <a:lnTo>
                    <a:pt x="0" y="0"/>
                  </a:lnTo>
                  <a:lnTo>
                    <a:pt x="3048" y="3810"/>
                  </a:lnTo>
                  <a:lnTo>
                    <a:pt x="402589" y="3810"/>
                  </a:lnTo>
                  <a:lnTo>
                    <a:pt x="405637" y="0"/>
                  </a:lnTo>
                  <a:close/>
                </a:path>
              </a:pathLst>
            </a:custGeom>
            <a:solidFill>
              <a:srgbClr val="E95C00"/>
            </a:solidFill>
          </p:spPr>
          <p:txBody>
            <a:bodyPr wrap="square" lIns="0" tIns="0" rIns="0" bIns="0" rtlCol="0"/>
            <a:lstStyle/>
            <a:p>
              <a:endParaRPr/>
            </a:p>
          </p:txBody>
        </p:sp>
        <p:sp>
          <p:nvSpPr>
            <p:cNvPr id="204" name="object 204"/>
            <p:cNvSpPr/>
            <p:nvPr/>
          </p:nvSpPr>
          <p:spPr>
            <a:xfrm>
              <a:off x="6791452" y="1220469"/>
              <a:ext cx="398780" cy="3810"/>
            </a:xfrm>
            <a:custGeom>
              <a:avLst/>
              <a:gdLst/>
              <a:ahLst/>
              <a:cxnLst/>
              <a:rect l="l" t="t" r="r" b="b"/>
              <a:pathLst>
                <a:path w="398779" h="3809">
                  <a:moveTo>
                    <a:pt x="398526" y="0"/>
                  </a:moveTo>
                  <a:lnTo>
                    <a:pt x="0" y="0"/>
                  </a:lnTo>
                  <a:lnTo>
                    <a:pt x="0" y="1270"/>
                  </a:lnTo>
                  <a:lnTo>
                    <a:pt x="1778" y="1270"/>
                  </a:lnTo>
                  <a:lnTo>
                    <a:pt x="1778" y="3810"/>
                  </a:lnTo>
                  <a:lnTo>
                    <a:pt x="396430" y="3810"/>
                  </a:lnTo>
                  <a:lnTo>
                    <a:pt x="396430" y="1270"/>
                  </a:lnTo>
                  <a:lnTo>
                    <a:pt x="398526" y="1270"/>
                  </a:lnTo>
                  <a:lnTo>
                    <a:pt x="398526" y="0"/>
                  </a:lnTo>
                  <a:close/>
                </a:path>
              </a:pathLst>
            </a:custGeom>
            <a:solidFill>
              <a:srgbClr val="EC5D00"/>
            </a:solidFill>
          </p:spPr>
          <p:txBody>
            <a:bodyPr wrap="square" lIns="0" tIns="0" rIns="0" bIns="0" rtlCol="0"/>
            <a:lstStyle/>
            <a:p>
              <a:endParaRPr/>
            </a:p>
          </p:txBody>
        </p:sp>
        <p:sp>
          <p:nvSpPr>
            <p:cNvPr id="205" name="object 205"/>
            <p:cNvSpPr/>
            <p:nvPr/>
          </p:nvSpPr>
          <p:spPr>
            <a:xfrm>
              <a:off x="6793229" y="1223010"/>
              <a:ext cx="394970" cy="5080"/>
            </a:xfrm>
            <a:custGeom>
              <a:avLst/>
              <a:gdLst/>
              <a:ahLst/>
              <a:cxnLst/>
              <a:rect l="l" t="t" r="r" b="b"/>
              <a:pathLst>
                <a:path w="394970" h="5080">
                  <a:moveTo>
                    <a:pt x="394652" y="0"/>
                  </a:moveTo>
                  <a:lnTo>
                    <a:pt x="0" y="0"/>
                  </a:lnTo>
                  <a:lnTo>
                    <a:pt x="3810" y="3810"/>
                  </a:lnTo>
                  <a:lnTo>
                    <a:pt x="5926" y="5079"/>
                  </a:lnTo>
                  <a:lnTo>
                    <a:pt x="388196" y="5079"/>
                  </a:lnTo>
                  <a:lnTo>
                    <a:pt x="389890" y="3810"/>
                  </a:lnTo>
                  <a:lnTo>
                    <a:pt x="394652" y="0"/>
                  </a:lnTo>
                  <a:close/>
                </a:path>
              </a:pathLst>
            </a:custGeom>
            <a:solidFill>
              <a:srgbClr val="EE5E00"/>
            </a:solidFill>
          </p:spPr>
          <p:txBody>
            <a:bodyPr wrap="square" lIns="0" tIns="0" rIns="0" bIns="0" rtlCol="0"/>
            <a:lstStyle/>
            <a:p>
              <a:endParaRPr/>
            </a:p>
          </p:txBody>
        </p:sp>
        <p:sp>
          <p:nvSpPr>
            <p:cNvPr id="206" name="object 206"/>
            <p:cNvSpPr/>
            <p:nvPr/>
          </p:nvSpPr>
          <p:spPr>
            <a:xfrm>
              <a:off x="6797039" y="1226819"/>
              <a:ext cx="386080" cy="3810"/>
            </a:xfrm>
            <a:custGeom>
              <a:avLst/>
              <a:gdLst/>
              <a:ahLst/>
              <a:cxnLst/>
              <a:rect l="l" t="t" r="r" b="b"/>
              <a:pathLst>
                <a:path w="386079" h="3809">
                  <a:moveTo>
                    <a:pt x="386079" y="0"/>
                  </a:moveTo>
                  <a:lnTo>
                    <a:pt x="0" y="0"/>
                  </a:lnTo>
                  <a:lnTo>
                    <a:pt x="6349" y="3809"/>
                  </a:lnTo>
                  <a:lnTo>
                    <a:pt x="381000" y="3809"/>
                  </a:lnTo>
                  <a:lnTo>
                    <a:pt x="386079" y="0"/>
                  </a:lnTo>
                  <a:close/>
                </a:path>
              </a:pathLst>
            </a:custGeom>
            <a:solidFill>
              <a:srgbClr val="F05F00"/>
            </a:solidFill>
          </p:spPr>
          <p:txBody>
            <a:bodyPr wrap="square" lIns="0" tIns="0" rIns="0" bIns="0" rtlCol="0"/>
            <a:lstStyle/>
            <a:p>
              <a:endParaRPr/>
            </a:p>
          </p:txBody>
        </p:sp>
        <p:sp>
          <p:nvSpPr>
            <p:cNvPr id="207" name="object 207"/>
            <p:cNvSpPr/>
            <p:nvPr/>
          </p:nvSpPr>
          <p:spPr>
            <a:xfrm>
              <a:off x="6803390" y="1230630"/>
              <a:ext cx="374650" cy="3810"/>
            </a:xfrm>
            <a:custGeom>
              <a:avLst/>
              <a:gdLst/>
              <a:ahLst/>
              <a:cxnLst/>
              <a:rect l="l" t="t" r="r" b="b"/>
              <a:pathLst>
                <a:path w="374650" h="3809">
                  <a:moveTo>
                    <a:pt x="374650" y="0"/>
                  </a:moveTo>
                  <a:lnTo>
                    <a:pt x="0" y="0"/>
                  </a:lnTo>
                  <a:lnTo>
                    <a:pt x="6350" y="3810"/>
                  </a:lnTo>
                  <a:lnTo>
                    <a:pt x="368300" y="3810"/>
                  </a:lnTo>
                  <a:lnTo>
                    <a:pt x="374650" y="0"/>
                  </a:lnTo>
                  <a:close/>
                </a:path>
              </a:pathLst>
            </a:custGeom>
            <a:solidFill>
              <a:srgbClr val="F26000"/>
            </a:solidFill>
          </p:spPr>
          <p:txBody>
            <a:bodyPr wrap="square" lIns="0" tIns="0" rIns="0" bIns="0" rtlCol="0"/>
            <a:lstStyle/>
            <a:p>
              <a:endParaRPr/>
            </a:p>
          </p:txBody>
        </p:sp>
        <p:sp>
          <p:nvSpPr>
            <p:cNvPr id="208" name="object 208"/>
            <p:cNvSpPr/>
            <p:nvPr/>
          </p:nvSpPr>
          <p:spPr>
            <a:xfrm>
              <a:off x="6809740" y="1234439"/>
              <a:ext cx="361950" cy="3810"/>
            </a:xfrm>
            <a:custGeom>
              <a:avLst/>
              <a:gdLst/>
              <a:ahLst/>
              <a:cxnLst/>
              <a:rect l="l" t="t" r="r" b="b"/>
              <a:pathLst>
                <a:path w="361950" h="3809">
                  <a:moveTo>
                    <a:pt x="361950" y="0"/>
                  </a:moveTo>
                  <a:lnTo>
                    <a:pt x="0" y="0"/>
                  </a:lnTo>
                  <a:lnTo>
                    <a:pt x="6350" y="3810"/>
                  </a:lnTo>
                  <a:lnTo>
                    <a:pt x="355600" y="3810"/>
                  </a:lnTo>
                  <a:lnTo>
                    <a:pt x="361950" y="0"/>
                  </a:lnTo>
                  <a:close/>
                </a:path>
              </a:pathLst>
            </a:custGeom>
            <a:solidFill>
              <a:srgbClr val="F56100"/>
            </a:solidFill>
          </p:spPr>
          <p:txBody>
            <a:bodyPr wrap="square" lIns="0" tIns="0" rIns="0" bIns="0" rtlCol="0"/>
            <a:lstStyle/>
            <a:p>
              <a:endParaRPr/>
            </a:p>
          </p:txBody>
        </p:sp>
        <p:sp>
          <p:nvSpPr>
            <p:cNvPr id="209" name="object 209"/>
            <p:cNvSpPr/>
            <p:nvPr/>
          </p:nvSpPr>
          <p:spPr>
            <a:xfrm>
              <a:off x="6816090" y="1238250"/>
              <a:ext cx="349250" cy="3810"/>
            </a:xfrm>
            <a:custGeom>
              <a:avLst/>
              <a:gdLst/>
              <a:ahLst/>
              <a:cxnLst/>
              <a:rect l="l" t="t" r="r" b="b"/>
              <a:pathLst>
                <a:path w="349250" h="3809">
                  <a:moveTo>
                    <a:pt x="349250" y="0"/>
                  </a:moveTo>
                  <a:lnTo>
                    <a:pt x="0" y="0"/>
                  </a:lnTo>
                  <a:lnTo>
                    <a:pt x="6350" y="3810"/>
                  </a:lnTo>
                  <a:lnTo>
                    <a:pt x="341629" y="3810"/>
                  </a:lnTo>
                  <a:lnTo>
                    <a:pt x="349250" y="0"/>
                  </a:lnTo>
                  <a:close/>
                </a:path>
              </a:pathLst>
            </a:custGeom>
            <a:solidFill>
              <a:srgbClr val="F76200"/>
            </a:solidFill>
          </p:spPr>
          <p:txBody>
            <a:bodyPr wrap="square" lIns="0" tIns="0" rIns="0" bIns="0" rtlCol="0"/>
            <a:lstStyle/>
            <a:p>
              <a:endParaRPr/>
            </a:p>
          </p:txBody>
        </p:sp>
        <p:sp>
          <p:nvSpPr>
            <p:cNvPr id="210" name="object 210"/>
            <p:cNvSpPr/>
            <p:nvPr/>
          </p:nvSpPr>
          <p:spPr>
            <a:xfrm>
              <a:off x="6822440" y="1242060"/>
              <a:ext cx="335280" cy="2540"/>
            </a:xfrm>
            <a:custGeom>
              <a:avLst/>
              <a:gdLst/>
              <a:ahLst/>
              <a:cxnLst/>
              <a:rect l="l" t="t" r="r" b="b"/>
              <a:pathLst>
                <a:path w="335279" h="2540">
                  <a:moveTo>
                    <a:pt x="335279" y="0"/>
                  </a:moveTo>
                  <a:lnTo>
                    <a:pt x="0" y="0"/>
                  </a:lnTo>
                  <a:lnTo>
                    <a:pt x="13969" y="2539"/>
                  </a:lnTo>
                  <a:lnTo>
                    <a:pt x="321309" y="2539"/>
                  </a:lnTo>
                  <a:lnTo>
                    <a:pt x="335279" y="0"/>
                  </a:lnTo>
                  <a:close/>
                </a:path>
              </a:pathLst>
            </a:custGeom>
            <a:solidFill>
              <a:srgbClr val="F96300"/>
            </a:solidFill>
          </p:spPr>
          <p:txBody>
            <a:bodyPr wrap="square" lIns="0" tIns="0" rIns="0" bIns="0" rtlCol="0"/>
            <a:lstStyle/>
            <a:p>
              <a:endParaRPr/>
            </a:p>
          </p:txBody>
        </p:sp>
        <p:sp>
          <p:nvSpPr>
            <p:cNvPr id="211" name="object 211"/>
            <p:cNvSpPr/>
            <p:nvPr/>
          </p:nvSpPr>
          <p:spPr>
            <a:xfrm>
              <a:off x="6842759" y="1041400"/>
              <a:ext cx="270510" cy="2540"/>
            </a:xfrm>
            <a:custGeom>
              <a:avLst/>
              <a:gdLst/>
              <a:ahLst/>
              <a:cxnLst/>
              <a:rect l="l" t="t" r="r" b="b"/>
              <a:pathLst>
                <a:path w="270509" h="2540">
                  <a:moveTo>
                    <a:pt x="262890" y="0"/>
                  </a:moveTo>
                  <a:lnTo>
                    <a:pt x="7620" y="0"/>
                  </a:lnTo>
                  <a:lnTo>
                    <a:pt x="0" y="2539"/>
                  </a:lnTo>
                  <a:lnTo>
                    <a:pt x="270510" y="2539"/>
                  </a:lnTo>
                  <a:lnTo>
                    <a:pt x="262890" y="0"/>
                  </a:lnTo>
                  <a:close/>
                </a:path>
              </a:pathLst>
            </a:custGeom>
            <a:solidFill>
              <a:srgbClr val="752E00"/>
            </a:solidFill>
          </p:spPr>
          <p:txBody>
            <a:bodyPr wrap="square" lIns="0" tIns="0" rIns="0" bIns="0" rtlCol="0"/>
            <a:lstStyle/>
            <a:p>
              <a:endParaRPr/>
            </a:p>
          </p:txBody>
        </p:sp>
        <p:sp>
          <p:nvSpPr>
            <p:cNvPr id="212" name="object 212"/>
            <p:cNvSpPr/>
            <p:nvPr/>
          </p:nvSpPr>
          <p:spPr>
            <a:xfrm>
              <a:off x="6828790" y="1043940"/>
              <a:ext cx="298450" cy="3810"/>
            </a:xfrm>
            <a:custGeom>
              <a:avLst/>
              <a:gdLst/>
              <a:ahLst/>
              <a:cxnLst/>
              <a:rect l="l" t="t" r="r" b="b"/>
              <a:pathLst>
                <a:path w="298450" h="3809">
                  <a:moveTo>
                    <a:pt x="284479" y="0"/>
                  </a:moveTo>
                  <a:lnTo>
                    <a:pt x="13969" y="0"/>
                  </a:lnTo>
                  <a:lnTo>
                    <a:pt x="7619" y="1270"/>
                  </a:lnTo>
                  <a:lnTo>
                    <a:pt x="0" y="3810"/>
                  </a:lnTo>
                  <a:lnTo>
                    <a:pt x="298450" y="3810"/>
                  </a:lnTo>
                  <a:lnTo>
                    <a:pt x="290829" y="1270"/>
                  </a:lnTo>
                  <a:lnTo>
                    <a:pt x="284479" y="0"/>
                  </a:lnTo>
                  <a:close/>
                </a:path>
              </a:pathLst>
            </a:custGeom>
            <a:solidFill>
              <a:srgbClr val="772F00"/>
            </a:solidFill>
          </p:spPr>
          <p:txBody>
            <a:bodyPr wrap="square" lIns="0" tIns="0" rIns="0" bIns="0" rtlCol="0"/>
            <a:lstStyle/>
            <a:p>
              <a:endParaRPr/>
            </a:p>
          </p:txBody>
        </p:sp>
        <p:sp>
          <p:nvSpPr>
            <p:cNvPr id="213" name="object 213"/>
            <p:cNvSpPr/>
            <p:nvPr/>
          </p:nvSpPr>
          <p:spPr>
            <a:xfrm>
              <a:off x="6822440" y="1047750"/>
              <a:ext cx="311150" cy="3810"/>
            </a:xfrm>
            <a:custGeom>
              <a:avLst/>
              <a:gdLst/>
              <a:ahLst/>
              <a:cxnLst/>
              <a:rect l="l" t="t" r="r" b="b"/>
              <a:pathLst>
                <a:path w="311150" h="3809">
                  <a:moveTo>
                    <a:pt x="304800" y="0"/>
                  </a:moveTo>
                  <a:lnTo>
                    <a:pt x="6350" y="0"/>
                  </a:lnTo>
                  <a:lnTo>
                    <a:pt x="0" y="3810"/>
                  </a:lnTo>
                  <a:lnTo>
                    <a:pt x="311150" y="3810"/>
                  </a:lnTo>
                  <a:lnTo>
                    <a:pt x="304800" y="0"/>
                  </a:lnTo>
                  <a:close/>
                </a:path>
              </a:pathLst>
            </a:custGeom>
            <a:solidFill>
              <a:srgbClr val="7A3000"/>
            </a:solidFill>
          </p:spPr>
          <p:txBody>
            <a:bodyPr wrap="square" lIns="0" tIns="0" rIns="0" bIns="0" rtlCol="0"/>
            <a:lstStyle/>
            <a:p>
              <a:endParaRPr/>
            </a:p>
          </p:txBody>
        </p:sp>
        <p:sp>
          <p:nvSpPr>
            <p:cNvPr id="214" name="object 214"/>
            <p:cNvSpPr/>
            <p:nvPr/>
          </p:nvSpPr>
          <p:spPr>
            <a:xfrm>
              <a:off x="6815074" y="1051559"/>
              <a:ext cx="326390" cy="3810"/>
            </a:xfrm>
            <a:custGeom>
              <a:avLst/>
              <a:gdLst/>
              <a:ahLst/>
              <a:cxnLst/>
              <a:rect l="l" t="t" r="r" b="b"/>
              <a:pathLst>
                <a:path w="326390" h="3809">
                  <a:moveTo>
                    <a:pt x="318516" y="0"/>
                  </a:moveTo>
                  <a:lnTo>
                    <a:pt x="7366" y="0"/>
                  </a:lnTo>
                  <a:lnTo>
                    <a:pt x="1016" y="2539"/>
                  </a:lnTo>
                  <a:lnTo>
                    <a:pt x="0" y="3810"/>
                  </a:lnTo>
                  <a:lnTo>
                    <a:pt x="326136" y="3810"/>
                  </a:lnTo>
                  <a:lnTo>
                    <a:pt x="324866" y="2539"/>
                  </a:lnTo>
                  <a:lnTo>
                    <a:pt x="318516" y="0"/>
                  </a:lnTo>
                  <a:close/>
                </a:path>
              </a:pathLst>
            </a:custGeom>
            <a:solidFill>
              <a:srgbClr val="7C3100"/>
            </a:solidFill>
          </p:spPr>
          <p:txBody>
            <a:bodyPr wrap="square" lIns="0" tIns="0" rIns="0" bIns="0" rtlCol="0"/>
            <a:lstStyle/>
            <a:p>
              <a:endParaRPr/>
            </a:p>
          </p:txBody>
        </p:sp>
        <p:sp>
          <p:nvSpPr>
            <p:cNvPr id="215" name="object 215"/>
            <p:cNvSpPr/>
            <p:nvPr/>
          </p:nvSpPr>
          <p:spPr>
            <a:xfrm>
              <a:off x="6812025" y="1055369"/>
              <a:ext cx="333375" cy="3810"/>
            </a:xfrm>
            <a:custGeom>
              <a:avLst/>
              <a:gdLst/>
              <a:ahLst/>
              <a:cxnLst/>
              <a:rect l="l" t="t" r="r" b="b"/>
              <a:pathLst>
                <a:path w="333375" h="3809">
                  <a:moveTo>
                    <a:pt x="329184" y="0"/>
                  </a:moveTo>
                  <a:lnTo>
                    <a:pt x="3048" y="0"/>
                  </a:lnTo>
                  <a:lnTo>
                    <a:pt x="0" y="3809"/>
                  </a:lnTo>
                  <a:lnTo>
                    <a:pt x="332994" y="3809"/>
                  </a:lnTo>
                  <a:lnTo>
                    <a:pt x="329184" y="0"/>
                  </a:lnTo>
                  <a:close/>
                </a:path>
              </a:pathLst>
            </a:custGeom>
            <a:solidFill>
              <a:srgbClr val="7F3300"/>
            </a:solidFill>
          </p:spPr>
          <p:txBody>
            <a:bodyPr wrap="square" lIns="0" tIns="0" rIns="0" bIns="0" rtlCol="0"/>
            <a:lstStyle/>
            <a:p>
              <a:endParaRPr/>
            </a:p>
          </p:txBody>
        </p:sp>
        <p:sp>
          <p:nvSpPr>
            <p:cNvPr id="216" name="object 216"/>
            <p:cNvSpPr/>
            <p:nvPr/>
          </p:nvSpPr>
          <p:spPr>
            <a:xfrm>
              <a:off x="6809422" y="1057909"/>
              <a:ext cx="338455" cy="5080"/>
            </a:xfrm>
            <a:custGeom>
              <a:avLst/>
              <a:gdLst/>
              <a:ahLst/>
              <a:cxnLst/>
              <a:rect l="l" t="t" r="r" b="b"/>
              <a:pathLst>
                <a:path w="338454" h="5080">
                  <a:moveTo>
                    <a:pt x="338137" y="2540"/>
                  </a:moveTo>
                  <a:lnTo>
                    <a:pt x="335584" y="2540"/>
                  </a:lnTo>
                  <a:lnTo>
                    <a:pt x="335584" y="0"/>
                  </a:lnTo>
                  <a:lnTo>
                    <a:pt x="2603" y="0"/>
                  </a:lnTo>
                  <a:lnTo>
                    <a:pt x="2603" y="2540"/>
                  </a:lnTo>
                  <a:lnTo>
                    <a:pt x="0" y="2540"/>
                  </a:lnTo>
                  <a:lnTo>
                    <a:pt x="0" y="5080"/>
                  </a:lnTo>
                  <a:lnTo>
                    <a:pt x="338137" y="5080"/>
                  </a:lnTo>
                  <a:lnTo>
                    <a:pt x="338137" y="2540"/>
                  </a:lnTo>
                  <a:close/>
                </a:path>
              </a:pathLst>
            </a:custGeom>
            <a:solidFill>
              <a:srgbClr val="813300"/>
            </a:solidFill>
          </p:spPr>
          <p:txBody>
            <a:bodyPr wrap="square" lIns="0" tIns="0" rIns="0" bIns="0" rtlCol="0"/>
            <a:lstStyle/>
            <a:p>
              <a:endParaRPr/>
            </a:p>
          </p:txBody>
        </p:sp>
        <p:sp>
          <p:nvSpPr>
            <p:cNvPr id="217" name="object 217"/>
            <p:cNvSpPr/>
            <p:nvPr/>
          </p:nvSpPr>
          <p:spPr>
            <a:xfrm>
              <a:off x="6804659" y="1061719"/>
              <a:ext cx="346710" cy="3810"/>
            </a:xfrm>
            <a:custGeom>
              <a:avLst/>
              <a:gdLst/>
              <a:ahLst/>
              <a:cxnLst/>
              <a:rect l="l" t="t" r="r" b="b"/>
              <a:pathLst>
                <a:path w="346709" h="3809">
                  <a:moveTo>
                    <a:pt x="342900" y="0"/>
                  </a:moveTo>
                  <a:lnTo>
                    <a:pt x="4762" y="0"/>
                  </a:lnTo>
                  <a:lnTo>
                    <a:pt x="0" y="3809"/>
                  </a:lnTo>
                  <a:lnTo>
                    <a:pt x="346710" y="3809"/>
                  </a:lnTo>
                  <a:lnTo>
                    <a:pt x="342900" y="0"/>
                  </a:lnTo>
                  <a:close/>
                </a:path>
              </a:pathLst>
            </a:custGeom>
            <a:solidFill>
              <a:srgbClr val="843400"/>
            </a:solidFill>
          </p:spPr>
          <p:txBody>
            <a:bodyPr wrap="square" lIns="0" tIns="0" rIns="0" bIns="0" rtlCol="0"/>
            <a:lstStyle/>
            <a:p>
              <a:endParaRPr/>
            </a:p>
          </p:txBody>
        </p:sp>
        <p:sp>
          <p:nvSpPr>
            <p:cNvPr id="218" name="object 218"/>
            <p:cNvSpPr/>
            <p:nvPr/>
          </p:nvSpPr>
          <p:spPr>
            <a:xfrm>
              <a:off x="6801611" y="1065530"/>
              <a:ext cx="353060" cy="3810"/>
            </a:xfrm>
            <a:custGeom>
              <a:avLst/>
              <a:gdLst/>
              <a:ahLst/>
              <a:cxnLst/>
              <a:rect l="l" t="t" r="r" b="b"/>
              <a:pathLst>
                <a:path w="353059" h="3809">
                  <a:moveTo>
                    <a:pt x="349758" y="0"/>
                  </a:moveTo>
                  <a:lnTo>
                    <a:pt x="3048" y="0"/>
                  </a:lnTo>
                  <a:lnTo>
                    <a:pt x="0" y="3810"/>
                  </a:lnTo>
                  <a:lnTo>
                    <a:pt x="352806" y="3810"/>
                  </a:lnTo>
                  <a:lnTo>
                    <a:pt x="349758" y="0"/>
                  </a:lnTo>
                  <a:close/>
                </a:path>
              </a:pathLst>
            </a:custGeom>
            <a:solidFill>
              <a:srgbClr val="863500"/>
            </a:solidFill>
          </p:spPr>
          <p:txBody>
            <a:bodyPr wrap="square" lIns="0" tIns="0" rIns="0" bIns="0" rtlCol="0"/>
            <a:lstStyle/>
            <a:p>
              <a:endParaRPr/>
            </a:p>
          </p:txBody>
        </p:sp>
        <p:sp>
          <p:nvSpPr>
            <p:cNvPr id="219" name="object 219"/>
            <p:cNvSpPr/>
            <p:nvPr/>
          </p:nvSpPr>
          <p:spPr>
            <a:xfrm>
              <a:off x="6798310" y="1069340"/>
              <a:ext cx="360045" cy="3810"/>
            </a:xfrm>
            <a:custGeom>
              <a:avLst/>
              <a:gdLst/>
              <a:ahLst/>
              <a:cxnLst/>
              <a:rect l="l" t="t" r="r" b="b"/>
              <a:pathLst>
                <a:path w="360045" h="3809">
                  <a:moveTo>
                    <a:pt x="356108" y="0"/>
                  </a:moveTo>
                  <a:lnTo>
                    <a:pt x="3301" y="0"/>
                  </a:lnTo>
                  <a:lnTo>
                    <a:pt x="1270" y="2539"/>
                  </a:lnTo>
                  <a:lnTo>
                    <a:pt x="0" y="3810"/>
                  </a:lnTo>
                  <a:lnTo>
                    <a:pt x="359727" y="3810"/>
                  </a:lnTo>
                  <a:lnTo>
                    <a:pt x="358140" y="2539"/>
                  </a:lnTo>
                  <a:lnTo>
                    <a:pt x="356108" y="0"/>
                  </a:lnTo>
                  <a:close/>
                </a:path>
              </a:pathLst>
            </a:custGeom>
            <a:solidFill>
              <a:srgbClr val="893600"/>
            </a:solidFill>
          </p:spPr>
          <p:txBody>
            <a:bodyPr wrap="square" lIns="0" tIns="0" rIns="0" bIns="0" rtlCol="0"/>
            <a:lstStyle/>
            <a:p>
              <a:endParaRPr/>
            </a:p>
          </p:txBody>
        </p:sp>
        <p:sp>
          <p:nvSpPr>
            <p:cNvPr id="220" name="object 220"/>
            <p:cNvSpPr/>
            <p:nvPr/>
          </p:nvSpPr>
          <p:spPr>
            <a:xfrm>
              <a:off x="6794500" y="1073150"/>
              <a:ext cx="368300" cy="3810"/>
            </a:xfrm>
            <a:custGeom>
              <a:avLst/>
              <a:gdLst/>
              <a:ahLst/>
              <a:cxnLst/>
              <a:rect l="l" t="t" r="r" b="b"/>
              <a:pathLst>
                <a:path w="368300" h="3809">
                  <a:moveTo>
                    <a:pt x="363537" y="0"/>
                  </a:moveTo>
                  <a:lnTo>
                    <a:pt x="3809" y="0"/>
                  </a:lnTo>
                  <a:lnTo>
                    <a:pt x="0" y="3810"/>
                  </a:lnTo>
                  <a:lnTo>
                    <a:pt x="368300" y="3810"/>
                  </a:lnTo>
                  <a:lnTo>
                    <a:pt x="363537" y="0"/>
                  </a:lnTo>
                  <a:close/>
                </a:path>
              </a:pathLst>
            </a:custGeom>
            <a:solidFill>
              <a:srgbClr val="8B3700"/>
            </a:solidFill>
          </p:spPr>
          <p:txBody>
            <a:bodyPr wrap="square" lIns="0" tIns="0" rIns="0" bIns="0" rtlCol="0"/>
            <a:lstStyle/>
            <a:p>
              <a:endParaRPr/>
            </a:p>
          </p:txBody>
        </p:sp>
        <p:sp>
          <p:nvSpPr>
            <p:cNvPr id="221" name="object 221"/>
            <p:cNvSpPr/>
            <p:nvPr/>
          </p:nvSpPr>
          <p:spPr>
            <a:xfrm>
              <a:off x="6792213" y="1076959"/>
              <a:ext cx="372110" cy="3810"/>
            </a:xfrm>
            <a:custGeom>
              <a:avLst/>
              <a:gdLst/>
              <a:ahLst/>
              <a:cxnLst/>
              <a:rect l="l" t="t" r="r" b="b"/>
              <a:pathLst>
                <a:path w="372109" h="3809">
                  <a:moveTo>
                    <a:pt x="370585" y="0"/>
                  </a:moveTo>
                  <a:lnTo>
                    <a:pt x="2285" y="0"/>
                  </a:lnTo>
                  <a:lnTo>
                    <a:pt x="0" y="3810"/>
                  </a:lnTo>
                  <a:lnTo>
                    <a:pt x="372109" y="3810"/>
                  </a:lnTo>
                  <a:lnTo>
                    <a:pt x="370585" y="0"/>
                  </a:lnTo>
                  <a:close/>
                </a:path>
              </a:pathLst>
            </a:custGeom>
            <a:solidFill>
              <a:srgbClr val="8E3800"/>
            </a:solidFill>
          </p:spPr>
          <p:txBody>
            <a:bodyPr wrap="square" lIns="0" tIns="0" rIns="0" bIns="0" rtlCol="0"/>
            <a:lstStyle/>
            <a:p>
              <a:endParaRPr/>
            </a:p>
          </p:txBody>
        </p:sp>
        <p:sp>
          <p:nvSpPr>
            <p:cNvPr id="222" name="object 222"/>
            <p:cNvSpPr/>
            <p:nvPr/>
          </p:nvSpPr>
          <p:spPr>
            <a:xfrm>
              <a:off x="6790181" y="1080769"/>
              <a:ext cx="375920" cy="3810"/>
            </a:xfrm>
            <a:custGeom>
              <a:avLst/>
              <a:gdLst/>
              <a:ahLst/>
              <a:cxnLst/>
              <a:rect l="l" t="t" r="r" b="b"/>
              <a:pathLst>
                <a:path w="375920" h="3809">
                  <a:moveTo>
                    <a:pt x="374141" y="0"/>
                  </a:moveTo>
                  <a:lnTo>
                    <a:pt x="2031" y="0"/>
                  </a:lnTo>
                  <a:lnTo>
                    <a:pt x="507" y="2539"/>
                  </a:lnTo>
                  <a:lnTo>
                    <a:pt x="0" y="3809"/>
                  </a:lnTo>
                  <a:lnTo>
                    <a:pt x="375919" y="3809"/>
                  </a:lnTo>
                  <a:lnTo>
                    <a:pt x="375157" y="2539"/>
                  </a:lnTo>
                  <a:lnTo>
                    <a:pt x="374141" y="0"/>
                  </a:lnTo>
                  <a:close/>
                </a:path>
              </a:pathLst>
            </a:custGeom>
            <a:solidFill>
              <a:srgbClr val="903900"/>
            </a:solidFill>
          </p:spPr>
          <p:txBody>
            <a:bodyPr wrap="square" lIns="0" tIns="0" rIns="0" bIns="0" rtlCol="0"/>
            <a:lstStyle/>
            <a:p>
              <a:endParaRPr/>
            </a:p>
          </p:txBody>
        </p:sp>
        <p:sp>
          <p:nvSpPr>
            <p:cNvPr id="223" name="object 223"/>
            <p:cNvSpPr/>
            <p:nvPr/>
          </p:nvSpPr>
          <p:spPr>
            <a:xfrm>
              <a:off x="6788657" y="1084580"/>
              <a:ext cx="379730" cy="3810"/>
            </a:xfrm>
            <a:custGeom>
              <a:avLst/>
              <a:gdLst/>
              <a:ahLst/>
              <a:cxnLst/>
              <a:rect l="l" t="t" r="r" b="b"/>
              <a:pathLst>
                <a:path w="379729" h="3809">
                  <a:moveTo>
                    <a:pt x="377444" y="0"/>
                  </a:moveTo>
                  <a:lnTo>
                    <a:pt x="1524" y="0"/>
                  </a:lnTo>
                  <a:lnTo>
                    <a:pt x="0" y="3810"/>
                  </a:lnTo>
                  <a:lnTo>
                    <a:pt x="379729" y="3810"/>
                  </a:lnTo>
                  <a:lnTo>
                    <a:pt x="377444" y="0"/>
                  </a:lnTo>
                  <a:close/>
                </a:path>
              </a:pathLst>
            </a:custGeom>
            <a:solidFill>
              <a:srgbClr val="933A00"/>
            </a:solidFill>
          </p:spPr>
          <p:txBody>
            <a:bodyPr wrap="square" lIns="0" tIns="0" rIns="0" bIns="0" rtlCol="0"/>
            <a:lstStyle/>
            <a:p>
              <a:endParaRPr/>
            </a:p>
          </p:txBody>
        </p:sp>
        <p:sp>
          <p:nvSpPr>
            <p:cNvPr id="224" name="object 224"/>
            <p:cNvSpPr/>
            <p:nvPr/>
          </p:nvSpPr>
          <p:spPr>
            <a:xfrm>
              <a:off x="6787832" y="1087119"/>
              <a:ext cx="381635" cy="3810"/>
            </a:xfrm>
            <a:custGeom>
              <a:avLst/>
              <a:gdLst/>
              <a:ahLst/>
              <a:cxnLst/>
              <a:rect l="l" t="t" r="r" b="b"/>
              <a:pathLst>
                <a:path w="381634" h="3809">
                  <a:moveTo>
                    <a:pt x="381520" y="2540"/>
                  </a:moveTo>
                  <a:lnTo>
                    <a:pt x="380542" y="2540"/>
                  </a:lnTo>
                  <a:lnTo>
                    <a:pt x="380542" y="0"/>
                  </a:lnTo>
                  <a:lnTo>
                    <a:pt x="825" y="0"/>
                  </a:lnTo>
                  <a:lnTo>
                    <a:pt x="825" y="2540"/>
                  </a:lnTo>
                  <a:lnTo>
                    <a:pt x="0" y="2540"/>
                  </a:lnTo>
                  <a:lnTo>
                    <a:pt x="0" y="3810"/>
                  </a:lnTo>
                  <a:lnTo>
                    <a:pt x="381520" y="3810"/>
                  </a:lnTo>
                  <a:lnTo>
                    <a:pt x="381520" y="2540"/>
                  </a:lnTo>
                  <a:close/>
                </a:path>
              </a:pathLst>
            </a:custGeom>
            <a:solidFill>
              <a:srgbClr val="953B00"/>
            </a:solidFill>
          </p:spPr>
          <p:txBody>
            <a:bodyPr wrap="square" lIns="0" tIns="0" rIns="0" bIns="0" rtlCol="0"/>
            <a:lstStyle/>
            <a:p>
              <a:endParaRPr/>
            </a:p>
          </p:txBody>
        </p:sp>
        <p:sp>
          <p:nvSpPr>
            <p:cNvPr id="225" name="object 225"/>
            <p:cNvSpPr/>
            <p:nvPr/>
          </p:nvSpPr>
          <p:spPr>
            <a:xfrm>
              <a:off x="6785610" y="1090930"/>
              <a:ext cx="385445" cy="3810"/>
            </a:xfrm>
            <a:custGeom>
              <a:avLst/>
              <a:gdLst/>
              <a:ahLst/>
              <a:cxnLst/>
              <a:rect l="l" t="t" r="r" b="b"/>
              <a:pathLst>
                <a:path w="385445" h="3809">
                  <a:moveTo>
                    <a:pt x="383963" y="0"/>
                  </a:moveTo>
                  <a:lnTo>
                    <a:pt x="1904" y="0"/>
                  </a:lnTo>
                  <a:lnTo>
                    <a:pt x="0" y="3810"/>
                  </a:lnTo>
                  <a:lnTo>
                    <a:pt x="385233" y="3810"/>
                  </a:lnTo>
                  <a:lnTo>
                    <a:pt x="383963" y="0"/>
                  </a:lnTo>
                  <a:close/>
                </a:path>
              </a:pathLst>
            </a:custGeom>
            <a:solidFill>
              <a:srgbClr val="993C00"/>
            </a:solidFill>
          </p:spPr>
          <p:txBody>
            <a:bodyPr wrap="square" lIns="0" tIns="0" rIns="0" bIns="0" rtlCol="0"/>
            <a:lstStyle/>
            <a:p>
              <a:endParaRPr/>
            </a:p>
          </p:txBody>
        </p:sp>
        <p:sp>
          <p:nvSpPr>
            <p:cNvPr id="226" name="object 226"/>
            <p:cNvSpPr/>
            <p:nvPr/>
          </p:nvSpPr>
          <p:spPr>
            <a:xfrm>
              <a:off x="6784086" y="1094740"/>
              <a:ext cx="387985" cy="3810"/>
            </a:xfrm>
            <a:custGeom>
              <a:avLst/>
              <a:gdLst/>
              <a:ahLst/>
              <a:cxnLst/>
              <a:rect l="l" t="t" r="r" b="b"/>
              <a:pathLst>
                <a:path w="387984" h="3809">
                  <a:moveTo>
                    <a:pt x="386757" y="0"/>
                  </a:moveTo>
                  <a:lnTo>
                    <a:pt x="1524" y="0"/>
                  </a:lnTo>
                  <a:lnTo>
                    <a:pt x="253" y="2539"/>
                  </a:lnTo>
                  <a:lnTo>
                    <a:pt x="0" y="3810"/>
                  </a:lnTo>
                  <a:lnTo>
                    <a:pt x="387857" y="3810"/>
                  </a:lnTo>
                  <a:lnTo>
                    <a:pt x="387603" y="2539"/>
                  </a:lnTo>
                  <a:lnTo>
                    <a:pt x="386757" y="0"/>
                  </a:lnTo>
                  <a:close/>
                </a:path>
              </a:pathLst>
            </a:custGeom>
            <a:solidFill>
              <a:srgbClr val="9B3D00"/>
            </a:solidFill>
          </p:spPr>
          <p:txBody>
            <a:bodyPr wrap="square" lIns="0" tIns="0" rIns="0" bIns="0" rtlCol="0"/>
            <a:lstStyle/>
            <a:p>
              <a:endParaRPr/>
            </a:p>
          </p:txBody>
        </p:sp>
        <p:sp>
          <p:nvSpPr>
            <p:cNvPr id="227" name="object 227"/>
            <p:cNvSpPr/>
            <p:nvPr/>
          </p:nvSpPr>
          <p:spPr>
            <a:xfrm>
              <a:off x="6783323" y="1098550"/>
              <a:ext cx="389890" cy="3810"/>
            </a:xfrm>
            <a:custGeom>
              <a:avLst/>
              <a:gdLst/>
              <a:ahLst/>
              <a:cxnLst/>
              <a:rect l="l" t="t" r="r" b="b"/>
              <a:pathLst>
                <a:path w="389890" h="3809">
                  <a:moveTo>
                    <a:pt x="388620" y="0"/>
                  </a:moveTo>
                  <a:lnTo>
                    <a:pt x="762" y="0"/>
                  </a:lnTo>
                  <a:lnTo>
                    <a:pt x="0" y="3810"/>
                  </a:lnTo>
                  <a:lnTo>
                    <a:pt x="389381" y="3810"/>
                  </a:lnTo>
                  <a:lnTo>
                    <a:pt x="388620" y="0"/>
                  </a:lnTo>
                  <a:close/>
                </a:path>
              </a:pathLst>
            </a:custGeom>
            <a:solidFill>
              <a:srgbClr val="9D3E00"/>
            </a:solidFill>
          </p:spPr>
          <p:txBody>
            <a:bodyPr wrap="square" lIns="0" tIns="0" rIns="0" bIns="0" rtlCol="0"/>
            <a:lstStyle/>
            <a:p>
              <a:endParaRPr/>
            </a:p>
          </p:txBody>
        </p:sp>
        <p:sp>
          <p:nvSpPr>
            <p:cNvPr id="228" name="object 228"/>
            <p:cNvSpPr/>
            <p:nvPr/>
          </p:nvSpPr>
          <p:spPr>
            <a:xfrm>
              <a:off x="6782854" y="1102359"/>
              <a:ext cx="390525" cy="3810"/>
            </a:xfrm>
            <a:custGeom>
              <a:avLst/>
              <a:gdLst/>
              <a:ahLst/>
              <a:cxnLst/>
              <a:rect l="l" t="t" r="r" b="b"/>
              <a:pathLst>
                <a:path w="390525" h="3809">
                  <a:moveTo>
                    <a:pt x="390525" y="1270"/>
                  </a:moveTo>
                  <a:lnTo>
                    <a:pt x="389978" y="1270"/>
                  </a:lnTo>
                  <a:lnTo>
                    <a:pt x="389978" y="0"/>
                  </a:lnTo>
                  <a:lnTo>
                    <a:pt x="342" y="0"/>
                  </a:lnTo>
                  <a:lnTo>
                    <a:pt x="342" y="1270"/>
                  </a:lnTo>
                  <a:lnTo>
                    <a:pt x="0" y="1270"/>
                  </a:lnTo>
                  <a:lnTo>
                    <a:pt x="0" y="3810"/>
                  </a:lnTo>
                  <a:lnTo>
                    <a:pt x="390525" y="3810"/>
                  </a:lnTo>
                  <a:lnTo>
                    <a:pt x="390525" y="1270"/>
                  </a:lnTo>
                  <a:close/>
                </a:path>
              </a:pathLst>
            </a:custGeom>
            <a:solidFill>
              <a:srgbClr val="A03F00"/>
            </a:solidFill>
          </p:spPr>
          <p:txBody>
            <a:bodyPr wrap="square" lIns="0" tIns="0" rIns="0" bIns="0" rtlCol="0"/>
            <a:lstStyle/>
            <a:p>
              <a:endParaRPr/>
            </a:p>
          </p:txBody>
        </p:sp>
        <p:sp>
          <p:nvSpPr>
            <p:cNvPr id="229" name="object 229"/>
            <p:cNvSpPr/>
            <p:nvPr/>
          </p:nvSpPr>
          <p:spPr>
            <a:xfrm>
              <a:off x="6782011" y="1106169"/>
              <a:ext cx="393065" cy="3810"/>
            </a:xfrm>
            <a:custGeom>
              <a:avLst/>
              <a:gdLst/>
              <a:ahLst/>
              <a:cxnLst/>
              <a:rect l="l" t="t" r="r" b="b"/>
              <a:pathLst>
                <a:path w="393065" h="3809">
                  <a:moveTo>
                    <a:pt x="391795" y="0"/>
                  </a:moveTo>
                  <a:lnTo>
                    <a:pt x="635" y="0"/>
                  </a:lnTo>
                  <a:lnTo>
                    <a:pt x="0" y="3809"/>
                  </a:lnTo>
                  <a:lnTo>
                    <a:pt x="393065" y="3809"/>
                  </a:lnTo>
                  <a:lnTo>
                    <a:pt x="391795" y="0"/>
                  </a:lnTo>
                  <a:close/>
                </a:path>
              </a:pathLst>
            </a:custGeom>
            <a:solidFill>
              <a:srgbClr val="A24000"/>
            </a:solidFill>
          </p:spPr>
          <p:txBody>
            <a:bodyPr wrap="square" lIns="0" tIns="0" rIns="0" bIns="0" rtlCol="0"/>
            <a:lstStyle/>
            <a:p>
              <a:endParaRPr/>
            </a:p>
          </p:txBody>
        </p:sp>
        <p:sp>
          <p:nvSpPr>
            <p:cNvPr id="230" name="object 230"/>
            <p:cNvSpPr/>
            <p:nvPr/>
          </p:nvSpPr>
          <p:spPr>
            <a:xfrm>
              <a:off x="6781800" y="1108709"/>
              <a:ext cx="393700" cy="3810"/>
            </a:xfrm>
            <a:custGeom>
              <a:avLst/>
              <a:gdLst/>
              <a:ahLst/>
              <a:cxnLst/>
              <a:rect l="l" t="t" r="r" b="b"/>
              <a:pathLst>
                <a:path w="393700" h="3809">
                  <a:moveTo>
                    <a:pt x="393700" y="2540"/>
                  </a:moveTo>
                  <a:lnTo>
                    <a:pt x="393268" y="2540"/>
                  </a:lnTo>
                  <a:lnTo>
                    <a:pt x="393268" y="0"/>
                  </a:lnTo>
                  <a:lnTo>
                    <a:pt x="203" y="0"/>
                  </a:lnTo>
                  <a:lnTo>
                    <a:pt x="203" y="2540"/>
                  </a:lnTo>
                  <a:lnTo>
                    <a:pt x="0" y="2540"/>
                  </a:lnTo>
                  <a:lnTo>
                    <a:pt x="0" y="3810"/>
                  </a:lnTo>
                  <a:lnTo>
                    <a:pt x="393700" y="3810"/>
                  </a:lnTo>
                  <a:lnTo>
                    <a:pt x="393700" y="2540"/>
                  </a:lnTo>
                  <a:close/>
                </a:path>
              </a:pathLst>
            </a:custGeom>
            <a:solidFill>
              <a:srgbClr val="A54100"/>
            </a:solidFill>
          </p:spPr>
          <p:txBody>
            <a:bodyPr wrap="square" lIns="0" tIns="0" rIns="0" bIns="0" rtlCol="0"/>
            <a:lstStyle/>
            <a:p>
              <a:endParaRPr/>
            </a:p>
          </p:txBody>
        </p:sp>
        <p:sp>
          <p:nvSpPr>
            <p:cNvPr id="231" name="object 231"/>
            <p:cNvSpPr/>
            <p:nvPr/>
          </p:nvSpPr>
          <p:spPr>
            <a:xfrm>
              <a:off x="6781800" y="1112519"/>
              <a:ext cx="393700" cy="3810"/>
            </a:xfrm>
            <a:custGeom>
              <a:avLst/>
              <a:gdLst/>
              <a:ahLst/>
              <a:cxnLst/>
              <a:rect l="l" t="t" r="r" b="b"/>
              <a:pathLst>
                <a:path w="393700" h="3809">
                  <a:moveTo>
                    <a:pt x="0" y="3809"/>
                  </a:moveTo>
                  <a:lnTo>
                    <a:pt x="0" y="0"/>
                  </a:lnTo>
                  <a:lnTo>
                    <a:pt x="393700" y="0"/>
                  </a:lnTo>
                  <a:lnTo>
                    <a:pt x="393700" y="3809"/>
                  </a:lnTo>
                  <a:lnTo>
                    <a:pt x="0" y="3809"/>
                  </a:lnTo>
                  <a:close/>
                </a:path>
              </a:pathLst>
            </a:custGeom>
            <a:solidFill>
              <a:srgbClr val="A74200"/>
            </a:solidFill>
          </p:spPr>
          <p:txBody>
            <a:bodyPr wrap="square" lIns="0" tIns="0" rIns="0" bIns="0" rtlCol="0"/>
            <a:lstStyle/>
            <a:p>
              <a:endParaRPr/>
            </a:p>
          </p:txBody>
        </p:sp>
        <p:sp>
          <p:nvSpPr>
            <p:cNvPr id="232" name="object 232"/>
            <p:cNvSpPr/>
            <p:nvPr/>
          </p:nvSpPr>
          <p:spPr>
            <a:xfrm>
              <a:off x="6781800" y="1116330"/>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AA4300"/>
            </a:solidFill>
          </p:spPr>
          <p:txBody>
            <a:bodyPr wrap="square" lIns="0" tIns="0" rIns="0" bIns="0" rtlCol="0"/>
            <a:lstStyle/>
            <a:p>
              <a:endParaRPr/>
            </a:p>
          </p:txBody>
        </p:sp>
        <p:sp>
          <p:nvSpPr>
            <p:cNvPr id="233" name="object 233"/>
            <p:cNvSpPr/>
            <p:nvPr/>
          </p:nvSpPr>
          <p:spPr>
            <a:xfrm>
              <a:off x="6781800" y="1120140"/>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AC4400"/>
            </a:solidFill>
          </p:spPr>
          <p:txBody>
            <a:bodyPr wrap="square" lIns="0" tIns="0" rIns="0" bIns="0" rtlCol="0"/>
            <a:lstStyle/>
            <a:p>
              <a:endParaRPr/>
            </a:p>
          </p:txBody>
        </p:sp>
        <p:sp>
          <p:nvSpPr>
            <p:cNvPr id="234" name="object 234"/>
            <p:cNvSpPr/>
            <p:nvPr/>
          </p:nvSpPr>
          <p:spPr>
            <a:xfrm>
              <a:off x="6781800" y="1123950"/>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AF4500"/>
            </a:solidFill>
          </p:spPr>
          <p:txBody>
            <a:bodyPr wrap="square" lIns="0" tIns="0" rIns="0" bIns="0" rtlCol="0"/>
            <a:lstStyle/>
            <a:p>
              <a:endParaRPr/>
            </a:p>
          </p:txBody>
        </p:sp>
        <p:sp>
          <p:nvSpPr>
            <p:cNvPr id="235" name="object 235"/>
            <p:cNvSpPr/>
            <p:nvPr/>
          </p:nvSpPr>
          <p:spPr>
            <a:xfrm>
              <a:off x="6781800" y="1127759"/>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B14600"/>
            </a:solidFill>
          </p:spPr>
          <p:txBody>
            <a:bodyPr wrap="square" lIns="0" tIns="0" rIns="0" bIns="0" rtlCol="0"/>
            <a:lstStyle/>
            <a:p>
              <a:endParaRPr/>
            </a:p>
          </p:txBody>
        </p:sp>
        <p:sp>
          <p:nvSpPr>
            <p:cNvPr id="236" name="object 236"/>
            <p:cNvSpPr/>
            <p:nvPr/>
          </p:nvSpPr>
          <p:spPr>
            <a:xfrm>
              <a:off x="6781800" y="1131569"/>
              <a:ext cx="393700" cy="3810"/>
            </a:xfrm>
            <a:custGeom>
              <a:avLst/>
              <a:gdLst/>
              <a:ahLst/>
              <a:cxnLst/>
              <a:rect l="l" t="t" r="r" b="b"/>
              <a:pathLst>
                <a:path w="393700" h="3809">
                  <a:moveTo>
                    <a:pt x="0" y="3809"/>
                  </a:moveTo>
                  <a:lnTo>
                    <a:pt x="0" y="0"/>
                  </a:lnTo>
                  <a:lnTo>
                    <a:pt x="393700" y="0"/>
                  </a:lnTo>
                  <a:lnTo>
                    <a:pt x="393700" y="3809"/>
                  </a:lnTo>
                  <a:lnTo>
                    <a:pt x="0" y="3809"/>
                  </a:lnTo>
                  <a:close/>
                </a:path>
              </a:pathLst>
            </a:custGeom>
            <a:solidFill>
              <a:srgbClr val="B44700"/>
            </a:solidFill>
          </p:spPr>
          <p:txBody>
            <a:bodyPr wrap="square" lIns="0" tIns="0" rIns="0" bIns="0" rtlCol="0"/>
            <a:lstStyle/>
            <a:p>
              <a:endParaRPr/>
            </a:p>
          </p:txBody>
        </p:sp>
        <p:sp>
          <p:nvSpPr>
            <p:cNvPr id="237" name="object 237"/>
            <p:cNvSpPr/>
            <p:nvPr/>
          </p:nvSpPr>
          <p:spPr>
            <a:xfrm>
              <a:off x="6781800" y="1134109"/>
              <a:ext cx="393700" cy="5080"/>
            </a:xfrm>
            <a:custGeom>
              <a:avLst/>
              <a:gdLst/>
              <a:ahLst/>
              <a:cxnLst/>
              <a:rect l="l" t="t" r="r" b="b"/>
              <a:pathLst>
                <a:path w="393700" h="5080">
                  <a:moveTo>
                    <a:pt x="0" y="5079"/>
                  </a:moveTo>
                  <a:lnTo>
                    <a:pt x="0" y="0"/>
                  </a:lnTo>
                  <a:lnTo>
                    <a:pt x="393700" y="0"/>
                  </a:lnTo>
                  <a:lnTo>
                    <a:pt x="393700" y="5079"/>
                  </a:lnTo>
                  <a:lnTo>
                    <a:pt x="0" y="5079"/>
                  </a:lnTo>
                  <a:close/>
                </a:path>
              </a:pathLst>
            </a:custGeom>
            <a:solidFill>
              <a:srgbClr val="B64800"/>
            </a:solidFill>
          </p:spPr>
          <p:txBody>
            <a:bodyPr wrap="square" lIns="0" tIns="0" rIns="0" bIns="0" rtlCol="0"/>
            <a:lstStyle/>
            <a:p>
              <a:endParaRPr/>
            </a:p>
          </p:txBody>
        </p:sp>
        <p:sp>
          <p:nvSpPr>
            <p:cNvPr id="238" name="object 238"/>
            <p:cNvSpPr/>
            <p:nvPr/>
          </p:nvSpPr>
          <p:spPr>
            <a:xfrm>
              <a:off x="6781800" y="1137919"/>
              <a:ext cx="393700" cy="3810"/>
            </a:xfrm>
            <a:custGeom>
              <a:avLst/>
              <a:gdLst/>
              <a:ahLst/>
              <a:cxnLst/>
              <a:rect l="l" t="t" r="r" b="b"/>
              <a:pathLst>
                <a:path w="393700" h="3809">
                  <a:moveTo>
                    <a:pt x="0" y="3809"/>
                  </a:moveTo>
                  <a:lnTo>
                    <a:pt x="0" y="0"/>
                  </a:lnTo>
                  <a:lnTo>
                    <a:pt x="393700" y="0"/>
                  </a:lnTo>
                  <a:lnTo>
                    <a:pt x="393700" y="3809"/>
                  </a:lnTo>
                  <a:lnTo>
                    <a:pt x="0" y="3809"/>
                  </a:lnTo>
                  <a:close/>
                </a:path>
              </a:pathLst>
            </a:custGeom>
            <a:solidFill>
              <a:srgbClr val="B94900"/>
            </a:solidFill>
          </p:spPr>
          <p:txBody>
            <a:bodyPr wrap="square" lIns="0" tIns="0" rIns="0" bIns="0" rtlCol="0"/>
            <a:lstStyle/>
            <a:p>
              <a:endParaRPr/>
            </a:p>
          </p:txBody>
        </p:sp>
        <p:sp>
          <p:nvSpPr>
            <p:cNvPr id="239" name="object 239"/>
            <p:cNvSpPr/>
            <p:nvPr/>
          </p:nvSpPr>
          <p:spPr>
            <a:xfrm>
              <a:off x="6781800" y="1141730"/>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BC4A00"/>
            </a:solidFill>
          </p:spPr>
          <p:txBody>
            <a:bodyPr wrap="square" lIns="0" tIns="0" rIns="0" bIns="0" rtlCol="0"/>
            <a:lstStyle/>
            <a:p>
              <a:endParaRPr/>
            </a:p>
          </p:txBody>
        </p:sp>
        <p:sp>
          <p:nvSpPr>
            <p:cNvPr id="240" name="object 240"/>
            <p:cNvSpPr/>
            <p:nvPr/>
          </p:nvSpPr>
          <p:spPr>
            <a:xfrm>
              <a:off x="6781800" y="1145540"/>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BE4B00"/>
            </a:solidFill>
          </p:spPr>
          <p:txBody>
            <a:bodyPr wrap="square" lIns="0" tIns="0" rIns="0" bIns="0" rtlCol="0"/>
            <a:lstStyle/>
            <a:p>
              <a:endParaRPr/>
            </a:p>
          </p:txBody>
        </p:sp>
        <p:sp>
          <p:nvSpPr>
            <p:cNvPr id="241" name="object 241"/>
            <p:cNvSpPr/>
            <p:nvPr/>
          </p:nvSpPr>
          <p:spPr>
            <a:xfrm>
              <a:off x="6781800" y="1149350"/>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C14C00"/>
            </a:solidFill>
          </p:spPr>
          <p:txBody>
            <a:bodyPr wrap="square" lIns="0" tIns="0" rIns="0" bIns="0" rtlCol="0"/>
            <a:lstStyle/>
            <a:p>
              <a:endParaRPr/>
            </a:p>
          </p:txBody>
        </p:sp>
        <p:sp>
          <p:nvSpPr>
            <p:cNvPr id="242" name="object 242"/>
            <p:cNvSpPr/>
            <p:nvPr/>
          </p:nvSpPr>
          <p:spPr>
            <a:xfrm>
              <a:off x="6781800" y="1153160"/>
              <a:ext cx="393700" cy="3810"/>
            </a:xfrm>
            <a:custGeom>
              <a:avLst/>
              <a:gdLst/>
              <a:ahLst/>
              <a:cxnLst/>
              <a:rect l="l" t="t" r="r" b="b"/>
              <a:pathLst>
                <a:path w="393700" h="3809">
                  <a:moveTo>
                    <a:pt x="0" y="3810"/>
                  </a:moveTo>
                  <a:lnTo>
                    <a:pt x="0" y="0"/>
                  </a:lnTo>
                  <a:lnTo>
                    <a:pt x="393700" y="0"/>
                  </a:lnTo>
                  <a:lnTo>
                    <a:pt x="393700" y="3810"/>
                  </a:lnTo>
                  <a:lnTo>
                    <a:pt x="0" y="3810"/>
                  </a:lnTo>
                  <a:close/>
                </a:path>
              </a:pathLst>
            </a:custGeom>
            <a:solidFill>
              <a:srgbClr val="C34D00"/>
            </a:solidFill>
          </p:spPr>
          <p:txBody>
            <a:bodyPr wrap="square" lIns="0" tIns="0" rIns="0" bIns="0" rtlCol="0"/>
            <a:lstStyle/>
            <a:p>
              <a:endParaRPr/>
            </a:p>
          </p:txBody>
        </p:sp>
        <p:sp>
          <p:nvSpPr>
            <p:cNvPr id="243" name="object 243"/>
            <p:cNvSpPr/>
            <p:nvPr/>
          </p:nvSpPr>
          <p:spPr>
            <a:xfrm>
              <a:off x="6781800" y="1156969"/>
              <a:ext cx="393700" cy="3810"/>
            </a:xfrm>
            <a:custGeom>
              <a:avLst/>
              <a:gdLst/>
              <a:ahLst/>
              <a:cxnLst/>
              <a:rect l="l" t="t" r="r" b="b"/>
              <a:pathLst>
                <a:path w="393700" h="3809">
                  <a:moveTo>
                    <a:pt x="0" y="3809"/>
                  </a:moveTo>
                  <a:lnTo>
                    <a:pt x="0" y="0"/>
                  </a:lnTo>
                  <a:lnTo>
                    <a:pt x="393700" y="0"/>
                  </a:lnTo>
                  <a:lnTo>
                    <a:pt x="393700" y="3809"/>
                  </a:lnTo>
                  <a:lnTo>
                    <a:pt x="0" y="3809"/>
                  </a:lnTo>
                  <a:close/>
                </a:path>
              </a:pathLst>
            </a:custGeom>
            <a:solidFill>
              <a:srgbClr val="C64E00"/>
            </a:solidFill>
          </p:spPr>
          <p:txBody>
            <a:bodyPr wrap="square" lIns="0" tIns="0" rIns="0" bIns="0" rtlCol="0"/>
            <a:lstStyle/>
            <a:p>
              <a:endParaRPr/>
            </a:p>
          </p:txBody>
        </p:sp>
        <p:sp>
          <p:nvSpPr>
            <p:cNvPr id="244" name="object 244"/>
            <p:cNvSpPr/>
            <p:nvPr/>
          </p:nvSpPr>
          <p:spPr>
            <a:xfrm>
              <a:off x="6781800" y="1160779"/>
              <a:ext cx="393700" cy="3810"/>
            </a:xfrm>
            <a:custGeom>
              <a:avLst/>
              <a:gdLst/>
              <a:ahLst/>
              <a:cxnLst/>
              <a:rect l="l" t="t" r="r" b="b"/>
              <a:pathLst>
                <a:path w="393700" h="3809">
                  <a:moveTo>
                    <a:pt x="393700" y="0"/>
                  </a:moveTo>
                  <a:lnTo>
                    <a:pt x="0" y="0"/>
                  </a:lnTo>
                  <a:lnTo>
                    <a:pt x="0" y="2540"/>
                  </a:lnTo>
                  <a:lnTo>
                    <a:pt x="101" y="3810"/>
                  </a:lnTo>
                  <a:lnTo>
                    <a:pt x="393484" y="3810"/>
                  </a:lnTo>
                  <a:lnTo>
                    <a:pt x="393484" y="2540"/>
                  </a:lnTo>
                  <a:lnTo>
                    <a:pt x="393700" y="2540"/>
                  </a:lnTo>
                  <a:lnTo>
                    <a:pt x="393700" y="0"/>
                  </a:lnTo>
                  <a:close/>
                </a:path>
              </a:pathLst>
            </a:custGeom>
            <a:solidFill>
              <a:srgbClr val="C84F00"/>
            </a:solidFill>
          </p:spPr>
          <p:txBody>
            <a:bodyPr wrap="square" lIns="0" tIns="0" rIns="0" bIns="0" rtlCol="0"/>
            <a:lstStyle/>
            <a:p>
              <a:endParaRPr/>
            </a:p>
          </p:txBody>
        </p:sp>
        <p:sp>
          <p:nvSpPr>
            <p:cNvPr id="245" name="object 245"/>
            <p:cNvSpPr/>
            <p:nvPr/>
          </p:nvSpPr>
          <p:spPr>
            <a:xfrm>
              <a:off x="6781800" y="1163319"/>
              <a:ext cx="393700" cy="5080"/>
            </a:xfrm>
            <a:custGeom>
              <a:avLst/>
              <a:gdLst/>
              <a:ahLst/>
              <a:cxnLst/>
              <a:rect l="l" t="t" r="r" b="b"/>
              <a:pathLst>
                <a:path w="393700" h="5080">
                  <a:moveTo>
                    <a:pt x="393700" y="0"/>
                  </a:moveTo>
                  <a:lnTo>
                    <a:pt x="0" y="0"/>
                  </a:lnTo>
                  <a:lnTo>
                    <a:pt x="846" y="5079"/>
                  </a:lnTo>
                  <a:lnTo>
                    <a:pt x="392006" y="5079"/>
                  </a:lnTo>
                  <a:lnTo>
                    <a:pt x="393700" y="0"/>
                  </a:lnTo>
                  <a:close/>
                </a:path>
              </a:pathLst>
            </a:custGeom>
            <a:solidFill>
              <a:srgbClr val="CC5000"/>
            </a:solidFill>
          </p:spPr>
          <p:txBody>
            <a:bodyPr wrap="square" lIns="0" tIns="0" rIns="0" bIns="0" rtlCol="0"/>
            <a:lstStyle/>
            <a:p>
              <a:endParaRPr/>
            </a:p>
          </p:txBody>
        </p:sp>
        <p:sp>
          <p:nvSpPr>
            <p:cNvPr id="246" name="object 246"/>
            <p:cNvSpPr/>
            <p:nvPr/>
          </p:nvSpPr>
          <p:spPr>
            <a:xfrm>
              <a:off x="6782435" y="1167130"/>
              <a:ext cx="391795" cy="3810"/>
            </a:xfrm>
            <a:custGeom>
              <a:avLst/>
              <a:gdLst/>
              <a:ahLst/>
              <a:cxnLst/>
              <a:rect l="l" t="t" r="r" b="b"/>
              <a:pathLst>
                <a:path w="391795" h="3809">
                  <a:moveTo>
                    <a:pt x="391795" y="0"/>
                  </a:moveTo>
                  <a:lnTo>
                    <a:pt x="0" y="0"/>
                  </a:lnTo>
                  <a:lnTo>
                    <a:pt x="635" y="3810"/>
                  </a:lnTo>
                  <a:lnTo>
                    <a:pt x="390525" y="3810"/>
                  </a:lnTo>
                  <a:lnTo>
                    <a:pt x="391795" y="0"/>
                  </a:lnTo>
                  <a:close/>
                </a:path>
              </a:pathLst>
            </a:custGeom>
            <a:solidFill>
              <a:srgbClr val="CD5100"/>
            </a:solidFill>
          </p:spPr>
          <p:txBody>
            <a:bodyPr wrap="square" lIns="0" tIns="0" rIns="0" bIns="0" rtlCol="0"/>
            <a:lstStyle/>
            <a:p>
              <a:endParaRPr/>
            </a:p>
          </p:txBody>
        </p:sp>
        <p:sp>
          <p:nvSpPr>
            <p:cNvPr id="247" name="object 247"/>
            <p:cNvSpPr/>
            <p:nvPr/>
          </p:nvSpPr>
          <p:spPr>
            <a:xfrm>
              <a:off x="6783070" y="1170939"/>
              <a:ext cx="389890" cy="3810"/>
            </a:xfrm>
            <a:custGeom>
              <a:avLst/>
              <a:gdLst/>
              <a:ahLst/>
              <a:cxnLst/>
              <a:rect l="l" t="t" r="r" b="b"/>
              <a:pathLst>
                <a:path w="389890" h="3809">
                  <a:moveTo>
                    <a:pt x="389889" y="0"/>
                  </a:moveTo>
                  <a:lnTo>
                    <a:pt x="0" y="0"/>
                  </a:lnTo>
                  <a:lnTo>
                    <a:pt x="762" y="3810"/>
                  </a:lnTo>
                  <a:lnTo>
                    <a:pt x="389127" y="3810"/>
                  </a:lnTo>
                  <a:lnTo>
                    <a:pt x="389889" y="0"/>
                  </a:lnTo>
                  <a:close/>
                </a:path>
              </a:pathLst>
            </a:custGeom>
            <a:solidFill>
              <a:srgbClr val="D05200"/>
            </a:solidFill>
          </p:spPr>
          <p:txBody>
            <a:bodyPr wrap="square" lIns="0" tIns="0" rIns="0" bIns="0" rtlCol="0"/>
            <a:lstStyle/>
            <a:p>
              <a:endParaRPr/>
            </a:p>
          </p:txBody>
        </p:sp>
        <p:sp>
          <p:nvSpPr>
            <p:cNvPr id="248" name="object 248"/>
            <p:cNvSpPr/>
            <p:nvPr/>
          </p:nvSpPr>
          <p:spPr>
            <a:xfrm>
              <a:off x="6784086" y="1174749"/>
              <a:ext cx="387985" cy="3810"/>
            </a:xfrm>
            <a:custGeom>
              <a:avLst/>
              <a:gdLst/>
              <a:ahLst/>
              <a:cxnLst/>
              <a:rect l="l" t="t" r="r" b="b"/>
              <a:pathLst>
                <a:path w="387984" h="3809">
                  <a:moveTo>
                    <a:pt x="387858" y="0"/>
                  </a:moveTo>
                  <a:lnTo>
                    <a:pt x="0" y="0"/>
                  </a:lnTo>
                  <a:lnTo>
                    <a:pt x="0" y="2540"/>
                  </a:lnTo>
                  <a:lnTo>
                    <a:pt x="571" y="2540"/>
                  </a:lnTo>
                  <a:lnTo>
                    <a:pt x="571" y="3810"/>
                  </a:lnTo>
                  <a:lnTo>
                    <a:pt x="387388" y="3810"/>
                  </a:lnTo>
                  <a:lnTo>
                    <a:pt x="387388" y="2540"/>
                  </a:lnTo>
                  <a:lnTo>
                    <a:pt x="387858" y="2540"/>
                  </a:lnTo>
                  <a:lnTo>
                    <a:pt x="387858" y="0"/>
                  </a:lnTo>
                  <a:close/>
                </a:path>
              </a:pathLst>
            </a:custGeom>
            <a:solidFill>
              <a:srgbClr val="D25300"/>
            </a:solidFill>
          </p:spPr>
          <p:txBody>
            <a:bodyPr wrap="square" lIns="0" tIns="0" rIns="0" bIns="0" rtlCol="0"/>
            <a:lstStyle/>
            <a:p>
              <a:endParaRPr/>
            </a:p>
          </p:txBody>
        </p:sp>
        <p:sp>
          <p:nvSpPr>
            <p:cNvPr id="249" name="object 249"/>
            <p:cNvSpPr/>
            <p:nvPr/>
          </p:nvSpPr>
          <p:spPr>
            <a:xfrm>
              <a:off x="6784975" y="1178560"/>
              <a:ext cx="386715" cy="3810"/>
            </a:xfrm>
            <a:custGeom>
              <a:avLst/>
              <a:gdLst/>
              <a:ahLst/>
              <a:cxnLst/>
              <a:rect l="l" t="t" r="r" b="b"/>
              <a:pathLst>
                <a:path w="386715" h="3809">
                  <a:moveTo>
                    <a:pt x="386291" y="0"/>
                  </a:moveTo>
                  <a:lnTo>
                    <a:pt x="0" y="0"/>
                  </a:lnTo>
                  <a:lnTo>
                    <a:pt x="1904" y="3810"/>
                  </a:lnTo>
                  <a:lnTo>
                    <a:pt x="385021" y="3810"/>
                  </a:lnTo>
                  <a:lnTo>
                    <a:pt x="386291" y="0"/>
                  </a:lnTo>
                  <a:close/>
                </a:path>
              </a:pathLst>
            </a:custGeom>
            <a:solidFill>
              <a:srgbClr val="D55400"/>
            </a:solidFill>
          </p:spPr>
          <p:txBody>
            <a:bodyPr wrap="square" lIns="0" tIns="0" rIns="0" bIns="0" rtlCol="0"/>
            <a:lstStyle/>
            <a:p>
              <a:endParaRPr/>
            </a:p>
          </p:txBody>
        </p:sp>
        <p:sp>
          <p:nvSpPr>
            <p:cNvPr id="250" name="object 250"/>
            <p:cNvSpPr/>
            <p:nvPr/>
          </p:nvSpPr>
          <p:spPr>
            <a:xfrm>
              <a:off x="6786879" y="1182369"/>
              <a:ext cx="383540" cy="3810"/>
            </a:xfrm>
            <a:custGeom>
              <a:avLst/>
              <a:gdLst/>
              <a:ahLst/>
              <a:cxnLst/>
              <a:rect l="l" t="t" r="r" b="b"/>
              <a:pathLst>
                <a:path w="383540" h="3809">
                  <a:moveTo>
                    <a:pt x="383116" y="0"/>
                  </a:moveTo>
                  <a:lnTo>
                    <a:pt x="0" y="0"/>
                  </a:lnTo>
                  <a:lnTo>
                    <a:pt x="1270" y="2539"/>
                  </a:lnTo>
                  <a:lnTo>
                    <a:pt x="1777" y="3809"/>
                  </a:lnTo>
                  <a:lnTo>
                    <a:pt x="381508" y="3809"/>
                  </a:lnTo>
                  <a:lnTo>
                    <a:pt x="382270" y="2539"/>
                  </a:lnTo>
                  <a:lnTo>
                    <a:pt x="383116" y="0"/>
                  </a:lnTo>
                  <a:close/>
                </a:path>
              </a:pathLst>
            </a:custGeom>
            <a:solidFill>
              <a:srgbClr val="D75500"/>
            </a:solidFill>
          </p:spPr>
          <p:txBody>
            <a:bodyPr wrap="square" lIns="0" tIns="0" rIns="0" bIns="0" rtlCol="0"/>
            <a:lstStyle/>
            <a:p>
              <a:endParaRPr/>
            </a:p>
          </p:txBody>
        </p:sp>
        <p:sp>
          <p:nvSpPr>
            <p:cNvPr id="251" name="object 251"/>
            <p:cNvSpPr/>
            <p:nvPr/>
          </p:nvSpPr>
          <p:spPr>
            <a:xfrm>
              <a:off x="6788150" y="1184910"/>
              <a:ext cx="381000" cy="5080"/>
            </a:xfrm>
            <a:custGeom>
              <a:avLst/>
              <a:gdLst/>
              <a:ahLst/>
              <a:cxnLst/>
              <a:rect l="l" t="t" r="r" b="b"/>
              <a:pathLst>
                <a:path w="381000" h="5080">
                  <a:moveTo>
                    <a:pt x="381000" y="0"/>
                  </a:moveTo>
                  <a:lnTo>
                    <a:pt x="0" y="0"/>
                  </a:lnTo>
                  <a:lnTo>
                    <a:pt x="2032" y="5079"/>
                  </a:lnTo>
                  <a:lnTo>
                    <a:pt x="377952" y="5079"/>
                  </a:lnTo>
                  <a:lnTo>
                    <a:pt x="381000" y="0"/>
                  </a:lnTo>
                  <a:close/>
                </a:path>
              </a:pathLst>
            </a:custGeom>
            <a:solidFill>
              <a:srgbClr val="DA5600"/>
            </a:solidFill>
          </p:spPr>
          <p:txBody>
            <a:bodyPr wrap="square" lIns="0" tIns="0" rIns="0" bIns="0" rtlCol="0"/>
            <a:lstStyle/>
            <a:p>
              <a:endParaRPr/>
            </a:p>
          </p:txBody>
        </p:sp>
        <p:sp>
          <p:nvSpPr>
            <p:cNvPr id="252" name="object 252"/>
            <p:cNvSpPr/>
            <p:nvPr/>
          </p:nvSpPr>
          <p:spPr>
            <a:xfrm>
              <a:off x="6790182" y="1188719"/>
              <a:ext cx="375920" cy="3810"/>
            </a:xfrm>
            <a:custGeom>
              <a:avLst/>
              <a:gdLst/>
              <a:ahLst/>
              <a:cxnLst/>
              <a:rect l="l" t="t" r="r" b="b"/>
              <a:pathLst>
                <a:path w="375920" h="3809">
                  <a:moveTo>
                    <a:pt x="375920" y="0"/>
                  </a:moveTo>
                  <a:lnTo>
                    <a:pt x="0" y="0"/>
                  </a:lnTo>
                  <a:lnTo>
                    <a:pt x="0" y="2540"/>
                  </a:lnTo>
                  <a:lnTo>
                    <a:pt x="889" y="2540"/>
                  </a:lnTo>
                  <a:lnTo>
                    <a:pt x="889" y="3810"/>
                  </a:lnTo>
                  <a:lnTo>
                    <a:pt x="374904" y="3810"/>
                  </a:lnTo>
                  <a:lnTo>
                    <a:pt x="374904" y="2540"/>
                  </a:lnTo>
                  <a:lnTo>
                    <a:pt x="375920" y="2540"/>
                  </a:lnTo>
                  <a:lnTo>
                    <a:pt x="375920" y="0"/>
                  </a:lnTo>
                  <a:close/>
                </a:path>
              </a:pathLst>
            </a:custGeom>
            <a:solidFill>
              <a:srgbClr val="DD5700"/>
            </a:solidFill>
          </p:spPr>
          <p:txBody>
            <a:bodyPr wrap="square" lIns="0" tIns="0" rIns="0" bIns="0" rtlCol="0"/>
            <a:lstStyle/>
            <a:p>
              <a:endParaRPr/>
            </a:p>
          </p:txBody>
        </p:sp>
        <p:sp>
          <p:nvSpPr>
            <p:cNvPr id="253" name="object 253"/>
            <p:cNvSpPr/>
            <p:nvPr/>
          </p:nvSpPr>
          <p:spPr>
            <a:xfrm>
              <a:off x="6791452" y="1192530"/>
              <a:ext cx="373380" cy="5080"/>
            </a:xfrm>
            <a:custGeom>
              <a:avLst/>
              <a:gdLst/>
              <a:ahLst/>
              <a:cxnLst/>
              <a:rect l="l" t="t" r="r" b="b"/>
              <a:pathLst>
                <a:path w="373379" h="5080">
                  <a:moveTo>
                    <a:pt x="373380" y="0"/>
                  </a:moveTo>
                  <a:lnTo>
                    <a:pt x="0" y="0"/>
                  </a:lnTo>
                  <a:lnTo>
                    <a:pt x="3048" y="5080"/>
                  </a:lnTo>
                  <a:lnTo>
                    <a:pt x="371348" y="5080"/>
                  </a:lnTo>
                  <a:lnTo>
                    <a:pt x="373380" y="0"/>
                  </a:lnTo>
                  <a:close/>
                </a:path>
              </a:pathLst>
            </a:custGeom>
            <a:solidFill>
              <a:srgbClr val="DF5800"/>
            </a:solidFill>
          </p:spPr>
          <p:txBody>
            <a:bodyPr wrap="square" lIns="0" tIns="0" rIns="0" bIns="0" rtlCol="0"/>
            <a:lstStyle/>
            <a:p>
              <a:endParaRPr/>
            </a:p>
          </p:txBody>
        </p:sp>
        <p:sp>
          <p:nvSpPr>
            <p:cNvPr id="254" name="object 254"/>
            <p:cNvSpPr/>
            <p:nvPr/>
          </p:nvSpPr>
          <p:spPr>
            <a:xfrm>
              <a:off x="6794106" y="1196339"/>
              <a:ext cx="369570" cy="3810"/>
            </a:xfrm>
            <a:custGeom>
              <a:avLst/>
              <a:gdLst/>
              <a:ahLst/>
              <a:cxnLst/>
              <a:rect l="l" t="t" r="r" b="b"/>
              <a:pathLst>
                <a:path w="369570" h="3809">
                  <a:moveTo>
                    <a:pt x="368947" y="0"/>
                  </a:moveTo>
                  <a:lnTo>
                    <a:pt x="0" y="0"/>
                  </a:lnTo>
                  <a:lnTo>
                    <a:pt x="0" y="1270"/>
                  </a:lnTo>
                  <a:lnTo>
                    <a:pt x="1663" y="1270"/>
                  </a:lnTo>
                  <a:lnTo>
                    <a:pt x="1663" y="3810"/>
                  </a:lnTo>
                  <a:lnTo>
                    <a:pt x="367106" y="3810"/>
                  </a:lnTo>
                  <a:lnTo>
                    <a:pt x="367106" y="1270"/>
                  </a:lnTo>
                  <a:lnTo>
                    <a:pt x="368947" y="1270"/>
                  </a:lnTo>
                  <a:lnTo>
                    <a:pt x="368947" y="0"/>
                  </a:lnTo>
                  <a:close/>
                </a:path>
              </a:pathLst>
            </a:custGeom>
            <a:solidFill>
              <a:srgbClr val="E25900"/>
            </a:solidFill>
          </p:spPr>
          <p:txBody>
            <a:bodyPr wrap="square" lIns="0" tIns="0" rIns="0" bIns="0" rtlCol="0"/>
            <a:lstStyle/>
            <a:p>
              <a:endParaRPr/>
            </a:p>
          </p:txBody>
        </p:sp>
        <p:sp>
          <p:nvSpPr>
            <p:cNvPr id="255" name="object 255"/>
            <p:cNvSpPr/>
            <p:nvPr/>
          </p:nvSpPr>
          <p:spPr>
            <a:xfrm>
              <a:off x="6797039" y="1200150"/>
              <a:ext cx="362585" cy="3810"/>
            </a:xfrm>
            <a:custGeom>
              <a:avLst/>
              <a:gdLst/>
              <a:ahLst/>
              <a:cxnLst/>
              <a:rect l="l" t="t" r="r" b="b"/>
              <a:pathLst>
                <a:path w="362584" h="3809">
                  <a:moveTo>
                    <a:pt x="362585" y="0"/>
                  </a:moveTo>
                  <a:lnTo>
                    <a:pt x="0" y="0"/>
                  </a:lnTo>
                  <a:lnTo>
                    <a:pt x="2540" y="2539"/>
                  </a:lnTo>
                  <a:lnTo>
                    <a:pt x="3556" y="3810"/>
                  </a:lnTo>
                  <a:lnTo>
                    <a:pt x="358394" y="3810"/>
                  </a:lnTo>
                  <a:lnTo>
                    <a:pt x="359410" y="2539"/>
                  </a:lnTo>
                  <a:lnTo>
                    <a:pt x="362585" y="0"/>
                  </a:lnTo>
                  <a:close/>
                </a:path>
              </a:pathLst>
            </a:custGeom>
            <a:solidFill>
              <a:srgbClr val="E45A00"/>
            </a:solidFill>
          </p:spPr>
          <p:txBody>
            <a:bodyPr wrap="square" lIns="0" tIns="0" rIns="0" bIns="0" rtlCol="0"/>
            <a:lstStyle/>
            <a:p>
              <a:endParaRPr/>
            </a:p>
          </p:txBody>
        </p:sp>
        <p:sp>
          <p:nvSpPr>
            <p:cNvPr id="256" name="object 256"/>
            <p:cNvSpPr/>
            <p:nvPr/>
          </p:nvSpPr>
          <p:spPr>
            <a:xfrm>
              <a:off x="6800595" y="1203960"/>
              <a:ext cx="354965" cy="3810"/>
            </a:xfrm>
            <a:custGeom>
              <a:avLst/>
              <a:gdLst/>
              <a:ahLst/>
              <a:cxnLst/>
              <a:rect l="l" t="t" r="r" b="b"/>
              <a:pathLst>
                <a:path w="354965" h="3809">
                  <a:moveTo>
                    <a:pt x="354837" y="0"/>
                  </a:moveTo>
                  <a:lnTo>
                    <a:pt x="0" y="0"/>
                  </a:lnTo>
                  <a:lnTo>
                    <a:pt x="3048" y="3810"/>
                  </a:lnTo>
                  <a:lnTo>
                    <a:pt x="351789" y="3810"/>
                  </a:lnTo>
                  <a:lnTo>
                    <a:pt x="354837" y="0"/>
                  </a:lnTo>
                  <a:close/>
                </a:path>
              </a:pathLst>
            </a:custGeom>
            <a:solidFill>
              <a:srgbClr val="E75B00"/>
            </a:solidFill>
          </p:spPr>
          <p:txBody>
            <a:bodyPr wrap="square" lIns="0" tIns="0" rIns="0" bIns="0" rtlCol="0"/>
            <a:lstStyle/>
            <a:p>
              <a:endParaRPr/>
            </a:p>
          </p:txBody>
        </p:sp>
        <p:sp>
          <p:nvSpPr>
            <p:cNvPr id="257" name="object 257"/>
            <p:cNvSpPr/>
            <p:nvPr/>
          </p:nvSpPr>
          <p:spPr>
            <a:xfrm>
              <a:off x="6804152" y="1207769"/>
              <a:ext cx="347980" cy="3810"/>
            </a:xfrm>
            <a:custGeom>
              <a:avLst/>
              <a:gdLst/>
              <a:ahLst/>
              <a:cxnLst/>
              <a:rect l="l" t="t" r="r" b="b"/>
              <a:pathLst>
                <a:path w="347979" h="3809">
                  <a:moveTo>
                    <a:pt x="347726" y="0"/>
                  </a:moveTo>
                  <a:lnTo>
                    <a:pt x="0" y="0"/>
                  </a:lnTo>
                  <a:lnTo>
                    <a:pt x="0" y="1270"/>
                  </a:lnTo>
                  <a:lnTo>
                    <a:pt x="2095" y="1270"/>
                  </a:lnTo>
                  <a:lnTo>
                    <a:pt x="2095" y="3810"/>
                  </a:lnTo>
                  <a:lnTo>
                    <a:pt x="345948" y="3810"/>
                  </a:lnTo>
                  <a:lnTo>
                    <a:pt x="345948" y="1270"/>
                  </a:lnTo>
                  <a:lnTo>
                    <a:pt x="347726" y="1270"/>
                  </a:lnTo>
                  <a:lnTo>
                    <a:pt x="347726" y="0"/>
                  </a:lnTo>
                  <a:close/>
                </a:path>
              </a:pathLst>
            </a:custGeom>
            <a:solidFill>
              <a:srgbClr val="E95C00"/>
            </a:solidFill>
          </p:spPr>
          <p:txBody>
            <a:bodyPr wrap="square" lIns="0" tIns="0" rIns="0" bIns="0" rtlCol="0"/>
            <a:lstStyle/>
            <a:p>
              <a:endParaRPr/>
            </a:p>
          </p:txBody>
        </p:sp>
        <p:sp>
          <p:nvSpPr>
            <p:cNvPr id="258" name="object 258"/>
            <p:cNvSpPr/>
            <p:nvPr/>
          </p:nvSpPr>
          <p:spPr>
            <a:xfrm>
              <a:off x="6807834" y="1211580"/>
              <a:ext cx="340995" cy="3810"/>
            </a:xfrm>
            <a:custGeom>
              <a:avLst/>
              <a:gdLst/>
              <a:ahLst/>
              <a:cxnLst/>
              <a:rect l="l" t="t" r="r" b="b"/>
              <a:pathLst>
                <a:path w="340995" h="3809">
                  <a:moveTo>
                    <a:pt x="340995" y="0"/>
                  </a:moveTo>
                  <a:lnTo>
                    <a:pt x="0" y="0"/>
                  </a:lnTo>
                  <a:lnTo>
                    <a:pt x="3175" y="2540"/>
                  </a:lnTo>
                  <a:lnTo>
                    <a:pt x="4868" y="3810"/>
                  </a:lnTo>
                  <a:lnTo>
                    <a:pt x="336338" y="3810"/>
                  </a:lnTo>
                  <a:lnTo>
                    <a:pt x="338455" y="2540"/>
                  </a:lnTo>
                  <a:lnTo>
                    <a:pt x="340995" y="0"/>
                  </a:lnTo>
                  <a:close/>
                </a:path>
              </a:pathLst>
            </a:custGeom>
            <a:solidFill>
              <a:srgbClr val="EC5D00"/>
            </a:solidFill>
          </p:spPr>
          <p:txBody>
            <a:bodyPr wrap="square" lIns="0" tIns="0" rIns="0" bIns="0" rtlCol="0"/>
            <a:lstStyle/>
            <a:p>
              <a:endParaRPr/>
            </a:p>
          </p:txBody>
        </p:sp>
        <p:sp>
          <p:nvSpPr>
            <p:cNvPr id="259" name="object 259"/>
            <p:cNvSpPr/>
            <p:nvPr/>
          </p:nvSpPr>
          <p:spPr>
            <a:xfrm>
              <a:off x="6811009" y="1214119"/>
              <a:ext cx="335280" cy="5080"/>
            </a:xfrm>
            <a:custGeom>
              <a:avLst/>
              <a:gdLst/>
              <a:ahLst/>
              <a:cxnLst/>
              <a:rect l="l" t="t" r="r" b="b"/>
              <a:pathLst>
                <a:path w="335279" h="5080">
                  <a:moveTo>
                    <a:pt x="335280" y="0"/>
                  </a:moveTo>
                  <a:lnTo>
                    <a:pt x="0" y="0"/>
                  </a:lnTo>
                  <a:lnTo>
                    <a:pt x="5080" y="3809"/>
                  </a:lnTo>
                  <a:lnTo>
                    <a:pt x="6667" y="5079"/>
                  </a:lnTo>
                  <a:lnTo>
                    <a:pt x="327342" y="5079"/>
                  </a:lnTo>
                  <a:lnTo>
                    <a:pt x="328930" y="3809"/>
                  </a:lnTo>
                  <a:lnTo>
                    <a:pt x="335280" y="0"/>
                  </a:lnTo>
                  <a:close/>
                </a:path>
              </a:pathLst>
            </a:custGeom>
            <a:solidFill>
              <a:srgbClr val="EE5E00"/>
            </a:solidFill>
          </p:spPr>
          <p:txBody>
            <a:bodyPr wrap="square" lIns="0" tIns="0" rIns="0" bIns="0" rtlCol="0"/>
            <a:lstStyle/>
            <a:p>
              <a:endParaRPr/>
            </a:p>
          </p:txBody>
        </p:sp>
        <p:sp>
          <p:nvSpPr>
            <p:cNvPr id="260" name="object 260"/>
            <p:cNvSpPr/>
            <p:nvPr/>
          </p:nvSpPr>
          <p:spPr>
            <a:xfrm>
              <a:off x="6816090" y="1217930"/>
              <a:ext cx="323850" cy="3810"/>
            </a:xfrm>
            <a:custGeom>
              <a:avLst/>
              <a:gdLst/>
              <a:ahLst/>
              <a:cxnLst/>
              <a:rect l="l" t="t" r="r" b="b"/>
              <a:pathLst>
                <a:path w="323850" h="3809">
                  <a:moveTo>
                    <a:pt x="323850" y="0"/>
                  </a:moveTo>
                  <a:lnTo>
                    <a:pt x="0" y="0"/>
                  </a:lnTo>
                  <a:lnTo>
                    <a:pt x="4762" y="3810"/>
                  </a:lnTo>
                  <a:lnTo>
                    <a:pt x="319087" y="3810"/>
                  </a:lnTo>
                  <a:lnTo>
                    <a:pt x="323850" y="0"/>
                  </a:lnTo>
                  <a:close/>
                </a:path>
              </a:pathLst>
            </a:custGeom>
            <a:solidFill>
              <a:srgbClr val="F15F00"/>
            </a:solidFill>
          </p:spPr>
          <p:txBody>
            <a:bodyPr wrap="square" lIns="0" tIns="0" rIns="0" bIns="0" rtlCol="0"/>
            <a:lstStyle/>
            <a:p>
              <a:endParaRPr/>
            </a:p>
          </p:txBody>
        </p:sp>
        <p:sp>
          <p:nvSpPr>
            <p:cNvPr id="261" name="object 261"/>
            <p:cNvSpPr/>
            <p:nvPr/>
          </p:nvSpPr>
          <p:spPr>
            <a:xfrm>
              <a:off x="6820852" y="1221739"/>
              <a:ext cx="314325" cy="3810"/>
            </a:xfrm>
            <a:custGeom>
              <a:avLst/>
              <a:gdLst/>
              <a:ahLst/>
              <a:cxnLst/>
              <a:rect l="l" t="t" r="r" b="b"/>
              <a:pathLst>
                <a:path w="314325" h="3809">
                  <a:moveTo>
                    <a:pt x="314325" y="0"/>
                  </a:moveTo>
                  <a:lnTo>
                    <a:pt x="0" y="0"/>
                  </a:lnTo>
                  <a:lnTo>
                    <a:pt x="1587" y="1270"/>
                  </a:lnTo>
                  <a:lnTo>
                    <a:pt x="7937" y="3810"/>
                  </a:lnTo>
                  <a:lnTo>
                    <a:pt x="306387" y="3810"/>
                  </a:lnTo>
                  <a:lnTo>
                    <a:pt x="312737" y="1270"/>
                  </a:lnTo>
                  <a:lnTo>
                    <a:pt x="314325" y="0"/>
                  </a:lnTo>
                  <a:close/>
                </a:path>
              </a:pathLst>
            </a:custGeom>
            <a:solidFill>
              <a:srgbClr val="F36000"/>
            </a:solidFill>
          </p:spPr>
          <p:txBody>
            <a:bodyPr wrap="square" lIns="0" tIns="0" rIns="0" bIns="0" rtlCol="0"/>
            <a:lstStyle/>
            <a:p>
              <a:endParaRPr/>
            </a:p>
          </p:txBody>
        </p:sp>
        <p:sp>
          <p:nvSpPr>
            <p:cNvPr id="262" name="object 262"/>
            <p:cNvSpPr/>
            <p:nvPr/>
          </p:nvSpPr>
          <p:spPr>
            <a:xfrm>
              <a:off x="6828790" y="1225550"/>
              <a:ext cx="298450" cy="3810"/>
            </a:xfrm>
            <a:custGeom>
              <a:avLst/>
              <a:gdLst/>
              <a:ahLst/>
              <a:cxnLst/>
              <a:rect l="l" t="t" r="r" b="b"/>
              <a:pathLst>
                <a:path w="298450" h="3809">
                  <a:moveTo>
                    <a:pt x="298450" y="0"/>
                  </a:moveTo>
                  <a:lnTo>
                    <a:pt x="0" y="0"/>
                  </a:lnTo>
                  <a:lnTo>
                    <a:pt x="7619" y="3810"/>
                  </a:lnTo>
                  <a:lnTo>
                    <a:pt x="290829" y="3810"/>
                  </a:lnTo>
                  <a:lnTo>
                    <a:pt x="298450" y="0"/>
                  </a:lnTo>
                  <a:close/>
                </a:path>
              </a:pathLst>
            </a:custGeom>
            <a:solidFill>
              <a:srgbClr val="F66100"/>
            </a:solidFill>
          </p:spPr>
          <p:txBody>
            <a:bodyPr wrap="square" lIns="0" tIns="0" rIns="0" bIns="0" rtlCol="0"/>
            <a:lstStyle/>
            <a:p>
              <a:endParaRPr/>
            </a:p>
          </p:txBody>
        </p:sp>
        <p:sp>
          <p:nvSpPr>
            <p:cNvPr id="263" name="object 263"/>
            <p:cNvSpPr/>
            <p:nvPr/>
          </p:nvSpPr>
          <p:spPr>
            <a:xfrm>
              <a:off x="6836409" y="1229360"/>
              <a:ext cx="283210" cy="2540"/>
            </a:xfrm>
            <a:custGeom>
              <a:avLst/>
              <a:gdLst/>
              <a:ahLst/>
              <a:cxnLst/>
              <a:rect l="l" t="t" r="r" b="b"/>
              <a:pathLst>
                <a:path w="283209" h="2540">
                  <a:moveTo>
                    <a:pt x="283210" y="0"/>
                  </a:moveTo>
                  <a:lnTo>
                    <a:pt x="0" y="0"/>
                  </a:lnTo>
                  <a:lnTo>
                    <a:pt x="13970" y="2539"/>
                  </a:lnTo>
                  <a:lnTo>
                    <a:pt x="269240" y="2539"/>
                  </a:lnTo>
                  <a:lnTo>
                    <a:pt x="283210" y="0"/>
                  </a:lnTo>
                  <a:close/>
                </a:path>
              </a:pathLst>
            </a:custGeom>
            <a:solidFill>
              <a:srgbClr val="F86200"/>
            </a:solidFill>
          </p:spPr>
          <p:txBody>
            <a:bodyPr wrap="square" lIns="0" tIns="0" rIns="0" bIns="0" rtlCol="0"/>
            <a:lstStyle/>
            <a:p>
              <a:endParaRPr/>
            </a:p>
          </p:txBody>
        </p:sp>
        <p:sp>
          <p:nvSpPr>
            <p:cNvPr id="264" name="object 264"/>
            <p:cNvSpPr/>
            <p:nvPr/>
          </p:nvSpPr>
          <p:spPr>
            <a:xfrm>
              <a:off x="6849109" y="1041400"/>
              <a:ext cx="232410" cy="3810"/>
            </a:xfrm>
            <a:custGeom>
              <a:avLst/>
              <a:gdLst/>
              <a:ahLst/>
              <a:cxnLst/>
              <a:rect l="l" t="t" r="r" b="b"/>
              <a:pathLst>
                <a:path w="232409" h="3809">
                  <a:moveTo>
                    <a:pt x="218440" y="0"/>
                  </a:moveTo>
                  <a:lnTo>
                    <a:pt x="13970" y="0"/>
                  </a:lnTo>
                  <a:lnTo>
                    <a:pt x="6350" y="2539"/>
                  </a:lnTo>
                  <a:lnTo>
                    <a:pt x="0" y="3810"/>
                  </a:lnTo>
                  <a:lnTo>
                    <a:pt x="232410" y="3810"/>
                  </a:lnTo>
                  <a:lnTo>
                    <a:pt x="226060" y="2539"/>
                  </a:lnTo>
                  <a:lnTo>
                    <a:pt x="218440" y="0"/>
                  </a:lnTo>
                  <a:close/>
                </a:path>
              </a:pathLst>
            </a:custGeom>
            <a:solidFill>
              <a:srgbClr val="752E00"/>
            </a:solidFill>
          </p:spPr>
          <p:txBody>
            <a:bodyPr wrap="square" lIns="0" tIns="0" rIns="0" bIns="0" rtlCol="0"/>
            <a:lstStyle/>
            <a:p>
              <a:endParaRPr/>
            </a:p>
          </p:txBody>
        </p:sp>
        <p:sp>
          <p:nvSpPr>
            <p:cNvPr id="265" name="object 265"/>
            <p:cNvSpPr/>
            <p:nvPr/>
          </p:nvSpPr>
          <p:spPr>
            <a:xfrm>
              <a:off x="6844029" y="1043940"/>
              <a:ext cx="242570" cy="3810"/>
            </a:xfrm>
            <a:custGeom>
              <a:avLst/>
              <a:gdLst/>
              <a:ahLst/>
              <a:cxnLst/>
              <a:rect l="l" t="t" r="r" b="b"/>
              <a:pathLst>
                <a:path w="242570" h="3809">
                  <a:moveTo>
                    <a:pt x="231139" y="0"/>
                  </a:moveTo>
                  <a:lnTo>
                    <a:pt x="11429" y="0"/>
                  </a:lnTo>
                  <a:lnTo>
                    <a:pt x="5079" y="1270"/>
                  </a:lnTo>
                  <a:lnTo>
                    <a:pt x="0" y="3810"/>
                  </a:lnTo>
                  <a:lnTo>
                    <a:pt x="242569" y="3810"/>
                  </a:lnTo>
                  <a:lnTo>
                    <a:pt x="237489" y="1270"/>
                  </a:lnTo>
                  <a:lnTo>
                    <a:pt x="231139" y="0"/>
                  </a:lnTo>
                  <a:close/>
                </a:path>
              </a:pathLst>
            </a:custGeom>
            <a:solidFill>
              <a:srgbClr val="772F00"/>
            </a:solidFill>
          </p:spPr>
          <p:txBody>
            <a:bodyPr wrap="square" lIns="0" tIns="0" rIns="0" bIns="0" rtlCol="0"/>
            <a:lstStyle/>
            <a:p>
              <a:endParaRPr/>
            </a:p>
          </p:txBody>
        </p:sp>
        <p:sp>
          <p:nvSpPr>
            <p:cNvPr id="266" name="object 266"/>
            <p:cNvSpPr/>
            <p:nvPr/>
          </p:nvSpPr>
          <p:spPr>
            <a:xfrm>
              <a:off x="6837256" y="1047750"/>
              <a:ext cx="256540" cy="3810"/>
            </a:xfrm>
            <a:custGeom>
              <a:avLst/>
              <a:gdLst/>
              <a:ahLst/>
              <a:cxnLst/>
              <a:rect l="l" t="t" r="r" b="b"/>
              <a:pathLst>
                <a:path w="256540" h="3809">
                  <a:moveTo>
                    <a:pt x="249343" y="0"/>
                  </a:moveTo>
                  <a:lnTo>
                    <a:pt x="6773" y="0"/>
                  </a:lnTo>
                  <a:lnTo>
                    <a:pt x="4233" y="1270"/>
                  </a:lnTo>
                  <a:lnTo>
                    <a:pt x="0" y="3810"/>
                  </a:lnTo>
                  <a:lnTo>
                    <a:pt x="256116" y="3810"/>
                  </a:lnTo>
                  <a:lnTo>
                    <a:pt x="251883" y="1270"/>
                  </a:lnTo>
                  <a:lnTo>
                    <a:pt x="249343" y="0"/>
                  </a:lnTo>
                  <a:close/>
                </a:path>
              </a:pathLst>
            </a:custGeom>
            <a:solidFill>
              <a:srgbClr val="7A3000"/>
            </a:solidFill>
          </p:spPr>
          <p:txBody>
            <a:bodyPr wrap="square" lIns="0" tIns="0" rIns="0" bIns="0" rtlCol="0"/>
            <a:lstStyle/>
            <a:p>
              <a:endParaRPr/>
            </a:p>
          </p:txBody>
        </p:sp>
        <p:sp>
          <p:nvSpPr>
            <p:cNvPr id="267" name="object 267"/>
            <p:cNvSpPr/>
            <p:nvPr/>
          </p:nvSpPr>
          <p:spPr>
            <a:xfrm>
              <a:off x="6830906" y="1051559"/>
              <a:ext cx="269240" cy="3810"/>
            </a:xfrm>
            <a:custGeom>
              <a:avLst/>
              <a:gdLst/>
              <a:ahLst/>
              <a:cxnLst/>
              <a:rect l="l" t="t" r="r" b="b"/>
              <a:pathLst>
                <a:path w="269240" h="3809">
                  <a:moveTo>
                    <a:pt x="262466" y="0"/>
                  </a:moveTo>
                  <a:lnTo>
                    <a:pt x="6350" y="0"/>
                  </a:lnTo>
                  <a:lnTo>
                    <a:pt x="0" y="3810"/>
                  </a:lnTo>
                  <a:lnTo>
                    <a:pt x="268816" y="3810"/>
                  </a:lnTo>
                  <a:lnTo>
                    <a:pt x="262466" y="0"/>
                  </a:lnTo>
                  <a:close/>
                </a:path>
              </a:pathLst>
            </a:custGeom>
            <a:solidFill>
              <a:srgbClr val="7D3100"/>
            </a:solidFill>
          </p:spPr>
          <p:txBody>
            <a:bodyPr wrap="square" lIns="0" tIns="0" rIns="0" bIns="0" rtlCol="0"/>
            <a:lstStyle/>
            <a:p>
              <a:endParaRPr/>
            </a:p>
          </p:txBody>
        </p:sp>
        <p:sp>
          <p:nvSpPr>
            <p:cNvPr id="268" name="object 268"/>
            <p:cNvSpPr/>
            <p:nvPr/>
          </p:nvSpPr>
          <p:spPr>
            <a:xfrm>
              <a:off x="6827088" y="1055369"/>
              <a:ext cx="276860" cy="3810"/>
            </a:xfrm>
            <a:custGeom>
              <a:avLst/>
              <a:gdLst/>
              <a:ahLst/>
              <a:cxnLst/>
              <a:rect l="l" t="t" r="r" b="b"/>
              <a:pathLst>
                <a:path w="276859" h="3809">
                  <a:moveTo>
                    <a:pt x="276860" y="1270"/>
                  </a:moveTo>
                  <a:lnTo>
                    <a:pt x="273685" y="1270"/>
                  </a:lnTo>
                  <a:lnTo>
                    <a:pt x="273685" y="0"/>
                  </a:lnTo>
                  <a:lnTo>
                    <a:pt x="2755" y="0"/>
                  </a:lnTo>
                  <a:lnTo>
                    <a:pt x="2755" y="1270"/>
                  </a:lnTo>
                  <a:lnTo>
                    <a:pt x="0" y="1270"/>
                  </a:lnTo>
                  <a:lnTo>
                    <a:pt x="0" y="3810"/>
                  </a:lnTo>
                  <a:lnTo>
                    <a:pt x="276860" y="3810"/>
                  </a:lnTo>
                  <a:lnTo>
                    <a:pt x="276860" y="1270"/>
                  </a:lnTo>
                  <a:close/>
                </a:path>
              </a:pathLst>
            </a:custGeom>
            <a:solidFill>
              <a:srgbClr val="803300"/>
            </a:solidFill>
          </p:spPr>
          <p:txBody>
            <a:bodyPr wrap="square" lIns="0" tIns="0" rIns="0" bIns="0" rtlCol="0"/>
            <a:lstStyle/>
            <a:p>
              <a:endParaRPr/>
            </a:p>
          </p:txBody>
        </p:sp>
        <p:sp>
          <p:nvSpPr>
            <p:cNvPr id="269" name="object 269"/>
            <p:cNvSpPr/>
            <p:nvPr/>
          </p:nvSpPr>
          <p:spPr>
            <a:xfrm>
              <a:off x="6820534" y="1059180"/>
              <a:ext cx="290195" cy="3810"/>
            </a:xfrm>
            <a:custGeom>
              <a:avLst/>
              <a:gdLst/>
              <a:ahLst/>
              <a:cxnLst/>
              <a:rect l="l" t="t" r="r" b="b"/>
              <a:pathLst>
                <a:path w="290195" h="3809">
                  <a:moveTo>
                    <a:pt x="285538" y="0"/>
                  </a:moveTo>
                  <a:lnTo>
                    <a:pt x="4868" y="0"/>
                  </a:lnTo>
                  <a:lnTo>
                    <a:pt x="3175" y="1270"/>
                  </a:lnTo>
                  <a:lnTo>
                    <a:pt x="0" y="3810"/>
                  </a:lnTo>
                  <a:lnTo>
                    <a:pt x="290195" y="3810"/>
                  </a:lnTo>
                  <a:lnTo>
                    <a:pt x="287655" y="1270"/>
                  </a:lnTo>
                  <a:lnTo>
                    <a:pt x="285538" y="0"/>
                  </a:lnTo>
                  <a:close/>
                </a:path>
              </a:pathLst>
            </a:custGeom>
            <a:solidFill>
              <a:srgbClr val="833300"/>
            </a:solidFill>
          </p:spPr>
          <p:txBody>
            <a:bodyPr wrap="square" lIns="0" tIns="0" rIns="0" bIns="0" rtlCol="0"/>
            <a:lstStyle/>
            <a:p>
              <a:endParaRPr/>
            </a:p>
          </p:txBody>
        </p:sp>
        <p:sp>
          <p:nvSpPr>
            <p:cNvPr id="270" name="object 270"/>
            <p:cNvSpPr/>
            <p:nvPr/>
          </p:nvSpPr>
          <p:spPr>
            <a:xfrm>
              <a:off x="6816343" y="1062990"/>
              <a:ext cx="298450" cy="3810"/>
            </a:xfrm>
            <a:custGeom>
              <a:avLst/>
              <a:gdLst/>
              <a:ahLst/>
              <a:cxnLst/>
              <a:rect l="l" t="t" r="r" b="b"/>
              <a:pathLst>
                <a:path w="298450" h="3809">
                  <a:moveTo>
                    <a:pt x="294386" y="0"/>
                  </a:moveTo>
                  <a:lnTo>
                    <a:pt x="4191" y="0"/>
                  </a:lnTo>
                  <a:lnTo>
                    <a:pt x="1016" y="2539"/>
                  </a:lnTo>
                  <a:lnTo>
                    <a:pt x="0" y="3810"/>
                  </a:lnTo>
                  <a:lnTo>
                    <a:pt x="297942" y="3810"/>
                  </a:lnTo>
                  <a:lnTo>
                    <a:pt x="296926" y="2539"/>
                  </a:lnTo>
                  <a:lnTo>
                    <a:pt x="294386" y="0"/>
                  </a:lnTo>
                  <a:close/>
                </a:path>
              </a:pathLst>
            </a:custGeom>
            <a:solidFill>
              <a:srgbClr val="863500"/>
            </a:solidFill>
          </p:spPr>
          <p:txBody>
            <a:bodyPr wrap="square" lIns="0" tIns="0" rIns="0" bIns="0" rtlCol="0"/>
            <a:lstStyle/>
            <a:p>
              <a:endParaRPr/>
            </a:p>
          </p:txBody>
        </p:sp>
        <p:sp>
          <p:nvSpPr>
            <p:cNvPr id="271" name="object 271"/>
            <p:cNvSpPr/>
            <p:nvPr/>
          </p:nvSpPr>
          <p:spPr>
            <a:xfrm>
              <a:off x="6814311" y="1065530"/>
              <a:ext cx="302260" cy="3810"/>
            </a:xfrm>
            <a:custGeom>
              <a:avLst/>
              <a:gdLst/>
              <a:ahLst/>
              <a:cxnLst/>
              <a:rect l="l" t="t" r="r" b="b"/>
              <a:pathLst>
                <a:path w="302259" h="3809">
                  <a:moveTo>
                    <a:pt x="298958" y="0"/>
                  </a:moveTo>
                  <a:lnTo>
                    <a:pt x="3048" y="0"/>
                  </a:lnTo>
                  <a:lnTo>
                    <a:pt x="0" y="3810"/>
                  </a:lnTo>
                  <a:lnTo>
                    <a:pt x="302006" y="3810"/>
                  </a:lnTo>
                  <a:lnTo>
                    <a:pt x="298958" y="0"/>
                  </a:lnTo>
                  <a:close/>
                </a:path>
              </a:pathLst>
            </a:custGeom>
            <a:solidFill>
              <a:srgbClr val="893600"/>
            </a:solidFill>
          </p:spPr>
          <p:txBody>
            <a:bodyPr wrap="square" lIns="0" tIns="0" rIns="0" bIns="0" rtlCol="0"/>
            <a:lstStyle/>
            <a:p>
              <a:endParaRPr/>
            </a:p>
          </p:txBody>
        </p:sp>
        <p:sp>
          <p:nvSpPr>
            <p:cNvPr id="272" name="object 272"/>
            <p:cNvSpPr/>
            <p:nvPr/>
          </p:nvSpPr>
          <p:spPr>
            <a:xfrm>
              <a:off x="6811327" y="1069340"/>
              <a:ext cx="308610" cy="3810"/>
            </a:xfrm>
            <a:custGeom>
              <a:avLst/>
              <a:gdLst/>
              <a:ahLst/>
              <a:cxnLst/>
              <a:rect l="l" t="t" r="r" b="b"/>
              <a:pathLst>
                <a:path w="308609" h="3809">
                  <a:moveTo>
                    <a:pt x="304990" y="0"/>
                  </a:moveTo>
                  <a:lnTo>
                    <a:pt x="2984" y="0"/>
                  </a:lnTo>
                  <a:lnTo>
                    <a:pt x="952" y="2539"/>
                  </a:lnTo>
                  <a:lnTo>
                    <a:pt x="0" y="3810"/>
                  </a:lnTo>
                  <a:lnTo>
                    <a:pt x="308610" y="3810"/>
                  </a:lnTo>
                  <a:lnTo>
                    <a:pt x="307022" y="2539"/>
                  </a:lnTo>
                  <a:lnTo>
                    <a:pt x="304990" y="0"/>
                  </a:lnTo>
                  <a:close/>
                </a:path>
              </a:pathLst>
            </a:custGeom>
            <a:solidFill>
              <a:srgbClr val="8C3700"/>
            </a:solidFill>
          </p:spPr>
          <p:txBody>
            <a:bodyPr wrap="square" lIns="0" tIns="0" rIns="0" bIns="0" rtlCol="0"/>
            <a:lstStyle/>
            <a:p>
              <a:endParaRPr/>
            </a:p>
          </p:txBody>
        </p:sp>
        <p:sp>
          <p:nvSpPr>
            <p:cNvPr id="273" name="object 273"/>
            <p:cNvSpPr/>
            <p:nvPr/>
          </p:nvSpPr>
          <p:spPr>
            <a:xfrm>
              <a:off x="6808470" y="1073150"/>
              <a:ext cx="316230" cy="3810"/>
            </a:xfrm>
            <a:custGeom>
              <a:avLst/>
              <a:gdLst/>
              <a:ahLst/>
              <a:cxnLst/>
              <a:rect l="l" t="t" r="r" b="b"/>
              <a:pathLst>
                <a:path w="316229" h="3809">
                  <a:moveTo>
                    <a:pt x="311467" y="0"/>
                  </a:moveTo>
                  <a:lnTo>
                    <a:pt x="2857" y="0"/>
                  </a:lnTo>
                  <a:lnTo>
                    <a:pt x="0" y="3810"/>
                  </a:lnTo>
                  <a:lnTo>
                    <a:pt x="316229" y="3810"/>
                  </a:lnTo>
                  <a:lnTo>
                    <a:pt x="311467" y="0"/>
                  </a:lnTo>
                  <a:close/>
                </a:path>
              </a:pathLst>
            </a:custGeom>
            <a:solidFill>
              <a:srgbClr val="8F3800"/>
            </a:solidFill>
          </p:spPr>
          <p:txBody>
            <a:bodyPr wrap="square" lIns="0" tIns="0" rIns="0" bIns="0" rtlCol="0"/>
            <a:lstStyle/>
            <a:p>
              <a:endParaRPr/>
            </a:p>
          </p:txBody>
        </p:sp>
        <p:sp>
          <p:nvSpPr>
            <p:cNvPr id="274" name="object 274"/>
            <p:cNvSpPr/>
            <p:nvPr/>
          </p:nvSpPr>
          <p:spPr>
            <a:xfrm>
              <a:off x="6806184" y="1076959"/>
              <a:ext cx="320040" cy="3810"/>
            </a:xfrm>
            <a:custGeom>
              <a:avLst/>
              <a:gdLst/>
              <a:ahLst/>
              <a:cxnLst/>
              <a:rect l="l" t="t" r="r" b="b"/>
              <a:pathLst>
                <a:path w="320040" h="3809">
                  <a:moveTo>
                    <a:pt x="318516" y="0"/>
                  </a:moveTo>
                  <a:lnTo>
                    <a:pt x="2286" y="0"/>
                  </a:lnTo>
                  <a:lnTo>
                    <a:pt x="0" y="3810"/>
                  </a:lnTo>
                  <a:lnTo>
                    <a:pt x="320040" y="3810"/>
                  </a:lnTo>
                  <a:lnTo>
                    <a:pt x="318516" y="0"/>
                  </a:lnTo>
                  <a:close/>
                </a:path>
              </a:pathLst>
            </a:custGeom>
            <a:solidFill>
              <a:srgbClr val="923900"/>
            </a:solidFill>
          </p:spPr>
          <p:txBody>
            <a:bodyPr wrap="square" lIns="0" tIns="0" rIns="0" bIns="0" rtlCol="0"/>
            <a:lstStyle/>
            <a:p>
              <a:endParaRPr/>
            </a:p>
          </p:txBody>
        </p:sp>
        <p:sp>
          <p:nvSpPr>
            <p:cNvPr id="275" name="object 275"/>
            <p:cNvSpPr/>
            <p:nvPr/>
          </p:nvSpPr>
          <p:spPr>
            <a:xfrm>
              <a:off x="6804279" y="1080769"/>
              <a:ext cx="323850" cy="3810"/>
            </a:xfrm>
            <a:custGeom>
              <a:avLst/>
              <a:gdLst/>
              <a:ahLst/>
              <a:cxnLst/>
              <a:rect l="l" t="t" r="r" b="b"/>
              <a:pathLst>
                <a:path w="323850" h="3809">
                  <a:moveTo>
                    <a:pt x="323342" y="2540"/>
                  </a:moveTo>
                  <a:lnTo>
                    <a:pt x="322453" y="2540"/>
                  </a:lnTo>
                  <a:lnTo>
                    <a:pt x="322453" y="0"/>
                  </a:lnTo>
                  <a:lnTo>
                    <a:pt x="1143" y="0"/>
                  </a:lnTo>
                  <a:lnTo>
                    <a:pt x="1143" y="2540"/>
                  </a:lnTo>
                  <a:lnTo>
                    <a:pt x="0" y="2540"/>
                  </a:lnTo>
                  <a:lnTo>
                    <a:pt x="0" y="3810"/>
                  </a:lnTo>
                  <a:lnTo>
                    <a:pt x="323342" y="3810"/>
                  </a:lnTo>
                  <a:lnTo>
                    <a:pt x="323342" y="2540"/>
                  </a:lnTo>
                  <a:close/>
                </a:path>
              </a:pathLst>
            </a:custGeom>
            <a:solidFill>
              <a:srgbClr val="953A00"/>
            </a:solidFill>
          </p:spPr>
          <p:txBody>
            <a:bodyPr wrap="square" lIns="0" tIns="0" rIns="0" bIns="0" rtlCol="0"/>
            <a:lstStyle/>
            <a:p>
              <a:endParaRPr/>
            </a:p>
          </p:txBody>
        </p:sp>
        <p:sp>
          <p:nvSpPr>
            <p:cNvPr id="276" name="object 276"/>
            <p:cNvSpPr/>
            <p:nvPr/>
          </p:nvSpPr>
          <p:spPr>
            <a:xfrm>
              <a:off x="6801611" y="1084580"/>
              <a:ext cx="328930" cy="3810"/>
            </a:xfrm>
            <a:custGeom>
              <a:avLst/>
              <a:gdLst/>
              <a:ahLst/>
              <a:cxnLst/>
              <a:rect l="l" t="t" r="r" b="b"/>
              <a:pathLst>
                <a:path w="328929" h="3809">
                  <a:moveTo>
                    <a:pt x="326389" y="0"/>
                  </a:moveTo>
                  <a:lnTo>
                    <a:pt x="2285" y="0"/>
                  </a:lnTo>
                  <a:lnTo>
                    <a:pt x="0" y="3810"/>
                  </a:lnTo>
                  <a:lnTo>
                    <a:pt x="328675" y="3810"/>
                  </a:lnTo>
                  <a:lnTo>
                    <a:pt x="326389" y="0"/>
                  </a:lnTo>
                  <a:close/>
                </a:path>
              </a:pathLst>
            </a:custGeom>
            <a:solidFill>
              <a:srgbClr val="973C00"/>
            </a:solidFill>
          </p:spPr>
          <p:txBody>
            <a:bodyPr wrap="square" lIns="0" tIns="0" rIns="0" bIns="0" rtlCol="0"/>
            <a:lstStyle/>
            <a:p>
              <a:endParaRPr/>
            </a:p>
          </p:txBody>
        </p:sp>
        <p:sp>
          <p:nvSpPr>
            <p:cNvPr id="277" name="object 277"/>
            <p:cNvSpPr/>
            <p:nvPr/>
          </p:nvSpPr>
          <p:spPr>
            <a:xfrm>
              <a:off x="6800215" y="1088389"/>
              <a:ext cx="331470" cy="3810"/>
            </a:xfrm>
            <a:custGeom>
              <a:avLst/>
              <a:gdLst/>
              <a:ahLst/>
              <a:cxnLst/>
              <a:rect l="l" t="t" r="r" b="b"/>
              <a:pathLst>
                <a:path w="331470" h="3809">
                  <a:moveTo>
                    <a:pt x="331254" y="1270"/>
                  </a:moveTo>
                  <a:lnTo>
                    <a:pt x="330454" y="1270"/>
                  </a:lnTo>
                  <a:lnTo>
                    <a:pt x="330454" y="0"/>
                  </a:lnTo>
                  <a:lnTo>
                    <a:pt x="1016" y="0"/>
                  </a:lnTo>
                  <a:lnTo>
                    <a:pt x="1016" y="1270"/>
                  </a:lnTo>
                  <a:lnTo>
                    <a:pt x="0" y="1270"/>
                  </a:lnTo>
                  <a:lnTo>
                    <a:pt x="0" y="3810"/>
                  </a:lnTo>
                  <a:lnTo>
                    <a:pt x="331254" y="3810"/>
                  </a:lnTo>
                  <a:lnTo>
                    <a:pt x="331254" y="1270"/>
                  </a:lnTo>
                  <a:close/>
                </a:path>
              </a:pathLst>
            </a:custGeom>
            <a:solidFill>
              <a:srgbClr val="9A3D00"/>
            </a:solidFill>
          </p:spPr>
          <p:txBody>
            <a:bodyPr wrap="square" lIns="0" tIns="0" rIns="0" bIns="0" rtlCol="0"/>
            <a:lstStyle/>
            <a:p>
              <a:endParaRPr/>
            </a:p>
          </p:txBody>
        </p:sp>
        <p:sp>
          <p:nvSpPr>
            <p:cNvPr id="278" name="object 278"/>
            <p:cNvSpPr/>
            <p:nvPr/>
          </p:nvSpPr>
          <p:spPr>
            <a:xfrm>
              <a:off x="6797675" y="1090930"/>
              <a:ext cx="335915" cy="5080"/>
            </a:xfrm>
            <a:custGeom>
              <a:avLst/>
              <a:gdLst/>
              <a:ahLst/>
              <a:cxnLst/>
              <a:rect l="l" t="t" r="r" b="b"/>
              <a:pathLst>
                <a:path w="335915" h="5080">
                  <a:moveTo>
                    <a:pt x="333798" y="0"/>
                  </a:moveTo>
                  <a:lnTo>
                    <a:pt x="2540" y="0"/>
                  </a:lnTo>
                  <a:lnTo>
                    <a:pt x="0" y="5080"/>
                  </a:lnTo>
                  <a:lnTo>
                    <a:pt x="335491" y="5080"/>
                  </a:lnTo>
                  <a:lnTo>
                    <a:pt x="333798" y="0"/>
                  </a:lnTo>
                  <a:close/>
                </a:path>
              </a:pathLst>
            </a:custGeom>
            <a:solidFill>
              <a:srgbClr val="9D3E00"/>
            </a:solidFill>
          </p:spPr>
          <p:txBody>
            <a:bodyPr wrap="square" lIns="0" tIns="0" rIns="0" bIns="0" rtlCol="0"/>
            <a:lstStyle/>
            <a:p>
              <a:endParaRPr/>
            </a:p>
          </p:txBody>
        </p:sp>
        <p:sp>
          <p:nvSpPr>
            <p:cNvPr id="279" name="object 279"/>
            <p:cNvSpPr/>
            <p:nvPr/>
          </p:nvSpPr>
          <p:spPr>
            <a:xfrm>
              <a:off x="6796786" y="1094740"/>
              <a:ext cx="337185" cy="3810"/>
            </a:xfrm>
            <a:custGeom>
              <a:avLst/>
              <a:gdLst/>
              <a:ahLst/>
              <a:cxnLst/>
              <a:rect l="l" t="t" r="r" b="b"/>
              <a:pathLst>
                <a:path w="337184" h="3809">
                  <a:moveTo>
                    <a:pt x="335957" y="0"/>
                  </a:moveTo>
                  <a:lnTo>
                    <a:pt x="1524" y="0"/>
                  </a:lnTo>
                  <a:lnTo>
                    <a:pt x="253" y="2539"/>
                  </a:lnTo>
                  <a:lnTo>
                    <a:pt x="0" y="3810"/>
                  </a:lnTo>
                  <a:lnTo>
                    <a:pt x="337057" y="3810"/>
                  </a:lnTo>
                  <a:lnTo>
                    <a:pt x="336803" y="2539"/>
                  </a:lnTo>
                  <a:lnTo>
                    <a:pt x="335957" y="0"/>
                  </a:lnTo>
                  <a:close/>
                </a:path>
              </a:pathLst>
            </a:custGeom>
            <a:solidFill>
              <a:srgbClr val="A03F00"/>
            </a:solidFill>
          </p:spPr>
          <p:txBody>
            <a:bodyPr wrap="square" lIns="0" tIns="0" rIns="0" bIns="0" rtlCol="0"/>
            <a:lstStyle/>
            <a:p>
              <a:endParaRPr/>
            </a:p>
          </p:txBody>
        </p:sp>
        <p:sp>
          <p:nvSpPr>
            <p:cNvPr id="280" name="object 280"/>
            <p:cNvSpPr/>
            <p:nvPr/>
          </p:nvSpPr>
          <p:spPr>
            <a:xfrm>
              <a:off x="6796023" y="1098550"/>
              <a:ext cx="339090" cy="3810"/>
            </a:xfrm>
            <a:custGeom>
              <a:avLst/>
              <a:gdLst/>
              <a:ahLst/>
              <a:cxnLst/>
              <a:rect l="l" t="t" r="r" b="b"/>
              <a:pathLst>
                <a:path w="339090" h="3809">
                  <a:moveTo>
                    <a:pt x="337820" y="0"/>
                  </a:moveTo>
                  <a:lnTo>
                    <a:pt x="762" y="0"/>
                  </a:lnTo>
                  <a:lnTo>
                    <a:pt x="0" y="3810"/>
                  </a:lnTo>
                  <a:lnTo>
                    <a:pt x="338581" y="3810"/>
                  </a:lnTo>
                  <a:lnTo>
                    <a:pt x="337820" y="0"/>
                  </a:lnTo>
                  <a:close/>
                </a:path>
              </a:pathLst>
            </a:custGeom>
            <a:solidFill>
              <a:srgbClr val="A34000"/>
            </a:solidFill>
          </p:spPr>
          <p:txBody>
            <a:bodyPr wrap="square" lIns="0" tIns="0" rIns="0" bIns="0" rtlCol="0"/>
            <a:lstStyle/>
            <a:p>
              <a:endParaRPr/>
            </a:p>
          </p:txBody>
        </p:sp>
        <p:sp>
          <p:nvSpPr>
            <p:cNvPr id="281" name="object 281"/>
            <p:cNvSpPr/>
            <p:nvPr/>
          </p:nvSpPr>
          <p:spPr>
            <a:xfrm>
              <a:off x="6795554" y="1102359"/>
              <a:ext cx="339725" cy="3810"/>
            </a:xfrm>
            <a:custGeom>
              <a:avLst/>
              <a:gdLst/>
              <a:ahLst/>
              <a:cxnLst/>
              <a:rect l="l" t="t" r="r" b="b"/>
              <a:pathLst>
                <a:path w="339725" h="3809">
                  <a:moveTo>
                    <a:pt x="339725" y="1270"/>
                  </a:moveTo>
                  <a:lnTo>
                    <a:pt x="339178" y="1270"/>
                  </a:lnTo>
                  <a:lnTo>
                    <a:pt x="339178" y="0"/>
                  </a:lnTo>
                  <a:lnTo>
                    <a:pt x="342" y="0"/>
                  </a:lnTo>
                  <a:lnTo>
                    <a:pt x="342" y="1270"/>
                  </a:lnTo>
                  <a:lnTo>
                    <a:pt x="0" y="1270"/>
                  </a:lnTo>
                  <a:lnTo>
                    <a:pt x="0" y="3810"/>
                  </a:lnTo>
                  <a:lnTo>
                    <a:pt x="339725" y="3810"/>
                  </a:lnTo>
                  <a:lnTo>
                    <a:pt x="339725" y="1270"/>
                  </a:lnTo>
                  <a:close/>
                </a:path>
              </a:pathLst>
            </a:custGeom>
            <a:solidFill>
              <a:srgbClr val="A64100"/>
            </a:solidFill>
          </p:spPr>
          <p:txBody>
            <a:bodyPr wrap="square" lIns="0" tIns="0" rIns="0" bIns="0" rtlCol="0"/>
            <a:lstStyle/>
            <a:p>
              <a:endParaRPr/>
            </a:p>
          </p:txBody>
        </p:sp>
        <p:sp>
          <p:nvSpPr>
            <p:cNvPr id="282" name="object 282"/>
            <p:cNvSpPr/>
            <p:nvPr/>
          </p:nvSpPr>
          <p:spPr>
            <a:xfrm>
              <a:off x="6794711" y="1106169"/>
              <a:ext cx="342265" cy="3810"/>
            </a:xfrm>
            <a:custGeom>
              <a:avLst/>
              <a:gdLst/>
              <a:ahLst/>
              <a:cxnLst/>
              <a:rect l="l" t="t" r="r" b="b"/>
              <a:pathLst>
                <a:path w="342265" h="3809">
                  <a:moveTo>
                    <a:pt x="340995" y="0"/>
                  </a:moveTo>
                  <a:lnTo>
                    <a:pt x="635" y="0"/>
                  </a:lnTo>
                  <a:lnTo>
                    <a:pt x="0" y="3809"/>
                  </a:lnTo>
                  <a:lnTo>
                    <a:pt x="342265" y="3809"/>
                  </a:lnTo>
                  <a:lnTo>
                    <a:pt x="340995" y="0"/>
                  </a:lnTo>
                  <a:close/>
                </a:path>
              </a:pathLst>
            </a:custGeom>
            <a:solidFill>
              <a:srgbClr val="A94300"/>
            </a:solidFill>
          </p:spPr>
          <p:txBody>
            <a:bodyPr wrap="square" lIns="0" tIns="0" rIns="0" bIns="0" rtlCol="0"/>
            <a:lstStyle/>
            <a:p>
              <a:endParaRPr/>
            </a:p>
          </p:txBody>
        </p:sp>
        <p:sp>
          <p:nvSpPr>
            <p:cNvPr id="283" name="object 283"/>
            <p:cNvSpPr/>
            <p:nvPr/>
          </p:nvSpPr>
          <p:spPr>
            <a:xfrm>
              <a:off x="6794500" y="1109979"/>
              <a:ext cx="342900" cy="3810"/>
            </a:xfrm>
            <a:custGeom>
              <a:avLst/>
              <a:gdLst/>
              <a:ahLst/>
              <a:cxnLst/>
              <a:rect l="l" t="t" r="r" b="b"/>
              <a:pathLst>
                <a:path w="342900" h="3809">
                  <a:moveTo>
                    <a:pt x="342900" y="1270"/>
                  </a:moveTo>
                  <a:lnTo>
                    <a:pt x="342684" y="1270"/>
                  </a:lnTo>
                  <a:lnTo>
                    <a:pt x="342684" y="0"/>
                  </a:lnTo>
                  <a:lnTo>
                    <a:pt x="101" y="0"/>
                  </a:lnTo>
                  <a:lnTo>
                    <a:pt x="101" y="1270"/>
                  </a:lnTo>
                  <a:lnTo>
                    <a:pt x="0" y="3810"/>
                  </a:lnTo>
                  <a:lnTo>
                    <a:pt x="342900" y="3810"/>
                  </a:lnTo>
                  <a:lnTo>
                    <a:pt x="342900" y="1270"/>
                  </a:lnTo>
                  <a:close/>
                </a:path>
              </a:pathLst>
            </a:custGeom>
            <a:solidFill>
              <a:srgbClr val="AC4400"/>
            </a:solidFill>
          </p:spPr>
          <p:txBody>
            <a:bodyPr wrap="square" lIns="0" tIns="0" rIns="0" bIns="0" rtlCol="0"/>
            <a:lstStyle/>
            <a:p>
              <a:endParaRPr/>
            </a:p>
          </p:txBody>
        </p:sp>
        <p:sp>
          <p:nvSpPr>
            <p:cNvPr id="284" name="object 284"/>
            <p:cNvSpPr/>
            <p:nvPr/>
          </p:nvSpPr>
          <p:spPr>
            <a:xfrm>
              <a:off x="6794500" y="1112519"/>
              <a:ext cx="342900" cy="5080"/>
            </a:xfrm>
            <a:custGeom>
              <a:avLst/>
              <a:gdLst/>
              <a:ahLst/>
              <a:cxnLst/>
              <a:rect l="l" t="t" r="r" b="b"/>
              <a:pathLst>
                <a:path w="342900" h="5080">
                  <a:moveTo>
                    <a:pt x="0" y="0"/>
                  </a:moveTo>
                  <a:lnTo>
                    <a:pt x="342900" y="0"/>
                  </a:lnTo>
                  <a:lnTo>
                    <a:pt x="342900" y="5079"/>
                  </a:lnTo>
                  <a:lnTo>
                    <a:pt x="0" y="5079"/>
                  </a:lnTo>
                  <a:lnTo>
                    <a:pt x="0" y="0"/>
                  </a:lnTo>
                  <a:close/>
                </a:path>
              </a:pathLst>
            </a:custGeom>
            <a:solidFill>
              <a:srgbClr val="AF4500"/>
            </a:solidFill>
          </p:spPr>
          <p:txBody>
            <a:bodyPr wrap="square" lIns="0" tIns="0" rIns="0" bIns="0" rtlCol="0"/>
            <a:lstStyle/>
            <a:p>
              <a:endParaRPr/>
            </a:p>
          </p:txBody>
        </p:sp>
        <p:sp>
          <p:nvSpPr>
            <p:cNvPr id="285" name="object 285"/>
            <p:cNvSpPr/>
            <p:nvPr/>
          </p:nvSpPr>
          <p:spPr>
            <a:xfrm>
              <a:off x="6794500" y="1116330"/>
              <a:ext cx="342900" cy="3810"/>
            </a:xfrm>
            <a:custGeom>
              <a:avLst/>
              <a:gdLst/>
              <a:ahLst/>
              <a:cxnLst/>
              <a:rect l="l" t="t" r="r" b="b"/>
              <a:pathLst>
                <a:path w="342900" h="3809">
                  <a:moveTo>
                    <a:pt x="0" y="0"/>
                  </a:moveTo>
                  <a:lnTo>
                    <a:pt x="342900" y="0"/>
                  </a:lnTo>
                  <a:lnTo>
                    <a:pt x="342900" y="3810"/>
                  </a:lnTo>
                  <a:lnTo>
                    <a:pt x="0" y="3810"/>
                  </a:lnTo>
                  <a:lnTo>
                    <a:pt x="0" y="0"/>
                  </a:lnTo>
                  <a:close/>
                </a:path>
              </a:pathLst>
            </a:custGeom>
            <a:solidFill>
              <a:srgbClr val="B24600"/>
            </a:solidFill>
          </p:spPr>
          <p:txBody>
            <a:bodyPr wrap="square" lIns="0" tIns="0" rIns="0" bIns="0" rtlCol="0"/>
            <a:lstStyle/>
            <a:p>
              <a:endParaRPr/>
            </a:p>
          </p:txBody>
        </p:sp>
        <p:sp>
          <p:nvSpPr>
            <p:cNvPr id="286" name="object 286"/>
            <p:cNvSpPr/>
            <p:nvPr/>
          </p:nvSpPr>
          <p:spPr>
            <a:xfrm>
              <a:off x="6794500" y="1120140"/>
              <a:ext cx="342900" cy="3810"/>
            </a:xfrm>
            <a:custGeom>
              <a:avLst/>
              <a:gdLst/>
              <a:ahLst/>
              <a:cxnLst/>
              <a:rect l="l" t="t" r="r" b="b"/>
              <a:pathLst>
                <a:path w="342900" h="3809">
                  <a:moveTo>
                    <a:pt x="0" y="0"/>
                  </a:moveTo>
                  <a:lnTo>
                    <a:pt x="342900" y="0"/>
                  </a:lnTo>
                  <a:lnTo>
                    <a:pt x="342900" y="3810"/>
                  </a:lnTo>
                  <a:lnTo>
                    <a:pt x="0" y="3810"/>
                  </a:lnTo>
                  <a:lnTo>
                    <a:pt x="0" y="0"/>
                  </a:lnTo>
                  <a:close/>
                </a:path>
              </a:pathLst>
            </a:custGeom>
            <a:solidFill>
              <a:srgbClr val="B54700"/>
            </a:solidFill>
          </p:spPr>
          <p:txBody>
            <a:bodyPr wrap="square" lIns="0" tIns="0" rIns="0" bIns="0" rtlCol="0"/>
            <a:lstStyle/>
            <a:p>
              <a:endParaRPr/>
            </a:p>
          </p:txBody>
        </p:sp>
        <p:sp>
          <p:nvSpPr>
            <p:cNvPr id="287" name="object 287"/>
            <p:cNvSpPr/>
            <p:nvPr/>
          </p:nvSpPr>
          <p:spPr>
            <a:xfrm>
              <a:off x="6794500" y="1123950"/>
              <a:ext cx="342900" cy="3810"/>
            </a:xfrm>
            <a:custGeom>
              <a:avLst/>
              <a:gdLst/>
              <a:ahLst/>
              <a:cxnLst/>
              <a:rect l="l" t="t" r="r" b="b"/>
              <a:pathLst>
                <a:path w="342900" h="3809">
                  <a:moveTo>
                    <a:pt x="0" y="0"/>
                  </a:moveTo>
                  <a:lnTo>
                    <a:pt x="342900" y="0"/>
                  </a:lnTo>
                  <a:lnTo>
                    <a:pt x="342900" y="3810"/>
                  </a:lnTo>
                  <a:lnTo>
                    <a:pt x="0" y="3810"/>
                  </a:lnTo>
                  <a:lnTo>
                    <a:pt x="0" y="0"/>
                  </a:lnTo>
                  <a:close/>
                </a:path>
              </a:pathLst>
            </a:custGeom>
            <a:solidFill>
              <a:srgbClr val="B84800"/>
            </a:solidFill>
          </p:spPr>
          <p:txBody>
            <a:bodyPr wrap="square" lIns="0" tIns="0" rIns="0" bIns="0" rtlCol="0"/>
            <a:lstStyle/>
            <a:p>
              <a:endParaRPr/>
            </a:p>
          </p:txBody>
        </p:sp>
        <p:sp>
          <p:nvSpPr>
            <p:cNvPr id="288" name="object 288"/>
            <p:cNvSpPr/>
            <p:nvPr/>
          </p:nvSpPr>
          <p:spPr>
            <a:xfrm>
              <a:off x="6794500" y="1127759"/>
              <a:ext cx="342900" cy="3810"/>
            </a:xfrm>
            <a:custGeom>
              <a:avLst/>
              <a:gdLst/>
              <a:ahLst/>
              <a:cxnLst/>
              <a:rect l="l" t="t" r="r" b="b"/>
              <a:pathLst>
                <a:path w="342900" h="3809">
                  <a:moveTo>
                    <a:pt x="0" y="0"/>
                  </a:moveTo>
                  <a:lnTo>
                    <a:pt x="342900" y="0"/>
                  </a:lnTo>
                  <a:lnTo>
                    <a:pt x="342900" y="3810"/>
                  </a:lnTo>
                  <a:lnTo>
                    <a:pt x="0" y="3810"/>
                  </a:lnTo>
                  <a:lnTo>
                    <a:pt x="0" y="0"/>
                  </a:lnTo>
                  <a:close/>
                </a:path>
              </a:pathLst>
            </a:custGeom>
            <a:solidFill>
              <a:srgbClr val="BA4A00"/>
            </a:solidFill>
          </p:spPr>
          <p:txBody>
            <a:bodyPr wrap="square" lIns="0" tIns="0" rIns="0" bIns="0" rtlCol="0"/>
            <a:lstStyle/>
            <a:p>
              <a:endParaRPr/>
            </a:p>
          </p:txBody>
        </p:sp>
        <p:sp>
          <p:nvSpPr>
            <p:cNvPr id="289" name="object 289"/>
            <p:cNvSpPr/>
            <p:nvPr/>
          </p:nvSpPr>
          <p:spPr>
            <a:xfrm>
              <a:off x="6794500" y="1131569"/>
              <a:ext cx="342900" cy="3810"/>
            </a:xfrm>
            <a:custGeom>
              <a:avLst/>
              <a:gdLst/>
              <a:ahLst/>
              <a:cxnLst/>
              <a:rect l="l" t="t" r="r" b="b"/>
              <a:pathLst>
                <a:path w="342900" h="3809">
                  <a:moveTo>
                    <a:pt x="0" y="0"/>
                  </a:moveTo>
                  <a:lnTo>
                    <a:pt x="342900" y="0"/>
                  </a:lnTo>
                  <a:lnTo>
                    <a:pt x="342900" y="3809"/>
                  </a:lnTo>
                  <a:lnTo>
                    <a:pt x="0" y="3809"/>
                  </a:lnTo>
                  <a:lnTo>
                    <a:pt x="0" y="0"/>
                  </a:lnTo>
                  <a:close/>
                </a:path>
              </a:pathLst>
            </a:custGeom>
            <a:solidFill>
              <a:srgbClr val="BD4B00"/>
            </a:solidFill>
          </p:spPr>
          <p:txBody>
            <a:bodyPr wrap="square" lIns="0" tIns="0" rIns="0" bIns="0" rtlCol="0"/>
            <a:lstStyle/>
            <a:p>
              <a:endParaRPr/>
            </a:p>
          </p:txBody>
        </p:sp>
        <p:sp>
          <p:nvSpPr>
            <p:cNvPr id="290" name="object 290"/>
            <p:cNvSpPr/>
            <p:nvPr/>
          </p:nvSpPr>
          <p:spPr>
            <a:xfrm>
              <a:off x="6794500" y="1135379"/>
              <a:ext cx="342900" cy="3810"/>
            </a:xfrm>
            <a:custGeom>
              <a:avLst/>
              <a:gdLst/>
              <a:ahLst/>
              <a:cxnLst/>
              <a:rect l="l" t="t" r="r" b="b"/>
              <a:pathLst>
                <a:path w="342900" h="3809">
                  <a:moveTo>
                    <a:pt x="342900" y="0"/>
                  </a:moveTo>
                  <a:lnTo>
                    <a:pt x="0" y="0"/>
                  </a:lnTo>
                  <a:lnTo>
                    <a:pt x="0" y="2540"/>
                  </a:lnTo>
                  <a:lnTo>
                    <a:pt x="101" y="3810"/>
                  </a:lnTo>
                  <a:lnTo>
                    <a:pt x="342684" y="3810"/>
                  </a:lnTo>
                  <a:lnTo>
                    <a:pt x="342684" y="2540"/>
                  </a:lnTo>
                  <a:lnTo>
                    <a:pt x="342900" y="2540"/>
                  </a:lnTo>
                  <a:lnTo>
                    <a:pt x="342900" y="0"/>
                  </a:lnTo>
                  <a:close/>
                </a:path>
              </a:pathLst>
            </a:custGeom>
            <a:solidFill>
              <a:srgbClr val="C04C00"/>
            </a:solidFill>
          </p:spPr>
          <p:txBody>
            <a:bodyPr wrap="square" lIns="0" tIns="0" rIns="0" bIns="0" rtlCol="0"/>
            <a:lstStyle/>
            <a:p>
              <a:endParaRPr/>
            </a:p>
          </p:txBody>
        </p:sp>
        <p:sp>
          <p:nvSpPr>
            <p:cNvPr id="291" name="object 291"/>
            <p:cNvSpPr/>
            <p:nvPr/>
          </p:nvSpPr>
          <p:spPr>
            <a:xfrm>
              <a:off x="6794711" y="1139190"/>
              <a:ext cx="342265" cy="3810"/>
            </a:xfrm>
            <a:custGeom>
              <a:avLst/>
              <a:gdLst/>
              <a:ahLst/>
              <a:cxnLst/>
              <a:rect l="l" t="t" r="r" b="b"/>
              <a:pathLst>
                <a:path w="342265" h="3809">
                  <a:moveTo>
                    <a:pt x="342265" y="0"/>
                  </a:moveTo>
                  <a:lnTo>
                    <a:pt x="0" y="0"/>
                  </a:lnTo>
                  <a:lnTo>
                    <a:pt x="635" y="3810"/>
                  </a:lnTo>
                  <a:lnTo>
                    <a:pt x="340995" y="3810"/>
                  </a:lnTo>
                  <a:lnTo>
                    <a:pt x="342265" y="0"/>
                  </a:lnTo>
                  <a:close/>
                </a:path>
              </a:pathLst>
            </a:custGeom>
            <a:solidFill>
              <a:srgbClr val="C34D00"/>
            </a:solidFill>
          </p:spPr>
          <p:txBody>
            <a:bodyPr wrap="square" lIns="0" tIns="0" rIns="0" bIns="0" rtlCol="0"/>
            <a:lstStyle/>
            <a:p>
              <a:endParaRPr/>
            </a:p>
          </p:txBody>
        </p:sp>
        <p:sp>
          <p:nvSpPr>
            <p:cNvPr id="292" name="object 292"/>
            <p:cNvSpPr/>
            <p:nvPr/>
          </p:nvSpPr>
          <p:spPr>
            <a:xfrm>
              <a:off x="6795440" y="1141729"/>
              <a:ext cx="340360" cy="5080"/>
            </a:xfrm>
            <a:custGeom>
              <a:avLst/>
              <a:gdLst/>
              <a:ahLst/>
              <a:cxnLst/>
              <a:rect l="l" t="t" r="r" b="b"/>
              <a:pathLst>
                <a:path w="340359" h="5080">
                  <a:moveTo>
                    <a:pt x="340055" y="0"/>
                  </a:moveTo>
                  <a:lnTo>
                    <a:pt x="0" y="0"/>
                  </a:lnTo>
                  <a:lnTo>
                    <a:pt x="0" y="3810"/>
                  </a:lnTo>
                  <a:lnTo>
                    <a:pt x="457" y="3810"/>
                  </a:lnTo>
                  <a:lnTo>
                    <a:pt x="457" y="5080"/>
                  </a:lnTo>
                  <a:lnTo>
                    <a:pt x="339293" y="5080"/>
                  </a:lnTo>
                  <a:lnTo>
                    <a:pt x="339293" y="3810"/>
                  </a:lnTo>
                  <a:lnTo>
                    <a:pt x="340055" y="3810"/>
                  </a:lnTo>
                  <a:lnTo>
                    <a:pt x="340055" y="0"/>
                  </a:lnTo>
                  <a:close/>
                </a:path>
              </a:pathLst>
            </a:custGeom>
            <a:solidFill>
              <a:srgbClr val="C64E00"/>
            </a:solidFill>
          </p:spPr>
          <p:txBody>
            <a:bodyPr wrap="square" lIns="0" tIns="0" rIns="0" bIns="0" rtlCol="0"/>
            <a:lstStyle/>
            <a:p>
              <a:endParaRPr/>
            </a:p>
          </p:txBody>
        </p:sp>
        <p:sp>
          <p:nvSpPr>
            <p:cNvPr id="293" name="object 293"/>
            <p:cNvSpPr/>
            <p:nvPr/>
          </p:nvSpPr>
          <p:spPr>
            <a:xfrm>
              <a:off x="6795770" y="1145540"/>
              <a:ext cx="339090" cy="3810"/>
            </a:xfrm>
            <a:custGeom>
              <a:avLst/>
              <a:gdLst/>
              <a:ahLst/>
              <a:cxnLst/>
              <a:rect l="l" t="t" r="r" b="b"/>
              <a:pathLst>
                <a:path w="339090" h="3809">
                  <a:moveTo>
                    <a:pt x="339089" y="0"/>
                  </a:moveTo>
                  <a:lnTo>
                    <a:pt x="0" y="0"/>
                  </a:lnTo>
                  <a:lnTo>
                    <a:pt x="762" y="3810"/>
                  </a:lnTo>
                  <a:lnTo>
                    <a:pt x="338327" y="3810"/>
                  </a:lnTo>
                  <a:lnTo>
                    <a:pt x="339089" y="0"/>
                  </a:lnTo>
                  <a:close/>
                </a:path>
              </a:pathLst>
            </a:custGeom>
            <a:solidFill>
              <a:srgbClr val="C94F00"/>
            </a:solidFill>
          </p:spPr>
          <p:txBody>
            <a:bodyPr wrap="square" lIns="0" tIns="0" rIns="0" bIns="0" rtlCol="0"/>
            <a:lstStyle/>
            <a:p>
              <a:endParaRPr/>
            </a:p>
          </p:txBody>
        </p:sp>
        <p:sp>
          <p:nvSpPr>
            <p:cNvPr id="294" name="object 294"/>
            <p:cNvSpPr/>
            <p:nvPr/>
          </p:nvSpPr>
          <p:spPr>
            <a:xfrm>
              <a:off x="6796786" y="1149349"/>
              <a:ext cx="337185" cy="3810"/>
            </a:xfrm>
            <a:custGeom>
              <a:avLst/>
              <a:gdLst/>
              <a:ahLst/>
              <a:cxnLst/>
              <a:rect l="l" t="t" r="r" b="b"/>
              <a:pathLst>
                <a:path w="337184" h="3809">
                  <a:moveTo>
                    <a:pt x="337058" y="0"/>
                  </a:moveTo>
                  <a:lnTo>
                    <a:pt x="0" y="0"/>
                  </a:lnTo>
                  <a:lnTo>
                    <a:pt x="0" y="2540"/>
                  </a:lnTo>
                  <a:lnTo>
                    <a:pt x="571" y="2540"/>
                  </a:lnTo>
                  <a:lnTo>
                    <a:pt x="571" y="3810"/>
                  </a:lnTo>
                  <a:lnTo>
                    <a:pt x="336588" y="3810"/>
                  </a:lnTo>
                  <a:lnTo>
                    <a:pt x="336588" y="2540"/>
                  </a:lnTo>
                  <a:lnTo>
                    <a:pt x="337058" y="2540"/>
                  </a:lnTo>
                  <a:lnTo>
                    <a:pt x="337058" y="0"/>
                  </a:lnTo>
                  <a:close/>
                </a:path>
              </a:pathLst>
            </a:custGeom>
            <a:solidFill>
              <a:srgbClr val="CC5100"/>
            </a:solidFill>
          </p:spPr>
          <p:txBody>
            <a:bodyPr wrap="square" lIns="0" tIns="0" rIns="0" bIns="0" rtlCol="0"/>
            <a:lstStyle/>
            <a:p>
              <a:endParaRPr/>
            </a:p>
          </p:txBody>
        </p:sp>
        <p:sp>
          <p:nvSpPr>
            <p:cNvPr id="295" name="object 295"/>
            <p:cNvSpPr/>
            <p:nvPr/>
          </p:nvSpPr>
          <p:spPr>
            <a:xfrm>
              <a:off x="6797675" y="1153160"/>
              <a:ext cx="335915" cy="3810"/>
            </a:xfrm>
            <a:custGeom>
              <a:avLst/>
              <a:gdLst/>
              <a:ahLst/>
              <a:cxnLst/>
              <a:rect l="l" t="t" r="r" b="b"/>
              <a:pathLst>
                <a:path w="335915" h="3809">
                  <a:moveTo>
                    <a:pt x="335491" y="0"/>
                  </a:moveTo>
                  <a:lnTo>
                    <a:pt x="0" y="0"/>
                  </a:lnTo>
                  <a:lnTo>
                    <a:pt x="1904" y="3810"/>
                  </a:lnTo>
                  <a:lnTo>
                    <a:pt x="334221" y="3810"/>
                  </a:lnTo>
                  <a:lnTo>
                    <a:pt x="335491" y="0"/>
                  </a:lnTo>
                  <a:close/>
                </a:path>
              </a:pathLst>
            </a:custGeom>
            <a:solidFill>
              <a:srgbClr val="CF5200"/>
            </a:solidFill>
          </p:spPr>
          <p:txBody>
            <a:bodyPr wrap="square" lIns="0" tIns="0" rIns="0" bIns="0" rtlCol="0"/>
            <a:lstStyle/>
            <a:p>
              <a:endParaRPr/>
            </a:p>
          </p:txBody>
        </p:sp>
        <p:sp>
          <p:nvSpPr>
            <p:cNvPr id="296" name="object 296"/>
            <p:cNvSpPr/>
            <p:nvPr/>
          </p:nvSpPr>
          <p:spPr>
            <a:xfrm>
              <a:off x="6799579" y="1156969"/>
              <a:ext cx="332740" cy="3810"/>
            </a:xfrm>
            <a:custGeom>
              <a:avLst/>
              <a:gdLst/>
              <a:ahLst/>
              <a:cxnLst/>
              <a:rect l="l" t="t" r="r" b="b"/>
              <a:pathLst>
                <a:path w="332740" h="3809">
                  <a:moveTo>
                    <a:pt x="332316" y="0"/>
                  </a:moveTo>
                  <a:lnTo>
                    <a:pt x="0" y="0"/>
                  </a:lnTo>
                  <a:lnTo>
                    <a:pt x="1270" y="2539"/>
                  </a:lnTo>
                  <a:lnTo>
                    <a:pt x="2031" y="3809"/>
                  </a:lnTo>
                  <a:lnTo>
                    <a:pt x="330708" y="3809"/>
                  </a:lnTo>
                  <a:lnTo>
                    <a:pt x="331470" y="2539"/>
                  </a:lnTo>
                  <a:lnTo>
                    <a:pt x="332316" y="0"/>
                  </a:lnTo>
                  <a:close/>
                </a:path>
              </a:pathLst>
            </a:custGeom>
            <a:solidFill>
              <a:srgbClr val="D25300"/>
            </a:solidFill>
          </p:spPr>
          <p:txBody>
            <a:bodyPr wrap="square" lIns="0" tIns="0" rIns="0" bIns="0" rtlCol="0"/>
            <a:lstStyle/>
            <a:p>
              <a:endParaRPr/>
            </a:p>
          </p:txBody>
        </p:sp>
        <p:sp>
          <p:nvSpPr>
            <p:cNvPr id="297" name="object 297"/>
            <p:cNvSpPr/>
            <p:nvPr/>
          </p:nvSpPr>
          <p:spPr>
            <a:xfrm>
              <a:off x="6801611" y="1160780"/>
              <a:ext cx="328930" cy="3810"/>
            </a:xfrm>
            <a:custGeom>
              <a:avLst/>
              <a:gdLst/>
              <a:ahLst/>
              <a:cxnLst/>
              <a:rect l="l" t="t" r="r" b="b"/>
              <a:pathLst>
                <a:path w="328929" h="3809">
                  <a:moveTo>
                    <a:pt x="328676" y="0"/>
                  </a:moveTo>
                  <a:lnTo>
                    <a:pt x="0" y="0"/>
                  </a:lnTo>
                  <a:lnTo>
                    <a:pt x="2286" y="3810"/>
                  </a:lnTo>
                  <a:lnTo>
                    <a:pt x="326390" y="3810"/>
                  </a:lnTo>
                  <a:lnTo>
                    <a:pt x="328676" y="0"/>
                  </a:lnTo>
                  <a:close/>
                </a:path>
              </a:pathLst>
            </a:custGeom>
            <a:solidFill>
              <a:srgbClr val="D55400"/>
            </a:solidFill>
          </p:spPr>
          <p:txBody>
            <a:bodyPr wrap="square" lIns="0" tIns="0" rIns="0" bIns="0" rtlCol="0"/>
            <a:lstStyle/>
            <a:p>
              <a:endParaRPr/>
            </a:p>
          </p:txBody>
        </p:sp>
        <p:sp>
          <p:nvSpPr>
            <p:cNvPr id="298" name="object 298"/>
            <p:cNvSpPr/>
            <p:nvPr/>
          </p:nvSpPr>
          <p:spPr>
            <a:xfrm>
              <a:off x="6803898" y="1163319"/>
              <a:ext cx="324485" cy="5080"/>
            </a:xfrm>
            <a:custGeom>
              <a:avLst/>
              <a:gdLst/>
              <a:ahLst/>
              <a:cxnLst/>
              <a:rect l="l" t="t" r="r" b="b"/>
              <a:pathLst>
                <a:path w="324484" h="5080">
                  <a:moveTo>
                    <a:pt x="324104" y="0"/>
                  </a:moveTo>
                  <a:lnTo>
                    <a:pt x="0" y="0"/>
                  </a:lnTo>
                  <a:lnTo>
                    <a:pt x="0" y="2540"/>
                  </a:lnTo>
                  <a:lnTo>
                    <a:pt x="1524" y="2540"/>
                  </a:lnTo>
                  <a:lnTo>
                    <a:pt x="1524" y="5080"/>
                  </a:lnTo>
                  <a:lnTo>
                    <a:pt x="322834" y="5080"/>
                  </a:lnTo>
                  <a:lnTo>
                    <a:pt x="322834" y="2540"/>
                  </a:lnTo>
                  <a:lnTo>
                    <a:pt x="324104" y="2540"/>
                  </a:lnTo>
                  <a:lnTo>
                    <a:pt x="324104" y="0"/>
                  </a:lnTo>
                  <a:close/>
                </a:path>
              </a:pathLst>
            </a:custGeom>
            <a:solidFill>
              <a:srgbClr val="D85500"/>
            </a:solidFill>
          </p:spPr>
          <p:txBody>
            <a:bodyPr wrap="square" lIns="0" tIns="0" rIns="0" bIns="0" rtlCol="0"/>
            <a:lstStyle/>
            <a:p>
              <a:endParaRPr/>
            </a:p>
          </p:txBody>
        </p:sp>
        <p:sp>
          <p:nvSpPr>
            <p:cNvPr id="299" name="object 299"/>
            <p:cNvSpPr/>
            <p:nvPr/>
          </p:nvSpPr>
          <p:spPr>
            <a:xfrm>
              <a:off x="6806184" y="1168400"/>
              <a:ext cx="320040" cy="3810"/>
            </a:xfrm>
            <a:custGeom>
              <a:avLst/>
              <a:gdLst/>
              <a:ahLst/>
              <a:cxnLst/>
              <a:rect l="l" t="t" r="r" b="b"/>
              <a:pathLst>
                <a:path w="320040" h="3809">
                  <a:moveTo>
                    <a:pt x="320040" y="0"/>
                  </a:moveTo>
                  <a:lnTo>
                    <a:pt x="0" y="0"/>
                  </a:lnTo>
                  <a:lnTo>
                    <a:pt x="2286" y="3810"/>
                  </a:lnTo>
                  <a:lnTo>
                    <a:pt x="318516" y="3810"/>
                  </a:lnTo>
                  <a:lnTo>
                    <a:pt x="320040" y="0"/>
                  </a:lnTo>
                  <a:close/>
                </a:path>
              </a:pathLst>
            </a:custGeom>
            <a:solidFill>
              <a:srgbClr val="DB5600"/>
            </a:solidFill>
          </p:spPr>
          <p:txBody>
            <a:bodyPr wrap="square" lIns="0" tIns="0" rIns="0" bIns="0" rtlCol="0"/>
            <a:lstStyle/>
            <a:p>
              <a:endParaRPr/>
            </a:p>
          </p:txBody>
        </p:sp>
        <p:sp>
          <p:nvSpPr>
            <p:cNvPr id="300" name="object 300"/>
            <p:cNvSpPr/>
            <p:nvPr/>
          </p:nvSpPr>
          <p:spPr>
            <a:xfrm>
              <a:off x="6808076" y="1170939"/>
              <a:ext cx="317500" cy="5080"/>
            </a:xfrm>
            <a:custGeom>
              <a:avLst/>
              <a:gdLst/>
              <a:ahLst/>
              <a:cxnLst/>
              <a:rect l="l" t="t" r="r" b="b"/>
              <a:pathLst>
                <a:path w="317500" h="5080">
                  <a:moveTo>
                    <a:pt x="316877" y="0"/>
                  </a:moveTo>
                  <a:lnTo>
                    <a:pt x="0" y="0"/>
                  </a:lnTo>
                  <a:lnTo>
                    <a:pt x="0" y="1270"/>
                  </a:lnTo>
                  <a:lnTo>
                    <a:pt x="1816" y="1270"/>
                  </a:lnTo>
                  <a:lnTo>
                    <a:pt x="1816" y="5080"/>
                  </a:lnTo>
                  <a:lnTo>
                    <a:pt x="314236" y="5080"/>
                  </a:lnTo>
                  <a:lnTo>
                    <a:pt x="314236" y="1270"/>
                  </a:lnTo>
                  <a:lnTo>
                    <a:pt x="316877" y="1270"/>
                  </a:lnTo>
                  <a:lnTo>
                    <a:pt x="316877" y="0"/>
                  </a:lnTo>
                  <a:close/>
                </a:path>
              </a:pathLst>
            </a:custGeom>
            <a:solidFill>
              <a:srgbClr val="DD5800"/>
            </a:solidFill>
          </p:spPr>
          <p:txBody>
            <a:bodyPr wrap="square" lIns="0" tIns="0" rIns="0" bIns="0" rtlCol="0"/>
            <a:lstStyle/>
            <a:p>
              <a:endParaRPr/>
            </a:p>
          </p:txBody>
        </p:sp>
        <p:sp>
          <p:nvSpPr>
            <p:cNvPr id="301" name="object 301"/>
            <p:cNvSpPr/>
            <p:nvPr/>
          </p:nvSpPr>
          <p:spPr>
            <a:xfrm>
              <a:off x="6810375" y="1174750"/>
              <a:ext cx="311150" cy="3810"/>
            </a:xfrm>
            <a:custGeom>
              <a:avLst/>
              <a:gdLst/>
              <a:ahLst/>
              <a:cxnLst/>
              <a:rect l="l" t="t" r="r" b="b"/>
              <a:pathLst>
                <a:path w="311150" h="3809">
                  <a:moveTo>
                    <a:pt x="311150" y="0"/>
                  </a:moveTo>
                  <a:lnTo>
                    <a:pt x="0" y="0"/>
                  </a:lnTo>
                  <a:lnTo>
                    <a:pt x="1904" y="2539"/>
                  </a:lnTo>
                  <a:lnTo>
                    <a:pt x="2921" y="3810"/>
                  </a:lnTo>
                  <a:lnTo>
                    <a:pt x="306958" y="3810"/>
                  </a:lnTo>
                  <a:lnTo>
                    <a:pt x="307975" y="2539"/>
                  </a:lnTo>
                  <a:lnTo>
                    <a:pt x="311150" y="0"/>
                  </a:lnTo>
                  <a:close/>
                </a:path>
              </a:pathLst>
            </a:custGeom>
            <a:solidFill>
              <a:srgbClr val="E05900"/>
            </a:solidFill>
          </p:spPr>
          <p:txBody>
            <a:bodyPr wrap="square" lIns="0" tIns="0" rIns="0" bIns="0" rtlCol="0"/>
            <a:lstStyle/>
            <a:p>
              <a:endParaRPr/>
            </a:p>
          </p:txBody>
        </p:sp>
        <p:sp>
          <p:nvSpPr>
            <p:cNvPr id="302" name="object 302"/>
            <p:cNvSpPr/>
            <p:nvPr/>
          </p:nvSpPr>
          <p:spPr>
            <a:xfrm>
              <a:off x="6813295" y="1178560"/>
              <a:ext cx="304165" cy="3810"/>
            </a:xfrm>
            <a:custGeom>
              <a:avLst/>
              <a:gdLst/>
              <a:ahLst/>
              <a:cxnLst/>
              <a:rect l="l" t="t" r="r" b="b"/>
              <a:pathLst>
                <a:path w="304165" h="3809">
                  <a:moveTo>
                    <a:pt x="304037" y="0"/>
                  </a:moveTo>
                  <a:lnTo>
                    <a:pt x="0" y="0"/>
                  </a:lnTo>
                  <a:lnTo>
                    <a:pt x="3048" y="3810"/>
                  </a:lnTo>
                  <a:lnTo>
                    <a:pt x="300989" y="3810"/>
                  </a:lnTo>
                  <a:lnTo>
                    <a:pt x="304037" y="0"/>
                  </a:lnTo>
                  <a:close/>
                </a:path>
              </a:pathLst>
            </a:custGeom>
            <a:solidFill>
              <a:srgbClr val="E35A00"/>
            </a:solidFill>
          </p:spPr>
          <p:txBody>
            <a:bodyPr wrap="square" lIns="0" tIns="0" rIns="0" bIns="0" rtlCol="0"/>
            <a:lstStyle/>
            <a:p>
              <a:endParaRPr/>
            </a:p>
          </p:txBody>
        </p:sp>
        <p:sp>
          <p:nvSpPr>
            <p:cNvPr id="303" name="object 303"/>
            <p:cNvSpPr/>
            <p:nvPr/>
          </p:nvSpPr>
          <p:spPr>
            <a:xfrm>
              <a:off x="6816852" y="1182369"/>
              <a:ext cx="297180" cy="3810"/>
            </a:xfrm>
            <a:custGeom>
              <a:avLst/>
              <a:gdLst/>
              <a:ahLst/>
              <a:cxnLst/>
              <a:rect l="l" t="t" r="r" b="b"/>
              <a:pathLst>
                <a:path w="297179" h="3809">
                  <a:moveTo>
                    <a:pt x="296926" y="0"/>
                  </a:moveTo>
                  <a:lnTo>
                    <a:pt x="0" y="0"/>
                  </a:lnTo>
                  <a:lnTo>
                    <a:pt x="0" y="1270"/>
                  </a:lnTo>
                  <a:lnTo>
                    <a:pt x="2095" y="1270"/>
                  </a:lnTo>
                  <a:lnTo>
                    <a:pt x="2095" y="3810"/>
                  </a:lnTo>
                  <a:lnTo>
                    <a:pt x="295148" y="3810"/>
                  </a:lnTo>
                  <a:lnTo>
                    <a:pt x="295148" y="1270"/>
                  </a:lnTo>
                  <a:lnTo>
                    <a:pt x="296926" y="1270"/>
                  </a:lnTo>
                  <a:lnTo>
                    <a:pt x="296926" y="0"/>
                  </a:lnTo>
                  <a:close/>
                </a:path>
              </a:pathLst>
            </a:custGeom>
            <a:solidFill>
              <a:srgbClr val="E65B00"/>
            </a:solidFill>
          </p:spPr>
          <p:txBody>
            <a:bodyPr wrap="square" lIns="0" tIns="0" rIns="0" bIns="0" rtlCol="0"/>
            <a:lstStyle/>
            <a:p>
              <a:endParaRPr/>
            </a:p>
          </p:txBody>
        </p:sp>
        <p:sp>
          <p:nvSpPr>
            <p:cNvPr id="304" name="object 304"/>
            <p:cNvSpPr/>
            <p:nvPr/>
          </p:nvSpPr>
          <p:spPr>
            <a:xfrm>
              <a:off x="6820534" y="1186180"/>
              <a:ext cx="290195" cy="3810"/>
            </a:xfrm>
            <a:custGeom>
              <a:avLst/>
              <a:gdLst/>
              <a:ahLst/>
              <a:cxnLst/>
              <a:rect l="l" t="t" r="r" b="b"/>
              <a:pathLst>
                <a:path w="290195" h="3809">
                  <a:moveTo>
                    <a:pt x="290195" y="0"/>
                  </a:moveTo>
                  <a:lnTo>
                    <a:pt x="0" y="0"/>
                  </a:lnTo>
                  <a:lnTo>
                    <a:pt x="3175" y="2540"/>
                  </a:lnTo>
                  <a:lnTo>
                    <a:pt x="4445" y="3810"/>
                  </a:lnTo>
                  <a:lnTo>
                    <a:pt x="286067" y="3810"/>
                  </a:lnTo>
                  <a:lnTo>
                    <a:pt x="287655" y="2540"/>
                  </a:lnTo>
                  <a:lnTo>
                    <a:pt x="290195" y="0"/>
                  </a:lnTo>
                  <a:close/>
                </a:path>
              </a:pathLst>
            </a:custGeom>
            <a:solidFill>
              <a:srgbClr val="E95C00"/>
            </a:solidFill>
          </p:spPr>
          <p:txBody>
            <a:bodyPr wrap="square" lIns="0" tIns="0" rIns="0" bIns="0" rtlCol="0"/>
            <a:lstStyle/>
            <a:p>
              <a:endParaRPr/>
            </a:p>
          </p:txBody>
        </p:sp>
        <p:sp>
          <p:nvSpPr>
            <p:cNvPr id="305" name="object 305"/>
            <p:cNvSpPr/>
            <p:nvPr/>
          </p:nvSpPr>
          <p:spPr>
            <a:xfrm>
              <a:off x="6824979" y="1189989"/>
              <a:ext cx="281940" cy="3810"/>
            </a:xfrm>
            <a:custGeom>
              <a:avLst/>
              <a:gdLst/>
              <a:ahLst/>
              <a:cxnLst/>
              <a:rect l="l" t="t" r="r" b="b"/>
              <a:pathLst>
                <a:path w="281940" h="3809">
                  <a:moveTo>
                    <a:pt x="281622" y="0"/>
                  </a:moveTo>
                  <a:lnTo>
                    <a:pt x="0" y="0"/>
                  </a:lnTo>
                  <a:lnTo>
                    <a:pt x="3810" y="3810"/>
                  </a:lnTo>
                  <a:lnTo>
                    <a:pt x="276860" y="3810"/>
                  </a:lnTo>
                  <a:lnTo>
                    <a:pt x="281622" y="0"/>
                  </a:lnTo>
                  <a:close/>
                </a:path>
              </a:pathLst>
            </a:custGeom>
            <a:solidFill>
              <a:srgbClr val="EC5D00"/>
            </a:solidFill>
          </p:spPr>
          <p:txBody>
            <a:bodyPr wrap="square" lIns="0" tIns="0" rIns="0" bIns="0" rtlCol="0"/>
            <a:lstStyle/>
            <a:p>
              <a:endParaRPr/>
            </a:p>
          </p:txBody>
        </p:sp>
        <p:sp>
          <p:nvSpPr>
            <p:cNvPr id="306" name="object 306"/>
            <p:cNvSpPr/>
            <p:nvPr/>
          </p:nvSpPr>
          <p:spPr>
            <a:xfrm>
              <a:off x="6827520" y="1192530"/>
              <a:ext cx="276225" cy="5080"/>
            </a:xfrm>
            <a:custGeom>
              <a:avLst/>
              <a:gdLst/>
              <a:ahLst/>
              <a:cxnLst/>
              <a:rect l="l" t="t" r="r" b="b"/>
              <a:pathLst>
                <a:path w="276225" h="5080">
                  <a:moveTo>
                    <a:pt x="275907" y="0"/>
                  </a:moveTo>
                  <a:lnTo>
                    <a:pt x="0" y="0"/>
                  </a:lnTo>
                  <a:lnTo>
                    <a:pt x="1270" y="1270"/>
                  </a:lnTo>
                  <a:lnTo>
                    <a:pt x="7620" y="5080"/>
                  </a:lnTo>
                  <a:lnTo>
                    <a:pt x="267970" y="5080"/>
                  </a:lnTo>
                  <a:lnTo>
                    <a:pt x="274320" y="1270"/>
                  </a:lnTo>
                  <a:lnTo>
                    <a:pt x="275907" y="0"/>
                  </a:lnTo>
                  <a:close/>
                </a:path>
              </a:pathLst>
            </a:custGeom>
            <a:solidFill>
              <a:srgbClr val="EF5F00"/>
            </a:solidFill>
          </p:spPr>
          <p:txBody>
            <a:bodyPr wrap="square" lIns="0" tIns="0" rIns="0" bIns="0" rtlCol="0"/>
            <a:lstStyle/>
            <a:p>
              <a:endParaRPr/>
            </a:p>
          </p:txBody>
        </p:sp>
        <p:sp>
          <p:nvSpPr>
            <p:cNvPr id="307" name="object 307"/>
            <p:cNvSpPr/>
            <p:nvPr/>
          </p:nvSpPr>
          <p:spPr>
            <a:xfrm>
              <a:off x="6833023" y="1196339"/>
              <a:ext cx="264795" cy="3810"/>
            </a:xfrm>
            <a:custGeom>
              <a:avLst/>
              <a:gdLst/>
              <a:ahLst/>
              <a:cxnLst/>
              <a:rect l="l" t="t" r="r" b="b"/>
              <a:pathLst>
                <a:path w="264795" h="3809">
                  <a:moveTo>
                    <a:pt x="264583" y="0"/>
                  </a:moveTo>
                  <a:lnTo>
                    <a:pt x="0" y="0"/>
                  </a:lnTo>
                  <a:lnTo>
                    <a:pt x="6350" y="3810"/>
                  </a:lnTo>
                  <a:lnTo>
                    <a:pt x="258233" y="3810"/>
                  </a:lnTo>
                  <a:lnTo>
                    <a:pt x="264583" y="0"/>
                  </a:lnTo>
                  <a:close/>
                </a:path>
              </a:pathLst>
            </a:custGeom>
            <a:solidFill>
              <a:srgbClr val="F26000"/>
            </a:solidFill>
          </p:spPr>
          <p:txBody>
            <a:bodyPr wrap="square" lIns="0" tIns="0" rIns="0" bIns="0" rtlCol="0"/>
            <a:lstStyle/>
            <a:p>
              <a:endParaRPr/>
            </a:p>
          </p:txBody>
        </p:sp>
        <p:sp>
          <p:nvSpPr>
            <p:cNvPr id="308" name="object 308"/>
            <p:cNvSpPr/>
            <p:nvPr/>
          </p:nvSpPr>
          <p:spPr>
            <a:xfrm>
              <a:off x="6839373" y="1200150"/>
              <a:ext cx="252095" cy="3810"/>
            </a:xfrm>
            <a:custGeom>
              <a:avLst/>
              <a:gdLst/>
              <a:ahLst/>
              <a:cxnLst/>
              <a:rect l="l" t="t" r="r" b="b"/>
              <a:pathLst>
                <a:path w="252095" h="3809">
                  <a:moveTo>
                    <a:pt x="251883" y="0"/>
                  </a:moveTo>
                  <a:lnTo>
                    <a:pt x="0" y="0"/>
                  </a:lnTo>
                  <a:lnTo>
                    <a:pt x="2116" y="1270"/>
                  </a:lnTo>
                  <a:lnTo>
                    <a:pt x="9736" y="3810"/>
                  </a:lnTo>
                  <a:lnTo>
                    <a:pt x="242146" y="3810"/>
                  </a:lnTo>
                  <a:lnTo>
                    <a:pt x="249766" y="1270"/>
                  </a:lnTo>
                  <a:lnTo>
                    <a:pt x="251883" y="0"/>
                  </a:lnTo>
                  <a:close/>
                </a:path>
              </a:pathLst>
            </a:custGeom>
            <a:solidFill>
              <a:srgbClr val="F56100"/>
            </a:solidFill>
          </p:spPr>
          <p:txBody>
            <a:bodyPr wrap="square" lIns="0" tIns="0" rIns="0" bIns="0" rtlCol="0"/>
            <a:lstStyle/>
            <a:p>
              <a:endParaRPr/>
            </a:p>
          </p:txBody>
        </p:sp>
        <p:sp>
          <p:nvSpPr>
            <p:cNvPr id="309" name="object 309"/>
            <p:cNvSpPr/>
            <p:nvPr/>
          </p:nvSpPr>
          <p:spPr>
            <a:xfrm>
              <a:off x="6849109" y="1203960"/>
              <a:ext cx="232410" cy="2540"/>
            </a:xfrm>
            <a:custGeom>
              <a:avLst/>
              <a:gdLst/>
              <a:ahLst/>
              <a:cxnLst/>
              <a:rect l="l" t="t" r="r" b="b"/>
              <a:pathLst>
                <a:path w="232409" h="2540">
                  <a:moveTo>
                    <a:pt x="232410" y="0"/>
                  </a:moveTo>
                  <a:lnTo>
                    <a:pt x="0" y="0"/>
                  </a:lnTo>
                  <a:lnTo>
                    <a:pt x="13970" y="2539"/>
                  </a:lnTo>
                  <a:lnTo>
                    <a:pt x="218440" y="2539"/>
                  </a:lnTo>
                  <a:lnTo>
                    <a:pt x="232410" y="0"/>
                  </a:lnTo>
                  <a:close/>
                </a:path>
              </a:pathLst>
            </a:custGeom>
            <a:solidFill>
              <a:srgbClr val="F86200"/>
            </a:solidFill>
          </p:spPr>
          <p:txBody>
            <a:bodyPr wrap="square" lIns="0" tIns="0" rIns="0" bIns="0" rtlCol="0"/>
            <a:lstStyle/>
            <a:p>
              <a:endParaRPr/>
            </a:p>
          </p:txBody>
        </p:sp>
        <p:sp>
          <p:nvSpPr>
            <p:cNvPr id="310" name="object 310"/>
            <p:cNvSpPr/>
            <p:nvPr/>
          </p:nvSpPr>
          <p:spPr>
            <a:xfrm>
              <a:off x="6845300" y="1054100"/>
              <a:ext cx="215900" cy="3810"/>
            </a:xfrm>
            <a:custGeom>
              <a:avLst/>
              <a:gdLst/>
              <a:ahLst/>
              <a:cxnLst/>
              <a:rect l="l" t="t" r="r" b="b"/>
              <a:pathLst>
                <a:path w="215900" h="3809">
                  <a:moveTo>
                    <a:pt x="203200" y="0"/>
                  </a:moveTo>
                  <a:lnTo>
                    <a:pt x="12700" y="0"/>
                  </a:lnTo>
                  <a:lnTo>
                    <a:pt x="5079" y="2539"/>
                  </a:lnTo>
                  <a:lnTo>
                    <a:pt x="0" y="3810"/>
                  </a:lnTo>
                  <a:lnTo>
                    <a:pt x="215900" y="3810"/>
                  </a:lnTo>
                  <a:lnTo>
                    <a:pt x="209550" y="2539"/>
                  </a:lnTo>
                  <a:lnTo>
                    <a:pt x="203200" y="0"/>
                  </a:lnTo>
                  <a:close/>
                </a:path>
              </a:pathLst>
            </a:custGeom>
            <a:solidFill>
              <a:srgbClr val="752E00"/>
            </a:solidFill>
          </p:spPr>
          <p:txBody>
            <a:bodyPr wrap="square" lIns="0" tIns="0" rIns="0" bIns="0" rtlCol="0"/>
            <a:lstStyle/>
            <a:p>
              <a:endParaRPr/>
            </a:p>
          </p:txBody>
        </p:sp>
        <p:sp>
          <p:nvSpPr>
            <p:cNvPr id="311" name="object 311"/>
            <p:cNvSpPr/>
            <p:nvPr/>
          </p:nvSpPr>
          <p:spPr>
            <a:xfrm>
              <a:off x="6837679" y="1056640"/>
              <a:ext cx="229870" cy="3810"/>
            </a:xfrm>
            <a:custGeom>
              <a:avLst/>
              <a:gdLst/>
              <a:ahLst/>
              <a:cxnLst/>
              <a:rect l="l" t="t" r="r" b="b"/>
              <a:pathLst>
                <a:path w="229870" h="3809">
                  <a:moveTo>
                    <a:pt x="217170" y="0"/>
                  </a:moveTo>
                  <a:lnTo>
                    <a:pt x="12700" y="0"/>
                  </a:lnTo>
                  <a:lnTo>
                    <a:pt x="7620" y="1270"/>
                  </a:lnTo>
                  <a:lnTo>
                    <a:pt x="0" y="3810"/>
                  </a:lnTo>
                  <a:lnTo>
                    <a:pt x="229870" y="3810"/>
                  </a:lnTo>
                  <a:lnTo>
                    <a:pt x="223520" y="1270"/>
                  </a:lnTo>
                  <a:lnTo>
                    <a:pt x="217170" y="0"/>
                  </a:lnTo>
                  <a:close/>
                </a:path>
              </a:pathLst>
            </a:custGeom>
            <a:solidFill>
              <a:srgbClr val="782F00"/>
            </a:solidFill>
          </p:spPr>
          <p:txBody>
            <a:bodyPr wrap="square" lIns="0" tIns="0" rIns="0" bIns="0" rtlCol="0"/>
            <a:lstStyle/>
            <a:p>
              <a:endParaRPr/>
            </a:p>
          </p:txBody>
        </p:sp>
        <p:sp>
          <p:nvSpPr>
            <p:cNvPr id="312" name="object 312"/>
            <p:cNvSpPr/>
            <p:nvPr/>
          </p:nvSpPr>
          <p:spPr>
            <a:xfrm>
              <a:off x="6832600" y="1060450"/>
              <a:ext cx="241300" cy="3810"/>
            </a:xfrm>
            <a:custGeom>
              <a:avLst/>
              <a:gdLst/>
              <a:ahLst/>
              <a:cxnLst/>
              <a:rect l="l" t="t" r="r" b="b"/>
              <a:pathLst>
                <a:path w="241300" h="3809">
                  <a:moveTo>
                    <a:pt x="234950" y="0"/>
                  </a:moveTo>
                  <a:lnTo>
                    <a:pt x="5079" y="0"/>
                  </a:lnTo>
                  <a:lnTo>
                    <a:pt x="0" y="3810"/>
                  </a:lnTo>
                  <a:lnTo>
                    <a:pt x="241300" y="3810"/>
                  </a:lnTo>
                  <a:lnTo>
                    <a:pt x="234950" y="0"/>
                  </a:lnTo>
                  <a:close/>
                </a:path>
              </a:pathLst>
            </a:custGeom>
            <a:solidFill>
              <a:srgbClr val="7B3000"/>
            </a:solidFill>
          </p:spPr>
          <p:txBody>
            <a:bodyPr wrap="square" lIns="0" tIns="0" rIns="0" bIns="0" rtlCol="0"/>
            <a:lstStyle/>
            <a:p>
              <a:endParaRPr/>
            </a:p>
          </p:txBody>
        </p:sp>
        <p:sp>
          <p:nvSpPr>
            <p:cNvPr id="313" name="object 313"/>
            <p:cNvSpPr/>
            <p:nvPr/>
          </p:nvSpPr>
          <p:spPr>
            <a:xfrm>
              <a:off x="6824979" y="1064259"/>
              <a:ext cx="255904" cy="3810"/>
            </a:xfrm>
            <a:custGeom>
              <a:avLst/>
              <a:gdLst/>
              <a:ahLst/>
              <a:cxnLst/>
              <a:rect l="l" t="t" r="r" b="b"/>
              <a:pathLst>
                <a:path w="255904" h="3809">
                  <a:moveTo>
                    <a:pt x="248920" y="0"/>
                  </a:moveTo>
                  <a:lnTo>
                    <a:pt x="7620" y="0"/>
                  </a:lnTo>
                  <a:lnTo>
                    <a:pt x="1270" y="2539"/>
                  </a:lnTo>
                  <a:lnTo>
                    <a:pt x="0" y="3810"/>
                  </a:lnTo>
                  <a:lnTo>
                    <a:pt x="255905" y="3810"/>
                  </a:lnTo>
                  <a:lnTo>
                    <a:pt x="254000" y="2539"/>
                  </a:lnTo>
                  <a:lnTo>
                    <a:pt x="248920" y="0"/>
                  </a:lnTo>
                  <a:close/>
                </a:path>
              </a:pathLst>
            </a:custGeom>
            <a:solidFill>
              <a:srgbClr val="7F3300"/>
            </a:solidFill>
          </p:spPr>
          <p:txBody>
            <a:bodyPr wrap="square" lIns="0" tIns="0" rIns="0" bIns="0" rtlCol="0"/>
            <a:lstStyle/>
            <a:p>
              <a:endParaRPr/>
            </a:p>
          </p:txBody>
        </p:sp>
        <p:sp>
          <p:nvSpPr>
            <p:cNvPr id="314" name="object 314"/>
            <p:cNvSpPr/>
            <p:nvPr/>
          </p:nvSpPr>
          <p:spPr>
            <a:xfrm>
              <a:off x="6821170" y="1068069"/>
              <a:ext cx="265430" cy="3810"/>
            </a:xfrm>
            <a:custGeom>
              <a:avLst/>
              <a:gdLst/>
              <a:ahLst/>
              <a:cxnLst/>
              <a:rect l="l" t="t" r="r" b="b"/>
              <a:pathLst>
                <a:path w="265429" h="3809">
                  <a:moveTo>
                    <a:pt x="259715" y="0"/>
                  </a:moveTo>
                  <a:lnTo>
                    <a:pt x="3809" y="0"/>
                  </a:lnTo>
                  <a:lnTo>
                    <a:pt x="0" y="3809"/>
                  </a:lnTo>
                  <a:lnTo>
                    <a:pt x="265429" y="3809"/>
                  </a:lnTo>
                  <a:lnTo>
                    <a:pt x="259715" y="0"/>
                  </a:lnTo>
                  <a:close/>
                </a:path>
              </a:pathLst>
            </a:custGeom>
            <a:solidFill>
              <a:srgbClr val="823300"/>
            </a:solidFill>
          </p:spPr>
          <p:txBody>
            <a:bodyPr wrap="square" lIns="0" tIns="0" rIns="0" bIns="0" rtlCol="0"/>
            <a:lstStyle/>
            <a:p>
              <a:endParaRPr/>
            </a:p>
          </p:txBody>
        </p:sp>
        <p:sp>
          <p:nvSpPr>
            <p:cNvPr id="315" name="object 315"/>
            <p:cNvSpPr/>
            <p:nvPr/>
          </p:nvSpPr>
          <p:spPr>
            <a:xfrm>
              <a:off x="6817359" y="1071880"/>
              <a:ext cx="272415" cy="3810"/>
            </a:xfrm>
            <a:custGeom>
              <a:avLst/>
              <a:gdLst/>
              <a:ahLst/>
              <a:cxnLst/>
              <a:rect l="l" t="t" r="r" b="b"/>
              <a:pathLst>
                <a:path w="272415" h="3809">
                  <a:moveTo>
                    <a:pt x="269240" y="0"/>
                  </a:moveTo>
                  <a:lnTo>
                    <a:pt x="3810" y="0"/>
                  </a:lnTo>
                  <a:lnTo>
                    <a:pt x="0" y="3810"/>
                  </a:lnTo>
                  <a:lnTo>
                    <a:pt x="272097" y="3810"/>
                  </a:lnTo>
                  <a:lnTo>
                    <a:pt x="269240" y="0"/>
                  </a:lnTo>
                  <a:close/>
                </a:path>
              </a:pathLst>
            </a:custGeom>
            <a:solidFill>
              <a:srgbClr val="863400"/>
            </a:solidFill>
          </p:spPr>
          <p:txBody>
            <a:bodyPr wrap="square" lIns="0" tIns="0" rIns="0" bIns="0" rtlCol="0"/>
            <a:lstStyle/>
            <a:p>
              <a:endParaRPr/>
            </a:p>
          </p:txBody>
        </p:sp>
        <p:sp>
          <p:nvSpPr>
            <p:cNvPr id="316" name="object 316"/>
            <p:cNvSpPr/>
            <p:nvPr/>
          </p:nvSpPr>
          <p:spPr>
            <a:xfrm>
              <a:off x="6813550" y="1074419"/>
              <a:ext cx="278765" cy="5080"/>
            </a:xfrm>
            <a:custGeom>
              <a:avLst/>
              <a:gdLst/>
              <a:ahLst/>
              <a:cxnLst/>
              <a:rect l="l" t="t" r="r" b="b"/>
              <a:pathLst>
                <a:path w="278765" h="5080">
                  <a:moveTo>
                    <a:pt x="274955" y="0"/>
                  </a:moveTo>
                  <a:lnTo>
                    <a:pt x="5079" y="0"/>
                  </a:lnTo>
                  <a:lnTo>
                    <a:pt x="0" y="5079"/>
                  </a:lnTo>
                  <a:lnTo>
                    <a:pt x="278765" y="5079"/>
                  </a:lnTo>
                  <a:lnTo>
                    <a:pt x="274955" y="0"/>
                  </a:lnTo>
                  <a:close/>
                </a:path>
              </a:pathLst>
            </a:custGeom>
            <a:solidFill>
              <a:srgbClr val="893600"/>
            </a:solidFill>
          </p:spPr>
          <p:txBody>
            <a:bodyPr wrap="square" lIns="0" tIns="0" rIns="0" bIns="0" rtlCol="0"/>
            <a:lstStyle/>
            <a:p>
              <a:endParaRPr/>
            </a:p>
          </p:txBody>
        </p:sp>
        <p:sp>
          <p:nvSpPr>
            <p:cNvPr id="317" name="object 317"/>
            <p:cNvSpPr/>
            <p:nvPr/>
          </p:nvSpPr>
          <p:spPr>
            <a:xfrm>
              <a:off x="6811009" y="1078230"/>
              <a:ext cx="283210" cy="3810"/>
            </a:xfrm>
            <a:custGeom>
              <a:avLst/>
              <a:gdLst/>
              <a:ahLst/>
              <a:cxnLst/>
              <a:rect l="l" t="t" r="r" b="b"/>
              <a:pathLst>
                <a:path w="283209" h="3809">
                  <a:moveTo>
                    <a:pt x="280352" y="0"/>
                  </a:moveTo>
                  <a:lnTo>
                    <a:pt x="3810" y="0"/>
                  </a:lnTo>
                  <a:lnTo>
                    <a:pt x="0" y="3810"/>
                  </a:lnTo>
                  <a:lnTo>
                    <a:pt x="283210" y="3810"/>
                  </a:lnTo>
                  <a:lnTo>
                    <a:pt x="280352" y="0"/>
                  </a:lnTo>
                  <a:close/>
                </a:path>
              </a:pathLst>
            </a:custGeom>
            <a:solidFill>
              <a:srgbClr val="8C3700"/>
            </a:solidFill>
          </p:spPr>
          <p:txBody>
            <a:bodyPr wrap="square" lIns="0" tIns="0" rIns="0" bIns="0" rtlCol="0"/>
            <a:lstStyle/>
            <a:p>
              <a:endParaRPr/>
            </a:p>
          </p:txBody>
        </p:sp>
        <p:sp>
          <p:nvSpPr>
            <p:cNvPr id="318" name="object 318"/>
            <p:cNvSpPr/>
            <p:nvPr/>
          </p:nvSpPr>
          <p:spPr>
            <a:xfrm>
              <a:off x="6808152" y="1082040"/>
              <a:ext cx="290195" cy="3810"/>
            </a:xfrm>
            <a:custGeom>
              <a:avLst/>
              <a:gdLst/>
              <a:ahLst/>
              <a:cxnLst/>
              <a:rect l="l" t="t" r="r" b="b"/>
              <a:pathLst>
                <a:path w="290195" h="3809">
                  <a:moveTo>
                    <a:pt x="286067" y="0"/>
                  </a:moveTo>
                  <a:lnTo>
                    <a:pt x="2857" y="0"/>
                  </a:lnTo>
                  <a:lnTo>
                    <a:pt x="0" y="3810"/>
                  </a:lnTo>
                  <a:lnTo>
                    <a:pt x="289877" y="3810"/>
                  </a:lnTo>
                  <a:lnTo>
                    <a:pt x="286067" y="0"/>
                  </a:lnTo>
                  <a:close/>
                </a:path>
              </a:pathLst>
            </a:custGeom>
            <a:solidFill>
              <a:srgbClr val="903900"/>
            </a:solidFill>
          </p:spPr>
          <p:txBody>
            <a:bodyPr wrap="square" lIns="0" tIns="0" rIns="0" bIns="0" rtlCol="0"/>
            <a:lstStyle/>
            <a:p>
              <a:endParaRPr/>
            </a:p>
          </p:txBody>
        </p:sp>
        <p:sp>
          <p:nvSpPr>
            <p:cNvPr id="319" name="object 319"/>
            <p:cNvSpPr/>
            <p:nvPr/>
          </p:nvSpPr>
          <p:spPr>
            <a:xfrm>
              <a:off x="6806247" y="1085849"/>
              <a:ext cx="294005" cy="3810"/>
            </a:xfrm>
            <a:custGeom>
              <a:avLst/>
              <a:gdLst/>
              <a:ahLst/>
              <a:cxnLst/>
              <a:rect l="l" t="t" r="r" b="b"/>
              <a:pathLst>
                <a:path w="294004" h="3809">
                  <a:moveTo>
                    <a:pt x="293992" y="1270"/>
                  </a:moveTo>
                  <a:lnTo>
                    <a:pt x="292404" y="1270"/>
                  </a:lnTo>
                  <a:lnTo>
                    <a:pt x="292404" y="0"/>
                  </a:lnTo>
                  <a:lnTo>
                    <a:pt x="1422" y="0"/>
                  </a:lnTo>
                  <a:lnTo>
                    <a:pt x="1422" y="1270"/>
                  </a:lnTo>
                  <a:lnTo>
                    <a:pt x="0" y="1270"/>
                  </a:lnTo>
                  <a:lnTo>
                    <a:pt x="0" y="3810"/>
                  </a:lnTo>
                  <a:lnTo>
                    <a:pt x="293992" y="3810"/>
                  </a:lnTo>
                  <a:lnTo>
                    <a:pt x="293992" y="1270"/>
                  </a:lnTo>
                  <a:close/>
                </a:path>
              </a:pathLst>
            </a:custGeom>
            <a:solidFill>
              <a:srgbClr val="933A00"/>
            </a:solidFill>
          </p:spPr>
          <p:txBody>
            <a:bodyPr wrap="square" lIns="0" tIns="0" rIns="0" bIns="0" rtlCol="0"/>
            <a:lstStyle/>
            <a:p>
              <a:endParaRPr/>
            </a:p>
          </p:txBody>
        </p:sp>
        <p:sp>
          <p:nvSpPr>
            <p:cNvPr id="320" name="object 320"/>
            <p:cNvSpPr/>
            <p:nvPr/>
          </p:nvSpPr>
          <p:spPr>
            <a:xfrm>
              <a:off x="6802627" y="1089659"/>
              <a:ext cx="300990" cy="3810"/>
            </a:xfrm>
            <a:custGeom>
              <a:avLst/>
              <a:gdLst/>
              <a:ahLst/>
              <a:cxnLst/>
              <a:rect l="l" t="t" r="r" b="b"/>
              <a:pathLst>
                <a:path w="300990" h="3809">
                  <a:moveTo>
                    <a:pt x="298576" y="0"/>
                  </a:moveTo>
                  <a:lnTo>
                    <a:pt x="2667" y="0"/>
                  </a:lnTo>
                  <a:lnTo>
                    <a:pt x="762" y="2539"/>
                  </a:lnTo>
                  <a:lnTo>
                    <a:pt x="0" y="3810"/>
                  </a:lnTo>
                  <a:lnTo>
                    <a:pt x="300989" y="3810"/>
                  </a:lnTo>
                  <a:lnTo>
                    <a:pt x="300481" y="2539"/>
                  </a:lnTo>
                  <a:lnTo>
                    <a:pt x="298576" y="0"/>
                  </a:lnTo>
                  <a:close/>
                </a:path>
              </a:pathLst>
            </a:custGeom>
            <a:solidFill>
              <a:srgbClr val="973B00"/>
            </a:solidFill>
          </p:spPr>
          <p:txBody>
            <a:bodyPr wrap="square" lIns="0" tIns="0" rIns="0" bIns="0" rtlCol="0"/>
            <a:lstStyle/>
            <a:p>
              <a:endParaRPr/>
            </a:p>
          </p:txBody>
        </p:sp>
        <p:sp>
          <p:nvSpPr>
            <p:cNvPr id="321" name="object 321"/>
            <p:cNvSpPr/>
            <p:nvPr/>
          </p:nvSpPr>
          <p:spPr>
            <a:xfrm>
              <a:off x="6800342" y="1093469"/>
              <a:ext cx="304800" cy="3810"/>
            </a:xfrm>
            <a:custGeom>
              <a:avLst/>
              <a:gdLst/>
              <a:ahLst/>
              <a:cxnLst/>
              <a:rect l="l" t="t" r="r" b="b"/>
              <a:pathLst>
                <a:path w="304800" h="3809">
                  <a:moveTo>
                    <a:pt x="303275" y="0"/>
                  </a:moveTo>
                  <a:lnTo>
                    <a:pt x="2285" y="0"/>
                  </a:lnTo>
                  <a:lnTo>
                    <a:pt x="0" y="3809"/>
                  </a:lnTo>
                  <a:lnTo>
                    <a:pt x="304800" y="3809"/>
                  </a:lnTo>
                  <a:lnTo>
                    <a:pt x="303275" y="0"/>
                  </a:lnTo>
                  <a:close/>
                </a:path>
              </a:pathLst>
            </a:custGeom>
            <a:solidFill>
              <a:srgbClr val="9A3D00"/>
            </a:solidFill>
          </p:spPr>
          <p:txBody>
            <a:bodyPr wrap="square" lIns="0" tIns="0" rIns="0" bIns="0" rtlCol="0"/>
            <a:lstStyle/>
            <a:p>
              <a:endParaRPr/>
            </a:p>
          </p:txBody>
        </p:sp>
        <p:sp>
          <p:nvSpPr>
            <p:cNvPr id="322" name="object 322"/>
            <p:cNvSpPr/>
            <p:nvPr/>
          </p:nvSpPr>
          <p:spPr>
            <a:xfrm>
              <a:off x="6799072" y="1097279"/>
              <a:ext cx="307340" cy="3810"/>
            </a:xfrm>
            <a:custGeom>
              <a:avLst/>
              <a:gdLst/>
              <a:ahLst/>
              <a:cxnLst/>
              <a:rect l="l" t="t" r="r" b="b"/>
              <a:pathLst>
                <a:path w="307340" h="3809">
                  <a:moveTo>
                    <a:pt x="307086" y="1270"/>
                  </a:moveTo>
                  <a:lnTo>
                    <a:pt x="306324" y="1270"/>
                  </a:lnTo>
                  <a:lnTo>
                    <a:pt x="306324" y="0"/>
                  </a:lnTo>
                  <a:lnTo>
                    <a:pt x="889" y="0"/>
                  </a:lnTo>
                  <a:lnTo>
                    <a:pt x="889" y="1270"/>
                  </a:lnTo>
                  <a:lnTo>
                    <a:pt x="0" y="1270"/>
                  </a:lnTo>
                  <a:lnTo>
                    <a:pt x="0" y="3810"/>
                  </a:lnTo>
                  <a:lnTo>
                    <a:pt x="307086" y="3810"/>
                  </a:lnTo>
                  <a:lnTo>
                    <a:pt x="307086" y="1270"/>
                  </a:lnTo>
                  <a:close/>
                </a:path>
              </a:pathLst>
            </a:custGeom>
            <a:solidFill>
              <a:srgbClr val="9E3E00"/>
            </a:solidFill>
          </p:spPr>
          <p:txBody>
            <a:bodyPr wrap="square" lIns="0" tIns="0" rIns="0" bIns="0" rtlCol="0"/>
            <a:lstStyle/>
            <a:p>
              <a:endParaRPr/>
            </a:p>
          </p:txBody>
        </p:sp>
        <p:sp>
          <p:nvSpPr>
            <p:cNvPr id="323" name="object 323"/>
            <p:cNvSpPr/>
            <p:nvPr/>
          </p:nvSpPr>
          <p:spPr>
            <a:xfrm>
              <a:off x="6797039" y="1101090"/>
              <a:ext cx="311150" cy="3810"/>
            </a:xfrm>
            <a:custGeom>
              <a:avLst/>
              <a:gdLst/>
              <a:ahLst/>
              <a:cxnLst/>
              <a:rect l="l" t="t" r="r" b="b"/>
              <a:pathLst>
                <a:path w="311150" h="3809">
                  <a:moveTo>
                    <a:pt x="309625" y="0"/>
                  </a:moveTo>
                  <a:lnTo>
                    <a:pt x="1524" y="0"/>
                  </a:lnTo>
                  <a:lnTo>
                    <a:pt x="0" y="3810"/>
                  </a:lnTo>
                  <a:lnTo>
                    <a:pt x="311150" y="3810"/>
                  </a:lnTo>
                  <a:lnTo>
                    <a:pt x="309625" y="0"/>
                  </a:lnTo>
                  <a:close/>
                </a:path>
              </a:pathLst>
            </a:custGeom>
            <a:solidFill>
              <a:srgbClr val="A13F00"/>
            </a:solidFill>
          </p:spPr>
          <p:txBody>
            <a:bodyPr wrap="square" lIns="0" tIns="0" rIns="0" bIns="0" rtlCol="0"/>
            <a:lstStyle/>
            <a:p>
              <a:endParaRPr/>
            </a:p>
          </p:txBody>
        </p:sp>
        <p:sp>
          <p:nvSpPr>
            <p:cNvPr id="324" name="object 324"/>
            <p:cNvSpPr/>
            <p:nvPr/>
          </p:nvSpPr>
          <p:spPr>
            <a:xfrm>
              <a:off x="6796659" y="1103629"/>
              <a:ext cx="313055" cy="5080"/>
            </a:xfrm>
            <a:custGeom>
              <a:avLst/>
              <a:gdLst/>
              <a:ahLst/>
              <a:cxnLst/>
              <a:rect l="l" t="t" r="r" b="b"/>
              <a:pathLst>
                <a:path w="313054" h="5080">
                  <a:moveTo>
                    <a:pt x="312674" y="1270"/>
                  </a:moveTo>
                  <a:lnTo>
                    <a:pt x="311277" y="1270"/>
                  </a:lnTo>
                  <a:lnTo>
                    <a:pt x="311277" y="0"/>
                  </a:lnTo>
                  <a:lnTo>
                    <a:pt x="635" y="0"/>
                  </a:lnTo>
                  <a:lnTo>
                    <a:pt x="635" y="1270"/>
                  </a:lnTo>
                  <a:lnTo>
                    <a:pt x="0" y="1270"/>
                  </a:lnTo>
                  <a:lnTo>
                    <a:pt x="0" y="5080"/>
                  </a:lnTo>
                  <a:lnTo>
                    <a:pt x="312674" y="5080"/>
                  </a:lnTo>
                  <a:lnTo>
                    <a:pt x="312674" y="1270"/>
                  </a:lnTo>
                  <a:close/>
                </a:path>
              </a:pathLst>
            </a:custGeom>
            <a:solidFill>
              <a:srgbClr val="A44100"/>
            </a:solidFill>
          </p:spPr>
          <p:txBody>
            <a:bodyPr wrap="square" lIns="0" tIns="0" rIns="0" bIns="0" rtlCol="0"/>
            <a:lstStyle/>
            <a:p>
              <a:endParaRPr/>
            </a:p>
          </p:txBody>
        </p:sp>
        <p:sp>
          <p:nvSpPr>
            <p:cNvPr id="325" name="object 325"/>
            <p:cNvSpPr/>
            <p:nvPr/>
          </p:nvSpPr>
          <p:spPr>
            <a:xfrm>
              <a:off x="6795770" y="1107440"/>
              <a:ext cx="316230" cy="3810"/>
            </a:xfrm>
            <a:custGeom>
              <a:avLst/>
              <a:gdLst/>
              <a:ahLst/>
              <a:cxnLst/>
              <a:rect l="l" t="t" r="r" b="b"/>
              <a:pathLst>
                <a:path w="316229" h="3809">
                  <a:moveTo>
                    <a:pt x="313944" y="0"/>
                  </a:moveTo>
                  <a:lnTo>
                    <a:pt x="762" y="0"/>
                  </a:lnTo>
                  <a:lnTo>
                    <a:pt x="0" y="3810"/>
                  </a:lnTo>
                  <a:lnTo>
                    <a:pt x="316229" y="3810"/>
                  </a:lnTo>
                  <a:lnTo>
                    <a:pt x="313944" y="0"/>
                  </a:lnTo>
                  <a:close/>
                </a:path>
              </a:pathLst>
            </a:custGeom>
            <a:solidFill>
              <a:srgbClr val="A84200"/>
            </a:solidFill>
          </p:spPr>
          <p:txBody>
            <a:bodyPr wrap="square" lIns="0" tIns="0" rIns="0" bIns="0" rtlCol="0"/>
            <a:lstStyle/>
            <a:p>
              <a:endParaRPr/>
            </a:p>
          </p:txBody>
        </p:sp>
        <p:sp>
          <p:nvSpPr>
            <p:cNvPr id="326" name="object 326"/>
            <p:cNvSpPr/>
            <p:nvPr/>
          </p:nvSpPr>
          <p:spPr>
            <a:xfrm>
              <a:off x="6795007" y="1111250"/>
              <a:ext cx="317500" cy="3810"/>
            </a:xfrm>
            <a:custGeom>
              <a:avLst/>
              <a:gdLst/>
              <a:ahLst/>
              <a:cxnLst/>
              <a:rect l="l" t="t" r="r" b="b"/>
              <a:pathLst>
                <a:path w="317500" h="3809">
                  <a:moveTo>
                    <a:pt x="316992" y="0"/>
                  </a:moveTo>
                  <a:lnTo>
                    <a:pt x="762" y="0"/>
                  </a:lnTo>
                  <a:lnTo>
                    <a:pt x="0" y="3810"/>
                  </a:lnTo>
                  <a:lnTo>
                    <a:pt x="316992" y="3810"/>
                  </a:lnTo>
                  <a:lnTo>
                    <a:pt x="316992" y="0"/>
                  </a:lnTo>
                  <a:close/>
                </a:path>
              </a:pathLst>
            </a:custGeom>
            <a:solidFill>
              <a:srgbClr val="AB4400"/>
            </a:solidFill>
          </p:spPr>
          <p:txBody>
            <a:bodyPr wrap="square" lIns="0" tIns="0" rIns="0" bIns="0" rtlCol="0"/>
            <a:lstStyle/>
            <a:p>
              <a:endParaRPr/>
            </a:p>
          </p:txBody>
        </p:sp>
        <p:sp>
          <p:nvSpPr>
            <p:cNvPr id="327" name="object 327"/>
            <p:cNvSpPr/>
            <p:nvPr/>
          </p:nvSpPr>
          <p:spPr>
            <a:xfrm>
              <a:off x="6794500" y="1115059"/>
              <a:ext cx="317500" cy="3810"/>
            </a:xfrm>
            <a:custGeom>
              <a:avLst/>
              <a:gdLst/>
              <a:ahLst/>
              <a:cxnLst/>
              <a:rect l="l" t="t" r="r" b="b"/>
              <a:pathLst>
                <a:path w="317500" h="3809">
                  <a:moveTo>
                    <a:pt x="317500" y="0"/>
                  </a:moveTo>
                  <a:lnTo>
                    <a:pt x="254" y="0"/>
                  </a:lnTo>
                  <a:lnTo>
                    <a:pt x="254" y="2540"/>
                  </a:lnTo>
                  <a:lnTo>
                    <a:pt x="0" y="2540"/>
                  </a:lnTo>
                  <a:lnTo>
                    <a:pt x="0" y="3810"/>
                  </a:lnTo>
                  <a:lnTo>
                    <a:pt x="317500" y="3810"/>
                  </a:lnTo>
                  <a:lnTo>
                    <a:pt x="317500" y="2540"/>
                  </a:lnTo>
                  <a:lnTo>
                    <a:pt x="317500" y="0"/>
                  </a:lnTo>
                  <a:close/>
                </a:path>
              </a:pathLst>
            </a:custGeom>
            <a:solidFill>
              <a:srgbClr val="AF4500"/>
            </a:solidFill>
          </p:spPr>
          <p:txBody>
            <a:bodyPr wrap="square" lIns="0" tIns="0" rIns="0" bIns="0" rtlCol="0"/>
            <a:lstStyle/>
            <a:p>
              <a:endParaRPr/>
            </a:p>
          </p:txBody>
        </p:sp>
        <p:sp>
          <p:nvSpPr>
            <p:cNvPr id="328" name="object 328"/>
            <p:cNvSpPr/>
            <p:nvPr/>
          </p:nvSpPr>
          <p:spPr>
            <a:xfrm>
              <a:off x="6794500" y="1118869"/>
              <a:ext cx="317500" cy="3810"/>
            </a:xfrm>
            <a:custGeom>
              <a:avLst/>
              <a:gdLst/>
              <a:ahLst/>
              <a:cxnLst/>
              <a:rect l="l" t="t" r="r" b="b"/>
              <a:pathLst>
                <a:path w="317500" h="3809">
                  <a:moveTo>
                    <a:pt x="0" y="0"/>
                  </a:moveTo>
                  <a:lnTo>
                    <a:pt x="317500" y="0"/>
                  </a:lnTo>
                  <a:lnTo>
                    <a:pt x="317500" y="3809"/>
                  </a:lnTo>
                  <a:lnTo>
                    <a:pt x="0" y="3809"/>
                  </a:lnTo>
                  <a:lnTo>
                    <a:pt x="0" y="0"/>
                  </a:lnTo>
                  <a:close/>
                </a:path>
              </a:pathLst>
            </a:custGeom>
            <a:solidFill>
              <a:srgbClr val="B24600"/>
            </a:solidFill>
          </p:spPr>
          <p:txBody>
            <a:bodyPr wrap="square" lIns="0" tIns="0" rIns="0" bIns="0" rtlCol="0"/>
            <a:lstStyle/>
            <a:p>
              <a:endParaRPr/>
            </a:p>
          </p:txBody>
        </p:sp>
        <p:sp>
          <p:nvSpPr>
            <p:cNvPr id="329" name="object 329"/>
            <p:cNvSpPr/>
            <p:nvPr/>
          </p:nvSpPr>
          <p:spPr>
            <a:xfrm>
              <a:off x="6794500" y="1122680"/>
              <a:ext cx="317500" cy="3810"/>
            </a:xfrm>
            <a:custGeom>
              <a:avLst/>
              <a:gdLst/>
              <a:ahLst/>
              <a:cxnLst/>
              <a:rect l="l" t="t" r="r" b="b"/>
              <a:pathLst>
                <a:path w="317500" h="3809">
                  <a:moveTo>
                    <a:pt x="0" y="0"/>
                  </a:moveTo>
                  <a:lnTo>
                    <a:pt x="317500" y="0"/>
                  </a:lnTo>
                  <a:lnTo>
                    <a:pt x="317500" y="3810"/>
                  </a:lnTo>
                  <a:lnTo>
                    <a:pt x="0" y="3810"/>
                  </a:lnTo>
                  <a:lnTo>
                    <a:pt x="0" y="0"/>
                  </a:lnTo>
                  <a:close/>
                </a:path>
              </a:pathLst>
            </a:custGeom>
            <a:solidFill>
              <a:srgbClr val="B64800"/>
            </a:solidFill>
          </p:spPr>
          <p:txBody>
            <a:bodyPr wrap="square" lIns="0" tIns="0" rIns="0" bIns="0" rtlCol="0"/>
            <a:lstStyle/>
            <a:p>
              <a:endParaRPr/>
            </a:p>
          </p:txBody>
        </p:sp>
        <p:sp>
          <p:nvSpPr>
            <p:cNvPr id="330" name="object 330"/>
            <p:cNvSpPr/>
            <p:nvPr/>
          </p:nvSpPr>
          <p:spPr>
            <a:xfrm>
              <a:off x="6794500" y="1126490"/>
              <a:ext cx="317500" cy="3810"/>
            </a:xfrm>
            <a:custGeom>
              <a:avLst/>
              <a:gdLst/>
              <a:ahLst/>
              <a:cxnLst/>
              <a:rect l="l" t="t" r="r" b="b"/>
              <a:pathLst>
                <a:path w="317500" h="3809">
                  <a:moveTo>
                    <a:pt x="0" y="0"/>
                  </a:moveTo>
                  <a:lnTo>
                    <a:pt x="317500" y="0"/>
                  </a:lnTo>
                  <a:lnTo>
                    <a:pt x="317500" y="3810"/>
                  </a:lnTo>
                  <a:lnTo>
                    <a:pt x="0" y="3810"/>
                  </a:lnTo>
                  <a:lnTo>
                    <a:pt x="0" y="0"/>
                  </a:lnTo>
                  <a:close/>
                </a:path>
              </a:pathLst>
            </a:custGeom>
            <a:solidFill>
              <a:srgbClr val="B94900"/>
            </a:solidFill>
          </p:spPr>
          <p:txBody>
            <a:bodyPr wrap="square" lIns="0" tIns="0" rIns="0" bIns="0" rtlCol="0"/>
            <a:lstStyle/>
            <a:p>
              <a:endParaRPr/>
            </a:p>
          </p:txBody>
        </p:sp>
        <p:sp>
          <p:nvSpPr>
            <p:cNvPr id="331" name="object 331"/>
            <p:cNvSpPr/>
            <p:nvPr/>
          </p:nvSpPr>
          <p:spPr>
            <a:xfrm>
              <a:off x="6794500" y="1130300"/>
              <a:ext cx="317500" cy="3810"/>
            </a:xfrm>
            <a:custGeom>
              <a:avLst/>
              <a:gdLst/>
              <a:ahLst/>
              <a:cxnLst/>
              <a:rect l="l" t="t" r="r" b="b"/>
              <a:pathLst>
                <a:path w="317500" h="3809">
                  <a:moveTo>
                    <a:pt x="317500" y="0"/>
                  </a:moveTo>
                  <a:lnTo>
                    <a:pt x="0" y="0"/>
                  </a:lnTo>
                  <a:lnTo>
                    <a:pt x="634" y="3810"/>
                  </a:lnTo>
                  <a:lnTo>
                    <a:pt x="317500" y="3810"/>
                  </a:lnTo>
                  <a:lnTo>
                    <a:pt x="317500" y="0"/>
                  </a:lnTo>
                  <a:close/>
                </a:path>
              </a:pathLst>
            </a:custGeom>
            <a:solidFill>
              <a:srgbClr val="BC4A00"/>
            </a:solidFill>
          </p:spPr>
          <p:txBody>
            <a:bodyPr wrap="square" lIns="0" tIns="0" rIns="0" bIns="0" rtlCol="0"/>
            <a:lstStyle/>
            <a:p>
              <a:endParaRPr/>
            </a:p>
          </p:txBody>
        </p:sp>
        <p:sp>
          <p:nvSpPr>
            <p:cNvPr id="332" name="object 332"/>
            <p:cNvSpPr/>
            <p:nvPr/>
          </p:nvSpPr>
          <p:spPr>
            <a:xfrm>
              <a:off x="6794923" y="1132840"/>
              <a:ext cx="317500" cy="3810"/>
            </a:xfrm>
            <a:custGeom>
              <a:avLst/>
              <a:gdLst/>
              <a:ahLst/>
              <a:cxnLst/>
              <a:rect l="l" t="t" r="r" b="b"/>
              <a:pathLst>
                <a:path w="317500" h="3809">
                  <a:moveTo>
                    <a:pt x="317076" y="0"/>
                  </a:moveTo>
                  <a:lnTo>
                    <a:pt x="0" y="0"/>
                  </a:lnTo>
                  <a:lnTo>
                    <a:pt x="635" y="3810"/>
                  </a:lnTo>
                  <a:lnTo>
                    <a:pt x="317076" y="3810"/>
                  </a:lnTo>
                  <a:lnTo>
                    <a:pt x="317076" y="0"/>
                  </a:lnTo>
                  <a:close/>
                </a:path>
              </a:pathLst>
            </a:custGeom>
            <a:solidFill>
              <a:srgbClr val="C04C00"/>
            </a:solidFill>
          </p:spPr>
          <p:txBody>
            <a:bodyPr wrap="square" lIns="0" tIns="0" rIns="0" bIns="0" rtlCol="0"/>
            <a:lstStyle/>
            <a:p>
              <a:endParaRPr/>
            </a:p>
          </p:txBody>
        </p:sp>
        <p:sp>
          <p:nvSpPr>
            <p:cNvPr id="333" name="object 333"/>
            <p:cNvSpPr/>
            <p:nvPr/>
          </p:nvSpPr>
          <p:spPr>
            <a:xfrm>
              <a:off x="6795656" y="1136649"/>
              <a:ext cx="316865" cy="3810"/>
            </a:xfrm>
            <a:custGeom>
              <a:avLst/>
              <a:gdLst/>
              <a:ahLst/>
              <a:cxnLst/>
              <a:rect l="l" t="t" r="r" b="b"/>
              <a:pathLst>
                <a:path w="316865" h="3809">
                  <a:moveTo>
                    <a:pt x="316344" y="0"/>
                  </a:moveTo>
                  <a:lnTo>
                    <a:pt x="0" y="0"/>
                  </a:lnTo>
                  <a:lnTo>
                    <a:pt x="0" y="1270"/>
                  </a:lnTo>
                  <a:lnTo>
                    <a:pt x="431" y="1270"/>
                  </a:lnTo>
                  <a:lnTo>
                    <a:pt x="431" y="3810"/>
                  </a:lnTo>
                  <a:lnTo>
                    <a:pt x="315391" y="3810"/>
                  </a:lnTo>
                  <a:lnTo>
                    <a:pt x="315391" y="1270"/>
                  </a:lnTo>
                  <a:lnTo>
                    <a:pt x="316344" y="1270"/>
                  </a:lnTo>
                  <a:lnTo>
                    <a:pt x="316344" y="0"/>
                  </a:lnTo>
                  <a:close/>
                </a:path>
              </a:pathLst>
            </a:custGeom>
            <a:solidFill>
              <a:srgbClr val="C34D00"/>
            </a:solidFill>
          </p:spPr>
          <p:txBody>
            <a:bodyPr wrap="square" lIns="0" tIns="0" rIns="0" bIns="0" rtlCol="0"/>
            <a:lstStyle/>
            <a:p>
              <a:endParaRPr/>
            </a:p>
          </p:txBody>
        </p:sp>
        <p:sp>
          <p:nvSpPr>
            <p:cNvPr id="334" name="object 334"/>
            <p:cNvSpPr/>
            <p:nvPr/>
          </p:nvSpPr>
          <p:spPr>
            <a:xfrm>
              <a:off x="6796722" y="1140459"/>
              <a:ext cx="312420" cy="3810"/>
            </a:xfrm>
            <a:custGeom>
              <a:avLst/>
              <a:gdLst/>
              <a:ahLst/>
              <a:cxnLst/>
              <a:rect l="l" t="t" r="r" b="b"/>
              <a:pathLst>
                <a:path w="312420" h="3809">
                  <a:moveTo>
                    <a:pt x="312420" y="0"/>
                  </a:moveTo>
                  <a:lnTo>
                    <a:pt x="0" y="0"/>
                  </a:lnTo>
                  <a:lnTo>
                    <a:pt x="0" y="2540"/>
                  </a:lnTo>
                  <a:lnTo>
                    <a:pt x="520" y="2540"/>
                  </a:lnTo>
                  <a:lnTo>
                    <a:pt x="520" y="3810"/>
                  </a:lnTo>
                  <a:lnTo>
                    <a:pt x="311251" y="3810"/>
                  </a:lnTo>
                  <a:lnTo>
                    <a:pt x="311251" y="2540"/>
                  </a:lnTo>
                  <a:lnTo>
                    <a:pt x="312420" y="2540"/>
                  </a:lnTo>
                  <a:lnTo>
                    <a:pt x="312420" y="0"/>
                  </a:lnTo>
                  <a:close/>
                </a:path>
              </a:pathLst>
            </a:custGeom>
            <a:solidFill>
              <a:srgbClr val="C74F00"/>
            </a:solidFill>
          </p:spPr>
          <p:txBody>
            <a:bodyPr wrap="square" lIns="0" tIns="0" rIns="0" bIns="0" rtlCol="0"/>
            <a:lstStyle/>
            <a:p>
              <a:endParaRPr/>
            </a:p>
          </p:txBody>
        </p:sp>
        <p:sp>
          <p:nvSpPr>
            <p:cNvPr id="335" name="object 335"/>
            <p:cNvSpPr/>
            <p:nvPr/>
          </p:nvSpPr>
          <p:spPr>
            <a:xfrm>
              <a:off x="6797463" y="1144269"/>
              <a:ext cx="310515" cy="3810"/>
            </a:xfrm>
            <a:custGeom>
              <a:avLst/>
              <a:gdLst/>
              <a:ahLst/>
              <a:cxnLst/>
              <a:rect l="l" t="t" r="r" b="b"/>
              <a:pathLst>
                <a:path w="310515" h="3809">
                  <a:moveTo>
                    <a:pt x="310303" y="0"/>
                  </a:moveTo>
                  <a:lnTo>
                    <a:pt x="0" y="0"/>
                  </a:lnTo>
                  <a:lnTo>
                    <a:pt x="1270" y="3809"/>
                  </a:lnTo>
                  <a:lnTo>
                    <a:pt x="309033" y="3809"/>
                  </a:lnTo>
                  <a:lnTo>
                    <a:pt x="310303" y="0"/>
                  </a:lnTo>
                  <a:close/>
                </a:path>
              </a:pathLst>
            </a:custGeom>
            <a:solidFill>
              <a:srgbClr val="CA5000"/>
            </a:solidFill>
          </p:spPr>
          <p:txBody>
            <a:bodyPr wrap="square" lIns="0" tIns="0" rIns="0" bIns="0" rtlCol="0"/>
            <a:lstStyle/>
            <a:p>
              <a:endParaRPr/>
            </a:p>
          </p:txBody>
        </p:sp>
        <p:sp>
          <p:nvSpPr>
            <p:cNvPr id="336" name="object 336"/>
            <p:cNvSpPr/>
            <p:nvPr/>
          </p:nvSpPr>
          <p:spPr>
            <a:xfrm>
              <a:off x="6799148" y="1148079"/>
              <a:ext cx="307340" cy="3810"/>
            </a:xfrm>
            <a:custGeom>
              <a:avLst/>
              <a:gdLst/>
              <a:ahLst/>
              <a:cxnLst/>
              <a:rect l="l" t="t" r="r" b="b"/>
              <a:pathLst>
                <a:path w="307340" h="3809">
                  <a:moveTo>
                    <a:pt x="306920" y="0"/>
                  </a:moveTo>
                  <a:lnTo>
                    <a:pt x="0" y="0"/>
                  </a:lnTo>
                  <a:lnTo>
                    <a:pt x="0" y="2540"/>
                  </a:lnTo>
                  <a:lnTo>
                    <a:pt x="901" y="2540"/>
                  </a:lnTo>
                  <a:lnTo>
                    <a:pt x="901" y="3810"/>
                  </a:lnTo>
                  <a:lnTo>
                    <a:pt x="306184" y="3810"/>
                  </a:lnTo>
                  <a:lnTo>
                    <a:pt x="306184" y="2540"/>
                  </a:lnTo>
                  <a:lnTo>
                    <a:pt x="306920" y="2540"/>
                  </a:lnTo>
                  <a:lnTo>
                    <a:pt x="306920" y="0"/>
                  </a:lnTo>
                  <a:close/>
                </a:path>
              </a:pathLst>
            </a:custGeom>
            <a:solidFill>
              <a:srgbClr val="CE5100"/>
            </a:solidFill>
          </p:spPr>
          <p:txBody>
            <a:bodyPr wrap="square" lIns="0" tIns="0" rIns="0" bIns="0" rtlCol="0"/>
            <a:lstStyle/>
            <a:p>
              <a:endParaRPr/>
            </a:p>
          </p:txBody>
        </p:sp>
        <p:sp>
          <p:nvSpPr>
            <p:cNvPr id="337" name="object 337"/>
            <p:cNvSpPr/>
            <p:nvPr/>
          </p:nvSpPr>
          <p:spPr>
            <a:xfrm>
              <a:off x="6800532" y="1151889"/>
              <a:ext cx="304800" cy="3810"/>
            </a:xfrm>
            <a:custGeom>
              <a:avLst/>
              <a:gdLst/>
              <a:ahLst/>
              <a:cxnLst/>
              <a:rect l="l" t="t" r="r" b="b"/>
              <a:pathLst>
                <a:path w="304800" h="3809">
                  <a:moveTo>
                    <a:pt x="304482" y="0"/>
                  </a:moveTo>
                  <a:lnTo>
                    <a:pt x="0" y="0"/>
                  </a:lnTo>
                  <a:lnTo>
                    <a:pt x="2857" y="3810"/>
                  </a:lnTo>
                  <a:lnTo>
                    <a:pt x="302577" y="3810"/>
                  </a:lnTo>
                  <a:lnTo>
                    <a:pt x="304482" y="0"/>
                  </a:lnTo>
                  <a:close/>
                </a:path>
              </a:pathLst>
            </a:custGeom>
            <a:solidFill>
              <a:srgbClr val="D15300"/>
            </a:solidFill>
          </p:spPr>
          <p:txBody>
            <a:bodyPr wrap="square" lIns="0" tIns="0" rIns="0" bIns="0" rtlCol="0"/>
            <a:lstStyle/>
            <a:p>
              <a:endParaRPr/>
            </a:p>
          </p:txBody>
        </p:sp>
        <p:sp>
          <p:nvSpPr>
            <p:cNvPr id="338" name="object 338"/>
            <p:cNvSpPr/>
            <p:nvPr/>
          </p:nvSpPr>
          <p:spPr>
            <a:xfrm>
              <a:off x="6802907" y="1154429"/>
              <a:ext cx="300990" cy="3810"/>
            </a:xfrm>
            <a:custGeom>
              <a:avLst/>
              <a:gdLst/>
              <a:ahLst/>
              <a:cxnLst/>
              <a:rect l="l" t="t" r="r" b="b"/>
              <a:pathLst>
                <a:path w="300990" h="3809">
                  <a:moveTo>
                    <a:pt x="300520" y="0"/>
                  </a:moveTo>
                  <a:lnTo>
                    <a:pt x="0" y="0"/>
                  </a:lnTo>
                  <a:lnTo>
                    <a:pt x="0" y="1270"/>
                  </a:lnTo>
                  <a:lnTo>
                    <a:pt x="1244" y="1270"/>
                  </a:lnTo>
                  <a:lnTo>
                    <a:pt x="1244" y="3810"/>
                  </a:lnTo>
                  <a:lnTo>
                    <a:pt x="299427" y="3810"/>
                  </a:lnTo>
                  <a:lnTo>
                    <a:pt x="299427" y="1270"/>
                  </a:lnTo>
                  <a:lnTo>
                    <a:pt x="300520" y="1270"/>
                  </a:lnTo>
                  <a:lnTo>
                    <a:pt x="300520" y="0"/>
                  </a:lnTo>
                  <a:close/>
                </a:path>
              </a:pathLst>
            </a:custGeom>
            <a:solidFill>
              <a:srgbClr val="D45400"/>
            </a:solidFill>
          </p:spPr>
          <p:txBody>
            <a:bodyPr wrap="square" lIns="0" tIns="0" rIns="0" bIns="0" rtlCol="0"/>
            <a:lstStyle/>
            <a:p>
              <a:endParaRPr/>
            </a:p>
          </p:txBody>
        </p:sp>
        <p:sp>
          <p:nvSpPr>
            <p:cNvPr id="339" name="object 339"/>
            <p:cNvSpPr/>
            <p:nvPr/>
          </p:nvSpPr>
          <p:spPr>
            <a:xfrm>
              <a:off x="6804913" y="1158239"/>
              <a:ext cx="297180" cy="5080"/>
            </a:xfrm>
            <a:custGeom>
              <a:avLst/>
              <a:gdLst/>
              <a:ahLst/>
              <a:cxnLst/>
              <a:rect l="l" t="t" r="r" b="b"/>
              <a:pathLst>
                <a:path w="297179" h="5080">
                  <a:moveTo>
                    <a:pt x="296671" y="0"/>
                  </a:moveTo>
                  <a:lnTo>
                    <a:pt x="0" y="0"/>
                  </a:lnTo>
                  <a:lnTo>
                    <a:pt x="2285" y="3810"/>
                  </a:lnTo>
                  <a:lnTo>
                    <a:pt x="3238" y="5080"/>
                  </a:lnTo>
                  <a:lnTo>
                    <a:pt x="293115" y="5080"/>
                  </a:lnTo>
                  <a:lnTo>
                    <a:pt x="294385" y="3810"/>
                  </a:lnTo>
                  <a:lnTo>
                    <a:pt x="296671" y="0"/>
                  </a:lnTo>
                  <a:close/>
                </a:path>
              </a:pathLst>
            </a:custGeom>
            <a:solidFill>
              <a:srgbClr val="D85500"/>
            </a:solidFill>
          </p:spPr>
          <p:txBody>
            <a:bodyPr wrap="square" lIns="0" tIns="0" rIns="0" bIns="0" rtlCol="0"/>
            <a:lstStyle/>
            <a:p>
              <a:endParaRPr/>
            </a:p>
          </p:txBody>
        </p:sp>
        <p:sp>
          <p:nvSpPr>
            <p:cNvPr id="340" name="object 340"/>
            <p:cNvSpPr/>
            <p:nvPr/>
          </p:nvSpPr>
          <p:spPr>
            <a:xfrm>
              <a:off x="6807200" y="1162050"/>
              <a:ext cx="292100" cy="3810"/>
            </a:xfrm>
            <a:custGeom>
              <a:avLst/>
              <a:gdLst/>
              <a:ahLst/>
              <a:cxnLst/>
              <a:rect l="l" t="t" r="r" b="b"/>
              <a:pathLst>
                <a:path w="292100" h="3809">
                  <a:moveTo>
                    <a:pt x="292100" y="0"/>
                  </a:moveTo>
                  <a:lnTo>
                    <a:pt x="0" y="0"/>
                  </a:lnTo>
                  <a:lnTo>
                    <a:pt x="2857" y="3810"/>
                  </a:lnTo>
                  <a:lnTo>
                    <a:pt x="288289" y="3810"/>
                  </a:lnTo>
                  <a:lnTo>
                    <a:pt x="292100" y="0"/>
                  </a:lnTo>
                  <a:close/>
                </a:path>
              </a:pathLst>
            </a:custGeom>
            <a:solidFill>
              <a:srgbClr val="DB5700"/>
            </a:solidFill>
          </p:spPr>
          <p:txBody>
            <a:bodyPr wrap="square" lIns="0" tIns="0" rIns="0" bIns="0" rtlCol="0"/>
            <a:lstStyle/>
            <a:p>
              <a:endParaRPr/>
            </a:p>
          </p:txBody>
        </p:sp>
        <p:sp>
          <p:nvSpPr>
            <p:cNvPr id="341" name="object 341"/>
            <p:cNvSpPr/>
            <p:nvPr/>
          </p:nvSpPr>
          <p:spPr>
            <a:xfrm>
              <a:off x="6810527" y="1165859"/>
              <a:ext cx="284480" cy="3810"/>
            </a:xfrm>
            <a:custGeom>
              <a:avLst/>
              <a:gdLst/>
              <a:ahLst/>
              <a:cxnLst/>
              <a:rect l="l" t="t" r="r" b="b"/>
              <a:pathLst>
                <a:path w="284479" h="3809">
                  <a:moveTo>
                    <a:pt x="284327" y="0"/>
                  </a:moveTo>
                  <a:lnTo>
                    <a:pt x="0" y="0"/>
                  </a:lnTo>
                  <a:lnTo>
                    <a:pt x="0" y="1270"/>
                  </a:lnTo>
                  <a:lnTo>
                    <a:pt x="1752" y="1270"/>
                  </a:lnTo>
                  <a:lnTo>
                    <a:pt x="1752" y="3810"/>
                  </a:lnTo>
                  <a:lnTo>
                    <a:pt x="282740" y="3810"/>
                  </a:lnTo>
                  <a:lnTo>
                    <a:pt x="282740" y="1270"/>
                  </a:lnTo>
                  <a:lnTo>
                    <a:pt x="284327" y="1270"/>
                  </a:lnTo>
                  <a:lnTo>
                    <a:pt x="284327" y="0"/>
                  </a:lnTo>
                  <a:close/>
                </a:path>
              </a:pathLst>
            </a:custGeom>
            <a:solidFill>
              <a:srgbClr val="DF5800"/>
            </a:solidFill>
          </p:spPr>
          <p:txBody>
            <a:bodyPr wrap="square" lIns="0" tIns="0" rIns="0" bIns="0" rtlCol="0"/>
            <a:lstStyle/>
            <a:p>
              <a:endParaRPr/>
            </a:p>
          </p:txBody>
        </p:sp>
        <p:sp>
          <p:nvSpPr>
            <p:cNvPr id="342" name="object 342"/>
            <p:cNvSpPr/>
            <p:nvPr/>
          </p:nvSpPr>
          <p:spPr>
            <a:xfrm>
              <a:off x="6813550" y="1169669"/>
              <a:ext cx="278765" cy="3810"/>
            </a:xfrm>
            <a:custGeom>
              <a:avLst/>
              <a:gdLst/>
              <a:ahLst/>
              <a:cxnLst/>
              <a:rect l="l" t="t" r="r" b="b"/>
              <a:pathLst>
                <a:path w="278765" h="3809">
                  <a:moveTo>
                    <a:pt x="278764" y="0"/>
                  </a:moveTo>
                  <a:lnTo>
                    <a:pt x="0" y="0"/>
                  </a:lnTo>
                  <a:lnTo>
                    <a:pt x="3809" y="3809"/>
                  </a:lnTo>
                  <a:lnTo>
                    <a:pt x="275907" y="3809"/>
                  </a:lnTo>
                  <a:lnTo>
                    <a:pt x="278764" y="0"/>
                  </a:lnTo>
                  <a:close/>
                </a:path>
              </a:pathLst>
            </a:custGeom>
            <a:solidFill>
              <a:srgbClr val="E25A00"/>
            </a:solidFill>
          </p:spPr>
          <p:txBody>
            <a:bodyPr wrap="square" lIns="0" tIns="0" rIns="0" bIns="0" rtlCol="0"/>
            <a:lstStyle/>
            <a:p>
              <a:endParaRPr/>
            </a:p>
          </p:txBody>
        </p:sp>
        <p:sp>
          <p:nvSpPr>
            <p:cNvPr id="343" name="object 343"/>
            <p:cNvSpPr/>
            <p:nvPr/>
          </p:nvSpPr>
          <p:spPr>
            <a:xfrm>
              <a:off x="6817359" y="1173480"/>
              <a:ext cx="272415" cy="3810"/>
            </a:xfrm>
            <a:custGeom>
              <a:avLst/>
              <a:gdLst/>
              <a:ahLst/>
              <a:cxnLst/>
              <a:rect l="l" t="t" r="r" b="b"/>
              <a:pathLst>
                <a:path w="272415" h="3809">
                  <a:moveTo>
                    <a:pt x="272097" y="0"/>
                  </a:moveTo>
                  <a:lnTo>
                    <a:pt x="0" y="0"/>
                  </a:lnTo>
                  <a:lnTo>
                    <a:pt x="3810" y="3810"/>
                  </a:lnTo>
                  <a:lnTo>
                    <a:pt x="269240" y="3810"/>
                  </a:lnTo>
                  <a:lnTo>
                    <a:pt x="272097" y="0"/>
                  </a:lnTo>
                  <a:close/>
                </a:path>
              </a:pathLst>
            </a:custGeom>
            <a:solidFill>
              <a:srgbClr val="E65B00"/>
            </a:solidFill>
          </p:spPr>
          <p:txBody>
            <a:bodyPr wrap="square" lIns="0" tIns="0" rIns="0" bIns="0" rtlCol="0"/>
            <a:lstStyle/>
            <a:p>
              <a:endParaRPr/>
            </a:p>
          </p:txBody>
        </p:sp>
        <p:sp>
          <p:nvSpPr>
            <p:cNvPr id="344" name="object 344"/>
            <p:cNvSpPr/>
            <p:nvPr/>
          </p:nvSpPr>
          <p:spPr>
            <a:xfrm>
              <a:off x="6821170" y="1177289"/>
              <a:ext cx="265430" cy="3810"/>
            </a:xfrm>
            <a:custGeom>
              <a:avLst/>
              <a:gdLst/>
              <a:ahLst/>
              <a:cxnLst/>
              <a:rect l="l" t="t" r="r" b="b"/>
              <a:pathLst>
                <a:path w="265429" h="3809">
                  <a:moveTo>
                    <a:pt x="265429" y="0"/>
                  </a:moveTo>
                  <a:lnTo>
                    <a:pt x="0" y="0"/>
                  </a:lnTo>
                  <a:lnTo>
                    <a:pt x="5079" y="3810"/>
                  </a:lnTo>
                  <a:lnTo>
                    <a:pt x="257809" y="3810"/>
                  </a:lnTo>
                  <a:lnTo>
                    <a:pt x="265429" y="0"/>
                  </a:lnTo>
                  <a:close/>
                </a:path>
              </a:pathLst>
            </a:custGeom>
            <a:solidFill>
              <a:srgbClr val="E95C00"/>
            </a:solidFill>
          </p:spPr>
          <p:txBody>
            <a:bodyPr wrap="square" lIns="0" tIns="0" rIns="0" bIns="0" rtlCol="0"/>
            <a:lstStyle/>
            <a:p>
              <a:endParaRPr/>
            </a:p>
          </p:txBody>
        </p:sp>
        <p:sp>
          <p:nvSpPr>
            <p:cNvPr id="345" name="object 345"/>
            <p:cNvSpPr/>
            <p:nvPr/>
          </p:nvSpPr>
          <p:spPr>
            <a:xfrm>
              <a:off x="6824556" y="1179830"/>
              <a:ext cx="257175" cy="5080"/>
            </a:xfrm>
            <a:custGeom>
              <a:avLst/>
              <a:gdLst/>
              <a:ahLst/>
              <a:cxnLst/>
              <a:rect l="l" t="t" r="r" b="b"/>
              <a:pathLst>
                <a:path w="257175" h="5080">
                  <a:moveTo>
                    <a:pt x="256963" y="0"/>
                  </a:moveTo>
                  <a:lnTo>
                    <a:pt x="0" y="0"/>
                  </a:lnTo>
                  <a:lnTo>
                    <a:pt x="1693" y="1270"/>
                  </a:lnTo>
                  <a:lnTo>
                    <a:pt x="8043" y="5080"/>
                  </a:lnTo>
                  <a:lnTo>
                    <a:pt x="249343" y="5080"/>
                  </a:lnTo>
                  <a:lnTo>
                    <a:pt x="254423" y="1270"/>
                  </a:lnTo>
                  <a:lnTo>
                    <a:pt x="256963" y="0"/>
                  </a:lnTo>
                  <a:close/>
                </a:path>
              </a:pathLst>
            </a:custGeom>
            <a:solidFill>
              <a:srgbClr val="EC5E00"/>
            </a:solidFill>
          </p:spPr>
          <p:txBody>
            <a:bodyPr wrap="square" lIns="0" tIns="0" rIns="0" bIns="0" rtlCol="0"/>
            <a:lstStyle/>
            <a:p>
              <a:endParaRPr/>
            </a:p>
          </p:txBody>
        </p:sp>
        <p:sp>
          <p:nvSpPr>
            <p:cNvPr id="346" name="object 346"/>
            <p:cNvSpPr/>
            <p:nvPr/>
          </p:nvSpPr>
          <p:spPr>
            <a:xfrm>
              <a:off x="6830483" y="1183639"/>
              <a:ext cx="245110" cy="3810"/>
            </a:xfrm>
            <a:custGeom>
              <a:avLst/>
              <a:gdLst/>
              <a:ahLst/>
              <a:cxnLst/>
              <a:rect l="l" t="t" r="r" b="b"/>
              <a:pathLst>
                <a:path w="245109" h="3809">
                  <a:moveTo>
                    <a:pt x="245110" y="0"/>
                  </a:moveTo>
                  <a:lnTo>
                    <a:pt x="0" y="0"/>
                  </a:lnTo>
                  <a:lnTo>
                    <a:pt x="2116" y="1270"/>
                  </a:lnTo>
                  <a:lnTo>
                    <a:pt x="5503" y="3810"/>
                  </a:lnTo>
                  <a:lnTo>
                    <a:pt x="239183" y="3810"/>
                  </a:lnTo>
                  <a:lnTo>
                    <a:pt x="243416" y="1270"/>
                  </a:lnTo>
                  <a:lnTo>
                    <a:pt x="245110" y="0"/>
                  </a:lnTo>
                  <a:close/>
                </a:path>
              </a:pathLst>
            </a:custGeom>
            <a:solidFill>
              <a:srgbClr val="F05F00"/>
            </a:solidFill>
          </p:spPr>
          <p:txBody>
            <a:bodyPr wrap="square" lIns="0" tIns="0" rIns="0" bIns="0" rtlCol="0"/>
            <a:lstStyle/>
            <a:p>
              <a:endParaRPr/>
            </a:p>
          </p:txBody>
        </p:sp>
        <p:sp>
          <p:nvSpPr>
            <p:cNvPr id="347" name="object 347"/>
            <p:cNvSpPr/>
            <p:nvPr/>
          </p:nvSpPr>
          <p:spPr>
            <a:xfrm>
              <a:off x="6835986" y="1187450"/>
              <a:ext cx="233679" cy="3810"/>
            </a:xfrm>
            <a:custGeom>
              <a:avLst/>
              <a:gdLst/>
              <a:ahLst/>
              <a:cxnLst/>
              <a:rect l="l" t="t" r="r" b="b"/>
              <a:pathLst>
                <a:path w="233679" h="3809">
                  <a:moveTo>
                    <a:pt x="233680" y="0"/>
                  </a:moveTo>
                  <a:lnTo>
                    <a:pt x="0" y="0"/>
                  </a:lnTo>
                  <a:lnTo>
                    <a:pt x="1693" y="1270"/>
                  </a:lnTo>
                  <a:lnTo>
                    <a:pt x="9313" y="3810"/>
                  </a:lnTo>
                  <a:lnTo>
                    <a:pt x="225213" y="3810"/>
                  </a:lnTo>
                  <a:lnTo>
                    <a:pt x="231563" y="1270"/>
                  </a:lnTo>
                  <a:lnTo>
                    <a:pt x="233680" y="0"/>
                  </a:lnTo>
                  <a:close/>
                </a:path>
              </a:pathLst>
            </a:custGeom>
            <a:solidFill>
              <a:srgbClr val="F36000"/>
            </a:solidFill>
          </p:spPr>
          <p:txBody>
            <a:bodyPr wrap="square" lIns="0" tIns="0" rIns="0" bIns="0" rtlCol="0"/>
            <a:lstStyle/>
            <a:p>
              <a:endParaRPr/>
            </a:p>
          </p:txBody>
        </p:sp>
        <p:sp>
          <p:nvSpPr>
            <p:cNvPr id="348" name="object 348"/>
            <p:cNvSpPr/>
            <p:nvPr/>
          </p:nvSpPr>
          <p:spPr>
            <a:xfrm>
              <a:off x="6845300" y="1191260"/>
              <a:ext cx="215900" cy="2540"/>
            </a:xfrm>
            <a:custGeom>
              <a:avLst/>
              <a:gdLst/>
              <a:ahLst/>
              <a:cxnLst/>
              <a:rect l="l" t="t" r="r" b="b"/>
              <a:pathLst>
                <a:path w="215900" h="2540">
                  <a:moveTo>
                    <a:pt x="215900" y="0"/>
                  </a:moveTo>
                  <a:lnTo>
                    <a:pt x="0" y="0"/>
                  </a:lnTo>
                  <a:lnTo>
                    <a:pt x="5079" y="2539"/>
                  </a:lnTo>
                  <a:lnTo>
                    <a:pt x="209550" y="2539"/>
                  </a:lnTo>
                  <a:lnTo>
                    <a:pt x="215900" y="0"/>
                  </a:lnTo>
                  <a:close/>
                </a:path>
              </a:pathLst>
            </a:custGeom>
            <a:solidFill>
              <a:srgbClr val="F76200"/>
            </a:solidFill>
          </p:spPr>
          <p:txBody>
            <a:bodyPr wrap="square" lIns="0" tIns="0" rIns="0" bIns="0" rtlCol="0"/>
            <a:lstStyle/>
            <a:p>
              <a:endParaRPr/>
            </a:p>
          </p:txBody>
        </p:sp>
        <p:sp>
          <p:nvSpPr>
            <p:cNvPr id="349" name="object 349"/>
            <p:cNvSpPr/>
            <p:nvPr/>
          </p:nvSpPr>
          <p:spPr>
            <a:xfrm>
              <a:off x="6847840" y="1054100"/>
              <a:ext cx="184150" cy="3810"/>
            </a:xfrm>
            <a:custGeom>
              <a:avLst/>
              <a:gdLst/>
              <a:ahLst/>
              <a:cxnLst/>
              <a:rect l="l" t="t" r="r" b="b"/>
              <a:pathLst>
                <a:path w="184150" h="3809">
                  <a:moveTo>
                    <a:pt x="172720" y="0"/>
                  </a:moveTo>
                  <a:lnTo>
                    <a:pt x="10160" y="0"/>
                  </a:lnTo>
                  <a:lnTo>
                    <a:pt x="5080" y="2539"/>
                  </a:lnTo>
                  <a:lnTo>
                    <a:pt x="0" y="3810"/>
                  </a:lnTo>
                  <a:lnTo>
                    <a:pt x="184150" y="3810"/>
                  </a:lnTo>
                  <a:lnTo>
                    <a:pt x="179070" y="2539"/>
                  </a:lnTo>
                  <a:lnTo>
                    <a:pt x="172720" y="0"/>
                  </a:lnTo>
                  <a:close/>
                </a:path>
              </a:pathLst>
            </a:custGeom>
            <a:solidFill>
              <a:srgbClr val="752E00"/>
            </a:solidFill>
          </p:spPr>
          <p:txBody>
            <a:bodyPr wrap="square" lIns="0" tIns="0" rIns="0" bIns="0" rtlCol="0"/>
            <a:lstStyle/>
            <a:p>
              <a:endParaRPr/>
            </a:p>
          </p:txBody>
        </p:sp>
        <p:sp>
          <p:nvSpPr>
            <p:cNvPr id="350" name="object 350"/>
            <p:cNvSpPr/>
            <p:nvPr/>
          </p:nvSpPr>
          <p:spPr>
            <a:xfrm>
              <a:off x="6840220" y="1056640"/>
              <a:ext cx="199390" cy="3810"/>
            </a:xfrm>
            <a:custGeom>
              <a:avLst/>
              <a:gdLst/>
              <a:ahLst/>
              <a:cxnLst/>
              <a:rect l="l" t="t" r="r" b="b"/>
              <a:pathLst>
                <a:path w="199390" h="3809">
                  <a:moveTo>
                    <a:pt x="186689" y="0"/>
                  </a:moveTo>
                  <a:lnTo>
                    <a:pt x="12700" y="0"/>
                  </a:lnTo>
                  <a:lnTo>
                    <a:pt x="2539" y="2539"/>
                  </a:lnTo>
                  <a:lnTo>
                    <a:pt x="0" y="3810"/>
                  </a:lnTo>
                  <a:lnTo>
                    <a:pt x="199389" y="3810"/>
                  </a:lnTo>
                  <a:lnTo>
                    <a:pt x="196850" y="2539"/>
                  </a:lnTo>
                  <a:lnTo>
                    <a:pt x="186689" y="0"/>
                  </a:lnTo>
                  <a:close/>
                </a:path>
              </a:pathLst>
            </a:custGeom>
            <a:solidFill>
              <a:srgbClr val="792F00"/>
            </a:solidFill>
          </p:spPr>
          <p:txBody>
            <a:bodyPr wrap="square" lIns="0" tIns="0" rIns="0" bIns="0" rtlCol="0"/>
            <a:lstStyle/>
            <a:p>
              <a:endParaRPr/>
            </a:p>
          </p:txBody>
        </p:sp>
        <p:sp>
          <p:nvSpPr>
            <p:cNvPr id="351" name="object 351"/>
            <p:cNvSpPr/>
            <p:nvPr/>
          </p:nvSpPr>
          <p:spPr>
            <a:xfrm>
              <a:off x="6834293" y="1060450"/>
              <a:ext cx="210820" cy="3810"/>
            </a:xfrm>
            <a:custGeom>
              <a:avLst/>
              <a:gdLst/>
              <a:ahLst/>
              <a:cxnLst/>
              <a:rect l="l" t="t" r="r" b="b"/>
              <a:pathLst>
                <a:path w="210820" h="3809">
                  <a:moveTo>
                    <a:pt x="205316" y="0"/>
                  </a:moveTo>
                  <a:lnTo>
                    <a:pt x="5926" y="0"/>
                  </a:lnTo>
                  <a:lnTo>
                    <a:pt x="3386" y="1270"/>
                  </a:lnTo>
                  <a:lnTo>
                    <a:pt x="0" y="3810"/>
                  </a:lnTo>
                  <a:lnTo>
                    <a:pt x="210396" y="3810"/>
                  </a:lnTo>
                  <a:lnTo>
                    <a:pt x="207856" y="1270"/>
                  </a:lnTo>
                  <a:lnTo>
                    <a:pt x="205316" y="0"/>
                  </a:lnTo>
                  <a:close/>
                </a:path>
              </a:pathLst>
            </a:custGeom>
            <a:solidFill>
              <a:srgbClr val="7D3100"/>
            </a:solidFill>
          </p:spPr>
          <p:txBody>
            <a:bodyPr wrap="square" lIns="0" tIns="0" rIns="0" bIns="0" rtlCol="0"/>
            <a:lstStyle/>
            <a:p>
              <a:endParaRPr/>
            </a:p>
          </p:txBody>
        </p:sp>
        <p:sp>
          <p:nvSpPr>
            <p:cNvPr id="352" name="object 352"/>
            <p:cNvSpPr/>
            <p:nvPr/>
          </p:nvSpPr>
          <p:spPr>
            <a:xfrm>
              <a:off x="6831330" y="1064259"/>
              <a:ext cx="216535" cy="3810"/>
            </a:xfrm>
            <a:custGeom>
              <a:avLst/>
              <a:gdLst/>
              <a:ahLst/>
              <a:cxnLst/>
              <a:rect l="l" t="t" r="r" b="b"/>
              <a:pathLst>
                <a:path w="216534" h="3809">
                  <a:moveTo>
                    <a:pt x="216319" y="1270"/>
                  </a:moveTo>
                  <a:lnTo>
                    <a:pt x="213995" y="1270"/>
                  </a:lnTo>
                  <a:lnTo>
                    <a:pt x="213995" y="0"/>
                  </a:lnTo>
                  <a:lnTo>
                    <a:pt x="2108" y="0"/>
                  </a:lnTo>
                  <a:lnTo>
                    <a:pt x="2108" y="1270"/>
                  </a:lnTo>
                  <a:lnTo>
                    <a:pt x="0" y="1270"/>
                  </a:lnTo>
                  <a:lnTo>
                    <a:pt x="0" y="3810"/>
                  </a:lnTo>
                  <a:lnTo>
                    <a:pt x="216319" y="3810"/>
                  </a:lnTo>
                  <a:lnTo>
                    <a:pt x="216319" y="1270"/>
                  </a:lnTo>
                  <a:close/>
                </a:path>
              </a:pathLst>
            </a:custGeom>
            <a:solidFill>
              <a:srgbClr val="813300"/>
            </a:solidFill>
          </p:spPr>
          <p:txBody>
            <a:bodyPr wrap="square" lIns="0" tIns="0" rIns="0" bIns="0" rtlCol="0"/>
            <a:lstStyle/>
            <a:p>
              <a:endParaRPr/>
            </a:p>
          </p:txBody>
        </p:sp>
        <p:sp>
          <p:nvSpPr>
            <p:cNvPr id="353" name="object 353"/>
            <p:cNvSpPr/>
            <p:nvPr/>
          </p:nvSpPr>
          <p:spPr>
            <a:xfrm>
              <a:off x="6827088" y="1068069"/>
              <a:ext cx="225425" cy="3810"/>
            </a:xfrm>
            <a:custGeom>
              <a:avLst/>
              <a:gdLst/>
              <a:ahLst/>
              <a:cxnLst/>
              <a:rect l="l" t="t" r="r" b="b"/>
              <a:pathLst>
                <a:path w="225425" h="3809">
                  <a:moveTo>
                    <a:pt x="225221" y="1270"/>
                  </a:moveTo>
                  <a:lnTo>
                    <a:pt x="223100" y="1270"/>
                  </a:lnTo>
                  <a:lnTo>
                    <a:pt x="223100" y="0"/>
                  </a:lnTo>
                  <a:lnTo>
                    <a:pt x="2336" y="0"/>
                  </a:lnTo>
                  <a:lnTo>
                    <a:pt x="2336" y="1270"/>
                  </a:lnTo>
                  <a:lnTo>
                    <a:pt x="0" y="1270"/>
                  </a:lnTo>
                  <a:lnTo>
                    <a:pt x="0" y="3810"/>
                  </a:lnTo>
                  <a:lnTo>
                    <a:pt x="225221" y="3810"/>
                  </a:lnTo>
                  <a:lnTo>
                    <a:pt x="225221" y="1270"/>
                  </a:lnTo>
                  <a:close/>
                </a:path>
              </a:pathLst>
            </a:custGeom>
            <a:solidFill>
              <a:srgbClr val="853400"/>
            </a:solidFill>
          </p:spPr>
          <p:txBody>
            <a:bodyPr wrap="square" lIns="0" tIns="0" rIns="0" bIns="0" rtlCol="0"/>
            <a:lstStyle/>
            <a:p>
              <a:endParaRPr/>
            </a:p>
          </p:txBody>
        </p:sp>
        <p:sp>
          <p:nvSpPr>
            <p:cNvPr id="354" name="object 354"/>
            <p:cNvSpPr/>
            <p:nvPr/>
          </p:nvSpPr>
          <p:spPr>
            <a:xfrm>
              <a:off x="6822427" y="1071879"/>
              <a:ext cx="234315" cy="3810"/>
            </a:xfrm>
            <a:custGeom>
              <a:avLst/>
              <a:gdLst/>
              <a:ahLst/>
              <a:cxnLst/>
              <a:rect l="l" t="t" r="r" b="b"/>
              <a:pathLst>
                <a:path w="234315" h="3809">
                  <a:moveTo>
                    <a:pt x="233692" y="1270"/>
                  </a:moveTo>
                  <a:lnTo>
                    <a:pt x="231775" y="1270"/>
                  </a:lnTo>
                  <a:lnTo>
                    <a:pt x="231775" y="0"/>
                  </a:lnTo>
                  <a:lnTo>
                    <a:pt x="2120" y="0"/>
                  </a:lnTo>
                  <a:lnTo>
                    <a:pt x="2120" y="1270"/>
                  </a:lnTo>
                  <a:lnTo>
                    <a:pt x="0" y="1270"/>
                  </a:lnTo>
                  <a:lnTo>
                    <a:pt x="0" y="3810"/>
                  </a:lnTo>
                  <a:lnTo>
                    <a:pt x="233692" y="3810"/>
                  </a:lnTo>
                  <a:lnTo>
                    <a:pt x="233692" y="1270"/>
                  </a:lnTo>
                  <a:close/>
                </a:path>
              </a:pathLst>
            </a:custGeom>
            <a:solidFill>
              <a:srgbClr val="893600"/>
            </a:solidFill>
          </p:spPr>
          <p:txBody>
            <a:bodyPr wrap="square" lIns="0" tIns="0" rIns="0" bIns="0" rtlCol="0"/>
            <a:lstStyle/>
            <a:p>
              <a:endParaRPr/>
            </a:p>
          </p:txBody>
        </p:sp>
        <p:sp>
          <p:nvSpPr>
            <p:cNvPr id="355" name="object 355"/>
            <p:cNvSpPr/>
            <p:nvPr/>
          </p:nvSpPr>
          <p:spPr>
            <a:xfrm>
              <a:off x="6816090" y="1074419"/>
              <a:ext cx="246379" cy="5080"/>
            </a:xfrm>
            <a:custGeom>
              <a:avLst/>
              <a:gdLst/>
              <a:ahLst/>
              <a:cxnLst/>
              <a:rect l="l" t="t" r="r" b="b"/>
              <a:pathLst>
                <a:path w="246379" h="5080">
                  <a:moveTo>
                    <a:pt x="240029" y="0"/>
                  </a:moveTo>
                  <a:lnTo>
                    <a:pt x="6349" y="0"/>
                  </a:lnTo>
                  <a:lnTo>
                    <a:pt x="3809" y="2539"/>
                  </a:lnTo>
                  <a:lnTo>
                    <a:pt x="0" y="5079"/>
                  </a:lnTo>
                  <a:lnTo>
                    <a:pt x="246379" y="5079"/>
                  </a:lnTo>
                  <a:lnTo>
                    <a:pt x="242569" y="2539"/>
                  </a:lnTo>
                  <a:lnTo>
                    <a:pt x="240029" y="0"/>
                  </a:lnTo>
                  <a:close/>
                </a:path>
              </a:pathLst>
            </a:custGeom>
            <a:solidFill>
              <a:srgbClr val="8D3800"/>
            </a:solidFill>
          </p:spPr>
          <p:txBody>
            <a:bodyPr wrap="square" lIns="0" tIns="0" rIns="0" bIns="0" rtlCol="0"/>
            <a:lstStyle/>
            <a:p>
              <a:endParaRPr/>
            </a:p>
          </p:txBody>
        </p:sp>
        <p:sp>
          <p:nvSpPr>
            <p:cNvPr id="356" name="object 356"/>
            <p:cNvSpPr/>
            <p:nvPr/>
          </p:nvSpPr>
          <p:spPr>
            <a:xfrm>
              <a:off x="6814565" y="1078230"/>
              <a:ext cx="249554" cy="5080"/>
            </a:xfrm>
            <a:custGeom>
              <a:avLst/>
              <a:gdLst/>
              <a:ahLst/>
              <a:cxnLst/>
              <a:rect l="l" t="t" r="r" b="b"/>
              <a:pathLst>
                <a:path w="249554" h="5080">
                  <a:moveTo>
                    <a:pt x="245998" y="0"/>
                  </a:moveTo>
                  <a:lnTo>
                    <a:pt x="3428" y="0"/>
                  </a:lnTo>
                  <a:lnTo>
                    <a:pt x="1524" y="1270"/>
                  </a:lnTo>
                  <a:lnTo>
                    <a:pt x="0" y="5080"/>
                  </a:lnTo>
                  <a:lnTo>
                    <a:pt x="249427" y="5080"/>
                  </a:lnTo>
                  <a:lnTo>
                    <a:pt x="247903" y="1270"/>
                  </a:lnTo>
                  <a:lnTo>
                    <a:pt x="245998" y="0"/>
                  </a:lnTo>
                  <a:close/>
                </a:path>
              </a:pathLst>
            </a:custGeom>
            <a:solidFill>
              <a:srgbClr val="923900"/>
            </a:solidFill>
          </p:spPr>
          <p:txBody>
            <a:bodyPr wrap="square" lIns="0" tIns="0" rIns="0" bIns="0" rtlCol="0"/>
            <a:lstStyle/>
            <a:p>
              <a:endParaRPr/>
            </a:p>
          </p:txBody>
        </p:sp>
        <p:sp>
          <p:nvSpPr>
            <p:cNvPr id="357" name="object 357"/>
            <p:cNvSpPr/>
            <p:nvPr/>
          </p:nvSpPr>
          <p:spPr>
            <a:xfrm>
              <a:off x="6813550" y="1082040"/>
              <a:ext cx="251460" cy="3810"/>
            </a:xfrm>
            <a:custGeom>
              <a:avLst/>
              <a:gdLst/>
              <a:ahLst/>
              <a:cxnLst/>
              <a:rect l="l" t="t" r="r" b="b"/>
              <a:pathLst>
                <a:path w="251459" h="3809">
                  <a:moveTo>
                    <a:pt x="249935" y="0"/>
                  </a:moveTo>
                  <a:lnTo>
                    <a:pt x="1524" y="0"/>
                  </a:lnTo>
                  <a:lnTo>
                    <a:pt x="0" y="3810"/>
                  </a:lnTo>
                  <a:lnTo>
                    <a:pt x="251459" y="3810"/>
                  </a:lnTo>
                  <a:lnTo>
                    <a:pt x="249935" y="0"/>
                  </a:lnTo>
                  <a:close/>
                </a:path>
              </a:pathLst>
            </a:custGeom>
            <a:solidFill>
              <a:srgbClr val="963B00"/>
            </a:solidFill>
          </p:spPr>
          <p:txBody>
            <a:bodyPr wrap="square" lIns="0" tIns="0" rIns="0" bIns="0" rtlCol="0"/>
            <a:lstStyle/>
            <a:p>
              <a:endParaRPr/>
            </a:p>
          </p:txBody>
        </p:sp>
        <p:sp>
          <p:nvSpPr>
            <p:cNvPr id="358" name="object 358"/>
            <p:cNvSpPr/>
            <p:nvPr/>
          </p:nvSpPr>
          <p:spPr>
            <a:xfrm>
              <a:off x="6811645" y="1085850"/>
              <a:ext cx="255270" cy="3810"/>
            </a:xfrm>
            <a:custGeom>
              <a:avLst/>
              <a:gdLst/>
              <a:ahLst/>
              <a:cxnLst/>
              <a:rect l="l" t="t" r="r" b="b"/>
              <a:pathLst>
                <a:path w="255270" h="3809">
                  <a:moveTo>
                    <a:pt x="253365" y="0"/>
                  </a:moveTo>
                  <a:lnTo>
                    <a:pt x="1905" y="0"/>
                  </a:lnTo>
                  <a:lnTo>
                    <a:pt x="0" y="3810"/>
                  </a:lnTo>
                  <a:lnTo>
                    <a:pt x="255270" y="3810"/>
                  </a:lnTo>
                  <a:lnTo>
                    <a:pt x="253365" y="0"/>
                  </a:lnTo>
                  <a:close/>
                </a:path>
              </a:pathLst>
            </a:custGeom>
            <a:solidFill>
              <a:srgbClr val="9A3D00"/>
            </a:solidFill>
          </p:spPr>
          <p:txBody>
            <a:bodyPr wrap="square" lIns="0" tIns="0" rIns="0" bIns="0" rtlCol="0"/>
            <a:lstStyle/>
            <a:p>
              <a:endParaRPr/>
            </a:p>
          </p:txBody>
        </p:sp>
        <p:sp>
          <p:nvSpPr>
            <p:cNvPr id="359" name="object 359"/>
            <p:cNvSpPr/>
            <p:nvPr/>
          </p:nvSpPr>
          <p:spPr>
            <a:xfrm>
              <a:off x="6810692" y="1089659"/>
              <a:ext cx="257810" cy="3810"/>
            </a:xfrm>
            <a:custGeom>
              <a:avLst/>
              <a:gdLst/>
              <a:ahLst/>
              <a:cxnLst/>
              <a:rect l="l" t="t" r="r" b="b"/>
              <a:pathLst>
                <a:path w="257809" h="3809">
                  <a:moveTo>
                    <a:pt x="257492" y="1270"/>
                  </a:moveTo>
                  <a:lnTo>
                    <a:pt x="256540" y="1270"/>
                  </a:lnTo>
                  <a:lnTo>
                    <a:pt x="256540" y="0"/>
                  </a:lnTo>
                  <a:lnTo>
                    <a:pt x="622" y="0"/>
                  </a:lnTo>
                  <a:lnTo>
                    <a:pt x="622" y="1270"/>
                  </a:lnTo>
                  <a:lnTo>
                    <a:pt x="0" y="1270"/>
                  </a:lnTo>
                  <a:lnTo>
                    <a:pt x="0" y="3810"/>
                  </a:lnTo>
                  <a:lnTo>
                    <a:pt x="257492" y="3810"/>
                  </a:lnTo>
                  <a:lnTo>
                    <a:pt x="257492" y="1270"/>
                  </a:lnTo>
                  <a:close/>
                </a:path>
              </a:pathLst>
            </a:custGeom>
            <a:solidFill>
              <a:srgbClr val="9E3E00"/>
            </a:solidFill>
          </p:spPr>
          <p:txBody>
            <a:bodyPr wrap="square" lIns="0" tIns="0" rIns="0" bIns="0" rtlCol="0"/>
            <a:lstStyle/>
            <a:p>
              <a:endParaRPr/>
            </a:p>
          </p:txBody>
        </p:sp>
        <p:sp>
          <p:nvSpPr>
            <p:cNvPr id="360" name="object 360"/>
            <p:cNvSpPr/>
            <p:nvPr/>
          </p:nvSpPr>
          <p:spPr>
            <a:xfrm>
              <a:off x="6809422" y="1093469"/>
              <a:ext cx="260985" cy="3810"/>
            </a:xfrm>
            <a:custGeom>
              <a:avLst/>
              <a:gdLst/>
              <a:ahLst/>
              <a:cxnLst/>
              <a:rect l="l" t="t" r="r" b="b"/>
              <a:pathLst>
                <a:path w="260984" h="3809">
                  <a:moveTo>
                    <a:pt x="260819" y="2540"/>
                  </a:moveTo>
                  <a:lnTo>
                    <a:pt x="260032" y="2540"/>
                  </a:lnTo>
                  <a:lnTo>
                    <a:pt x="260032" y="0"/>
                  </a:lnTo>
                  <a:lnTo>
                    <a:pt x="635" y="0"/>
                  </a:lnTo>
                  <a:lnTo>
                    <a:pt x="635" y="2540"/>
                  </a:lnTo>
                  <a:lnTo>
                    <a:pt x="0" y="2540"/>
                  </a:lnTo>
                  <a:lnTo>
                    <a:pt x="0" y="3810"/>
                  </a:lnTo>
                  <a:lnTo>
                    <a:pt x="260819" y="3810"/>
                  </a:lnTo>
                  <a:lnTo>
                    <a:pt x="260819" y="2540"/>
                  </a:lnTo>
                  <a:close/>
                </a:path>
              </a:pathLst>
            </a:custGeom>
            <a:solidFill>
              <a:srgbClr val="A24000"/>
            </a:solidFill>
          </p:spPr>
          <p:txBody>
            <a:bodyPr wrap="square" lIns="0" tIns="0" rIns="0" bIns="0" rtlCol="0"/>
            <a:lstStyle/>
            <a:p>
              <a:endParaRPr/>
            </a:p>
          </p:txBody>
        </p:sp>
        <p:sp>
          <p:nvSpPr>
            <p:cNvPr id="361" name="object 361"/>
            <p:cNvSpPr/>
            <p:nvPr/>
          </p:nvSpPr>
          <p:spPr>
            <a:xfrm>
              <a:off x="6807200" y="1097280"/>
              <a:ext cx="264160" cy="3810"/>
            </a:xfrm>
            <a:custGeom>
              <a:avLst/>
              <a:gdLst/>
              <a:ahLst/>
              <a:cxnLst/>
              <a:rect l="l" t="t" r="r" b="b"/>
              <a:pathLst>
                <a:path w="264159" h="3809">
                  <a:moveTo>
                    <a:pt x="263207" y="0"/>
                  </a:moveTo>
                  <a:lnTo>
                    <a:pt x="1905" y="0"/>
                  </a:lnTo>
                  <a:lnTo>
                    <a:pt x="0" y="3810"/>
                  </a:lnTo>
                  <a:lnTo>
                    <a:pt x="264159" y="3810"/>
                  </a:lnTo>
                  <a:lnTo>
                    <a:pt x="263207" y="0"/>
                  </a:lnTo>
                  <a:close/>
                </a:path>
              </a:pathLst>
            </a:custGeom>
            <a:solidFill>
              <a:srgbClr val="A64200"/>
            </a:solidFill>
          </p:spPr>
          <p:txBody>
            <a:bodyPr wrap="square" lIns="0" tIns="0" rIns="0" bIns="0" rtlCol="0"/>
            <a:lstStyle/>
            <a:p>
              <a:endParaRPr/>
            </a:p>
          </p:txBody>
        </p:sp>
        <p:sp>
          <p:nvSpPr>
            <p:cNvPr id="362" name="object 362"/>
            <p:cNvSpPr/>
            <p:nvPr/>
          </p:nvSpPr>
          <p:spPr>
            <a:xfrm>
              <a:off x="6807200" y="1101090"/>
              <a:ext cx="266700" cy="3810"/>
            </a:xfrm>
            <a:custGeom>
              <a:avLst/>
              <a:gdLst/>
              <a:ahLst/>
              <a:cxnLst/>
              <a:rect l="l" t="t" r="r" b="b"/>
              <a:pathLst>
                <a:path w="266700" h="3809">
                  <a:moveTo>
                    <a:pt x="264159" y="0"/>
                  </a:moveTo>
                  <a:lnTo>
                    <a:pt x="0" y="0"/>
                  </a:lnTo>
                  <a:lnTo>
                    <a:pt x="0" y="3810"/>
                  </a:lnTo>
                  <a:lnTo>
                    <a:pt x="266700" y="3810"/>
                  </a:lnTo>
                  <a:lnTo>
                    <a:pt x="264159" y="0"/>
                  </a:lnTo>
                  <a:close/>
                </a:path>
              </a:pathLst>
            </a:custGeom>
            <a:solidFill>
              <a:srgbClr val="AA4300"/>
            </a:solidFill>
          </p:spPr>
          <p:txBody>
            <a:bodyPr wrap="square" lIns="0" tIns="0" rIns="0" bIns="0" rtlCol="0"/>
            <a:lstStyle/>
            <a:p>
              <a:endParaRPr/>
            </a:p>
          </p:txBody>
        </p:sp>
        <p:sp>
          <p:nvSpPr>
            <p:cNvPr id="363" name="object 363"/>
            <p:cNvSpPr/>
            <p:nvPr/>
          </p:nvSpPr>
          <p:spPr>
            <a:xfrm>
              <a:off x="6807200" y="1103629"/>
              <a:ext cx="266700" cy="5080"/>
            </a:xfrm>
            <a:custGeom>
              <a:avLst/>
              <a:gdLst/>
              <a:ahLst/>
              <a:cxnLst/>
              <a:rect l="l" t="t" r="r" b="b"/>
              <a:pathLst>
                <a:path w="266700" h="5080">
                  <a:moveTo>
                    <a:pt x="266700" y="1270"/>
                  </a:moveTo>
                  <a:lnTo>
                    <a:pt x="266268" y="1270"/>
                  </a:lnTo>
                  <a:lnTo>
                    <a:pt x="266268" y="0"/>
                  </a:lnTo>
                  <a:lnTo>
                    <a:pt x="0" y="0"/>
                  </a:lnTo>
                  <a:lnTo>
                    <a:pt x="0" y="1270"/>
                  </a:lnTo>
                  <a:lnTo>
                    <a:pt x="0" y="5080"/>
                  </a:lnTo>
                  <a:lnTo>
                    <a:pt x="266700" y="5080"/>
                  </a:lnTo>
                  <a:lnTo>
                    <a:pt x="266700" y="1270"/>
                  </a:lnTo>
                  <a:close/>
                </a:path>
              </a:pathLst>
            </a:custGeom>
            <a:solidFill>
              <a:srgbClr val="AF4500"/>
            </a:solidFill>
          </p:spPr>
          <p:txBody>
            <a:bodyPr wrap="square" lIns="0" tIns="0" rIns="0" bIns="0" rtlCol="0"/>
            <a:lstStyle/>
            <a:p>
              <a:endParaRPr/>
            </a:p>
          </p:txBody>
        </p:sp>
        <p:sp>
          <p:nvSpPr>
            <p:cNvPr id="364" name="object 364"/>
            <p:cNvSpPr/>
            <p:nvPr/>
          </p:nvSpPr>
          <p:spPr>
            <a:xfrm>
              <a:off x="6807200" y="1107440"/>
              <a:ext cx="266700" cy="5080"/>
            </a:xfrm>
            <a:custGeom>
              <a:avLst/>
              <a:gdLst/>
              <a:ahLst/>
              <a:cxnLst/>
              <a:rect l="l" t="t" r="r" b="b"/>
              <a:pathLst>
                <a:path w="266700" h="5080">
                  <a:moveTo>
                    <a:pt x="0" y="5080"/>
                  </a:moveTo>
                  <a:lnTo>
                    <a:pt x="0" y="0"/>
                  </a:lnTo>
                  <a:lnTo>
                    <a:pt x="266700" y="0"/>
                  </a:lnTo>
                  <a:lnTo>
                    <a:pt x="266700" y="5080"/>
                  </a:lnTo>
                  <a:lnTo>
                    <a:pt x="0" y="5080"/>
                  </a:lnTo>
                  <a:close/>
                </a:path>
              </a:pathLst>
            </a:custGeom>
            <a:solidFill>
              <a:srgbClr val="B34700"/>
            </a:solidFill>
          </p:spPr>
          <p:txBody>
            <a:bodyPr wrap="square" lIns="0" tIns="0" rIns="0" bIns="0" rtlCol="0"/>
            <a:lstStyle/>
            <a:p>
              <a:endParaRPr/>
            </a:p>
          </p:txBody>
        </p:sp>
        <p:sp>
          <p:nvSpPr>
            <p:cNvPr id="365" name="object 365"/>
            <p:cNvSpPr/>
            <p:nvPr/>
          </p:nvSpPr>
          <p:spPr>
            <a:xfrm>
              <a:off x="6807200" y="1111250"/>
              <a:ext cx="266700" cy="3810"/>
            </a:xfrm>
            <a:custGeom>
              <a:avLst/>
              <a:gdLst/>
              <a:ahLst/>
              <a:cxnLst/>
              <a:rect l="l" t="t" r="r" b="b"/>
              <a:pathLst>
                <a:path w="266700" h="3809">
                  <a:moveTo>
                    <a:pt x="0" y="3810"/>
                  </a:moveTo>
                  <a:lnTo>
                    <a:pt x="0" y="0"/>
                  </a:lnTo>
                  <a:lnTo>
                    <a:pt x="266700" y="0"/>
                  </a:lnTo>
                  <a:lnTo>
                    <a:pt x="266700" y="3810"/>
                  </a:lnTo>
                  <a:lnTo>
                    <a:pt x="0" y="3810"/>
                  </a:lnTo>
                  <a:close/>
                </a:path>
              </a:pathLst>
            </a:custGeom>
            <a:solidFill>
              <a:srgbClr val="B74800"/>
            </a:solidFill>
          </p:spPr>
          <p:txBody>
            <a:bodyPr wrap="square" lIns="0" tIns="0" rIns="0" bIns="0" rtlCol="0"/>
            <a:lstStyle/>
            <a:p>
              <a:endParaRPr/>
            </a:p>
          </p:txBody>
        </p:sp>
        <p:sp>
          <p:nvSpPr>
            <p:cNvPr id="366" name="object 366"/>
            <p:cNvSpPr/>
            <p:nvPr/>
          </p:nvSpPr>
          <p:spPr>
            <a:xfrm>
              <a:off x="6807200" y="1115059"/>
              <a:ext cx="266700" cy="3810"/>
            </a:xfrm>
            <a:custGeom>
              <a:avLst/>
              <a:gdLst/>
              <a:ahLst/>
              <a:cxnLst/>
              <a:rect l="l" t="t" r="r" b="b"/>
              <a:pathLst>
                <a:path w="266700" h="3809">
                  <a:moveTo>
                    <a:pt x="266700" y="0"/>
                  </a:moveTo>
                  <a:lnTo>
                    <a:pt x="0" y="0"/>
                  </a:lnTo>
                  <a:lnTo>
                    <a:pt x="0" y="2540"/>
                  </a:lnTo>
                  <a:lnTo>
                    <a:pt x="0" y="3810"/>
                  </a:lnTo>
                  <a:lnTo>
                    <a:pt x="266382" y="3810"/>
                  </a:lnTo>
                  <a:lnTo>
                    <a:pt x="266382" y="2540"/>
                  </a:lnTo>
                  <a:lnTo>
                    <a:pt x="266700" y="2540"/>
                  </a:lnTo>
                  <a:lnTo>
                    <a:pt x="266700" y="0"/>
                  </a:lnTo>
                  <a:close/>
                </a:path>
              </a:pathLst>
            </a:custGeom>
            <a:solidFill>
              <a:srgbClr val="BB4A00"/>
            </a:solidFill>
          </p:spPr>
          <p:txBody>
            <a:bodyPr wrap="square" lIns="0" tIns="0" rIns="0" bIns="0" rtlCol="0"/>
            <a:lstStyle/>
            <a:p>
              <a:endParaRPr/>
            </a:p>
          </p:txBody>
        </p:sp>
        <p:sp>
          <p:nvSpPr>
            <p:cNvPr id="367" name="object 367"/>
            <p:cNvSpPr/>
            <p:nvPr/>
          </p:nvSpPr>
          <p:spPr>
            <a:xfrm>
              <a:off x="6807200" y="1118869"/>
              <a:ext cx="266065" cy="3810"/>
            </a:xfrm>
            <a:custGeom>
              <a:avLst/>
              <a:gdLst/>
              <a:ahLst/>
              <a:cxnLst/>
              <a:rect l="l" t="t" r="r" b="b"/>
              <a:pathLst>
                <a:path w="266065" h="3809">
                  <a:moveTo>
                    <a:pt x="266064" y="0"/>
                  </a:moveTo>
                  <a:lnTo>
                    <a:pt x="0" y="0"/>
                  </a:lnTo>
                  <a:lnTo>
                    <a:pt x="0" y="3809"/>
                  </a:lnTo>
                  <a:lnTo>
                    <a:pt x="264159" y="3809"/>
                  </a:lnTo>
                  <a:lnTo>
                    <a:pt x="266064" y="0"/>
                  </a:lnTo>
                  <a:close/>
                </a:path>
              </a:pathLst>
            </a:custGeom>
            <a:solidFill>
              <a:srgbClr val="BF4C00"/>
            </a:solidFill>
          </p:spPr>
          <p:txBody>
            <a:bodyPr wrap="square" lIns="0" tIns="0" rIns="0" bIns="0" rtlCol="0"/>
            <a:lstStyle/>
            <a:p>
              <a:endParaRPr/>
            </a:p>
          </p:txBody>
        </p:sp>
        <p:sp>
          <p:nvSpPr>
            <p:cNvPr id="368" name="object 368"/>
            <p:cNvSpPr/>
            <p:nvPr/>
          </p:nvSpPr>
          <p:spPr>
            <a:xfrm>
              <a:off x="6807200" y="1122680"/>
              <a:ext cx="264160" cy="3810"/>
            </a:xfrm>
            <a:custGeom>
              <a:avLst/>
              <a:gdLst/>
              <a:ahLst/>
              <a:cxnLst/>
              <a:rect l="l" t="t" r="r" b="b"/>
              <a:pathLst>
                <a:path w="264159" h="3809">
                  <a:moveTo>
                    <a:pt x="264159" y="0"/>
                  </a:moveTo>
                  <a:lnTo>
                    <a:pt x="0" y="0"/>
                  </a:lnTo>
                  <a:lnTo>
                    <a:pt x="1904" y="3810"/>
                  </a:lnTo>
                  <a:lnTo>
                    <a:pt x="263207" y="3810"/>
                  </a:lnTo>
                  <a:lnTo>
                    <a:pt x="264159" y="0"/>
                  </a:lnTo>
                  <a:close/>
                </a:path>
              </a:pathLst>
            </a:custGeom>
            <a:solidFill>
              <a:srgbClr val="C34D00"/>
            </a:solidFill>
          </p:spPr>
          <p:txBody>
            <a:bodyPr wrap="square" lIns="0" tIns="0" rIns="0" bIns="0" rtlCol="0"/>
            <a:lstStyle/>
            <a:p>
              <a:endParaRPr/>
            </a:p>
          </p:txBody>
        </p:sp>
        <p:sp>
          <p:nvSpPr>
            <p:cNvPr id="369" name="object 369"/>
            <p:cNvSpPr/>
            <p:nvPr/>
          </p:nvSpPr>
          <p:spPr>
            <a:xfrm>
              <a:off x="6809422" y="1126489"/>
              <a:ext cx="260985" cy="3810"/>
            </a:xfrm>
            <a:custGeom>
              <a:avLst/>
              <a:gdLst/>
              <a:ahLst/>
              <a:cxnLst/>
              <a:rect l="l" t="t" r="r" b="b"/>
              <a:pathLst>
                <a:path w="260984" h="3809">
                  <a:moveTo>
                    <a:pt x="260819" y="0"/>
                  </a:moveTo>
                  <a:lnTo>
                    <a:pt x="0" y="0"/>
                  </a:lnTo>
                  <a:lnTo>
                    <a:pt x="0" y="1270"/>
                  </a:lnTo>
                  <a:lnTo>
                    <a:pt x="635" y="1270"/>
                  </a:lnTo>
                  <a:lnTo>
                    <a:pt x="635" y="3810"/>
                  </a:lnTo>
                  <a:lnTo>
                    <a:pt x="260032" y="3810"/>
                  </a:lnTo>
                  <a:lnTo>
                    <a:pt x="260032" y="1270"/>
                  </a:lnTo>
                  <a:lnTo>
                    <a:pt x="260819" y="1270"/>
                  </a:lnTo>
                  <a:lnTo>
                    <a:pt x="260819" y="0"/>
                  </a:lnTo>
                  <a:close/>
                </a:path>
              </a:pathLst>
            </a:custGeom>
            <a:solidFill>
              <a:srgbClr val="C84F00"/>
            </a:solidFill>
          </p:spPr>
          <p:txBody>
            <a:bodyPr wrap="square" lIns="0" tIns="0" rIns="0" bIns="0" rtlCol="0"/>
            <a:lstStyle/>
            <a:p>
              <a:endParaRPr/>
            </a:p>
          </p:txBody>
        </p:sp>
        <p:sp>
          <p:nvSpPr>
            <p:cNvPr id="370" name="object 370"/>
            <p:cNvSpPr/>
            <p:nvPr/>
          </p:nvSpPr>
          <p:spPr>
            <a:xfrm>
              <a:off x="6810692" y="1130299"/>
              <a:ext cx="257810" cy="3810"/>
            </a:xfrm>
            <a:custGeom>
              <a:avLst/>
              <a:gdLst/>
              <a:ahLst/>
              <a:cxnLst/>
              <a:rect l="l" t="t" r="r" b="b"/>
              <a:pathLst>
                <a:path w="257809" h="3809">
                  <a:moveTo>
                    <a:pt x="257492" y="0"/>
                  </a:moveTo>
                  <a:lnTo>
                    <a:pt x="0" y="0"/>
                  </a:lnTo>
                  <a:lnTo>
                    <a:pt x="0" y="2540"/>
                  </a:lnTo>
                  <a:lnTo>
                    <a:pt x="635" y="2540"/>
                  </a:lnTo>
                  <a:lnTo>
                    <a:pt x="635" y="3810"/>
                  </a:lnTo>
                  <a:lnTo>
                    <a:pt x="256540" y="3810"/>
                  </a:lnTo>
                  <a:lnTo>
                    <a:pt x="256540" y="2540"/>
                  </a:lnTo>
                  <a:lnTo>
                    <a:pt x="257492" y="2540"/>
                  </a:lnTo>
                  <a:lnTo>
                    <a:pt x="257492" y="0"/>
                  </a:lnTo>
                  <a:close/>
                </a:path>
              </a:pathLst>
            </a:custGeom>
            <a:solidFill>
              <a:srgbClr val="CC5100"/>
            </a:solidFill>
          </p:spPr>
          <p:txBody>
            <a:bodyPr wrap="square" lIns="0" tIns="0" rIns="0" bIns="0" rtlCol="0"/>
            <a:lstStyle/>
            <a:p>
              <a:endParaRPr/>
            </a:p>
          </p:txBody>
        </p:sp>
        <p:sp>
          <p:nvSpPr>
            <p:cNvPr id="371" name="object 371"/>
            <p:cNvSpPr/>
            <p:nvPr/>
          </p:nvSpPr>
          <p:spPr>
            <a:xfrm>
              <a:off x="6811009" y="1132840"/>
              <a:ext cx="256540" cy="3810"/>
            </a:xfrm>
            <a:custGeom>
              <a:avLst/>
              <a:gdLst/>
              <a:ahLst/>
              <a:cxnLst/>
              <a:rect l="l" t="t" r="r" b="b"/>
              <a:pathLst>
                <a:path w="256540" h="3809">
                  <a:moveTo>
                    <a:pt x="256540" y="0"/>
                  </a:moveTo>
                  <a:lnTo>
                    <a:pt x="0" y="0"/>
                  </a:lnTo>
                  <a:lnTo>
                    <a:pt x="1905" y="3810"/>
                  </a:lnTo>
                  <a:lnTo>
                    <a:pt x="254635" y="3810"/>
                  </a:lnTo>
                  <a:lnTo>
                    <a:pt x="256540" y="0"/>
                  </a:lnTo>
                  <a:close/>
                </a:path>
              </a:pathLst>
            </a:custGeom>
            <a:solidFill>
              <a:srgbClr val="D05200"/>
            </a:solidFill>
          </p:spPr>
          <p:txBody>
            <a:bodyPr wrap="square" lIns="0" tIns="0" rIns="0" bIns="0" rtlCol="0"/>
            <a:lstStyle/>
            <a:p>
              <a:endParaRPr/>
            </a:p>
          </p:txBody>
        </p:sp>
        <p:sp>
          <p:nvSpPr>
            <p:cNvPr id="372" name="object 372"/>
            <p:cNvSpPr/>
            <p:nvPr/>
          </p:nvSpPr>
          <p:spPr>
            <a:xfrm>
              <a:off x="6812915" y="1136650"/>
              <a:ext cx="252729" cy="5080"/>
            </a:xfrm>
            <a:custGeom>
              <a:avLst/>
              <a:gdLst/>
              <a:ahLst/>
              <a:cxnLst/>
              <a:rect l="l" t="t" r="r" b="b"/>
              <a:pathLst>
                <a:path w="252729" h="5080">
                  <a:moveTo>
                    <a:pt x="252729" y="0"/>
                  </a:moveTo>
                  <a:lnTo>
                    <a:pt x="0" y="0"/>
                  </a:lnTo>
                  <a:lnTo>
                    <a:pt x="2539" y="5079"/>
                  </a:lnTo>
                  <a:lnTo>
                    <a:pt x="250190" y="5079"/>
                  </a:lnTo>
                  <a:lnTo>
                    <a:pt x="252729" y="0"/>
                  </a:lnTo>
                  <a:close/>
                </a:path>
              </a:pathLst>
            </a:custGeom>
            <a:solidFill>
              <a:srgbClr val="D45400"/>
            </a:solidFill>
          </p:spPr>
          <p:txBody>
            <a:bodyPr wrap="square" lIns="0" tIns="0" rIns="0" bIns="0" rtlCol="0"/>
            <a:lstStyle/>
            <a:p>
              <a:endParaRPr/>
            </a:p>
          </p:txBody>
        </p:sp>
        <p:sp>
          <p:nvSpPr>
            <p:cNvPr id="373" name="object 373"/>
            <p:cNvSpPr/>
            <p:nvPr/>
          </p:nvSpPr>
          <p:spPr>
            <a:xfrm>
              <a:off x="6814820" y="1140459"/>
              <a:ext cx="248920" cy="3810"/>
            </a:xfrm>
            <a:custGeom>
              <a:avLst/>
              <a:gdLst/>
              <a:ahLst/>
              <a:cxnLst/>
              <a:rect l="l" t="t" r="r" b="b"/>
              <a:pathLst>
                <a:path w="248920" h="3809">
                  <a:moveTo>
                    <a:pt x="248920" y="0"/>
                  </a:moveTo>
                  <a:lnTo>
                    <a:pt x="0" y="0"/>
                  </a:lnTo>
                  <a:lnTo>
                    <a:pt x="1270" y="2539"/>
                  </a:lnTo>
                  <a:lnTo>
                    <a:pt x="2540" y="3810"/>
                  </a:lnTo>
                  <a:lnTo>
                    <a:pt x="246379" y="3810"/>
                  </a:lnTo>
                  <a:lnTo>
                    <a:pt x="247650" y="2539"/>
                  </a:lnTo>
                  <a:lnTo>
                    <a:pt x="248920" y="0"/>
                  </a:lnTo>
                  <a:close/>
                </a:path>
              </a:pathLst>
            </a:custGeom>
            <a:solidFill>
              <a:srgbClr val="D85600"/>
            </a:solidFill>
          </p:spPr>
          <p:txBody>
            <a:bodyPr wrap="square" lIns="0" tIns="0" rIns="0" bIns="0" rtlCol="0"/>
            <a:lstStyle/>
            <a:p>
              <a:endParaRPr/>
            </a:p>
          </p:txBody>
        </p:sp>
        <p:sp>
          <p:nvSpPr>
            <p:cNvPr id="374" name="object 374"/>
            <p:cNvSpPr/>
            <p:nvPr/>
          </p:nvSpPr>
          <p:spPr>
            <a:xfrm>
              <a:off x="6817359" y="1144269"/>
              <a:ext cx="243840" cy="3810"/>
            </a:xfrm>
            <a:custGeom>
              <a:avLst/>
              <a:gdLst/>
              <a:ahLst/>
              <a:cxnLst/>
              <a:rect l="l" t="t" r="r" b="b"/>
              <a:pathLst>
                <a:path w="243840" h="3809">
                  <a:moveTo>
                    <a:pt x="243839" y="0"/>
                  </a:moveTo>
                  <a:lnTo>
                    <a:pt x="0" y="0"/>
                  </a:lnTo>
                  <a:lnTo>
                    <a:pt x="2539" y="2539"/>
                  </a:lnTo>
                  <a:lnTo>
                    <a:pt x="3492" y="3809"/>
                  </a:lnTo>
                  <a:lnTo>
                    <a:pt x="240347" y="3809"/>
                  </a:lnTo>
                  <a:lnTo>
                    <a:pt x="241299" y="2539"/>
                  </a:lnTo>
                  <a:lnTo>
                    <a:pt x="243839" y="0"/>
                  </a:lnTo>
                  <a:close/>
                </a:path>
              </a:pathLst>
            </a:custGeom>
            <a:solidFill>
              <a:srgbClr val="DC5700"/>
            </a:solidFill>
          </p:spPr>
          <p:txBody>
            <a:bodyPr wrap="square" lIns="0" tIns="0" rIns="0" bIns="0" rtlCol="0"/>
            <a:lstStyle/>
            <a:p>
              <a:endParaRPr/>
            </a:p>
          </p:txBody>
        </p:sp>
        <p:sp>
          <p:nvSpPr>
            <p:cNvPr id="375" name="object 375"/>
            <p:cNvSpPr/>
            <p:nvPr/>
          </p:nvSpPr>
          <p:spPr>
            <a:xfrm>
              <a:off x="6820852" y="1148080"/>
              <a:ext cx="236854" cy="3810"/>
            </a:xfrm>
            <a:custGeom>
              <a:avLst/>
              <a:gdLst/>
              <a:ahLst/>
              <a:cxnLst/>
              <a:rect l="l" t="t" r="r" b="b"/>
              <a:pathLst>
                <a:path w="236854" h="3809">
                  <a:moveTo>
                    <a:pt x="236855" y="0"/>
                  </a:moveTo>
                  <a:lnTo>
                    <a:pt x="0" y="0"/>
                  </a:lnTo>
                  <a:lnTo>
                    <a:pt x="2857" y="3810"/>
                  </a:lnTo>
                  <a:lnTo>
                    <a:pt x="233997" y="3810"/>
                  </a:lnTo>
                  <a:lnTo>
                    <a:pt x="236855" y="0"/>
                  </a:lnTo>
                  <a:close/>
                </a:path>
              </a:pathLst>
            </a:custGeom>
            <a:solidFill>
              <a:srgbClr val="E05900"/>
            </a:solidFill>
          </p:spPr>
          <p:txBody>
            <a:bodyPr wrap="square" lIns="0" tIns="0" rIns="0" bIns="0" rtlCol="0"/>
            <a:lstStyle/>
            <a:p>
              <a:endParaRPr/>
            </a:p>
          </p:txBody>
        </p:sp>
        <p:sp>
          <p:nvSpPr>
            <p:cNvPr id="376" name="object 376"/>
            <p:cNvSpPr/>
            <p:nvPr/>
          </p:nvSpPr>
          <p:spPr>
            <a:xfrm>
              <a:off x="6823709" y="1151889"/>
              <a:ext cx="231140" cy="3810"/>
            </a:xfrm>
            <a:custGeom>
              <a:avLst/>
              <a:gdLst/>
              <a:ahLst/>
              <a:cxnLst/>
              <a:rect l="l" t="t" r="r" b="b"/>
              <a:pathLst>
                <a:path w="231140" h="3809">
                  <a:moveTo>
                    <a:pt x="231140" y="0"/>
                  </a:moveTo>
                  <a:lnTo>
                    <a:pt x="0" y="0"/>
                  </a:lnTo>
                  <a:lnTo>
                    <a:pt x="5080" y="3810"/>
                  </a:lnTo>
                  <a:lnTo>
                    <a:pt x="227330" y="3810"/>
                  </a:lnTo>
                  <a:lnTo>
                    <a:pt x="231140" y="0"/>
                  </a:lnTo>
                  <a:close/>
                </a:path>
              </a:pathLst>
            </a:custGeom>
            <a:solidFill>
              <a:srgbClr val="E55B00"/>
            </a:solidFill>
          </p:spPr>
          <p:txBody>
            <a:bodyPr wrap="square" lIns="0" tIns="0" rIns="0" bIns="0" rtlCol="0"/>
            <a:lstStyle/>
            <a:p>
              <a:endParaRPr/>
            </a:p>
          </p:txBody>
        </p:sp>
        <p:sp>
          <p:nvSpPr>
            <p:cNvPr id="377" name="object 377"/>
            <p:cNvSpPr/>
            <p:nvPr/>
          </p:nvSpPr>
          <p:spPr>
            <a:xfrm>
              <a:off x="6828790" y="1155700"/>
              <a:ext cx="222250" cy="3810"/>
            </a:xfrm>
            <a:custGeom>
              <a:avLst/>
              <a:gdLst/>
              <a:ahLst/>
              <a:cxnLst/>
              <a:rect l="l" t="t" r="r" b="b"/>
              <a:pathLst>
                <a:path w="222250" h="3809">
                  <a:moveTo>
                    <a:pt x="222250" y="0"/>
                  </a:moveTo>
                  <a:lnTo>
                    <a:pt x="0" y="0"/>
                  </a:lnTo>
                  <a:lnTo>
                    <a:pt x="3809" y="2539"/>
                  </a:lnTo>
                  <a:lnTo>
                    <a:pt x="5503" y="3810"/>
                  </a:lnTo>
                  <a:lnTo>
                    <a:pt x="215899" y="3810"/>
                  </a:lnTo>
                  <a:lnTo>
                    <a:pt x="217169" y="2539"/>
                  </a:lnTo>
                  <a:lnTo>
                    <a:pt x="222250" y="0"/>
                  </a:lnTo>
                  <a:close/>
                </a:path>
              </a:pathLst>
            </a:custGeom>
            <a:solidFill>
              <a:srgbClr val="E95C00"/>
            </a:solidFill>
          </p:spPr>
          <p:txBody>
            <a:bodyPr wrap="square" lIns="0" tIns="0" rIns="0" bIns="0" rtlCol="0"/>
            <a:lstStyle/>
            <a:p>
              <a:endParaRPr/>
            </a:p>
          </p:txBody>
        </p:sp>
        <p:sp>
          <p:nvSpPr>
            <p:cNvPr id="378" name="object 378"/>
            <p:cNvSpPr/>
            <p:nvPr/>
          </p:nvSpPr>
          <p:spPr>
            <a:xfrm>
              <a:off x="6832600" y="1158239"/>
              <a:ext cx="213360" cy="5080"/>
            </a:xfrm>
            <a:custGeom>
              <a:avLst/>
              <a:gdLst/>
              <a:ahLst/>
              <a:cxnLst/>
              <a:rect l="l" t="t" r="r" b="b"/>
              <a:pathLst>
                <a:path w="213359" h="5080">
                  <a:moveTo>
                    <a:pt x="213359" y="0"/>
                  </a:moveTo>
                  <a:lnTo>
                    <a:pt x="0" y="0"/>
                  </a:lnTo>
                  <a:lnTo>
                    <a:pt x="5079" y="3810"/>
                  </a:lnTo>
                  <a:lnTo>
                    <a:pt x="7620" y="5080"/>
                  </a:lnTo>
                  <a:lnTo>
                    <a:pt x="207009" y="5080"/>
                  </a:lnTo>
                  <a:lnTo>
                    <a:pt x="209550" y="3810"/>
                  </a:lnTo>
                  <a:lnTo>
                    <a:pt x="213359" y="0"/>
                  </a:lnTo>
                  <a:close/>
                </a:path>
              </a:pathLst>
            </a:custGeom>
            <a:solidFill>
              <a:srgbClr val="ED5E00"/>
            </a:solidFill>
          </p:spPr>
          <p:txBody>
            <a:bodyPr wrap="square" lIns="0" tIns="0" rIns="0" bIns="0" rtlCol="0"/>
            <a:lstStyle/>
            <a:p>
              <a:endParaRPr/>
            </a:p>
          </p:txBody>
        </p:sp>
        <p:sp>
          <p:nvSpPr>
            <p:cNvPr id="379" name="object 379"/>
            <p:cNvSpPr/>
            <p:nvPr/>
          </p:nvSpPr>
          <p:spPr>
            <a:xfrm>
              <a:off x="6837679" y="1162050"/>
              <a:ext cx="204470" cy="3810"/>
            </a:xfrm>
            <a:custGeom>
              <a:avLst/>
              <a:gdLst/>
              <a:ahLst/>
              <a:cxnLst/>
              <a:rect l="l" t="t" r="r" b="b"/>
              <a:pathLst>
                <a:path w="204470" h="3809">
                  <a:moveTo>
                    <a:pt x="204470" y="0"/>
                  </a:moveTo>
                  <a:lnTo>
                    <a:pt x="0" y="0"/>
                  </a:lnTo>
                  <a:lnTo>
                    <a:pt x="7620" y="3810"/>
                  </a:lnTo>
                  <a:lnTo>
                    <a:pt x="196850" y="3810"/>
                  </a:lnTo>
                  <a:lnTo>
                    <a:pt x="204470" y="0"/>
                  </a:lnTo>
                  <a:close/>
                </a:path>
              </a:pathLst>
            </a:custGeom>
            <a:solidFill>
              <a:srgbClr val="F16000"/>
            </a:solidFill>
          </p:spPr>
          <p:txBody>
            <a:bodyPr wrap="square" lIns="0" tIns="0" rIns="0" bIns="0" rtlCol="0"/>
            <a:lstStyle/>
            <a:p>
              <a:endParaRPr/>
            </a:p>
          </p:txBody>
        </p:sp>
        <p:sp>
          <p:nvSpPr>
            <p:cNvPr id="380" name="object 380"/>
            <p:cNvSpPr/>
            <p:nvPr/>
          </p:nvSpPr>
          <p:spPr>
            <a:xfrm>
              <a:off x="6846570" y="1165859"/>
              <a:ext cx="186690" cy="2540"/>
            </a:xfrm>
            <a:custGeom>
              <a:avLst/>
              <a:gdLst/>
              <a:ahLst/>
              <a:cxnLst/>
              <a:rect l="l" t="t" r="r" b="b"/>
              <a:pathLst>
                <a:path w="186690" h="2540">
                  <a:moveTo>
                    <a:pt x="186690" y="0"/>
                  </a:moveTo>
                  <a:lnTo>
                    <a:pt x="0" y="0"/>
                  </a:lnTo>
                  <a:lnTo>
                    <a:pt x="0" y="1270"/>
                  </a:lnTo>
                  <a:lnTo>
                    <a:pt x="3810" y="1270"/>
                  </a:lnTo>
                  <a:lnTo>
                    <a:pt x="3810" y="2540"/>
                  </a:lnTo>
                  <a:lnTo>
                    <a:pt x="182880" y="2540"/>
                  </a:lnTo>
                  <a:lnTo>
                    <a:pt x="182880" y="1270"/>
                  </a:lnTo>
                  <a:lnTo>
                    <a:pt x="186690" y="1270"/>
                  </a:lnTo>
                  <a:lnTo>
                    <a:pt x="186690" y="0"/>
                  </a:lnTo>
                  <a:close/>
                </a:path>
              </a:pathLst>
            </a:custGeom>
            <a:solidFill>
              <a:srgbClr val="F56100"/>
            </a:solidFill>
          </p:spPr>
          <p:txBody>
            <a:bodyPr wrap="square" lIns="0" tIns="0" rIns="0" bIns="0" rtlCol="0"/>
            <a:lstStyle/>
            <a:p>
              <a:endParaRPr/>
            </a:p>
          </p:txBody>
        </p:sp>
        <p:sp>
          <p:nvSpPr>
            <p:cNvPr id="381" name="object 381"/>
            <p:cNvSpPr/>
            <p:nvPr/>
          </p:nvSpPr>
          <p:spPr>
            <a:xfrm>
              <a:off x="6860540" y="1054100"/>
              <a:ext cx="133350" cy="3810"/>
            </a:xfrm>
            <a:custGeom>
              <a:avLst/>
              <a:gdLst/>
              <a:ahLst/>
              <a:cxnLst/>
              <a:rect l="l" t="t" r="r" b="b"/>
              <a:pathLst>
                <a:path w="133350" h="3809">
                  <a:moveTo>
                    <a:pt x="124460" y="0"/>
                  </a:moveTo>
                  <a:lnTo>
                    <a:pt x="10160" y="0"/>
                  </a:lnTo>
                  <a:lnTo>
                    <a:pt x="5080" y="2539"/>
                  </a:lnTo>
                  <a:lnTo>
                    <a:pt x="0" y="3810"/>
                  </a:lnTo>
                  <a:lnTo>
                    <a:pt x="133350" y="3810"/>
                  </a:lnTo>
                  <a:lnTo>
                    <a:pt x="128270" y="2539"/>
                  </a:lnTo>
                  <a:lnTo>
                    <a:pt x="124460" y="0"/>
                  </a:lnTo>
                  <a:close/>
                </a:path>
              </a:pathLst>
            </a:custGeom>
            <a:solidFill>
              <a:srgbClr val="752E00"/>
            </a:solidFill>
          </p:spPr>
          <p:txBody>
            <a:bodyPr wrap="square" lIns="0" tIns="0" rIns="0" bIns="0" rtlCol="0"/>
            <a:lstStyle/>
            <a:p>
              <a:endParaRPr/>
            </a:p>
          </p:txBody>
        </p:sp>
        <p:sp>
          <p:nvSpPr>
            <p:cNvPr id="382" name="object 382"/>
            <p:cNvSpPr/>
            <p:nvPr/>
          </p:nvSpPr>
          <p:spPr>
            <a:xfrm>
              <a:off x="6852920" y="1056640"/>
              <a:ext cx="148590" cy="3810"/>
            </a:xfrm>
            <a:custGeom>
              <a:avLst/>
              <a:gdLst/>
              <a:ahLst/>
              <a:cxnLst/>
              <a:rect l="l" t="t" r="r" b="b"/>
              <a:pathLst>
                <a:path w="148590" h="3809">
                  <a:moveTo>
                    <a:pt x="135889" y="0"/>
                  </a:moveTo>
                  <a:lnTo>
                    <a:pt x="12700" y="0"/>
                  </a:lnTo>
                  <a:lnTo>
                    <a:pt x="2539" y="2539"/>
                  </a:lnTo>
                  <a:lnTo>
                    <a:pt x="0" y="3810"/>
                  </a:lnTo>
                  <a:lnTo>
                    <a:pt x="148589" y="3810"/>
                  </a:lnTo>
                  <a:lnTo>
                    <a:pt x="146050" y="2539"/>
                  </a:lnTo>
                  <a:lnTo>
                    <a:pt x="135889" y="0"/>
                  </a:lnTo>
                  <a:close/>
                </a:path>
              </a:pathLst>
            </a:custGeom>
            <a:solidFill>
              <a:srgbClr val="792F00"/>
            </a:solidFill>
          </p:spPr>
          <p:txBody>
            <a:bodyPr wrap="square" lIns="0" tIns="0" rIns="0" bIns="0" rtlCol="0"/>
            <a:lstStyle/>
            <a:p>
              <a:endParaRPr/>
            </a:p>
          </p:txBody>
        </p:sp>
        <p:sp>
          <p:nvSpPr>
            <p:cNvPr id="383" name="object 383"/>
            <p:cNvSpPr/>
            <p:nvPr/>
          </p:nvSpPr>
          <p:spPr>
            <a:xfrm>
              <a:off x="6846993" y="1060450"/>
              <a:ext cx="161290" cy="3810"/>
            </a:xfrm>
            <a:custGeom>
              <a:avLst/>
              <a:gdLst/>
              <a:ahLst/>
              <a:cxnLst/>
              <a:rect l="l" t="t" r="r" b="b"/>
              <a:pathLst>
                <a:path w="161290" h="3809">
                  <a:moveTo>
                    <a:pt x="154516" y="0"/>
                  </a:moveTo>
                  <a:lnTo>
                    <a:pt x="5926" y="0"/>
                  </a:lnTo>
                  <a:lnTo>
                    <a:pt x="3386" y="1270"/>
                  </a:lnTo>
                  <a:lnTo>
                    <a:pt x="0" y="3810"/>
                  </a:lnTo>
                  <a:lnTo>
                    <a:pt x="161290" y="3810"/>
                  </a:lnTo>
                  <a:lnTo>
                    <a:pt x="157056" y="1270"/>
                  </a:lnTo>
                  <a:lnTo>
                    <a:pt x="154516" y="0"/>
                  </a:lnTo>
                  <a:close/>
                </a:path>
              </a:pathLst>
            </a:custGeom>
            <a:solidFill>
              <a:srgbClr val="7D3100"/>
            </a:solidFill>
          </p:spPr>
          <p:txBody>
            <a:bodyPr wrap="square" lIns="0" tIns="0" rIns="0" bIns="0" rtlCol="0"/>
            <a:lstStyle/>
            <a:p>
              <a:endParaRPr/>
            </a:p>
          </p:txBody>
        </p:sp>
        <p:sp>
          <p:nvSpPr>
            <p:cNvPr id="384" name="object 384"/>
            <p:cNvSpPr/>
            <p:nvPr/>
          </p:nvSpPr>
          <p:spPr>
            <a:xfrm>
              <a:off x="6844030" y="1064259"/>
              <a:ext cx="167640" cy="3810"/>
            </a:xfrm>
            <a:custGeom>
              <a:avLst/>
              <a:gdLst/>
              <a:ahLst/>
              <a:cxnLst/>
              <a:rect l="l" t="t" r="r" b="b"/>
              <a:pathLst>
                <a:path w="167640" h="3809">
                  <a:moveTo>
                    <a:pt x="167208" y="1270"/>
                  </a:moveTo>
                  <a:lnTo>
                    <a:pt x="165303" y="1270"/>
                  </a:lnTo>
                  <a:lnTo>
                    <a:pt x="165303" y="0"/>
                  </a:lnTo>
                  <a:lnTo>
                    <a:pt x="2108" y="0"/>
                  </a:lnTo>
                  <a:lnTo>
                    <a:pt x="2108" y="1270"/>
                  </a:lnTo>
                  <a:lnTo>
                    <a:pt x="0" y="1270"/>
                  </a:lnTo>
                  <a:lnTo>
                    <a:pt x="0" y="3810"/>
                  </a:lnTo>
                  <a:lnTo>
                    <a:pt x="167208" y="3810"/>
                  </a:lnTo>
                  <a:lnTo>
                    <a:pt x="167208" y="1270"/>
                  </a:lnTo>
                  <a:close/>
                </a:path>
              </a:pathLst>
            </a:custGeom>
            <a:solidFill>
              <a:srgbClr val="813300"/>
            </a:solidFill>
          </p:spPr>
          <p:txBody>
            <a:bodyPr wrap="square" lIns="0" tIns="0" rIns="0" bIns="0" rtlCol="0"/>
            <a:lstStyle/>
            <a:p>
              <a:endParaRPr/>
            </a:p>
          </p:txBody>
        </p:sp>
        <p:sp>
          <p:nvSpPr>
            <p:cNvPr id="385" name="object 385"/>
            <p:cNvSpPr/>
            <p:nvPr/>
          </p:nvSpPr>
          <p:spPr>
            <a:xfrm>
              <a:off x="6840220" y="1068069"/>
              <a:ext cx="174625" cy="3810"/>
            </a:xfrm>
            <a:custGeom>
              <a:avLst/>
              <a:gdLst/>
              <a:ahLst/>
              <a:cxnLst/>
              <a:rect l="l" t="t" r="r" b="b"/>
              <a:pathLst>
                <a:path w="174625" h="3809">
                  <a:moveTo>
                    <a:pt x="174409" y="1270"/>
                  </a:moveTo>
                  <a:lnTo>
                    <a:pt x="172288" y="1270"/>
                  </a:lnTo>
                  <a:lnTo>
                    <a:pt x="172288" y="0"/>
                  </a:lnTo>
                  <a:lnTo>
                    <a:pt x="1905" y="0"/>
                  </a:lnTo>
                  <a:lnTo>
                    <a:pt x="1905" y="1270"/>
                  </a:lnTo>
                  <a:lnTo>
                    <a:pt x="0" y="1270"/>
                  </a:lnTo>
                  <a:lnTo>
                    <a:pt x="0" y="3810"/>
                  </a:lnTo>
                  <a:lnTo>
                    <a:pt x="174409" y="3810"/>
                  </a:lnTo>
                  <a:lnTo>
                    <a:pt x="174409" y="1270"/>
                  </a:lnTo>
                  <a:close/>
                </a:path>
              </a:pathLst>
            </a:custGeom>
            <a:solidFill>
              <a:srgbClr val="853400"/>
            </a:solidFill>
          </p:spPr>
          <p:txBody>
            <a:bodyPr wrap="square" lIns="0" tIns="0" rIns="0" bIns="0" rtlCol="0"/>
            <a:lstStyle/>
            <a:p>
              <a:endParaRPr/>
            </a:p>
          </p:txBody>
        </p:sp>
        <p:sp>
          <p:nvSpPr>
            <p:cNvPr id="386" name="object 386"/>
            <p:cNvSpPr/>
            <p:nvPr/>
          </p:nvSpPr>
          <p:spPr>
            <a:xfrm>
              <a:off x="6835140" y="1071880"/>
              <a:ext cx="186690" cy="3810"/>
            </a:xfrm>
            <a:custGeom>
              <a:avLst/>
              <a:gdLst/>
              <a:ahLst/>
              <a:cxnLst/>
              <a:rect l="l" t="t" r="r" b="b"/>
              <a:pathLst>
                <a:path w="186690" h="3809">
                  <a:moveTo>
                    <a:pt x="181186" y="0"/>
                  </a:moveTo>
                  <a:lnTo>
                    <a:pt x="3809" y="0"/>
                  </a:lnTo>
                  <a:lnTo>
                    <a:pt x="0" y="3810"/>
                  </a:lnTo>
                  <a:lnTo>
                    <a:pt x="186266" y="3810"/>
                  </a:lnTo>
                  <a:lnTo>
                    <a:pt x="181186" y="0"/>
                  </a:lnTo>
                  <a:close/>
                </a:path>
              </a:pathLst>
            </a:custGeom>
            <a:solidFill>
              <a:srgbClr val="893600"/>
            </a:solidFill>
          </p:spPr>
          <p:txBody>
            <a:bodyPr wrap="square" lIns="0" tIns="0" rIns="0" bIns="0" rtlCol="0"/>
            <a:lstStyle/>
            <a:p>
              <a:endParaRPr/>
            </a:p>
          </p:txBody>
        </p:sp>
        <p:sp>
          <p:nvSpPr>
            <p:cNvPr id="387" name="object 387"/>
            <p:cNvSpPr/>
            <p:nvPr/>
          </p:nvSpPr>
          <p:spPr>
            <a:xfrm>
              <a:off x="6830059" y="1074419"/>
              <a:ext cx="194310" cy="5080"/>
            </a:xfrm>
            <a:custGeom>
              <a:avLst/>
              <a:gdLst/>
              <a:ahLst/>
              <a:cxnLst/>
              <a:rect l="l" t="t" r="r" b="b"/>
              <a:pathLst>
                <a:path w="194309" h="5080">
                  <a:moveTo>
                    <a:pt x="189653" y="0"/>
                  </a:moveTo>
                  <a:lnTo>
                    <a:pt x="6350" y="0"/>
                  </a:lnTo>
                  <a:lnTo>
                    <a:pt x="3810" y="2539"/>
                  </a:lnTo>
                  <a:lnTo>
                    <a:pt x="0" y="5079"/>
                  </a:lnTo>
                  <a:lnTo>
                    <a:pt x="194310" y="5079"/>
                  </a:lnTo>
                  <a:lnTo>
                    <a:pt x="193040" y="2539"/>
                  </a:lnTo>
                  <a:lnTo>
                    <a:pt x="189653" y="0"/>
                  </a:lnTo>
                  <a:close/>
                </a:path>
              </a:pathLst>
            </a:custGeom>
            <a:solidFill>
              <a:srgbClr val="8D3800"/>
            </a:solidFill>
          </p:spPr>
          <p:txBody>
            <a:bodyPr wrap="square" lIns="0" tIns="0" rIns="0" bIns="0" rtlCol="0"/>
            <a:lstStyle/>
            <a:p>
              <a:endParaRPr/>
            </a:p>
          </p:txBody>
        </p:sp>
        <p:sp>
          <p:nvSpPr>
            <p:cNvPr id="388" name="object 388"/>
            <p:cNvSpPr/>
            <p:nvPr/>
          </p:nvSpPr>
          <p:spPr>
            <a:xfrm>
              <a:off x="6827774" y="1078230"/>
              <a:ext cx="199390" cy="5080"/>
            </a:xfrm>
            <a:custGeom>
              <a:avLst/>
              <a:gdLst/>
              <a:ahLst/>
              <a:cxnLst/>
              <a:rect l="l" t="t" r="r" b="b"/>
              <a:pathLst>
                <a:path w="199390" h="5080">
                  <a:moveTo>
                    <a:pt x="195960" y="0"/>
                  </a:moveTo>
                  <a:lnTo>
                    <a:pt x="4191" y="0"/>
                  </a:lnTo>
                  <a:lnTo>
                    <a:pt x="2285" y="1270"/>
                  </a:lnTo>
                  <a:lnTo>
                    <a:pt x="0" y="5080"/>
                  </a:lnTo>
                  <a:lnTo>
                    <a:pt x="198881" y="5080"/>
                  </a:lnTo>
                  <a:lnTo>
                    <a:pt x="196596" y="1270"/>
                  </a:lnTo>
                  <a:lnTo>
                    <a:pt x="195960" y="0"/>
                  </a:lnTo>
                  <a:close/>
                </a:path>
              </a:pathLst>
            </a:custGeom>
            <a:solidFill>
              <a:srgbClr val="923900"/>
            </a:solidFill>
          </p:spPr>
          <p:txBody>
            <a:bodyPr wrap="square" lIns="0" tIns="0" rIns="0" bIns="0" rtlCol="0"/>
            <a:lstStyle/>
            <a:p>
              <a:endParaRPr/>
            </a:p>
          </p:txBody>
        </p:sp>
        <p:sp>
          <p:nvSpPr>
            <p:cNvPr id="389" name="object 389"/>
            <p:cNvSpPr/>
            <p:nvPr/>
          </p:nvSpPr>
          <p:spPr>
            <a:xfrm>
              <a:off x="6826250" y="1082040"/>
              <a:ext cx="201930" cy="3810"/>
            </a:xfrm>
            <a:custGeom>
              <a:avLst/>
              <a:gdLst/>
              <a:ahLst/>
              <a:cxnLst/>
              <a:rect l="l" t="t" r="r" b="b"/>
              <a:pathLst>
                <a:path w="201929" h="3809">
                  <a:moveTo>
                    <a:pt x="199644" y="0"/>
                  </a:moveTo>
                  <a:lnTo>
                    <a:pt x="2285" y="0"/>
                  </a:lnTo>
                  <a:lnTo>
                    <a:pt x="0" y="3810"/>
                  </a:lnTo>
                  <a:lnTo>
                    <a:pt x="201929" y="3810"/>
                  </a:lnTo>
                  <a:lnTo>
                    <a:pt x="199644" y="0"/>
                  </a:lnTo>
                  <a:close/>
                </a:path>
              </a:pathLst>
            </a:custGeom>
            <a:solidFill>
              <a:srgbClr val="963B00"/>
            </a:solidFill>
          </p:spPr>
          <p:txBody>
            <a:bodyPr wrap="square" lIns="0" tIns="0" rIns="0" bIns="0" rtlCol="0"/>
            <a:lstStyle/>
            <a:p>
              <a:endParaRPr/>
            </a:p>
          </p:txBody>
        </p:sp>
        <p:sp>
          <p:nvSpPr>
            <p:cNvPr id="390" name="object 390"/>
            <p:cNvSpPr/>
            <p:nvPr/>
          </p:nvSpPr>
          <p:spPr>
            <a:xfrm>
              <a:off x="6824345" y="1085850"/>
              <a:ext cx="205740" cy="3810"/>
            </a:xfrm>
            <a:custGeom>
              <a:avLst/>
              <a:gdLst/>
              <a:ahLst/>
              <a:cxnLst/>
              <a:rect l="l" t="t" r="r" b="b"/>
              <a:pathLst>
                <a:path w="205740" h="3809">
                  <a:moveTo>
                    <a:pt x="203835" y="0"/>
                  </a:moveTo>
                  <a:lnTo>
                    <a:pt x="1905" y="0"/>
                  </a:lnTo>
                  <a:lnTo>
                    <a:pt x="0" y="3810"/>
                  </a:lnTo>
                  <a:lnTo>
                    <a:pt x="205740" y="3810"/>
                  </a:lnTo>
                  <a:lnTo>
                    <a:pt x="203835" y="0"/>
                  </a:lnTo>
                  <a:close/>
                </a:path>
              </a:pathLst>
            </a:custGeom>
            <a:solidFill>
              <a:srgbClr val="9A3D00"/>
            </a:solidFill>
          </p:spPr>
          <p:txBody>
            <a:bodyPr wrap="square" lIns="0" tIns="0" rIns="0" bIns="0" rtlCol="0"/>
            <a:lstStyle/>
            <a:p>
              <a:endParaRPr/>
            </a:p>
          </p:txBody>
        </p:sp>
        <p:sp>
          <p:nvSpPr>
            <p:cNvPr id="391" name="object 391"/>
            <p:cNvSpPr/>
            <p:nvPr/>
          </p:nvSpPr>
          <p:spPr>
            <a:xfrm>
              <a:off x="6823392" y="1089659"/>
              <a:ext cx="208279" cy="3810"/>
            </a:xfrm>
            <a:custGeom>
              <a:avLst/>
              <a:gdLst/>
              <a:ahLst/>
              <a:cxnLst/>
              <a:rect l="l" t="t" r="r" b="b"/>
              <a:pathLst>
                <a:path w="208279" h="3809">
                  <a:moveTo>
                    <a:pt x="207962" y="1270"/>
                  </a:moveTo>
                  <a:lnTo>
                    <a:pt x="206997" y="1270"/>
                  </a:lnTo>
                  <a:lnTo>
                    <a:pt x="206997" y="0"/>
                  </a:lnTo>
                  <a:lnTo>
                    <a:pt x="622" y="0"/>
                  </a:lnTo>
                  <a:lnTo>
                    <a:pt x="622" y="1270"/>
                  </a:lnTo>
                  <a:lnTo>
                    <a:pt x="0" y="1270"/>
                  </a:lnTo>
                  <a:lnTo>
                    <a:pt x="0" y="3810"/>
                  </a:lnTo>
                  <a:lnTo>
                    <a:pt x="207962" y="3810"/>
                  </a:lnTo>
                  <a:lnTo>
                    <a:pt x="207962" y="1270"/>
                  </a:lnTo>
                  <a:close/>
                </a:path>
              </a:pathLst>
            </a:custGeom>
            <a:solidFill>
              <a:srgbClr val="9E3E00"/>
            </a:solidFill>
          </p:spPr>
          <p:txBody>
            <a:bodyPr wrap="square" lIns="0" tIns="0" rIns="0" bIns="0" rtlCol="0"/>
            <a:lstStyle/>
            <a:p>
              <a:endParaRPr/>
            </a:p>
          </p:txBody>
        </p:sp>
        <p:sp>
          <p:nvSpPr>
            <p:cNvPr id="392" name="object 392"/>
            <p:cNvSpPr/>
            <p:nvPr/>
          </p:nvSpPr>
          <p:spPr>
            <a:xfrm>
              <a:off x="6822122" y="1093469"/>
              <a:ext cx="212090" cy="3810"/>
            </a:xfrm>
            <a:custGeom>
              <a:avLst/>
              <a:gdLst/>
              <a:ahLst/>
              <a:cxnLst/>
              <a:rect l="l" t="t" r="r" b="b"/>
              <a:pathLst>
                <a:path w="212090" h="3809">
                  <a:moveTo>
                    <a:pt x="209867" y="0"/>
                  </a:moveTo>
                  <a:lnTo>
                    <a:pt x="952" y="0"/>
                  </a:lnTo>
                  <a:lnTo>
                    <a:pt x="0" y="3809"/>
                  </a:lnTo>
                  <a:lnTo>
                    <a:pt x="211772" y="3809"/>
                  </a:lnTo>
                  <a:lnTo>
                    <a:pt x="209867" y="0"/>
                  </a:lnTo>
                  <a:close/>
                </a:path>
              </a:pathLst>
            </a:custGeom>
            <a:solidFill>
              <a:srgbClr val="A24000"/>
            </a:solidFill>
          </p:spPr>
          <p:txBody>
            <a:bodyPr wrap="square" lIns="0" tIns="0" rIns="0" bIns="0" rtlCol="0"/>
            <a:lstStyle/>
            <a:p>
              <a:endParaRPr/>
            </a:p>
          </p:txBody>
        </p:sp>
        <p:sp>
          <p:nvSpPr>
            <p:cNvPr id="393" name="object 393"/>
            <p:cNvSpPr/>
            <p:nvPr/>
          </p:nvSpPr>
          <p:spPr>
            <a:xfrm>
              <a:off x="6821170" y="1097280"/>
              <a:ext cx="214629" cy="3810"/>
            </a:xfrm>
            <a:custGeom>
              <a:avLst/>
              <a:gdLst/>
              <a:ahLst/>
              <a:cxnLst/>
              <a:rect l="l" t="t" r="r" b="b"/>
              <a:pathLst>
                <a:path w="214629" h="3809">
                  <a:moveTo>
                    <a:pt x="212725" y="0"/>
                  </a:moveTo>
                  <a:lnTo>
                    <a:pt x="952" y="0"/>
                  </a:lnTo>
                  <a:lnTo>
                    <a:pt x="0" y="3810"/>
                  </a:lnTo>
                  <a:lnTo>
                    <a:pt x="214629" y="3810"/>
                  </a:lnTo>
                  <a:lnTo>
                    <a:pt x="212725" y="0"/>
                  </a:lnTo>
                  <a:close/>
                </a:path>
              </a:pathLst>
            </a:custGeom>
            <a:solidFill>
              <a:srgbClr val="A64200"/>
            </a:solidFill>
          </p:spPr>
          <p:txBody>
            <a:bodyPr wrap="square" lIns="0" tIns="0" rIns="0" bIns="0" rtlCol="0"/>
            <a:lstStyle/>
            <a:p>
              <a:endParaRPr/>
            </a:p>
          </p:txBody>
        </p:sp>
        <p:sp>
          <p:nvSpPr>
            <p:cNvPr id="394" name="object 394"/>
            <p:cNvSpPr/>
            <p:nvPr/>
          </p:nvSpPr>
          <p:spPr>
            <a:xfrm>
              <a:off x="6819900" y="1101090"/>
              <a:ext cx="215900" cy="3810"/>
            </a:xfrm>
            <a:custGeom>
              <a:avLst/>
              <a:gdLst/>
              <a:ahLst/>
              <a:cxnLst/>
              <a:rect l="l" t="t" r="r" b="b"/>
              <a:pathLst>
                <a:path w="215900" h="3809">
                  <a:moveTo>
                    <a:pt x="215900" y="0"/>
                  </a:moveTo>
                  <a:lnTo>
                    <a:pt x="1270" y="0"/>
                  </a:lnTo>
                  <a:lnTo>
                    <a:pt x="0" y="3810"/>
                  </a:lnTo>
                  <a:lnTo>
                    <a:pt x="215900" y="3810"/>
                  </a:lnTo>
                  <a:lnTo>
                    <a:pt x="215900" y="0"/>
                  </a:lnTo>
                  <a:close/>
                </a:path>
              </a:pathLst>
            </a:custGeom>
            <a:solidFill>
              <a:srgbClr val="AA4300"/>
            </a:solidFill>
          </p:spPr>
          <p:txBody>
            <a:bodyPr wrap="square" lIns="0" tIns="0" rIns="0" bIns="0" rtlCol="0"/>
            <a:lstStyle/>
            <a:p>
              <a:endParaRPr/>
            </a:p>
          </p:txBody>
        </p:sp>
        <p:sp>
          <p:nvSpPr>
            <p:cNvPr id="395" name="object 395"/>
            <p:cNvSpPr/>
            <p:nvPr/>
          </p:nvSpPr>
          <p:spPr>
            <a:xfrm>
              <a:off x="6819900" y="1103629"/>
              <a:ext cx="215900" cy="5080"/>
            </a:xfrm>
            <a:custGeom>
              <a:avLst/>
              <a:gdLst/>
              <a:ahLst/>
              <a:cxnLst/>
              <a:rect l="l" t="t" r="r" b="b"/>
              <a:pathLst>
                <a:path w="215900" h="5080">
                  <a:moveTo>
                    <a:pt x="215900" y="0"/>
                  </a:moveTo>
                  <a:lnTo>
                    <a:pt x="203" y="0"/>
                  </a:lnTo>
                  <a:lnTo>
                    <a:pt x="203" y="1270"/>
                  </a:lnTo>
                  <a:lnTo>
                    <a:pt x="0" y="1270"/>
                  </a:lnTo>
                  <a:lnTo>
                    <a:pt x="0" y="5080"/>
                  </a:lnTo>
                  <a:lnTo>
                    <a:pt x="215900" y="5080"/>
                  </a:lnTo>
                  <a:lnTo>
                    <a:pt x="215900" y="1270"/>
                  </a:lnTo>
                  <a:lnTo>
                    <a:pt x="215900" y="0"/>
                  </a:lnTo>
                  <a:close/>
                </a:path>
              </a:pathLst>
            </a:custGeom>
            <a:solidFill>
              <a:srgbClr val="AF4500"/>
            </a:solidFill>
          </p:spPr>
          <p:txBody>
            <a:bodyPr wrap="square" lIns="0" tIns="0" rIns="0" bIns="0" rtlCol="0"/>
            <a:lstStyle/>
            <a:p>
              <a:endParaRPr/>
            </a:p>
          </p:txBody>
        </p:sp>
        <p:sp>
          <p:nvSpPr>
            <p:cNvPr id="396" name="object 396"/>
            <p:cNvSpPr/>
            <p:nvPr/>
          </p:nvSpPr>
          <p:spPr>
            <a:xfrm>
              <a:off x="6819900" y="1107440"/>
              <a:ext cx="215900" cy="5080"/>
            </a:xfrm>
            <a:custGeom>
              <a:avLst/>
              <a:gdLst/>
              <a:ahLst/>
              <a:cxnLst/>
              <a:rect l="l" t="t" r="r" b="b"/>
              <a:pathLst>
                <a:path w="215900" h="5080">
                  <a:moveTo>
                    <a:pt x="0" y="5080"/>
                  </a:moveTo>
                  <a:lnTo>
                    <a:pt x="0" y="0"/>
                  </a:lnTo>
                  <a:lnTo>
                    <a:pt x="215900" y="0"/>
                  </a:lnTo>
                  <a:lnTo>
                    <a:pt x="215900" y="5080"/>
                  </a:lnTo>
                  <a:lnTo>
                    <a:pt x="0" y="5080"/>
                  </a:lnTo>
                  <a:close/>
                </a:path>
              </a:pathLst>
            </a:custGeom>
            <a:solidFill>
              <a:srgbClr val="B34700"/>
            </a:solidFill>
          </p:spPr>
          <p:txBody>
            <a:bodyPr wrap="square" lIns="0" tIns="0" rIns="0" bIns="0" rtlCol="0"/>
            <a:lstStyle/>
            <a:p>
              <a:endParaRPr/>
            </a:p>
          </p:txBody>
        </p:sp>
        <p:sp>
          <p:nvSpPr>
            <p:cNvPr id="397" name="object 397"/>
            <p:cNvSpPr/>
            <p:nvPr/>
          </p:nvSpPr>
          <p:spPr>
            <a:xfrm>
              <a:off x="6819900" y="1111250"/>
              <a:ext cx="215900" cy="3810"/>
            </a:xfrm>
            <a:custGeom>
              <a:avLst/>
              <a:gdLst/>
              <a:ahLst/>
              <a:cxnLst/>
              <a:rect l="l" t="t" r="r" b="b"/>
              <a:pathLst>
                <a:path w="215900" h="3809">
                  <a:moveTo>
                    <a:pt x="0" y="3810"/>
                  </a:moveTo>
                  <a:lnTo>
                    <a:pt x="0" y="0"/>
                  </a:lnTo>
                  <a:lnTo>
                    <a:pt x="215900" y="0"/>
                  </a:lnTo>
                  <a:lnTo>
                    <a:pt x="215900" y="3810"/>
                  </a:lnTo>
                  <a:lnTo>
                    <a:pt x="0" y="3810"/>
                  </a:lnTo>
                  <a:close/>
                </a:path>
              </a:pathLst>
            </a:custGeom>
            <a:solidFill>
              <a:srgbClr val="B74800"/>
            </a:solidFill>
          </p:spPr>
          <p:txBody>
            <a:bodyPr wrap="square" lIns="0" tIns="0" rIns="0" bIns="0" rtlCol="0"/>
            <a:lstStyle/>
            <a:p>
              <a:endParaRPr/>
            </a:p>
          </p:txBody>
        </p:sp>
        <p:sp>
          <p:nvSpPr>
            <p:cNvPr id="398" name="object 398"/>
            <p:cNvSpPr/>
            <p:nvPr/>
          </p:nvSpPr>
          <p:spPr>
            <a:xfrm>
              <a:off x="6819900" y="1115059"/>
              <a:ext cx="215900" cy="3810"/>
            </a:xfrm>
            <a:custGeom>
              <a:avLst/>
              <a:gdLst/>
              <a:ahLst/>
              <a:cxnLst/>
              <a:rect l="l" t="t" r="r" b="b"/>
              <a:pathLst>
                <a:path w="215900" h="3809">
                  <a:moveTo>
                    <a:pt x="215900" y="0"/>
                  </a:moveTo>
                  <a:lnTo>
                    <a:pt x="0" y="0"/>
                  </a:lnTo>
                  <a:lnTo>
                    <a:pt x="0" y="2540"/>
                  </a:lnTo>
                  <a:lnTo>
                    <a:pt x="152" y="2540"/>
                  </a:lnTo>
                  <a:lnTo>
                    <a:pt x="152" y="3810"/>
                  </a:lnTo>
                  <a:lnTo>
                    <a:pt x="215900" y="3810"/>
                  </a:lnTo>
                  <a:lnTo>
                    <a:pt x="215900" y="2540"/>
                  </a:lnTo>
                  <a:lnTo>
                    <a:pt x="215900" y="0"/>
                  </a:lnTo>
                  <a:close/>
                </a:path>
              </a:pathLst>
            </a:custGeom>
            <a:solidFill>
              <a:srgbClr val="BB4A00"/>
            </a:solidFill>
          </p:spPr>
          <p:txBody>
            <a:bodyPr wrap="square" lIns="0" tIns="0" rIns="0" bIns="0" rtlCol="0"/>
            <a:lstStyle/>
            <a:p>
              <a:endParaRPr/>
            </a:p>
          </p:txBody>
        </p:sp>
        <p:sp>
          <p:nvSpPr>
            <p:cNvPr id="399" name="object 399"/>
            <p:cNvSpPr/>
            <p:nvPr/>
          </p:nvSpPr>
          <p:spPr>
            <a:xfrm>
              <a:off x="6820217" y="1118869"/>
              <a:ext cx="215900" cy="3810"/>
            </a:xfrm>
            <a:custGeom>
              <a:avLst/>
              <a:gdLst/>
              <a:ahLst/>
              <a:cxnLst/>
              <a:rect l="l" t="t" r="r" b="b"/>
              <a:pathLst>
                <a:path w="215900" h="3809">
                  <a:moveTo>
                    <a:pt x="215582" y="0"/>
                  </a:moveTo>
                  <a:lnTo>
                    <a:pt x="0" y="0"/>
                  </a:lnTo>
                  <a:lnTo>
                    <a:pt x="952" y="3809"/>
                  </a:lnTo>
                  <a:lnTo>
                    <a:pt x="215582" y="3809"/>
                  </a:lnTo>
                  <a:lnTo>
                    <a:pt x="215582" y="0"/>
                  </a:lnTo>
                  <a:close/>
                </a:path>
              </a:pathLst>
            </a:custGeom>
            <a:solidFill>
              <a:srgbClr val="BF4C00"/>
            </a:solidFill>
          </p:spPr>
          <p:txBody>
            <a:bodyPr wrap="square" lIns="0" tIns="0" rIns="0" bIns="0" rtlCol="0"/>
            <a:lstStyle/>
            <a:p>
              <a:endParaRPr/>
            </a:p>
          </p:txBody>
        </p:sp>
        <p:sp>
          <p:nvSpPr>
            <p:cNvPr id="400" name="object 400"/>
            <p:cNvSpPr/>
            <p:nvPr/>
          </p:nvSpPr>
          <p:spPr>
            <a:xfrm>
              <a:off x="6821170" y="1122680"/>
              <a:ext cx="214629" cy="3810"/>
            </a:xfrm>
            <a:custGeom>
              <a:avLst/>
              <a:gdLst/>
              <a:ahLst/>
              <a:cxnLst/>
              <a:rect l="l" t="t" r="r" b="b"/>
              <a:pathLst>
                <a:path w="214629" h="3809">
                  <a:moveTo>
                    <a:pt x="214629" y="0"/>
                  </a:moveTo>
                  <a:lnTo>
                    <a:pt x="0" y="0"/>
                  </a:lnTo>
                  <a:lnTo>
                    <a:pt x="952" y="3810"/>
                  </a:lnTo>
                  <a:lnTo>
                    <a:pt x="212725" y="3810"/>
                  </a:lnTo>
                  <a:lnTo>
                    <a:pt x="214629" y="0"/>
                  </a:lnTo>
                  <a:close/>
                </a:path>
              </a:pathLst>
            </a:custGeom>
            <a:solidFill>
              <a:srgbClr val="C34D00"/>
            </a:solidFill>
          </p:spPr>
          <p:txBody>
            <a:bodyPr wrap="square" lIns="0" tIns="0" rIns="0" bIns="0" rtlCol="0"/>
            <a:lstStyle/>
            <a:p>
              <a:endParaRPr/>
            </a:p>
          </p:txBody>
        </p:sp>
        <p:sp>
          <p:nvSpPr>
            <p:cNvPr id="401" name="object 401"/>
            <p:cNvSpPr/>
            <p:nvPr/>
          </p:nvSpPr>
          <p:spPr>
            <a:xfrm>
              <a:off x="6822122" y="1126490"/>
              <a:ext cx="212090" cy="3810"/>
            </a:xfrm>
            <a:custGeom>
              <a:avLst/>
              <a:gdLst/>
              <a:ahLst/>
              <a:cxnLst/>
              <a:rect l="l" t="t" r="r" b="b"/>
              <a:pathLst>
                <a:path w="212090" h="3809">
                  <a:moveTo>
                    <a:pt x="211772" y="0"/>
                  </a:moveTo>
                  <a:lnTo>
                    <a:pt x="0" y="0"/>
                  </a:lnTo>
                  <a:lnTo>
                    <a:pt x="952" y="3810"/>
                  </a:lnTo>
                  <a:lnTo>
                    <a:pt x="209867" y="3810"/>
                  </a:lnTo>
                  <a:lnTo>
                    <a:pt x="211772" y="0"/>
                  </a:lnTo>
                  <a:close/>
                </a:path>
              </a:pathLst>
            </a:custGeom>
            <a:solidFill>
              <a:srgbClr val="C84F00"/>
            </a:solidFill>
          </p:spPr>
          <p:txBody>
            <a:bodyPr wrap="square" lIns="0" tIns="0" rIns="0" bIns="0" rtlCol="0"/>
            <a:lstStyle/>
            <a:p>
              <a:endParaRPr/>
            </a:p>
          </p:txBody>
        </p:sp>
        <p:sp>
          <p:nvSpPr>
            <p:cNvPr id="402" name="object 402"/>
            <p:cNvSpPr/>
            <p:nvPr/>
          </p:nvSpPr>
          <p:spPr>
            <a:xfrm>
              <a:off x="6823392" y="1130299"/>
              <a:ext cx="208279" cy="3810"/>
            </a:xfrm>
            <a:custGeom>
              <a:avLst/>
              <a:gdLst/>
              <a:ahLst/>
              <a:cxnLst/>
              <a:rect l="l" t="t" r="r" b="b"/>
              <a:pathLst>
                <a:path w="208279" h="3809">
                  <a:moveTo>
                    <a:pt x="207962" y="0"/>
                  </a:moveTo>
                  <a:lnTo>
                    <a:pt x="0" y="0"/>
                  </a:lnTo>
                  <a:lnTo>
                    <a:pt x="0" y="2540"/>
                  </a:lnTo>
                  <a:lnTo>
                    <a:pt x="635" y="2540"/>
                  </a:lnTo>
                  <a:lnTo>
                    <a:pt x="635" y="3810"/>
                  </a:lnTo>
                  <a:lnTo>
                    <a:pt x="206997" y="3810"/>
                  </a:lnTo>
                  <a:lnTo>
                    <a:pt x="206997" y="2540"/>
                  </a:lnTo>
                  <a:lnTo>
                    <a:pt x="207962" y="2540"/>
                  </a:lnTo>
                  <a:lnTo>
                    <a:pt x="207962" y="0"/>
                  </a:lnTo>
                  <a:close/>
                </a:path>
              </a:pathLst>
            </a:custGeom>
            <a:solidFill>
              <a:srgbClr val="CC5100"/>
            </a:solidFill>
          </p:spPr>
          <p:txBody>
            <a:bodyPr wrap="square" lIns="0" tIns="0" rIns="0" bIns="0" rtlCol="0"/>
            <a:lstStyle/>
            <a:p>
              <a:endParaRPr/>
            </a:p>
          </p:txBody>
        </p:sp>
        <p:sp>
          <p:nvSpPr>
            <p:cNvPr id="403" name="object 403"/>
            <p:cNvSpPr/>
            <p:nvPr/>
          </p:nvSpPr>
          <p:spPr>
            <a:xfrm>
              <a:off x="6823709" y="1132840"/>
              <a:ext cx="207010" cy="3810"/>
            </a:xfrm>
            <a:custGeom>
              <a:avLst/>
              <a:gdLst/>
              <a:ahLst/>
              <a:cxnLst/>
              <a:rect l="l" t="t" r="r" b="b"/>
              <a:pathLst>
                <a:path w="207009" h="3809">
                  <a:moveTo>
                    <a:pt x="207010" y="0"/>
                  </a:moveTo>
                  <a:lnTo>
                    <a:pt x="0" y="0"/>
                  </a:lnTo>
                  <a:lnTo>
                    <a:pt x="1904" y="3810"/>
                  </a:lnTo>
                  <a:lnTo>
                    <a:pt x="205105" y="3810"/>
                  </a:lnTo>
                  <a:lnTo>
                    <a:pt x="207010" y="0"/>
                  </a:lnTo>
                  <a:close/>
                </a:path>
              </a:pathLst>
            </a:custGeom>
            <a:solidFill>
              <a:srgbClr val="D05200"/>
            </a:solidFill>
          </p:spPr>
          <p:txBody>
            <a:bodyPr wrap="square" lIns="0" tIns="0" rIns="0" bIns="0" rtlCol="0"/>
            <a:lstStyle/>
            <a:p>
              <a:endParaRPr/>
            </a:p>
          </p:txBody>
        </p:sp>
        <p:sp>
          <p:nvSpPr>
            <p:cNvPr id="404" name="object 404"/>
            <p:cNvSpPr/>
            <p:nvPr/>
          </p:nvSpPr>
          <p:spPr>
            <a:xfrm>
              <a:off x="6825920" y="1136649"/>
              <a:ext cx="203200" cy="5080"/>
            </a:xfrm>
            <a:custGeom>
              <a:avLst/>
              <a:gdLst/>
              <a:ahLst/>
              <a:cxnLst/>
              <a:rect l="l" t="t" r="r" b="b"/>
              <a:pathLst>
                <a:path w="203200" h="5080">
                  <a:moveTo>
                    <a:pt x="202577" y="0"/>
                  </a:moveTo>
                  <a:lnTo>
                    <a:pt x="0" y="0"/>
                  </a:lnTo>
                  <a:lnTo>
                    <a:pt x="0" y="1270"/>
                  </a:lnTo>
                  <a:lnTo>
                    <a:pt x="1752" y="1270"/>
                  </a:lnTo>
                  <a:lnTo>
                    <a:pt x="1752" y="5080"/>
                  </a:lnTo>
                  <a:lnTo>
                    <a:pt x="200825" y="5080"/>
                  </a:lnTo>
                  <a:lnTo>
                    <a:pt x="200825" y="1270"/>
                  </a:lnTo>
                  <a:lnTo>
                    <a:pt x="202577" y="1270"/>
                  </a:lnTo>
                  <a:lnTo>
                    <a:pt x="202577" y="0"/>
                  </a:lnTo>
                  <a:close/>
                </a:path>
              </a:pathLst>
            </a:custGeom>
            <a:solidFill>
              <a:srgbClr val="D45400"/>
            </a:solidFill>
          </p:spPr>
          <p:txBody>
            <a:bodyPr wrap="square" lIns="0" tIns="0" rIns="0" bIns="0" rtlCol="0"/>
            <a:lstStyle/>
            <a:p>
              <a:endParaRPr/>
            </a:p>
          </p:txBody>
        </p:sp>
        <p:sp>
          <p:nvSpPr>
            <p:cNvPr id="405" name="object 405"/>
            <p:cNvSpPr/>
            <p:nvPr/>
          </p:nvSpPr>
          <p:spPr>
            <a:xfrm>
              <a:off x="6828154" y="1140459"/>
              <a:ext cx="198120" cy="3810"/>
            </a:xfrm>
            <a:custGeom>
              <a:avLst/>
              <a:gdLst/>
              <a:ahLst/>
              <a:cxnLst/>
              <a:rect l="l" t="t" r="r" b="b"/>
              <a:pathLst>
                <a:path w="198120" h="3809">
                  <a:moveTo>
                    <a:pt x="198120" y="0"/>
                  </a:moveTo>
                  <a:lnTo>
                    <a:pt x="0" y="0"/>
                  </a:lnTo>
                  <a:lnTo>
                    <a:pt x="1904" y="2539"/>
                  </a:lnTo>
                  <a:lnTo>
                    <a:pt x="3175" y="3810"/>
                  </a:lnTo>
                  <a:lnTo>
                    <a:pt x="195791" y="3810"/>
                  </a:lnTo>
                  <a:lnTo>
                    <a:pt x="196215" y="2539"/>
                  </a:lnTo>
                  <a:lnTo>
                    <a:pt x="198120" y="0"/>
                  </a:lnTo>
                  <a:close/>
                </a:path>
              </a:pathLst>
            </a:custGeom>
            <a:solidFill>
              <a:srgbClr val="D85600"/>
            </a:solidFill>
          </p:spPr>
          <p:txBody>
            <a:bodyPr wrap="square" lIns="0" tIns="0" rIns="0" bIns="0" rtlCol="0"/>
            <a:lstStyle/>
            <a:p>
              <a:endParaRPr/>
            </a:p>
          </p:txBody>
        </p:sp>
        <p:sp>
          <p:nvSpPr>
            <p:cNvPr id="406" name="object 406"/>
            <p:cNvSpPr/>
            <p:nvPr/>
          </p:nvSpPr>
          <p:spPr>
            <a:xfrm>
              <a:off x="6831329" y="1144269"/>
              <a:ext cx="193040" cy="3810"/>
            </a:xfrm>
            <a:custGeom>
              <a:avLst/>
              <a:gdLst/>
              <a:ahLst/>
              <a:cxnLst/>
              <a:rect l="l" t="t" r="r" b="b"/>
              <a:pathLst>
                <a:path w="193040" h="3809">
                  <a:moveTo>
                    <a:pt x="192616" y="0"/>
                  </a:moveTo>
                  <a:lnTo>
                    <a:pt x="0" y="0"/>
                  </a:lnTo>
                  <a:lnTo>
                    <a:pt x="2540" y="2539"/>
                  </a:lnTo>
                  <a:lnTo>
                    <a:pt x="3492" y="3809"/>
                  </a:lnTo>
                  <a:lnTo>
                    <a:pt x="190500" y="3809"/>
                  </a:lnTo>
                  <a:lnTo>
                    <a:pt x="191770" y="2539"/>
                  </a:lnTo>
                  <a:lnTo>
                    <a:pt x="192616" y="0"/>
                  </a:lnTo>
                  <a:close/>
                </a:path>
              </a:pathLst>
            </a:custGeom>
            <a:solidFill>
              <a:srgbClr val="DC5700"/>
            </a:solidFill>
          </p:spPr>
          <p:txBody>
            <a:bodyPr wrap="square" lIns="0" tIns="0" rIns="0" bIns="0" rtlCol="0"/>
            <a:lstStyle/>
            <a:p>
              <a:endParaRPr/>
            </a:p>
          </p:txBody>
        </p:sp>
        <p:sp>
          <p:nvSpPr>
            <p:cNvPr id="407" name="object 407"/>
            <p:cNvSpPr/>
            <p:nvPr/>
          </p:nvSpPr>
          <p:spPr>
            <a:xfrm>
              <a:off x="6834822" y="1148080"/>
              <a:ext cx="187325" cy="3810"/>
            </a:xfrm>
            <a:custGeom>
              <a:avLst/>
              <a:gdLst/>
              <a:ahLst/>
              <a:cxnLst/>
              <a:rect l="l" t="t" r="r" b="b"/>
              <a:pathLst>
                <a:path w="187325" h="3809">
                  <a:moveTo>
                    <a:pt x="187007" y="0"/>
                  </a:moveTo>
                  <a:lnTo>
                    <a:pt x="0" y="0"/>
                  </a:lnTo>
                  <a:lnTo>
                    <a:pt x="2857" y="3810"/>
                  </a:lnTo>
                  <a:lnTo>
                    <a:pt x="183197" y="3810"/>
                  </a:lnTo>
                  <a:lnTo>
                    <a:pt x="187007" y="0"/>
                  </a:lnTo>
                  <a:close/>
                </a:path>
              </a:pathLst>
            </a:custGeom>
            <a:solidFill>
              <a:srgbClr val="E05900"/>
            </a:solidFill>
          </p:spPr>
          <p:txBody>
            <a:bodyPr wrap="square" lIns="0" tIns="0" rIns="0" bIns="0" rtlCol="0"/>
            <a:lstStyle/>
            <a:p>
              <a:endParaRPr/>
            </a:p>
          </p:txBody>
        </p:sp>
        <p:sp>
          <p:nvSpPr>
            <p:cNvPr id="408" name="object 408"/>
            <p:cNvSpPr/>
            <p:nvPr/>
          </p:nvSpPr>
          <p:spPr>
            <a:xfrm>
              <a:off x="6837679" y="1151889"/>
              <a:ext cx="180340" cy="3810"/>
            </a:xfrm>
            <a:custGeom>
              <a:avLst/>
              <a:gdLst/>
              <a:ahLst/>
              <a:cxnLst/>
              <a:rect l="l" t="t" r="r" b="b"/>
              <a:pathLst>
                <a:path w="180340" h="3809">
                  <a:moveTo>
                    <a:pt x="180340" y="0"/>
                  </a:moveTo>
                  <a:lnTo>
                    <a:pt x="0" y="0"/>
                  </a:lnTo>
                  <a:lnTo>
                    <a:pt x="3810" y="3810"/>
                  </a:lnTo>
                  <a:lnTo>
                    <a:pt x="175260" y="3810"/>
                  </a:lnTo>
                  <a:lnTo>
                    <a:pt x="180340" y="0"/>
                  </a:lnTo>
                  <a:close/>
                </a:path>
              </a:pathLst>
            </a:custGeom>
            <a:solidFill>
              <a:srgbClr val="E55B00"/>
            </a:solidFill>
          </p:spPr>
          <p:txBody>
            <a:bodyPr wrap="square" lIns="0" tIns="0" rIns="0" bIns="0" rtlCol="0"/>
            <a:lstStyle/>
            <a:p>
              <a:endParaRPr/>
            </a:p>
          </p:txBody>
        </p:sp>
        <p:sp>
          <p:nvSpPr>
            <p:cNvPr id="409" name="object 409"/>
            <p:cNvSpPr/>
            <p:nvPr/>
          </p:nvSpPr>
          <p:spPr>
            <a:xfrm>
              <a:off x="6841490" y="1155700"/>
              <a:ext cx="171450" cy="3810"/>
            </a:xfrm>
            <a:custGeom>
              <a:avLst/>
              <a:gdLst/>
              <a:ahLst/>
              <a:cxnLst/>
              <a:rect l="l" t="t" r="r" b="b"/>
              <a:pathLst>
                <a:path w="171450" h="3809">
                  <a:moveTo>
                    <a:pt x="171450" y="0"/>
                  </a:moveTo>
                  <a:lnTo>
                    <a:pt x="0" y="0"/>
                  </a:lnTo>
                  <a:lnTo>
                    <a:pt x="3809" y="2539"/>
                  </a:lnTo>
                  <a:lnTo>
                    <a:pt x="5503" y="3810"/>
                  </a:lnTo>
                  <a:lnTo>
                    <a:pt x="166793" y="3810"/>
                  </a:lnTo>
                  <a:lnTo>
                    <a:pt x="168909" y="2539"/>
                  </a:lnTo>
                  <a:lnTo>
                    <a:pt x="171450" y="0"/>
                  </a:lnTo>
                  <a:close/>
                </a:path>
              </a:pathLst>
            </a:custGeom>
            <a:solidFill>
              <a:srgbClr val="E95C00"/>
            </a:solidFill>
          </p:spPr>
          <p:txBody>
            <a:bodyPr wrap="square" lIns="0" tIns="0" rIns="0" bIns="0" rtlCol="0"/>
            <a:lstStyle/>
            <a:p>
              <a:endParaRPr/>
            </a:p>
          </p:txBody>
        </p:sp>
        <p:sp>
          <p:nvSpPr>
            <p:cNvPr id="410" name="object 410"/>
            <p:cNvSpPr/>
            <p:nvPr/>
          </p:nvSpPr>
          <p:spPr>
            <a:xfrm>
              <a:off x="6845300" y="1158239"/>
              <a:ext cx="165100" cy="5080"/>
            </a:xfrm>
            <a:custGeom>
              <a:avLst/>
              <a:gdLst/>
              <a:ahLst/>
              <a:cxnLst/>
              <a:rect l="l" t="t" r="r" b="b"/>
              <a:pathLst>
                <a:path w="165100" h="5080">
                  <a:moveTo>
                    <a:pt x="165100" y="0"/>
                  </a:moveTo>
                  <a:lnTo>
                    <a:pt x="0" y="0"/>
                  </a:lnTo>
                  <a:lnTo>
                    <a:pt x="5079" y="3810"/>
                  </a:lnTo>
                  <a:lnTo>
                    <a:pt x="7620" y="5080"/>
                  </a:lnTo>
                  <a:lnTo>
                    <a:pt x="156209" y="5080"/>
                  </a:lnTo>
                  <a:lnTo>
                    <a:pt x="158750" y="3810"/>
                  </a:lnTo>
                  <a:lnTo>
                    <a:pt x="165100" y="0"/>
                  </a:lnTo>
                  <a:close/>
                </a:path>
              </a:pathLst>
            </a:custGeom>
            <a:solidFill>
              <a:srgbClr val="ED5E00"/>
            </a:solidFill>
          </p:spPr>
          <p:txBody>
            <a:bodyPr wrap="square" lIns="0" tIns="0" rIns="0" bIns="0" rtlCol="0"/>
            <a:lstStyle/>
            <a:p>
              <a:endParaRPr/>
            </a:p>
          </p:txBody>
        </p:sp>
        <p:sp>
          <p:nvSpPr>
            <p:cNvPr id="411" name="object 411"/>
            <p:cNvSpPr/>
            <p:nvPr/>
          </p:nvSpPr>
          <p:spPr>
            <a:xfrm>
              <a:off x="6850379" y="1162050"/>
              <a:ext cx="153670" cy="3810"/>
            </a:xfrm>
            <a:custGeom>
              <a:avLst/>
              <a:gdLst/>
              <a:ahLst/>
              <a:cxnLst/>
              <a:rect l="l" t="t" r="r" b="b"/>
              <a:pathLst>
                <a:path w="153670" h="3809">
                  <a:moveTo>
                    <a:pt x="153670" y="0"/>
                  </a:moveTo>
                  <a:lnTo>
                    <a:pt x="0" y="0"/>
                  </a:lnTo>
                  <a:lnTo>
                    <a:pt x="7620" y="3810"/>
                  </a:lnTo>
                  <a:lnTo>
                    <a:pt x="146050" y="3810"/>
                  </a:lnTo>
                  <a:lnTo>
                    <a:pt x="153670" y="0"/>
                  </a:lnTo>
                  <a:close/>
                </a:path>
              </a:pathLst>
            </a:custGeom>
            <a:solidFill>
              <a:srgbClr val="F16000"/>
            </a:solidFill>
          </p:spPr>
          <p:txBody>
            <a:bodyPr wrap="square" lIns="0" tIns="0" rIns="0" bIns="0" rtlCol="0"/>
            <a:lstStyle/>
            <a:p>
              <a:endParaRPr/>
            </a:p>
          </p:txBody>
        </p:sp>
        <p:sp>
          <p:nvSpPr>
            <p:cNvPr id="412" name="object 412"/>
            <p:cNvSpPr/>
            <p:nvPr/>
          </p:nvSpPr>
          <p:spPr>
            <a:xfrm>
              <a:off x="6859270" y="1165859"/>
              <a:ext cx="135890" cy="2540"/>
            </a:xfrm>
            <a:custGeom>
              <a:avLst/>
              <a:gdLst/>
              <a:ahLst/>
              <a:cxnLst/>
              <a:rect l="l" t="t" r="r" b="b"/>
              <a:pathLst>
                <a:path w="135890" h="2540">
                  <a:moveTo>
                    <a:pt x="135890" y="0"/>
                  </a:moveTo>
                  <a:lnTo>
                    <a:pt x="0" y="0"/>
                  </a:lnTo>
                  <a:lnTo>
                    <a:pt x="0" y="1270"/>
                  </a:lnTo>
                  <a:lnTo>
                    <a:pt x="3810" y="1270"/>
                  </a:lnTo>
                  <a:lnTo>
                    <a:pt x="3810" y="2540"/>
                  </a:lnTo>
                  <a:lnTo>
                    <a:pt x="132080" y="2540"/>
                  </a:lnTo>
                  <a:lnTo>
                    <a:pt x="132080" y="1270"/>
                  </a:lnTo>
                  <a:lnTo>
                    <a:pt x="135890" y="1270"/>
                  </a:lnTo>
                  <a:lnTo>
                    <a:pt x="135890" y="0"/>
                  </a:lnTo>
                  <a:close/>
                </a:path>
              </a:pathLst>
            </a:custGeom>
            <a:solidFill>
              <a:srgbClr val="F56100"/>
            </a:solidFill>
          </p:spPr>
          <p:txBody>
            <a:bodyPr wrap="square" lIns="0" tIns="0" rIns="0" bIns="0" rtlCol="0"/>
            <a:lstStyle/>
            <a:p>
              <a:endParaRPr/>
            </a:p>
          </p:txBody>
        </p:sp>
        <p:sp>
          <p:nvSpPr>
            <p:cNvPr id="413" name="object 413"/>
            <p:cNvSpPr/>
            <p:nvPr/>
          </p:nvSpPr>
          <p:spPr>
            <a:xfrm>
              <a:off x="6864350" y="1054100"/>
              <a:ext cx="100330" cy="2540"/>
            </a:xfrm>
            <a:custGeom>
              <a:avLst/>
              <a:gdLst/>
              <a:ahLst/>
              <a:cxnLst/>
              <a:rect l="l" t="t" r="r" b="b"/>
              <a:pathLst>
                <a:path w="100329" h="2540">
                  <a:moveTo>
                    <a:pt x="96520" y="0"/>
                  </a:moveTo>
                  <a:lnTo>
                    <a:pt x="3809" y="0"/>
                  </a:lnTo>
                  <a:lnTo>
                    <a:pt x="0" y="2539"/>
                  </a:lnTo>
                  <a:lnTo>
                    <a:pt x="100329" y="2539"/>
                  </a:lnTo>
                  <a:lnTo>
                    <a:pt x="96520" y="0"/>
                  </a:lnTo>
                  <a:close/>
                </a:path>
              </a:pathLst>
            </a:custGeom>
            <a:solidFill>
              <a:srgbClr val="752E00"/>
            </a:solidFill>
          </p:spPr>
          <p:txBody>
            <a:bodyPr wrap="square" lIns="0" tIns="0" rIns="0" bIns="0" rtlCol="0"/>
            <a:lstStyle/>
            <a:p>
              <a:endParaRPr/>
            </a:p>
          </p:txBody>
        </p:sp>
        <p:sp>
          <p:nvSpPr>
            <p:cNvPr id="414" name="object 414"/>
            <p:cNvSpPr/>
            <p:nvPr/>
          </p:nvSpPr>
          <p:spPr>
            <a:xfrm>
              <a:off x="6855459" y="1056640"/>
              <a:ext cx="116839" cy="3810"/>
            </a:xfrm>
            <a:custGeom>
              <a:avLst/>
              <a:gdLst/>
              <a:ahLst/>
              <a:cxnLst/>
              <a:rect l="l" t="t" r="r" b="b"/>
              <a:pathLst>
                <a:path w="116840" h="3809">
                  <a:moveTo>
                    <a:pt x="109220" y="0"/>
                  </a:moveTo>
                  <a:lnTo>
                    <a:pt x="8890" y="0"/>
                  </a:lnTo>
                  <a:lnTo>
                    <a:pt x="3810" y="1270"/>
                  </a:lnTo>
                  <a:lnTo>
                    <a:pt x="0" y="3810"/>
                  </a:lnTo>
                  <a:lnTo>
                    <a:pt x="116840" y="3810"/>
                  </a:lnTo>
                  <a:lnTo>
                    <a:pt x="113030" y="1270"/>
                  </a:lnTo>
                  <a:lnTo>
                    <a:pt x="109220" y="0"/>
                  </a:lnTo>
                  <a:close/>
                </a:path>
              </a:pathLst>
            </a:custGeom>
            <a:solidFill>
              <a:srgbClr val="7A3000"/>
            </a:solidFill>
          </p:spPr>
          <p:txBody>
            <a:bodyPr wrap="square" lIns="0" tIns="0" rIns="0" bIns="0" rtlCol="0"/>
            <a:lstStyle/>
            <a:p>
              <a:endParaRPr/>
            </a:p>
          </p:txBody>
        </p:sp>
        <p:sp>
          <p:nvSpPr>
            <p:cNvPr id="415" name="object 415"/>
            <p:cNvSpPr/>
            <p:nvPr/>
          </p:nvSpPr>
          <p:spPr>
            <a:xfrm>
              <a:off x="6851967" y="1060449"/>
              <a:ext cx="125095" cy="3810"/>
            </a:xfrm>
            <a:custGeom>
              <a:avLst/>
              <a:gdLst/>
              <a:ahLst/>
              <a:cxnLst/>
              <a:rect l="l" t="t" r="r" b="b"/>
              <a:pathLst>
                <a:path w="125095" h="3809">
                  <a:moveTo>
                    <a:pt x="125095" y="2540"/>
                  </a:moveTo>
                  <a:lnTo>
                    <a:pt x="122237" y="2540"/>
                  </a:lnTo>
                  <a:lnTo>
                    <a:pt x="122237" y="0"/>
                  </a:lnTo>
                  <a:lnTo>
                    <a:pt x="2209" y="0"/>
                  </a:lnTo>
                  <a:lnTo>
                    <a:pt x="2209" y="2540"/>
                  </a:lnTo>
                  <a:lnTo>
                    <a:pt x="0" y="2540"/>
                  </a:lnTo>
                  <a:lnTo>
                    <a:pt x="0" y="3810"/>
                  </a:lnTo>
                  <a:lnTo>
                    <a:pt x="125095" y="3810"/>
                  </a:lnTo>
                  <a:lnTo>
                    <a:pt x="125095" y="2540"/>
                  </a:lnTo>
                  <a:close/>
                </a:path>
              </a:pathLst>
            </a:custGeom>
            <a:solidFill>
              <a:srgbClr val="7F3300"/>
            </a:solidFill>
          </p:spPr>
          <p:txBody>
            <a:bodyPr wrap="square" lIns="0" tIns="0" rIns="0" bIns="0" rtlCol="0"/>
            <a:lstStyle/>
            <a:p>
              <a:endParaRPr/>
            </a:p>
          </p:txBody>
        </p:sp>
        <p:sp>
          <p:nvSpPr>
            <p:cNvPr id="416" name="object 416"/>
            <p:cNvSpPr/>
            <p:nvPr/>
          </p:nvSpPr>
          <p:spPr>
            <a:xfrm>
              <a:off x="6844665" y="1064259"/>
              <a:ext cx="139065" cy="3810"/>
            </a:xfrm>
            <a:custGeom>
              <a:avLst/>
              <a:gdLst/>
              <a:ahLst/>
              <a:cxnLst/>
              <a:rect l="l" t="t" r="r" b="b"/>
              <a:pathLst>
                <a:path w="139065" h="3809">
                  <a:moveTo>
                    <a:pt x="133350" y="0"/>
                  </a:moveTo>
                  <a:lnTo>
                    <a:pt x="6350" y="0"/>
                  </a:lnTo>
                  <a:lnTo>
                    <a:pt x="4445" y="1269"/>
                  </a:lnTo>
                  <a:lnTo>
                    <a:pt x="635" y="2539"/>
                  </a:lnTo>
                  <a:lnTo>
                    <a:pt x="0" y="3810"/>
                  </a:lnTo>
                  <a:lnTo>
                    <a:pt x="138747" y="3810"/>
                  </a:lnTo>
                  <a:lnTo>
                    <a:pt x="137795" y="2539"/>
                  </a:lnTo>
                  <a:lnTo>
                    <a:pt x="135255" y="1269"/>
                  </a:lnTo>
                  <a:lnTo>
                    <a:pt x="133350" y="0"/>
                  </a:lnTo>
                  <a:close/>
                </a:path>
              </a:pathLst>
            </a:custGeom>
            <a:solidFill>
              <a:srgbClr val="843400"/>
            </a:solidFill>
          </p:spPr>
          <p:txBody>
            <a:bodyPr wrap="square" lIns="0" tIns="0" rIns="0" bIns="0" rtlCol="0"/>
            <a:lstStyle/>
            <a:p>
              <a:endParaRPr/>
            </a:p>
          </p:txBody>
        </p:sp>
        <p:sp>
          <p:nvSpPr>
            <p:cNvPr id="417" name="object 417"/>
            <p:cNvSpPr/>
            <p:nvPr/>
          </p:nvSpPr>
          <p:spPr>
            <a:xfrm>
              <a:off x="6842759" y="1066800"/>
              <a:ext cx="143510" cy="5080"/>
            </a:xfrm>
            <a:custGeom>
              <a:avLst/>
              <a:gdLst/>
              <a:ahLst/>
              <a:cxnLst/>
              <a:rect l="l" t="t" r="r" b="b"/>
              <a:pathLst>
                <a:path w="143509" h="5080">
                  <a:moveTo>
                    <a:pt x="139700" y="0"/>
                  </a:moveTo>
                  <a:lnTo>
                    <a:pt x="2540" y="0"/>
                  </a:lnTo>
                  <a:lnTo>
                    <a:pt x="0" y="5079"/>
                  </a:lnTo>
                  <a:lnTo>
                    <a:pt x="143510" y="5079"/>
                  </a:lnTo>
                  <a:lnTo>
                    <a:pt x="139700" y="0"/>
                  </a:lnTo>
                  <a:close/>
                </a:path>
              </a:pathLst>
            </a:custGeom>
            <a:solidFill>
              <a:srgbClr val="8A3600"/>
            </a:solidFill>
          </p:spPr>
          <p:txBody>
            <a:bodyPr wrap="square" lIns="0" tIns="0" rIns="0" bIns="0" rtlCol="0"/>
            <a:lstStyle/>
            <a:p>
              <a:endParaRPr/>
            </a:p>
          </p:txBody>
        </p:sp>
        <p:sp>
          <p:nvSpPr>
            <p:cNvPr id="418" name="object 418"/>
            <p:cNvSpPr/>
            <p:nvPr/>
          </p:nvSpPr>
          <p:spPr>
            <a:xfrm>
              <a:off x="6841909" y="1070609"/>
              <a:ext cx="145415" cy="3810"/>
            </a:xfrm>
            <a:custGeom>
              <a:avLst/>
              <a:gdLst/>
              <a:ahLst/>
              <a:cxnLst/>
              <a:rect l="l" t="t" r="r" b="b"/>
              <a:pathLst>
                <a:path w="145415" h="3809">
                  <a:moveTo>
                    <a:pt x="145199" y="1270"/>
                  </a:moveTo>
                  <a:lnTo>
                    <a:pt x="143878" y="1270"/>
                  </a:lnTo>
                  <a:lnTo>
                    <a:pt x="143878" y="0"/>
                  </a:lnTo>
                  <a:lnTo>
                    <a:pt x="1155" y="0"/>
                  </a:lnTo>
                  <a:lnTo>
                    <a:pt x="1155" y="1270"/>
                  </a:lnTo>
                  <a:lnTo>
                    <a:pt x="0" y="1270"/>
                  </a:lnTo>
                  <a:lnTo>
                    <a:pt x="0" y="3810"/>
                  </a:lnTo>
                  <a:lnTo>
                    <a:pt x="145199" y="3810"/>
                  </a:lnTo>
                  <a:lnTo>
                    <a:pt x="145199" y="1270"/>
                  </a:lnTo>
                  <a:close/>
                </a:path>
              </a:pathLst>
            </a:custGeom>
            <a:solidFill>
              <a:srgbClr val="8F3800"/>
            </a:solidFill>
          </p:spPr>
          <p:txBody>
            <a:bodyPr wrap="square" lIns="0" tIns="0" rIns="0" bIns="0" rtlCol="0"/>
            <a:lstStyle/>
            <a:p>
              <a:endParaRPr/>
            </a:p>
          </p:txBody>
        </p:sp>
        <p:sp>
          <p:nvSpPr>
            <p:cNvPr id="419" name="object 419"/>
            <p:cNvSpPr/>
            <p:nvPr/>
          </p:nvSpPr>
          <p:spPr>
            <a:xfrm>
              <a:off x="6838950" y="1074419"/>
              <a:ext cx="151130" cy="3810"/>
            </a:xfrm>
            <a:custGeom>
              <a:avLst/>
              <a:gdLst/>
              <a:ahLst/>
              <a:cxnLst/>
              <a:rect l="l" t="t" r="r" b="b"/>
              <a:pathLst>
                <a:path w="151129" h="3809">
                  <a:moveTo>
                    <a:pt x="151130" y="1270"/>
                  </a:moveTo>
                  <a:lnTo>
                    <a:pt x="149428" y="1270"/>
                  </a:lnTo>
                  <a:lnTo>
                    <a:pt x="149428" y="0"/>
                  </a:lnTo>
                  <a:lnTo>
                    <a:pt x="1689" y="0"/>
                  </a:lnTo>
                  <a:lnTo>
                    <a:pt x="1689" y="1270"/>
                  </a:lnTo>
                  <a:lnTo>
                    <a:pt x="0" y="1270"/>
                  </a:lnTo>
                  <a:lnTo>
                    <a:pt x="0" y="3810"/>
                  </a:lnTo>
                  <a:lnTo>
                    <a:pt x="151130" y="3810"/>
                  </a:lnTo>
                  <a:lnTo>
                    <a:pt x="151130" y="1270"/>
                  </a:lnTo>
                  <a:close/>
                </a:path>
              </a:pathLst>
            </a:custGeom>
            <a:solidFill>
              <a:srgbClr val="943A00"/>
            </a:solidFill>
          </p:spPr>
          <p:txBody>
            <a:bodyPr wrap="square" lIns="0" tIns="0" rIns="0" bIns="0" rtlCol="0"/>
            <a:lstStyle/>
            <a:p>
              <a:endParaRPr/>
            </a:p>
          </p:txBody>
        </p:sp>
        <p:sp>
          <p:nvSpPr>
            <p:cNvPr id="420" name="object 420"/>
            <p:cNvSpPr/>
            <p:nvPr/>
          </p:nvSpPr>
          <p:spPr>
            <a:xfrm>
              <a:off x="6835140" y="1078230"/>
              <a:ext cx="157480" cy="3810"/>
            </a:xfrm>
            <a:custGeom>
              <a:avLst/>
              <a:gdLst/>
              <a:ahLst/>
              <a:cxnLst/>
              <a:rect l="l" t="t" r="r" b="b"/>
              <a:pathLst>
                <a:path w="157479" h="3809">
                  <a:moveTo>
                    <a:pt x="156209" y="0"/>
                  </a:moveTo>
                  <a:lnTo>
                    <a:pt x="2539" y="0"/>
                  </a:lnTo>
                  <a:lnTo>
                    <a:pt x="0" y="3810"/>
                  </a:lnTo>
                  <a:lnTo>
                    <a:pt x="157479" y="3810"/>
                  </a:lnTo>
                  <a:lnTo>
                    <a:pt x="156209" y="0"/>
                  </a:lnTo>
                  <a:close/>
                </a:path>
              </a:pathLst>
            </a:custGeom>
            <a:solidFill>
              <a:srgbClr val="993C00"/>
            </a:solidFill>
          </p:spPr>
          <p:txBody>
            <a:bodyPr wrap="square" lIns="0" tIns="0" rIns="0" bIns="0" rtlCol="0"/>
            <a:lstStyle/>
            <a:p>
              <a:endParaRPr/>
            </a:p>
          </p:txBody>
        </p:sp>
        <p:sp>
          <p:nvSpPr>
            <p:cNvPr id="421" name="object 421"/>
            <p:cNvSpPr/>
            <p:nvPr/>
          </p:nvSpPr>
          <p:spPr>
            <a:xfrm>
              <a:off x="6834187" y="1082040"/>
              <a:ext cx="160655" cy="3810"/>
            </a:xfrm>
            <a:custGeom>
              <a:avLst/>
              <a:gdLst/>
              <a:ahLst/>
              <a:cxnLst/>
              <a:rect l="l" t="t" r="r" b="b"/>
              <a:pathLst>
                <a:path w="160654" h="3809">
                  <a:moveTo>
                    <a:pt x="158432" y="0"/>
                  </a:moveTo>
                  <a:lnTo>
                    <a:pt x="952" y="0"/>
                  </a:lnTo>
                  <a:lnTo>
                    <a:pt x="0" y="3810"/>
                  </a:lnTo>
                  <a:lnTo>
                    <a:pt x="160337" y="3810"/>
                  </a:lnTo>
                  <a:lnTo>
                    <a:pt x="158432" y="0"/>
                  </a:lnTo>
                  <a:close/>
                </a:path>
              </a:pathLst>
            </a:custGeom>
            <a:solidFill>
              <a:srgbClr val="9F3E00"/>
            </a:solidFill>
          </p:spPr>
          <p:txBody>
            <a:bodyPr wrap="square" lIns="0" tIns="0" rIns="0" bIns="0" rtlCol="0"/>
            <a:lstStyle/>
            <a:p>
              <a:endParaRPr/>
            </a:p>
          </p:txBody>
        </p:sp>
        <p:sp>
          <p:nvSpPr>
            <p:cNvPr id="422" name="object 422"/>
            <p:cNvSpPr/>
            <p:nvPr/>
          </p:nvSpPr>
          <p:spPr>
            <a:xfrm>
              <a:off x="6833438" y="1085849"/>
              <a:ext cx="162560" cy="3810"/>
            </a:xfrm>
            <a:custGeom>
              <a:avLst/>
              <a:gdLst/>
              <a:ahLst/>
              <a:cxnLst/>
              <a:rect l="l" t="t" r="r" b="b"/>
              <a:pathLst>
                <a:path w="162559" h="3809">
                  <a:moveTo>
                    <a:pt x="162560" y="1270"/>
                  </a:moveTo>
                  <a:lnTo>
                    <a:pt x="161404" y="1270"/>
                  </a:lnTo>
                  <a:lnTo>
                    <a:pt x="161404" y="0"/>
                  </a:lnTo>
                  <a:lnTo>
                    <a:pt x="584" y="0"/>
                  </a:lnTo>
                  <a:lnTo>
                    <a:pt x="584" y="1270"/>
                  </a:lnTo>
                  <a:lnTo>
                    <a:pt x="0" y="1270"/>
                  </a:lnTo>
                  <a:lnTo>
                    <a:pt x="0" y="3810"/>
                  </a:lnTo>
                  <a:lnTo>
                    <a:pt x="162560" y="3810"/>
                  </a:lnTo>
                  <a:lnTo>
                    <a:pt x="162560" y="1270"/>
                  </a:lnTo>
                  <a:close/>
                </a:path>
              </a:pathLst>
            </a:custGeom>
            <a:solidFill>
              <a:srgbClr val="A44100"/>
            </a:solidFill>
          </p:spPr>
          <p:txBody>
            <a:bodyPr wrap="square" lIns="0" tIns="0" rIns="0" bIns="0" rtlCol="0"/>
            <a:lstStyle/>
            <a:p>
              <a:endParaRPr/>
            </a:p>
          </p:txBody>
        </p:sp>
        <p:sp>
          <p:nvSpPr>
            <p:cNvPr id="423" name="object 423"/>
            <p:cNvSpPr/>
            <p:nvPr/>
          </p:nvSpPr>
          <p:spPr>
            <a:xfrm>
              <a:off x="6832600" y="1089659"/>
              <a:ext cx="165100" cy="3810"/>
            </a:xfrm>
            <a:custGeom>
              <a:avLst/>
              <a:gdLst/>
              <a:ahLst/>
              <a:cxnLst/>
              <a:rect l="l" t="t" r="r" b="b"/>
              <a:pathLst>
                <a:path w="165100" h="3809">
                  <a:moveTo>
                    <a:pt x="165100" y="1270"/>
                  </a:moveTo>
                  <a:lnTo>
                    <a:pt x="164668" y="1270"/>
                  </a:lnTo>
                  <a:lnTo>
                    <a:pt x="164668" y="0"/>
                  </a:lnTo>
                  <a:lnTo>
                    <a:pt x="203" y="0"/>
                  </a:lnTo>
                  <a:lnTo>
                    <a:pt x="203" y="1270"/>
                  </a:lnTo>
                  <a:lnTo>
                    <a:pt x="0" y="1270"/>
                  </a:lnTo>
                  <a:lnTo>
                    <a:pt x="0" y="3810"/>
                  </a:lnTo>
                  <a:lnTo>
                    <a:pt x="165100" y="3810"/>
                  </a:lnTo>
                  <a:lnTo>
                    <a:pt x="165100" y="1270"/>
                  </a:lnTo>
                  <a:close/>
                </a:path>
              </a:pathLst>
            </a:custGeom>
            <a:solidFill>
              <a:srgbClr val="A94300"/>
            </a:solidFill>
          </p:spPr>
          <p:txBody>
            <a:bodyPr wrap="square" lIns="0" tIns="0" rIns="0" bIns="0" rtlCol="0"/>
            <a:lstStyle/>
            <a:p>
              <a:endParaRPr/>
            </a:p>
          </p:txBody>
        </p:sp>
        <p:sp>
          <p:nvSpPr>
            <p:cNvPr id="424" name="object 424"/>
            <p:cNvSpPr/>
            <p:nvPr/>
          </p:nvSpPr>
          <p:spPr>
            <a:xfrm>
              <a:off x="6832600" y="1093469"/>
              <a:ext cx="165100" cy="3810"/>
            </a:xfrm>
            <a:custGeom>
              <a:avLst/>
              <a:gdLst/>
              <a:ahLst/>
              <a:cxnLst/>
              <a:rect l="l" t="t" r="r" b="b"/>
              <a:pathLst>
                <a:path w="165100" h="3809">
                  <a:moveTo>
                    <a:pt x="0" y="3809"/>
                  </a:moveTo>
                  <a:lnTo>
                    <a:pt x="0" y="0"/>
                  </a:lnTo>
                  <a:lnTo>
                    <a:pt x="165100" y="0"/>
                  </a:lnTo>
                  <a:lnTo>
                    <a:pt x="165100" y="3809"/>
                  </a:lnTo>
                  <a:lnTo>
                    <a:pt x="0" y="3809"/>
                  </a:lnTo>
                  <a:close/>
                </a:path>
              </a:pathLst>
            </a:custGeom>
            <a:solidFill>
              <a:srgbClr val="AE4500"/>
            </a:solidFill>
          </p:spPr>
          <p:txBody>
            <a:bodyPr wrap="square" lIns="0" tIns="0" rIns="0" bIns="0" rtlCol="0"/>
            <a:lstStyle/>
            <a:p>
              <a:endParaRPr/>
            </a:p>
          </p:txBody>
        </p:sp>
        <p:sp>
          <p:nvSpPr>
            <p:cNvPr id="425" name="object 425"/>
            <p:cNvSpPr/>
            <p:nvPr/>
          </p:nvSpPr>
          <p:spPr>
            <a:xfrm>
              <a:off x="6832600" y="1096009"/>
              <a:ext cx="165100" cy="5080"/>
            </a:xfrm>
            <a:custGeom>
              <a:avLst/>
              <a:gdLst/>
              <a:ahLst/>
              <a:cxnLst/>
              <a:rect l="l" t="t" r="r" b="b"/>
              <a:pathLst>
                <a:path w="165100" h="5080">
                  <a:moveTo>
                    <a:pt x="0" y="5079"/>
                  </a:moveTo>
                  <a:lnTo>
                    <a:pt x="0" y="0"/>
                  </a:lnTo>
                  <a:lnTo>
                    <a:pt x="165100" y="0"/>
                  </a:lnTo>
                  <a:lnTo>
                    <a:pt x="165100" y="5079"/>
                  </a:lnTo>
                  <a:lnTo>
                    <a:pt x="0" y="5079"/>
                  </a:lnTo>
                  <a:close/>
                </a:path>
              </a:pathLst>
            </a:custGeom>
            <a:solidFill>
              <a:srgbClr val="B44700"/>
            </a:solidFill>
          </p:spPr>
          <p:txBody>
            <a:bodyPr wrap="square" lIns="0" tIns="0" rIns="0" bIns="0" rtlCol="0"/>
            <a:lstStyle/>
            <a:p>
              <a:endParaRPr/>
            </a:p>
          </p:txBody>
        </p:sp>
        <p:sp>
          <p:nvSpPr>
            <p:cNvPr id="426" name="object 426"/>
            <p:cNvSpPr/>
            <p:nvPr/>
          </p:nvSpPr>
          <p:spPr>
            <a:xfrm>
              <a:off x="6832600" y="1099819"/>
              <a:ext cx="165100" cy="3810"/>
            </a:xfrm>
            <a:custGeom>
              <a:avLst/>
              <a:gdLst/>
              <a:ahLst/>
              <a:cxnLst/>
              <a:rect l="l" t="t" r="r" b="b"/>
              <a:pathLst>
                <a:path w="165100" h="3809">
                  <a:moveTo>
                    <a:pt x="0" y="3809"/>
                  </a:moveTo>
                  <a:lnTo>
                    <a:pt x="0" y="0"/>
                  </a:lnTo>
                  <a:lnTo>
                    <a:pt x="165100" y="0"/>
                  </a:lnTo>
                  <a:lnTo>
                    <a:pt x="165100" y="3809"/>
                  </a:lnTo>
                  <a:lnTo>
                    <a:pt x="0" y="3809"/>
                  </a:lnTo>
                  <a:close/>
                </a:path>
              </a:pathLst>
            </a:custGeom>
            <a:solidFill>
              <a:srgbClr val="B94900"/>
            </a:solidFill>
          </p:spPr>
          <p:txBody>
            <a:bodyPr wrap="square" lIns="0" tIns="0" rIns="0" bIns="0" rtlCol="0"/>
            <a:lstStyle/>
            <a:p>
              <a:endParaRPr/>
            </a:p>
          </p:txBody>
        </p:sp>
        <p:sp>
          <p:nvSpPr>
            <p:cNvPr id="427" name="object 427"/>
            <p:cNvSpPr/>
            <p:nvPr/>
          </p:nvSpPr>
          <p:spPr>
            <a:xfrm>
              <a:off x="6832600" y="1103630"/>
              <a:ext cx="165100" cy="3810"/>
            </a:xfrm>
            <a:custGeom>
              <a:avLst/>
              <a:gdLst/>
              <a:ahLst/>
              <a:cxnLst/>
              <a:rect l="l" t="t" r="r" b="b"/>
              <a:pathLst>
                <a:path w="165100" h="3809">
                  <a:moveTo>
                    <a:pt x="0" y="3810"/>
                  </a:moveTo>
                  <a:lnTo>
                    <a:pt x="0" y="0"/>
                  </a:lnTo>
                  <a:lnTo>
                    <a:pt x="165100" y="0"/>
                  </a:lnTo>
                  <a:lnTo>
                    <a:pt x="165100" y="3810"/>
                  </a:lnTo>
                  <a:lnTo>
                    <a:pt x="0" y="3810"/>
                  </a:lnTo>
                  <a:close/>
                </a:path>
              </a:pathLst>
            </a:custGeom>
            <a:solidFill>
              <a:srgbClr val="BE4B00"/>
            </a:solidFill>
          </p:spPr>
          <p:txBody>
            <a:bodyPr wrap="square" lIns="0" tIns="0" rIns="0" bIns="0" rtlCol="0"/>
            <a:lstStyle/>
            <a:p>
              <a:endParaRPr/>
            </a:p>
          </p:txBody>
        </p:sp>
        <p:sp>
          <p:nvSpPr>
            <p:cNvPr id="428" name="object 428"/>
            <p:cNvSpPr/>
            <p:nvPr/>
          </p:nvSpPr>
          <p:spPr>
            <a:xfrm>
              <a:off x="6832600" y="1107440"/>
              <a:ext cx="165100" cy="3810"/>
            </a:xfrm>
            <a:custGeom>
              <a:avLst/>
              <a:gdLst/>
              <a:ahLst/>
              <a:cxnLst/>
              <a:rect l="l" t="t" r="r" b="b"/>
              <a:pathLst>
                <a:path w="165100" h="3809">
                  <a:moveTo>
                    <a:pt x="165100" y="0"/>
                  </a:moveTo>
                  <a:lnTo>
                    <a:pt x="0" y="0"/>
                  </a:lnTo>
                  <a:lnTo>
                    <a:pt x="1270" y="3810"/>
                  </a:lnTo>
                  <a:lnTo>
                    <a:pt x="162559" y="3810"/>
                  </a:lnTo>
                  <a:lnTo>
                    <a:pt x="165100" y="0"/>
                  </a:lnTo>
                  <a:close/>
                </a:path>
              </a:pathLst>
            </a:custGeom>
            <a:solidFill>
              <a:srgbClr val="C44D00"/>
            </a:solidFill>
          </p:spPr>
          <p:txBody>
            <a:bodyPr wrap="square" lIns="0" tIns="0" rIns="0" bIns="0" rtlCol="0"/>
            <a:lstStyle/>
            <a:p>
              <a:endParaRPr/>
            </a:p>
          </p:txBody>
        </p:sp>
        <p:sp>
          <p:nvSpPr>
            <p:cNvPr id="429" name="object 429"/>
            <p:cNvSpPr/>
            <p:nvPr/>
          </p:nvSpPr>
          <p:spPr>
            <a:xfrm>
              <a:off x="6833870" y="1111250"/>
              <a:ext cx="161290" cy="3810"/>
            </a:xfrm>
            <a:custGeom>
              <a:avLst/>
              <a:gdLst/>
              <a:ahLst/>
              <a:cxnLst/>
              <a:rect l="l" t="t" r="r" b="b"/>
              <a:pathLst>
                <a:path w="161290" h="3809">
                  <a:moveTo>
                    <a:pt x="161289" y="0"/>
                  </a:moveTo>
                  <a:lnTo>
                    <a:pt x="0" y="0"/>
                  </a:lnTo>
                  <a:lnTo>
                    <a:pt x="1270" y="3810"/>
                  </a:lnTo>
                  <a:lnTo>
                    <a:pt x="158750" y="3810"/>
                  </a:lnTo>
                  <a:lnTo>
                    <a:pt x="161289" y="0"/>
                  </a:lnTo>
                  <a:close/>
                </a:path>
              </a:pathLst>
            </a:custGeom>
            <a:solidFill>
              <a:srgbClr val="C94F00"/>
            </a:solidFill>
          </p:spPr>
          <p:txBody>
            <a:bodyPr wrap="square" lIns="0" tIns="0" rIns="0" bIns="0" rtlCol="0"/>
            <a:lstStyle/>
            <a:p>
              <a:endParaRPr/>
            </a:p>
          </p:txBody>
        </p:sp>
        <p:sp>
          <p:nvSpPr>
            <p:cNvPr id="430" name="object 430"/>
            <p:cNvSpPr/>
            <p:nvPr/>
          </p:nvSpPr>
          <p:spPr>
            <a:xfrm>
              <a:off x="6836410" y="1115059"/>
              <a:ext cx="155575" cy="3810"/>
            </a:xfrm>
            <a:custGeom>
              <a:avLst/>
              <a:gdLst/>
              <a:ahLst/>
              <a:cxnLst/>
              <a:rect l="l" t="t" r="r" b="b"/>
              <a:pathLst>
                <a:path w="155575" h="3809">
                  <a:moveTo>
                    <a:pt x="155575" y="0"/>
                  </a:moveTo>
                  <a:lnTo>
                    <a:pt x="0" y="0"/>
                  </a:lnTo>
                  <a:lnTo>
                    <a:pt x="0" y="2540"/>
                  </a:lnTo>
                  <a:lnTo>
                    <a:pt x="1587" y="2540"/>
                  </a:lnTo>
                  <a:lnTo>
                    <a:pt x="1587" y="3810"/>
                  </a:lnTo>
                  <a:lnTo>
                    <a:pt x="154622" y="3810"/>
                  </a:lnTo>
                  <a:lnTo>
                    <a:pt x="154622" y="2540"/>
                  </a:lnTo>
                  <a:lnTo>
                    <a:pt x="155575" y="2540"/>
                  </a:lnTo>
                  <a:lnTo>
                    <a:pt x="155575" y="0"/>
                  </a:lnTo>
                  <a:close/>
                </a:path>
              </a:pathLst>
            </a:custGeom>
            <a:solidFill>
              <a:srgbClr val="CE5100"/>
            </a:solidFill>
          </p:spPr>
          <p:txBody>
            <a:bodyPr wrap="square" lIns="0" tIns="0" rIns="0" bIns="0" rtlCol="0"/>
            <a:lstStyle/>
            <a:p>
              <a:endParaRPr/>
            </a:p>
          </p:txBody>
        </p:sp>
        <p:sp>
          <p:nvSpPr>
            <p:cNvPr id="431" name="object 431"/>
            <p:cNvSpPr/>
            <p:nvPr/>
          </p:nvSpPr>
          <p:spPr>
            <a:xfrm>
              <a:off x="6838315" y="1118869"/>
              <a:ext cx="152400" cy="3810"/>
            </a:xfrm>
            <a:custGeom>
              <a:avLst/>
              <a:gdLst/>
              <a:ahLst/>
              <a:cxnLst/>
              <a:rect l="l" t="t" r="r" b="b"/>
              <a:pathLst>
                <a:path w="152400" h="3809">
                  <a:moveTo>
                    <a:pt x="152399" y="0"/>
                  </a:moveTo>
                  <a:lnTo>
                    <a:pt x="0" y="0"/>
                  </a:lnTo>
                  <a:lnTo>
                    <a:pt x="1904" y="3809"/>
                  </a:lnTo>
                  <a:lnTo>
                    <a:pt x="150494" y="3809"/>
                  </a:lnTo>
                  <a:lnTo>
                    <a:pt x="152399" y="0"/>
                  </a:lnTo>
                  <a:close/>
                </a:path>
              </a:pathLst>
            </a:custGeom>
            <a:solidFill>
              <a:srgbClr val="D35400"/>
            </a:solidFill>
          </p:spPr>
          <p:txBody>
            <a:bodyPr wrap="square" lIns="0" tIns="0" rIns="0" bIns="0" rtlCol="0"/>
            <a:lstStyle/>
            <a:p>
              <a:endParaRPr/>
            </a:p>
          </p:txBody>
        </p:sp>
        <p:sp>
          <p:nvSpPr>
            <p:cNvPr id="432" name="object 432"/>
            <p:cNvSpPr/>
            <p:nvPr/>
          </p:nvSpPr>
          <p:spPr>
            <a:xfrm>
              <a:off x="6840220" y="1122680"/>
              <a:ext cx="148590" cy="3810"/>
            </a:xfrm>
            <a:custGeom>
              <a:avLst/>
              <a:gdLst/>
              <a:ahLst/>
              <a:cxnLst/>
              <a:rect l="l" t="t" r="r" b="b"/>
              <a:pathLst>
                <a:path w="148590" h="3809">
                  <a:moveTo>
                    <a:pt x="148589" y="0"/>
                  </a:moveTo>
                  <a:lnTo>
                    <a:pt x="0" y="0"/>
                  </a:lnTo>
                  <a:lnTo>
                    <a:pt x="2539" y="3810"/>
                  </a:lnTo>
                  <a:lnTo>
                    <a:pt x="146050" y="3810"/>
                  </a:lnTo>
                  <a:lnTo>
                    <a:pt x="148589" y="0"/>
                  </a:lnTo>
                  <a:close/>
                </a:path>
              </a:pathLst>
            </a:custGeom>
            <a:solidFill>
              <a:srgbClr val="D95600"/>
            </a:solidFill>
          </p:spPr>
          <p:txBody>
            <a:bodyPr wrap="square" lIns="0" tIns="0" rIns="0" bIns="0" rtlCol="0"/>
            <a:lstStyle/>
            <a:p>
              <a:endParaRPr/>
            </a:p>
          </p:txBody>
        </p:sp>
        <p:sp>
          <p:nvSpPr>
            <p:cNvPr id="433" name="object 433"/>
            <p:cNvSpPr/>
            <p:nvPr/>
          </p:nvSpPr>
          <p:spPr>
            <a:xfrm>
              <a:off x="6842328" y="1125219"/>
              <a:ext cx="144780" cy="5080"/>
            </a:xfrm>
            <a:custGeom>
              <a:avLst/>
              <a:gdLst/>
              <a:ahLst/>
              <a:cxnLst/>
              <a:rect l="l" t="t" r="r" b="b"/>
              <a:pathLst>
                <a:path w="144779" h="5080">
                  <a:moveTo>
                    <a:pt x="144360" y="0"/>
                  </a:moveTo>
                  <a:lnTo>
                    <a:pt x="0" y="0"/>
                  </a:lnTo>
                  <a:lnTo>
                    <a:pt x="0" y="1270"/>
                  </a:lnTo>
                  <a:lnTo>
                    <a:pt x="1689" y="1270"/>
                  </a:lnTo>
                  <a:lnTo>
                    <a:pt x="1689" y="3810"/>
                  </a:lnTo>
                  <a:lnTo>
                    <a:pt x="3606" y="3810"/>
                  </a:lnTo>
                  <a:lnTo>
                    <a:pt x="3606" y="5080"/>
                  </a:lnTo>
                  <a:lnTo>
                    <a:pt x="139700" y="5080"/>
                  </a:lnTo>
                  <a:lnTo>
                    <a:pt x="139700" y="3810"/>
                  </a:lnTo>
                  <a:lnTo>
                    <a:pt x="142036" y="3810"/>
                  </a:lnTo>
                  <a:lnTo>
                    <a:pt x="142036" y="1270"/>
                  </a:lnTo>
                  <a:lnTo>
                    <a:pt x="144360" y="1270"/>
                  </a:lnTo>
                  <a:lnTo>
                    <a:pt x="144360" y="0"/>
                  </a:lnTo>
                  <a:close/>
                </a:path>
              </a:pathLst>
            </a:custGeom>
            <a:solidFill>
              <a:srgbClr val="DE5800"/>
            </a:solidFill>
          </p:spPr>
          <p:txBody>
            <a:bodyPr wrap="square" lIns="0" tIns="0" rIns="0" bIns="0" rtlCol="0"/>
            <a:lstStyle/>
            <a:p>
              <a:endParaRPr/>
            </a:p>
          </p:txBody>
        </p:sp>
        <p:sp>
          <p:nvSpPr>
            <p:cNvPr id="434" name="object 434"/>
            <p:cNvSpPr/>
            <p:nvPr/>
          </p:nvSpPr>
          <p:spPr>
            <a:xfrm>
              <a:off x="6845300" y="1129030"/>
              <a:ext cx="137160" cy="3810"/>
            </a:xfrm>
            <a:custGeom>
              <a:avLst/>
              <a:gdLst/>
              <a:ahLst/>
              <a:cxnLst/>
              <a:rect l="l" t="t" r="r" b="b"/>
              <a:pathLst>
                <a:path w="137159" h="3809">
                  <a:moveTo>
                    <a:pt x="137159" y="0"/>
                  </a:moveTo>
                  <a:lnTo>
                    <a:pt x="0" y="0"/>
                  </a:lnTo>
                  <a:lnTo>
                    <a:pt x="3809" y="3810"/>
                  </a:lnTo>
                  <a:lnTo>
                    <a:pt x="134620" y="3810"/>
                  </a:lnTo>
                  <a:lnTo>
                    <a:pt x="137159" y="0"/>
                  </a:lnTo>
                  <a:close/>
                </a:path>
              </a:pathLst>
            </a:custGeom>
            <a:solidFill>
              <a:srgbClr val="E35A00"/>
            </a:solidFill>
          </p:spPr>
          <p:txBody>
            <a:bodyPr wrap="square" lIns="0" tIns="0" rIns="0" bIns="0" rtlCol="0"/>
            <a:lstStyle/>
            <a:p>
              <a:endParaRPr/>
            </a:p>
          </p:txBody>
        </p:sp>
        <p:sp>
          <p:nvSpPr>
            <p:cNvPr id="435" name="object 435"/>
            <p:cNvSpPr/>
            <p:nvPr/>
          </p:nvSpPr>
          <p:spPr>
            <a:xfrm>
              <a:off x="6851002" y="1132839"/>
              <a:ext cx="127635" cy="3810"/>
            </a:xfrm>
            <a:custGeom>
              <a:avLst/>
              <a:gdLst/>
              <a:ahLst/>
              <a:cxnLst/>
              <a:rect l="l" t="t" r="r" b="b"/>
              <a:pathLst>
                <a:path w="127634" h="3809">
                  <a:moveTo>
                    <a:pt x="127012" y="0"/>
                  </a:moveTo>
                  <a:lnTo>
                    <a:pt x="0" y="0"/>
                  </a:lnTo>
                  <a:lnTo>
                    <a:pt x="0" y="2540"/>
                  </a:lnTo>
                  <a:lnTo>
                    <a:pt x="2552" y="2540"/>
                  </a:lnTo>
                  <a:lnTo>
                    <a:pt x="2552" y="3810"/>
                  </a:lnTo>
                  <a:lnTo>
                    <a:pt x="124155" y="3810"/>
                  </a:lnTo>
                  <a:lnTo>
                    <a:pt x="124155" y="2540"/>
                  </a:lnTo>
                  <a:lnTo>
                    <a:pt x="127012" y="2540"/>
                  </a:lnTo>
                  <a:lnTo>
                    <a:pt x="127012" y="0"/>
                  </a:lnTo>
                  <a:close/>
                </a:path>
              </a:pathLst>
            </a:custGeom>
            <a:solidFill>
              <a:srgbClr val="E85C00"/>
            </a:solidFill>
          </p:spPr>
          <p:txBody>
            <a:bodyPr wrap="square" lIns="0" tIns="0" rIns="0" bIns="0" rtlCol="0"/>
            <a:lstStyle/>
            <a:p>
              <a:endParaRPr/>
            </a:p>
          </p:txBody>
        </p:sp>
        <p:sp>
          <p:nvSpPr>
            <p:cNvPr id="436" name="object 436"/>
            <p:cNvSpPr/>
            <p:nvPr/>
          </p:nvSpPr>
          <p:spPr>
            <a:xfrm>
              <a:off x="6854825" y="1136649"/>
              <a:ext cx="118745" cy="3810"/>
            </a:xfrm>
            <a:custGeom>
              <a:avLst/>
              <a:gdLst/>
              <a:ahLst/>
              <a:cxnLst/>
              <a:rect l="l" t="t" r="r" b="b"/>
              <a:pathLst>
                <a:path w="118745" h="3809">
                  <a:moveTo>
                    <a:pt x="118427" y="0"/>
                  </a:moveTo>
                  <a:lnTo>
                    <a:pt x="0" y="0"/>
                  </a:lnTo>
                  <a:lnTo>
                    <a:pt x="0" y="1270"/>
                  </a:lnTo>
                  <a:lnTo>
                    <a:pt x="2527" y="1270"/>
                  </a:lnTo>
                  <a:lnTo>
                    <a:pt x="2527" y="2540"/>
                  </a:lnTo>
                  <a:lnTo>
                    <a:pt x="5715" y="2540"/>
                  </a:lnTo>
                  <a:lnTo>
                    <a:pt x="5715" y="3810"/>
                  </a:lnTo>
                  <a:lnTo>
                    <a:pt x="112712" y="3810"/>
                  </a:lnTo>
                  <a:lnTo>
                    <a:pt x="112712" y="2540"/>
                  </a:lnTo>
                  <a:lnTo>
                    <a:pt x="115570" y="2540"/>
                  </a:lnTo>
                  <a:lnTo>
                    <a:pt x="115570" y="1270"/>
                  </a:lnTo>
                  <a:lnTo>
                    <a:pt x="118427" y="1270"/>
                  </a:lnTo>
                  <a:lnTo>
                    <a:pt x="118427" y="0"/>
                  </a:lnTo>
                  <a:close/>
                </a:path>
              </a:pathLst>
            </a:custGeom>
            <a:solidFill>
              <a:srgbClr val="EE5E00"/>
            </a:solidFill>
          </p:spPr>
          <p:txBody>
            <a:bodyPr wrap="square" lIns="0" tIns="0" rIns="0" bIns="0" rtlCol="0"/>
            <a:lstStyle/>
            <a:p>
              <a:endParaRPr/>
            </a:p>
          </p:txBody>
        </p:sp>
        <p:sp>
          <p:nvSpPr>
            <p:cNvPr id="437" name="object 437"/>
            <p:cNvSpPr/>
            <p:nvPr/>
          </p:nvSpPr>
          <p:spPr>
            <a:xfrm>
              <a:off x="6863080" y="1140459"/>
              <a:ext cx="102870" cy="2540"/>
            </a:xfrm>
            <a:custGeom>
              <a:avLst/>
              <a:gdLst/>
              <a:ahLst/>
              <a:cxnLst/>
              <a:rect l="l" t="t" r="r" b="b"/>
              <a:pathLst>
                <a:path w="102870" h="2540">
                  <a:moveTo>
                    <a:pt x="102552" y="0"/>
                  </a:moveTo>
                  <a:lnTo>
                    <a:pt x="0" y="0"/>
                  </a:lnTo>
                  <a:lnTo>
                    <a:pt x="0" y="1270"/>
                  </a:lnTo>
                  <a:lnTo>
                    <a:pt x="3175" y="1270"/>
                  </a:lnTo>
                  <a:lnTo>
                    <a:pt x="3175" y="2540"/>
                  </a:lnTo>
                  <a:lnTo>
                    <a:pt x="99695" y="2540"/>
                  </a:lnTo>
                  <a:lnTo>
                    <a:pt x="99695" y="1270"/>
                  </a:lnTo>
                  <a:lnTo>
                    <a:pt x="102552" y="1270"/>
                  </a:lnTo>
                  <a:lnTo>
                    <a:pt x="102552" y="0"/>
                  </a:lnTo>
                  <a:close/>
                </a:path>
              </a:pathLst>
            </a:custGeom>
            <a:solidFill>
              <a:srgbClr val="F36000"/>
            </a:solidFill>
          </p:spPr>
          <p:txBody>
            <a:bodyPr wrap="square" lIns="0" tIns="0" rIns="0" bIns="0" rtlCol="0"/>
            <a:lstStyle/>
            <a:p>
              <a:endParaRPr/>
            </a:p>
          </p:txBody>
        </p:sp>
        <p:sp>
          <p:nvSpPr>
            <p:cNvPr id="438" name="object 438"/>
            <p:cNvSpPr/>
            <p:nvPr/>
          </p:nvSpPr>
          <p:spPr>
            <a:xfrm>
              <a:off x="6851650" y="1066800"/>
              <a:ext cx="99060" cy="2540"/>
            </a:xfrm>
            <a:custGeom>
              <a:avLst/>
              <a:gdLst/>
              <a:ahLst/>
              <a:cxnLst/>
              <a:rect l="l" t="t" r="r" b="b"/>
              <a:pathLst>
                <a:path w="99059" h="2540">
                  <a:moveTo>
                    <a:pt x="97790" y="0"/>
                  </a:moveTo>
                  <a:lnTo>
                    <a:pt x="2540" y="0"/>
                  </a:lnTo>
                  <a:lnTo>
                    <a:pt x="0" y="2539"/>
                  </a:lnTo>
                  <a:lnTo>
                    <a:pt x="99059" y="2539"/>
                  </a:lnTo>
                  <a:lnTo>
                    <a:pt x="97790" y="0"/>
                  </a:lnTo>
                  <a:close/>
                </a:path>
              </a:pathLst>
            </a:custGeom>
            <a:solidFill>
              <a:srgbClr val="752E00"/>
            </a:solidFill>
          </p:spPr>
          <p:txBody>
            <a:bodyPr wrap="square" lIns="0" tIns="0" rIns="0" bIns="0" rtlCol="0"/>
            <a:lstStyle/>
            <a:p>
              <a:endParaRPr/>
            </a:p>
          </p:txBody>
        </p:sp>
        <p:sp>
          <p:nvSpPr>
            <p:cNvPr id="439" name="object 439"/>
            <p:cNvSpPr/>
            <p:nvPr/>
          </p:nvSpPr>
          <p:spPr>
            <a:xfrm>
              <a:off x="6846570" y="1069340"/>
              <a:ext cx="110489" cy="3810"/>
            </a:xfrm>
            <a:custGeom>
              <a:avLst/>
              <a:gdLst/>
              <a:ahLst/>
              <a:cxnLst/>
              <a:rect l="l" t="t" r="r" b="b"/>
              <a:pathLst>
                <a:path w="110490" h="3809">
                  <a:moveTo>
                    <a:pt x="104139" y="0"/>
                  </a:moveTo>
                  <a:lnTo>
                    <a:pt x="5079" y="0"/>
                  </a:lnTo>
                  <a:lnTo>
                    <a:pt x="2539" y="2539"/>
                  </a:lnTo>
                  <a:lnTo>
                    <a:pt x="0" y="3810"/>
                  </a:lnTo>
                  <a:lnTo>
                    <a:pt x="110489" y="3810"/>
                  </a:lnTo>
                  <a:lnTo>
                    <a:pt x="107950" y="2539"/>
                  </a:lnTo>
                  <a:lnTo>
                    <a:pt x="104139" y="0"/>
                  </a:lnTo>
                  <a:close/>
                </a:path>
              </a:pathLst>
            </a:custGeom>
            <a:solidFill>
              <a:srgbClr val="7C3000"/>
            </a:solidFill>
          </p:spPr>
          <p:txBody>
            <a:bodyPr wrap="square" lIns="0" tIns="0" rIns="0" bIns="0" rtlCol="0"/>
            <a:lstStyle/>
            <a:p>
              <a:endParaRPr/>
            </a:p>
          </p:txBody>
        </p:sp>
        <p:sp>
          <p:nvSpPr>
            <p:cNvPr id="440" name="object 440"/>
            <p:cNvSpPr/>
            <p:nvPr/>
          </p:nvSpPr>
          <p:spPr>
            <a:xfrm>
              <a:off x="6841490" y="1073150"/>
              <a:ext cx="120650" cy="3810"/>
            </a:xfrm>
            <a:custGeom>
              <a:avLst/>
              <a:gdLst/>
              <a:ahLst/>
              <a:cxnLst/>
              <a:rect l="l" t="t" r="r" b="b"/>
              <a:pathLst>
                <a:path w="120650" h="3809">
                  <a:moveTo>
                    <a:pt x="115569" y="0"/>
                  </a:moveTo>
                  <a:lnTo>
                    <a:pt x="5079" y="0"/>
                  </a:lnTo>
                  <a:lnTo>
                    <a:pt x="3809" y="1270"/>
                  </a:lnTo>
                  <a:lnTo>
                    <a:pt x="0" y="3810"/>
                  </a:lnTo>
                  <a:lnTo>
                    <a:pt x="120650" y="3810"/>
                  </a:lnTo>
                  <a:lnTo>
                    <a:pt x="118109" y="1270"/>
                  </a:lnTo>
                  <a:lnTo>
                    <a:pt x="115569" y="0"/>
                  </a:lnTo>
                  <a:close/>
                </a:path>
              </a:pathLst>
            </a:custGeom>
            <a:solidFill>
              <a:srgbClr val="833300"/>
            </a:solidFill>
          </p:spPr>
          <p:txBody>
            <a:bodyPr wrap="square" lIns="0" tIns="0" rIns="0" bIns="0" rtlCol="0"/>
            <a:lstStyle/>
            <a:p>
              <a:endParaRPr/>
            </a:p>
          </p:txBody>
        </p:sp>
        <p:sp>
          <p:nvSpPr>
            <p:cNvPr id="441" name="object 441"/>
            <p:cNvSpPr/>
            <p:nvPr/>
          </p:nvSpPr>
          <p:spPr>
            <a:xfrm>
              <a:off x="6838315" y="1076959"/>
              <a:ext cx="126364" cy="3810"/>
            </a:xfrm>
            <a:custGeom>
              <a:avLst/>
              <a:gdLst/>
              <a:ahLst/>
              <a:cxnLst/>
              <a:rect l="l" t="t" r="r" b="b"/>
              <a:pathLst>
                <a:path w="126365" h="3809">
                  <a:moveTo>
                    <a:pt x="123825" y="0"/>
                  </a:moveTo>
                  <a:lnTo>
                    <a:pt x="3175" y="0"/>
                  </a:lnTo>
                  <a:lnTo>
                    <a:pt x="635" y="2539"/>
                  </a:lnTo>
                  <a:lnTo>
                    <a:pt x="0" y="3810"/>
                  </a:lnTo>
                  <a:lnTo>
                    <a:pt x="126365" y="3810"/>
                  </a:lnTo>
                  <a:lnTo>
                    <a:pt x="125095" y="2539"/>
                  </a:lnTo>
                  <a:lnTo>
                    <a:pt x="123825" y="0"/>
                  </a:lnTo>
                  <a:close/>
                </a:path>
              </a:pathLst>
            </a:custGeom>
            <a:solidFill>
              <a:srgbClr val="8A3600"/>
            </a:solidFill>
          </p:spPr>
          <p:txBody>
            <a:bodyPr wrap="square" lIns="0" tIns="0" rIns="0" bIns="0" rtlCol="0"/>
            <a:lstStyle/>
            <a:p>
              <a:endParaRPr/>
            </a:p>
          </p:txBody>
        </p:sp>
        <p:sp>
          <p:nvSpPr>
            <p:cNvPr id="442" name="object 442"/>
            <p:cNvSpPr/>
            <p:nvPr/>
          </p:nvSpPr>
          <p:spPr>
            <a:xfrm>
              <a:off x="6835140" y="1079500"/>
              <a:ext cx="132080" cy="5080"/>
            </a:xfrm>
            <a:custGeom>
              <a:avLst/>
              <a:gdLst/>
              <a:ahLst/>
              <a:cxnLst/>
              <a:rect l="l" t="t" r="r" b="b"/>
              <a:pathLst>
                <a:path w="132079" h="5080">
                  <a:moveTo>
                    <a:pt x="128269" y="0"/>
                  </a:moveTo>
                  <a:lnTo>
                    <a:pt x="3809" y="0"/>
                  </a:lnTo>
                  <a:lnTo>
                    <a:pt x="2539" y="2539"/>
                  </a:lnTo>
                  <a:lnTo>
                    <a:pt x="0" y="5079"/>
                  </a:lnTo>
                  <a:lnTo>
                    <a:pt x="132079" y="5079"/>
                  </a:lnTo>
                  <a:lnTo>
                    <a:pt x="130809" y="2539"/>
                  </a:lnTo>
                  <a:lnTo>
                    <a:pt x="128269" y="0"/>
                  </a:lnTo>
                  <a:close/>
                </a:path>
              </a:pathLst>
            </a:custGeom>
            <a:solidFill>
              <a:srgbClr val="913900"/>
            </a:solidFill>
          </p:spPr>
          <p:txBody>
            <a:bodyPr wrap="square" lIns="0" tIns="0" rIns="0" bIns="0" rtlCol="0"/>
            <a:lstStyle/>
            <a:p>
              <a:endParaRPr/>
            </a:p>
          </p:txBody>
        </p:sp>
        <p:sp>
          <p:nvSpPr>
            <p:cNvPr id="443" name="object 443"/>
            <p:cNvSpPr/>
            <p:nvPr/>
          </p:nvSpPr>
          <p:spPr>
            <a:xfrm>
              <a:off x="6834505" y="1083309"/>
              <a:ext cx="133350" cy="3810"/>
            </a:xfrm>
            <a:custGeom>
              <a:avLst/>
              <a:gdLst/>
              <a:ahLst/>
              <a:cxnLst/>
              <a:rect l="l" t="t" r="r" b="b"/>
              <a:pathLst>
                <a:path w="133350" h="3809">
                  <a:moveTo>
                    <a:pt x="133350" y="1270"/>
                  </a:moveTo>
                  <a:lnTo>
                    <a:pt x="132397" y="1270"/>
                  </a:lnTo>
                  <a:lnTo>
                    <a:pt x="132397" y="0"/>
                  </a:lnTo>
                  <a:lnTo>
                    <a:pt x="1270" y="0"/>
                  </a:lnTo>
                  <a:lnTo>
                    <a:pt x="1270" y="1270"/>
                  </a:lnTo>
                  <a:lnTo>
                    <a:pt x="0" y="1270"/>
                  </a:lnTo>
                  <a:lnTo>
                    <a:pt x="0" y="3810"/>
                  </a:lnTo>
                  <a:lnTo>
                    <a:pt x="133350" y="3810"/>
                  </a:lnTo>
                  <a:lnTo>
                    <a:pt x="133350" y="1270"/>
                  </a:lnTo>
                  <a:close/>
                </a:path>
              </a:pathLst>
            </a:custGeom>
            <a:solidFill>
              <a:srgbClr val="993C00"/>
            </a:solidFill>
          </p:spPr>
          <p:txBody>
            <a:bodyPr wrap="square" lIns="0" tIns="0" rIns="0" bIns="0" rtlCol="0"/>
            <a:lstStyle/>
            <a:p>
              <a:endParaRPr/>
            </a:p>
          </p:txBody>
        </p:sp>
        <p:sp>
          <p:nvSpPr>
            <p:cNvPr id="444" name="object 444"/>
            <p:cNvSpPr/>
            <p:nvPr/>
          </p:nvSpPr>
          <p:spPr>
            <a:xfrm>
              <a:off x="6832600" y="1087119"/>
              <a:ext cx="139700" cy="3810"/>
            </a:xfrm>
            <a:custGeom>
              <a:avLst/>
              <a:gdLst/>
              <a:ahLst/>
              <a:cxnLst/>
              <a:rect l="l" t="t" r="r" b="b"/>
              <a:pathLst>
                <a:path w="139700" h="3809">
                  <a:moveTo>
                    <a:pt x="135890" y="0"/>
                  </a:moveTo>
                  <a:lnTo>
                    <a:pt x="1270" y="0"/>
                  </a:lnTo>
                  <a:lnTo>
                    <a:pt x="0" y="2539"/>
                  </a:lnTo>
                  <a:lnTo>
                    <a:pt x="0" y="3809"/>
                  </a:lnTo>
                  <a:lnTo>
                    <a:pt x="139700" y="3809"/>
                  </a:lnTo>
                  <a:lnTo>
                    <a:pt x="139700" y="2539"/>
                  </a:lnTo>
                  <a:lnTo>
                    <a:pt x="135890" y="0"/>
                  </a:lnTo>
                  <a:close/>
                </a:path>
              </a:pathLst>
            </a:custGeom>
            <a:solidFill>
              <a:srgbClr val="A03F00"/>
            </a:solidFill>
          </p:spPr>
          <p:txBody>
            <a:bodyPr wrap="square" lIns="0" tIns="0" rIns="0" bIns="0" rtlCol="0"/>
            <a:lstStyle/>
            <a:p>
              <a:endParaRPr/>
            </a:p>
          </p:txBody>
        </p:sp>
        <p:sp>
          <p:nvSpPr>
            <p:cNvPr id="445" name="object 445"/>
            <p:cNvSpPr/>
            <p:nvPr/>
          </p:nvSpPr>
          <p:spPr>
            <a:xfrm>
              <a:off x="6832600" y="1090930"/>
              <a:ext cx="139700" cy="3810"/>
            </a:xfrm>
            <a:custGeom>
              <a:avLst/>
              <a:gdLst/>
              <a:ahLst/>
              <a:cxnLst/>
              <a:rect l="l" t="t" r="r" b="b"/>
              <a:pathLst>
                <a:path w="139700" h="3809">
                  <a:moveTo>
                    <a:pt x="0" y="3810"/>
                  </a:moveTo>
                  <a:lnTo>
                    <a:pt x="0" y="0"/>
                  </a:lnTo>
                  <a:lnTo>
                    <a:pt x="139700" y="0"/>
                  </a:lnTo>
                  <a:lnTo>
                    <a:pt x="139700" y="3810"/>
                  </a:lnTo>
                  <a:lnTo>
                    <a:pt x="0" y="3810"/>
                  </a:lnTo>
                  <a:close/>
                </a:path>
              </a:pathLst>
            </a:custGeom>
            <a:solidFill>
              <a:srgbClr val="A74200"/>
            </a:solidFill>
          </p:spPr>
          <p:txBody>
            <a:bodyPr wrap="square" lIns="0" tIns="0" rIns="0" bIns="0" rtlCol="0"/>
            <a:lstStyle/>
            <a:p>
              <a:endParaRPr/>
            </a:p>
          </p:txBody>
        </p:sp>
        <p:sp>
          <p:nvSpPr>
            <p:cNvPr id="446" name="object 446"/>
            <p:cNvSpPr/>
            <p:nvPr/>
          </p:nvSpPr>
          <p:spPr>
            <a:xfrm>
              <a:off x="6832600" y="1094740"/>
              <a:ext cx="139700" cy="3810"/>
            </a:xfrm>
            <a:custGeom>
              <a:avLst/>
              <a:gdLst/>
              <a:ahLst/>
              <a:cxnLst/>
              <a:rect l="l" t="t" r="r" b="b"/>
              <a:pathLst>
                <a:path w="139700" h="3809">
                  <a:moveTo>
                    <a:pt x="0" y="3810"/>
                  </a:moveTo>
                  <a:lnTo>
                    <a:pt x="0" y="0"/>
                  </a:lnTo>
                  <a:lnTo>
                    <a:pt x="139700" y="0"/>
                  </a:lnTo>
                  <a:lnTo>
                    <a:pt x="139700" y="3810"/>
                  </a:lnTo>
                  <a:lnTo>
                    <a:pt x="0" y="3810"/>
                  </a:lnTo>
                  <a:close/>
                </a:path>
              </a:pathLst>
            </a:custGeom>
            <a:solidFill>
              <a:srgbClr val="AE4500"/>
            </a:solidFill>
          </p:spPr>
          <p:txBody>
            <a:bodyPr wrap="square" lIns="0" tIns="0" rIns="0" bIns="0" rtlCol="0"/>
            <a:lstStyle/>
            <a:p>
              <a:endParaRPr/>
            </a:p>
          </p:txBody>
        </p:sp>
        <p:sp>
          <p:nvSpPr>
            <p:cNvPr id="447" name="object 447"/>
            <p:cNvSpPr/>
            <p:nvPr/>
          </p:nvSpPr>
          <p:spPr>
            <a:xfrm>
              <a:off x="6832600" y="1098550"/>
              <a:ext cx="139700" cy="3810"/>
            </a:xfrm>
            <a:custGeom>
              <a:avLst/>
              <a:gdLst/>
              <a:ahLst/>
              <a:cxnLst/>
              <a:rect l="l" t="t" r="r" b="b"/>
              <a:pathLst>
                <a:path w="139700" h="3809">
                  <a:moveTo>
                    <a:pt x="0" y="3810"/>
                  </a:moveTo>
                  <a:lnTo>
                    <a:pt x="0" y="0"/>
                  </a:lnTo>
                  <a:lnTo>
                    <a:pt x="139700" y="0"/>
                  </a:lnTo>
                  <a:lnTo>
                    <a:pt x="139700" y="3810"/>
                  </a:lnTo>
                  <a:lnTo>
                    <a:pt x="0" y="3810"/>
                  </a:lnTo>
                  <a:close/>
                </a:path>
              </a:pathLst>
            </a:custGeom>
            <a:solidFill>
              <a:srgbClr val="B54800"/>
            </a:solidFill>
          </p:spPr>
          <p:txBody>
            <a:bodyPr wrap="square" lIns="0" tIns="0" rIns="0" bIns="0" rtlCol="0"/>
            <a:lstStyle/>
            <a:p>
              <a:endParaRPr/>
            </a:p>
          </p:txBody>
        </p:sp>
        <p:sp>
          <p:nvSpPr>
            <p:cNvPr id="448" name="object 448"/>
            <p:cNvSpPr/>
            <p:nvPr/>
          </p:nvSpPr>
          <p:spPr>
            <a:xfrm>
              <a:off x="6832600" y="1102359"/>
              <a:ext cx="139700" cy="3810"/>
            </a:xfrm>
            <a:custGeom>
              <a:avLst/>
              <a:gdLst/>
              <a:ahLst/>
              <a:cxnLst/>
              <a:rect l="l" t="t" r="r" b="b"/>
              <a:pathLst>
                <a:path w="139700" h="3809">
                  <a:moveTo>
                    <a:pt x="0" y="3810"/>
                  </a:moveTo>
                  <a:lnTo>
                    <a:pt x="0" y="0"/>
                  </a:lnTo>
                  <a:lnTo>
                    <a:pt x="139700" y="0"/>
                  </a:lnTo>
                  <a:lnTo>
                    <a:pt x="139700" y="3810"/>
                  </a:lnTo>
                  <a:lnTo>
                    <a:pt x="0" y="3810"/>
                  </a:lnTo>
                  <a:close/>
                </a:path>
              </a:pathLst>
            </a:custGeom>
            <a:solidFill>
              <a:srgbClr val="BD4A00"/>
            </a:solidFill>
          </p:spPr>
          <p:txBody>
            <a:bodyPr wrap="square" lIns="0" tIns="0" rIns="0" bIns="0" rtlCol="0"/>
            <a:lstStyle/>
            <a:p>
              <a:endParaRPr/>
            </a:p>
          </p:txBody>
        </p:sp>
        <p:sp>
          <p:nvSpPr>
            <p:cNvPr id="449" name="object 449"/>
            <p:cNvSpPr/>
            <p:nvPr/>
          </p:nvSpPr>
          <p:spPr>
            <a:xfrm>
              <a:off x="6832600" y="1106169"/>
              <a:ext cx="139700" cy="3810"/>
            </a:xfrm>
            <a:custGeom>
              <a:avLst/>
              <a:gdLst/>
              <a:ahLst/>
              <a:cxnLst/>
              <a:rect l="l" t="t" r="r" b="b"/>
              <a:pathLst>
                <a:path w="139700" h="3809">
                  <a:moveTo>
                    <a:pt x="139700" y="0"/>
                  </a:moveTo>
                  <a:lnTo>
                    <a:pt x="0" y="0"/>
                  </a:lnTo>
                  <a:lnTo>
                    <a:pt x="0" y="1270"/>
                  </a:lnTo>
                  <a:lnTo>
                    <a:pt x="635" y="1270"/>
                  </a:lnTo>
                  <a:lnTo>
                    <a:pt x="635" y="3810"/>
                  </a:lnTo>
                  <a:lnTo>
                    <a:pt x="137795" y="3810"/>
                  </a:lnTo>
                  <a:lnTo>
                    <a:pt x="137795" y="1270"/>
                  </a:lnTo>
                  <a:lnTo>
                    <a:pt x="139700" y="1270"/>
                  </a:lnTo>
                  <a:lnTo>
                    <a:pt x="139700" y="0"/>
                  </a:lnTo>
                  <a:close/>
                </a:path>
              </a:pathLst>
            </a:custGeom>
            <a:solidFill>
              <a:srgbClr val="C44D00"/>
            </a:solidFill>
          </p:spPr>
          <p:txBody>
            <a:bodyPr wrap="square" lIns="0" tIns="0" rIns="0" bIns="0" rtlCol="0"/>
            <a:lstStyle/>
            <a:p>
              <a:endParaRPr/>
            </a:p>
          </p:txBody>
        </p:sp>
        <p:sp>
          <p:nvSpPr>
            <p:cNvPr id="450" name="object 450"/>
            <p:cNvSpPr/>
            <p:nvPr/>
          </p:nvSpPr>
          <p:spPr>
            <a:xfrm>
              <a:off x="6833552" y="1108709"/>
              <a:ext cx="135890" cy="5080"/>
            </a:xfrm>
            <a:custGeom>
              <a:avLst/>
              <a:gdLst/>
              <a:ahLst/>
              <a:cxnLst/>
              <a:rect l="l" t="t" r="r" b="b"/>
              <a:pathLst>
                <a:path w="135890" h="5080">
                  <a:moveTo>
                    <a:pt x="135890" y="0"/>
                  </a:moveTo>
                  <a:lnTo>
                    <a:pt x="0" y="0"/>
                  </a:lnTo>
                  <a:lnTo>
                    <a:pt x="0" y="1270"/>
                  </a:lnTo>
                  <a:lnTo>
                    <a:pt x="952" y="1270"/>
                  </a:lnTo>
                  <a:lnTo>
                    <a:pt x="952" y="5080"/>
                  </a:lnTo>
                  <a:lnTo>
                    <a:pt x="134302" y="5080"/>
                  </a:lnTo>
                  <a:lnTo>
                    <a:pt x="134302" y="1270"/>
                  </a:lnTo>
                  <a:lnTo>
                    <a:pt x="135890" y="1270"/>
                  </a:lnTo>
                  <a:lnTo>
                    <a:pt x="135890" y="0"/>
                  </a:lnTo>
                  <a:close/>
                </a:path>
              </a:pathLst>
            </a:custGeom>
            <a:solidFill>
              <a:srgbClr val="CC5000"/>
            </a:solidFill>
          </p:spPr>
          <p:txBody>
            <a:bodyPr wrap="square" lIns="0" tIns="0" rIns="0" bIns="0" rtlCol="0"/>
            <a:lstStyle/>
            <a:p>
              <a:endParaRPr/>
            </a:p>
          </p:txBody>
        </p:sp>
        <p:sp>
          <p:nvSpPr>
            <p:cNvPr id="451" name="object 451"/>
            <p:cNvSpPr/>
            <p:nvPr/>
          </p:nvSpPr>
          <p:spPr>
            <a:xfrm>
              <a:off x="6834924" y="1112519"/>
              <a:ext cx="132715" cy="5080"/>
            </a:xfrm>
            <a:custGeom>
              <a:avLst/>
              <a:gdLst/>
              <a:ahLst/>
              <a:cxnLst/>
              <a:rect l="l" t="t" r="r" b="b"/>
              <a:pathLst>
                <a:path w="132715" h="5080">
                  <a:moveTo>
                    <a:pt x="132499" y="0"/>
                  </a:moveTo>
                  <a:lnTo>
                    <a:pt x="0" y="0"/>
                  </a:lnTo>
                  <a:lnTo>
                    <a:pt x="0" y="1270"/>
                  </a:lnTo>
                  <a:lnTo>
                    <a:pt x="1485" y="1270"/>
                  </a:lnTo>
                  <a:lnTo>
                    <a:pt x="1485" y="3810"/>
                  </a:lnTo>
                  <a:lnTo>
                    <a:pt x="3390" y="3810"/>
                  </a:lnTo>
                  <a:lnTo>
                    <a:pt x="3390" y="5080"/>
                  </a:lnTo>
                  <a:lnTo>
                    <a:pt x="129755" y="5080"/>
                  </a:lnTo>
                  <a:lnTo>
                    <a:pt x="129755" y="3810"/>
                  </a:lnTo>
                  <a:lnTo>
                    <a:pt x="131660" y="3810"/>
                  </a:lnTo>
                  <a:lnTo>
                    <a:pt x="131660" y="1270"/>
                  </a:lnTo>
                  <a:lnTo>
                    <a:pt x="132499" y="1270"/>
                  </a:lnTo>
                  <a:lnTo>
                    <a:pt x="132499" y="0"/>
                  </a:lnTo>
                  <a:close/>
                </a:path>
              </a:pathLst>
            </a:custGeom>
            <a:solidFill>
              <a:srgbClr val="D25300"/>
            </a:solidFill>
          </p:spPr>
          <p:txBody>
            <a:bodyPr wrap="square" lIns="0" tIns="0" rIns="0" bIns="0" rtlCol="0"/>
            <a:lstStyle/>
            <a:p>
              <a:endParaRPr/>
            </a:p>
          </p:txBody>
        </p:sp>
        <p:sp>
          <p:nvSpPr>
            <p:cNvPr id="452" name="object 452"/>
            <p:cNvSpPr/>
            <p:nvPr/>
          </p:nvSpPr>
          <p:spPr>
            <a:xfrm>
              <a:off x="6837679" y="1116330"/>
              <a:ext cx="128270" cy="3810"/>
            </a:xfrm>
            <a:custGeom>
              <a:avLst/>
              <a:gdLst/>
              <a:ahLst/>
              <a:cxnLst/>
              <a:rect l="l" t="t" r="r" b="b"/>
              <a:pathLst>
                <a:path w="128270" h="3809">
                  <a:moveTo>
                    <a:pt x="128270" y="0"/>
                  </a:moveTo>
                  <a:lnTo>
                    <a:pt x="0" y="0"/>
                  </a:lnTo>
                  <a:lnTo>
                    <a:pt x="1270" y="1270"/>
                  </a:lnTo>
                  <a:lnTo>
                    <a:pt x="2963" y="3810"/>
                  </a:lnTo>
                  <a:lnTo>
                    <a:pt x="124883" y="3810"/>
                  </a:lnTo>
                  <a:lnTo>
                    <a:pt x="125729" y="1270"/>
                  </a:lnTo>
                  <a:lnTo>
                    <a:pt x="128270" y="0"/>
                  </a:lnTo>
                  <a:close/>
                </a:path>
              </a:pathLst>
            </a:custGeom>
            <a:solidFill>
              <a:srgbClr val="D95600"/>
            </a:solidFill>
          </p:spPr>
          <p:txBody>
            <a:bodyPr wrap="square" lIns="0" tIns="0" rIns="0" bIns="0" rtlCol="0"/>
            <a:lstStyle/>
            <a:p>
              <a:endParaRPr/>
            </a:p>
          </p:txBody>
        </p:sp>
        <p:sp>
          <p:nvSpPr>
            <p:cNvPr id="453" name="object 453"/>
            <p:cNvSpPr/>
            <p:nvPr/>
          </p:nvSpPr>
          <p:spPr>
            <a:xfrm>
              <a:off x="6841058" y="1120139"/>
              <a:ext cx="121285" cy="3810"/>
            </a:xfrm>
            <a:custGeom>
              <a:avLst/>
              <a:gdLst/>
              <a:ahLst/>
              <a:cxnLst/>
              <a:rect l="l" t="t" r="r" b="b"/>
              <a:pathLst>
                <a:path w="121284" h="3809">
                  <a:moveTo>
                    <a:pt x="121285" y="0"/>
                  </a:moveTo>
                  <a:lnTo>
                    <a:pt x="0" y="0"/>
                  </a:lnTo>
                  <a:lnTo>
                    <a:pt x="0" y="1270"/>
                  </a:lnTo>
                  <a:lnTo>
                    <a:pt x="2324" y="1270"/>
                  </a:lnTo>
                  <a:lnTo>
                    <a:pt x="2324" y="2540"/>
                  </a:lnTo>
                  <a:lnTo>
                    <a:pt x="4559" y="2540"/>
                  </a:lnTo>
                  <a:lnTo>
                    <a:pt x="4559" y="3810"/>
                  </a:lnTo>
                  <a:lnTo>
                    <a:pt x="117906" y="3810"/>
                  </a:lnTo>
                  <a:lnTo>
                    <a:pt x="117906" y="2540"/>
                  </a:lnTo>
                  <a:lnTo>
                    <a:pt x="119811" y="2540"/>
                  </a:lnTo>
                  <a:lnTo>
                    <a:pt x="119811" y="1270"/>
                  </a:lnTo>
                  <a:lnTo>
                    <a:pt x="121285" y="1270"/>
                  </a:lnTo>
                  <a:lnTo>
                    <a:pt x="121285" y="0"/>
                  </a:lnTo>
                  <a:close/>
                </a:path>
              </a:pathLst>
            </a:custGeom>
            <a:solidFill>
              <a:srgbClr val="E15900"/>
            </a:solidFill>
          </p:spPr>
          <p:txBody>
            <a:bodyPr wrap="square" lIns="0" tIns="0" rIns="0" bIns="0" rtlCol="0"/>
            <a:lstStyle/>
            <a:p>
              <a:endParaRPr/>
            </a:p>
          </p:txBody>
        </p:sp>
        <p:sp>
          <p:nvSpPr>
            <p:cNvPr id="454" name="object 454"/>
            <p:cNvSpPr/>
            <p:nvPr/>
          </p:nvSpPr>
          <p:spPr>
            <a:xfrm>
              <a:off x="6846240" y="1123949"/>
              <a:ext cx="111760" cy="3810"/>
            </a:xfrm>
            <a:custGeom>
              <a:avLst/>
              <a:gdLst/>
              <a:ahLst/>
              <a:cxnLst/>
              <a:rect l="l" t="t" r="r" b="b"/>
              <a:pathLst>
                <a:path w="111759" h="3809">
                  <a:moveTo>
                    <a:pt x="111455" y="0"/>
                  </a:moveTo>
                  <a:lnTo>
                    <a:pt x="0" y="0"/>
                  </a:lnTo>
                  <a:lnTo>
                    <a:pt x="0" y="1270"/>
                  </a:lnTo>
                  <a:lnTo>
                    <a:pt x="1587" y="1270"/>
                  </a:lnTo>
                  <a:lnTo>
                    <a:pt x="1587" y="2540"/>
                  </a:lnTo>
                  <a:lnTo>
                    <a:pt x="4140" y="2540"/>
                  </a:lnTo>
                  <a:lnTo>
                    <a:pt x="4140" y="3810"/>
                  </a:lnTo>
                  <a:lnTo>
                    <a:pt x="106375" y="3810"/>
                  </a:lnTo>
                  <a:lnTo>
                    <a:pt x="106375" y="2540"/>
                  </a:lnTo>
                  <a:lnTo>
                    <a:pt x="109550" y="2540"/>
                  </a:lnTo>
                  <a:lnTo>
                    <a:pt x="109550" y="1270"/>
                  </a:lnTo>
                  <a:lnTo>
                    <a:pt x="111455" y="1270"/>
                  </a:lnTo>
                  <a:lnTo>
                    <a:pt x="111455" y="0"/>
                  </a:lnTo>
                  <a:close/>
                </a:path>
              </a:pathLst>
            </a:custGeom>
            <a:solidFill>
              <a:srgbClr val="E85C00"/>
            </a:solidFill>
          </p:spPr>
          <p:txBody>
            <a:bodyPr wrap="square" lIns="0" tIns="0" rIns="0" bIns="0" rtlCol="0"/>
            <a:lstStyle/>
            <a:p>
              <a:endParaRPr/>
            </a:p>
          </p:txBody>
        </p:sp>
        <p:sp>
          <p:nvSpPr>
            <p:cNvPr id="455" name="object 455"/>
            <p:cNvSpPr/>
            <p:nvPr/>
          </p:nvSpPr>
          <p:spPr>
            <a:xfrm>
              <a:off x="6852920" y="1127759"/>
              <a:ext cx="97155" cy="2540"/>
            </a:xfrm>
            <a:custGeom>
              <a:avLst/>
              <a:gdLst/>
              <a:ahLst/>
              <a:cxnLst/>
              <a:rect l="l" t="t" r="r" b="b"/>
              <a:pathLst>
                <a:path w="97154" h="2540">
                  <a:moveTo>
                    <a:pt x="97155" y="0"/>
                  </a:moveTo>
                  <a:lnTo>
                    <a:pt x="0" y="0"/>
                  </a:lnTo>
                  <a:lnTo>
                    <a:pt x="0" y="1270"/>
                  </a:lnTo>
                  <a:lnTo>
                    <a:pt x="3175" y="1270"/>
                  </a:lnTo>
                  <a:lnTo>
                    <a:pt x="3175" y="2540"/>
                  </a:lnTo>
                  <a:lnTo>
                    <a:pt x="95250" y="2540"/>
                  </a:lnTo>
                  <a:lnTo>
                    <a:pt x="95250" y="1270"/>
                  </a:lnTo>
                  <a:lnTo>
                    <a:pt x="97155" y="1270"/>
                  </a:lnTo>
                  <a:lnTo>
                    <a:pt x="97155" y="0"/>
                  </a:lnTo>
                  <a:close/>
                </a:path>
              </a:pathLst>
            </a:custGeom>
            <a:solidFill>
              <a:srgbClr val="EF5F00"/>
            </a:solidFill>
          </p:spPr>
          <p:txBody>
            <a:bodyPr wrap="square" lIns="0" tIns="0" rIns="0" bIns="0" rtlCol="0"/>
            <a:lstStyle/>
            <a:p>
              <a:endParaRPr/>
            </a:p>
          </p:txBody>
        </p:sp>
        <p:sp>
          <p:nvSpPr>
            <p:cNvPr id="456" name="object 456"/>
            <p:cNvSpPr/>
            <p:nvPr/>
          </p:nvSpPr>
          <p:spPr>
            <a:xfrm>
              <a:off x="6817359" y="1016000"/>
              <a:ext cx="397510" cy="2540"/>
            </a:xfrm>
            <a:custGeom>
              <a:avLst/>
              <a:gdLst/>
              <a:ahLst/>
              <a:cxnLst/>
              <a:rect l="l" t="t" r="r" b="b"/>
              <a:pathLst>
                <a:path w="397509" h="2540">
                  <a:moveTo>
                    <a:pt x="389890" y="0"/>
                  </a:moveTo>
                  <a:lnTo>
                    <a:pt x="7620" y="0"/>
                  </a:lnTo>
                  <a:lnTo>
                    <a:pt x="0" y="2539"/>
                  </a:lnTo>
                  <a:lnTo>
                    <a:pt x="397510" y="2539"/>
                  </a:lnTo>
                  <a:lnTo>
                    <a:pt x="389890" y="0"/>
                  </a:lnTo>
                  <a:close/>
                </a:path>
              </a:pathLst>
            </a:custGeom>
            <a:solidFill>
              <a:srgbClr val="752E00"/>
            </a:solidFill>
          </p:spPr>
          <p:txBody>
            <a:bodyPr wrap="square" lIns="0" tIns="0" rIns="0" bIns="0" rtlCol="0"/>
            <a:lstStyle/>
            <a:p>
              <a:endParaRPr/>
            </a:p>
          </p:txBody>
        </p:sp>
        <p:sp>
          <p:nvSpPr>
            <p:cNvPr id="457" name="object 457"/>
            <p:cNvSpPr/>
            <p:nvPr/>
          </p:nvSpPr>
          <p:spPr>
            <a:xfrm>
              <a:off x="6803390" y="1018540"/>
              <a:ext cx="424180" cy="3810"/>
            </a:xfrm>
            <a:custGeom>
              <a:avLst/>
              <a:gdLst/>
              <a:ahLst/>
              <a:cxnLst/>
              <a:rect l="l" t="t" r="r" b="b"/>
              <a:pathLst>
                <a:path w="424179" h="3809">
                  <a:moveTo>
                    <a:pt x="411479" y="0"/>
                  </a:moveTo>
                  <a:lnTo>
                    <a:pt x="13969" y="0"/>
                  </a:lnTo>
                  <a:lnTo>
                    <a:pt x="7619" y="1270"/>
                  </a:lnTo>
                  <a:lnTo>
                    <a:pt x="0" y="3810"/>
                  </a:lnTo>
                  <a:lnTo>
                    <a:pt x="424179" y="3810"/>
                  </a:lnTo>
                  <a:lnTo>
                    <a:pt x="417829" y="1270"/>
                  </a:lnTo>
                  <a:lnTo>
                    <a:pt x="411479" y="0"/>
                  </a:lnTo>
                  <a:close/>
                </a:path>
              </a:pathLst>
            </a:custGeom>
            <a:solidFill>
              <a:srgbClr val="762E00"/>
            </a:solidFill>
          </p:spPr>
          <p:txBody>
            <a:bodyPr wrap="square" lIns="0" tIns="0" rIns="0" bIns="0" rtlCol="0"/>
            <a:lstStyle/>
            <a:p>
              <a:endParaRPr/>
            </a:p>
          </p:txBody>
        </p:sp>
        <p:sp>
          <p:nvSpPr>
            <p:cNvPr id="458" name="object 458"/>
            <p:cNvSpPr/>
            <p:nvPr/>
          </p:nvSpPr>
          <p:spPr>
            <a:xfrm>
              <a:off x="6797039" y="1022350"/>
              <a:ext cx="438150" cy="3810"/>
            </a:xfrm>
            <a:custGeom>
              <a:avLst/>
              <a:gdLst/>
              <a:ahLst/>
              <a:cxnLst/>
              <a:rect l="l" t="t" r="r" b="b"/>
              <a:pathLst>
                <a:path w="438150" h="3809">
                  <a:moveTo>
                    <a:pt x="430529" y="0"/>
                  </a:moveTo>
                  <a:lnTo>
                    <a:pt x="6350" y="0"/>
                  </a:lnTo>
                  <a:lnTo>
                    <a:pt x="0" y="3810"/>
                  </a:lnTo>
                  <a:lnTo>
                    <a:pt x="438150" y="3810"/>
                  </a:lnTo>
                  <a:lnTo>
                    <a:pt x="430529" y="0"/>
                  </a:lnTo>
                  <a:close/>
                </a:path>
              </a:pathLst>
            </a:custGeom>
            <a:solidFill>
              <a:srgbClr val="782F00"/>
            </a:solidFill>
          </p:spPr>
          <p:txBody>
            <a:bodyPr wrap="square" lIns="0" tIns="0" rIns="0" bIns="0" rtlCol="0"/>
            <a:lstStyle/>
            <a:p>
              <a:endParaRPr/>
            </a:p>
          </p:txBody>
        </p:sp>
        <p:sp>
          <p:nvSpPr>
            <p:cNvPr id="459" name="object 459"/>
            <p:cNvSpPr/>
            <p:nvPr/>
          </p:nvSpPr>
          <p:spPr>
            <a:xfrm>
              <a:off x="6789673" y="1026159"/>
              <a:ext cx="453390" cy="3810"/>
            </a:xfrm>
            <a:custGeom>
              <a:avLst/>
              <a:gdLst/>
              <a:ahLst/>
              <a:cxnLst/>
              <a:rect l="l" t="t" r="r" b="b"/>
              <a:pathLst>
                <a:path w="453390" h="3809">
                  <a:moveTo>
                    <a:pt x="445516" y="0"/>
                  </a:moveTo>
                  <a:lnTo>
                    <a:pt x="7366" y="0"/>
                  </a:lnTo>
                  <a:lnTo>
                    <a:pt x="1016" y="2539"/>
                  </a:lnTo>
                  <a:lnTo>
                    <a:pt x="0" y="3810"/>
                  </a:lnTo>
                  <a:lnTo>
                    <a:pt x="452882" y="3810"/>
                  </a:lnTo>
                  <a:lnTo>
                    <a:pt x="451866" y="2539"/>
                  </a:lnTo>
                  <a:lnTo>
                    <a:pt x="445516" y="0"/>
                  </a:lnTo>
                  <a:close/>
                </a:path>
              </a:pathLst>
            </a:custGeom>
            <a:solidFill>
              <a:srgbClr val="7A3000"/>
            </a:solidFill>
          </p:spPr>
          <p:txBody>
            <a:bodyPr wrap="square" lIns="0" tIns="0" rIns="0" bIns="0" rtlCol="0"/>
            <a:lstStyle/>
            <a:p>
              <a:endParaRPr/>
            </a:p>
          </p:txBody>
        </p:sp>
        <p:sp>
          <p:nvSpPr>
            <p:cNvPr id="460" name="object 460"/>
            <p:cNvSpPr/>
            <p:nvPr/>
          </p:nvSpPr>
          <p:spPr>
            <a:xfrm>
              <a:off x="6786626" y="1028700"/>
              <a:ext cx="459105" cy="5080"/>
            </a:xfrm>
            <a:custGeom>
              <a:avLst/>
              <a:gdLst/>
              <a:ahLst/>
              <a:cxnLst/>
              <a:rect l="l" t="t" r="r" b="b"/>
              <a:pathLst>
                <a:path w="459104" h="5080">
                  <a:moveTo>
                    <a:pt x="454914" y="0"/>
                  </a:moveTo>
                  <a:lnTo>
                    <a:pt x="4064" y="0"/>
                  </a:lnTo>
                  <a:lnTo>
                    <a:pt x="0" y="5079"/>
                  </a:lnTo>
                  <a:lnTo>
                    <a:pt x="458977" y="5079"/>
                  </a:lnTo>
                  <a:lnTo>
                    <a:pt x="454914" y="0"/>
                  </a:lnTo>
                  <a:close/>
                </a:path>
              </a:pathLst>
            </a:custGeom>
            <a:solidFill>
              <a:srgbClr val="7C3000"/>
            </a:solidFill>
          </p:spPr>
          <p:txBody>
            <a:bodyPr wrap="square" lIns="0" tIns="0" rIns="0" bIns="0" rtlCol="0"/>
            <a:lstStyle/>
            <a:p>
              <a:endParaRPr/>
            </a:p>
          </p:txBody>
        </p:sp>
        <p:sp>
          <p:nvSpPr>
            <p:cNvPr id="461" name="object 461"/>
            <p:cNvSpPr/>
            <p:nvPr/>
          </p:nvSpPr>
          <p:spPr>
            <a:xfrm>
              <a:off x="6784022" y="1032509"/>
              <a:ext cx="464184" cy="3810"/>
            </a:xfrm>
            <a:custGeom>
              <a:avLst/>
              <a:gdLst/>
              <a:ahLst/>
              <a:cxnLst/>
              <a:rect l="l" t="t" r="r" b="b"/>
              <a:pathLst>
                <a:path w="464184" h="3809">
                  <a:moveTo>
                    <a:pt x="460565" y="0"/>
                  </a:moveTo>
                  <a:lnTo>
                    <a:pt x="3619" y="0"/>
                  </a:lnTo>
                  <a:lnTo>
                    <a:pt x="1587" y="2539"/>
                  </a:lnTo>
                  <a:lnTo>
                    <a:pt x="0" y="3810"/>
                  </a:lnTo>
                  <a:lnTo>
                    <a:pt x="464185" y="3810"/>
                  </a:lnTo>
                  <a:lnTo>
                    <a:pt x="462597" y="2539"/>
                  </a:lnTo>
                  <a:lnTo>
                    <a:pt x="460565" y="0"/>
                  </a:lnTo>
                  <a:close/>
                </a:path>
              </a:pathLst>
            </a:custGeom>
            <a:solidFill>
              <a:srgbClr val="7E3100"/>
            </a:solidFill>
          </p:spPr>
          <p:txBody>
            <a:bodyPr wrap="square" lIns="0" tIns="0" rIns="0" bIns="0" rtlCol="0"/>
            <a:lstStyle/>
            <a:p>
              <a:endParaRPr/>
            </a:p>
          </p:txBody>
        </p:sp>
        <p:sp>
          <p:nvSpPr>
            <p:cNvPr id="462" name="object 462"/>
            <p:cNvSpPr/>
            <p:nvPr/>
          </p:nvSpPr>
          <p:spPr>
            <a:xfrm>
              <a:off x="6779260" y="1036319"/>
              <a:ext cx="473709" cy="3810"/>
            </a:xfrm>
            <a:custGeom>
              <a:avLst/>
              <a:gdLst/>
              <a:ahLst/>
              <a:cxnLst/>
              <a:rect l="l" t="t" r="r" b="b"/>
              <a:pathLst>
                <a:path w="473709" h="3809">
                  <a:moveTo>
                    <a:pt x="468947" y="0"/>
                  </a:moveTo>
                  <a:lnTo>
                    <a:pt x="4762" y="0"/>
                  </a:lnTo>
                  <a:lnTo>
                    <a:pt x="0" y="3809"/>
                  </a:lnTo>
                  <a:lnTo>
                    <a:pt x="473710" y="3809"/>
                  </a:lnTo>
                  <a:lnTo>
                    <a:pt x="468947" y="0"/>
                  </a:lnTo>
                  <a:close/>
                </a:path>
              </a:pathLst>
            </a:custGeom>
            <a:solidFill>
              <a:srgbClr val="7F3300"/>
            </a:solidFill>
          </p:spPr>
          <p:txBody>
            <a:bodyPr wrap="square" lIns="0" tIns="0" rIns="0" bIns="0" rtlCol="0"/>
            <a:lstStyle/>
            <a:p>
              <a:endParaRPr/>
            </a:p>
          </p:txBody>
        </p:sp>
        <p:sp>
          <p:nvSpPr>
            <p:cNvPr id="463" name="object 463"/>
            <p:cNvSpPr/>
            <p:nvPr/>
          </p:nvSpPr>
          <p:spPr>
            <a:xfrm>
              <a:off x="6775450" y="1040130"/>
              <a:ext cx="481330" cy="3810"/>
            </a:xfrm>
            <a:custGeom>
              <a:avLst/>
              <a:gdLst/>
              <a:ahLst/>
              <a:cxnLst/>
              <a:rect l="l" t="t" r="r" b="b"/>
              <a:pathLst>
                <a:path w="481329" h="3809">
                  <a:moveTo>
                    <a:pt x="477520" y="0"/>
                  </a:moveTo>
                  <a:lnTo>
                    <a:pt x="3809" y="0"/>
                  </a:lnTo>
                  <a:lnTo>
                    <a:pt x="0" y="3810"/>
                  </a:lnTo>
                  <a:lnTo>
                    <a:pt x="481329" y="3810"/>
                  </a:lnTo>
                  <a:lnTo>
                    <a:pt x="477520" y="0"/>
                  </a:lnTo>
                  <a:close/>
                </a:path>
              </a:pathLst>
            </a:custGeom>
            <a:solidFill>
              <a:srgbClr val="813300"/>
            </a:solidFill>
          </p:spPr>
          <p:txBody>
            <a:bodyPr wrap="square" lIns="0" tIns="0" rIns="0" bIns="0" rtlCol="0"/>
            <a:lstStyle/>
            <a:p>
              <a:endParaRPr/>
            </a:p>
          </p:txBody>
        </p:sp>
        <p:sp>
          <p:nvSpPr>
            <p:cNvPr id="464" name="object 464"/>
            <p:cNvSpPr/>
            <p:nvPr/>
          </p:nvSpPr>
          <p:spPr>
            <a:xfrm>
              <a:off x="6772655" y="1043940"/>
              <a:ext cx="487045" cy="3810"/>
            </a:xfrm>
            <a:custGeom>
              <a:avLst/>
              <a:gdLst/>
              <a:ahLst/>
              <a:cxnLst/>
              <a:rect l="l" t="t" r="r" b="b"/>
              <a:pathLst>
                <a:path w="487045" h="3809">
                  <a:moveTo>
                    <a:pt x="484124" y="0"/>
                  </a:moveTo>
                  <a:lnTo>
                    <a:pt x="2794" y="0"/>
                  </a:lnTo>
                  <a:lnTo>
                    <a:pt x="1524" y="1270"/>
                  </a:lnTo>
                  <a:lnTo>
                    <a:pt x="0" y="3810"/>
                  </a:lnTo>
                  <a:lnTo>
                    <a:pt x="486918" y="3810"/>
                  </a:lnTo>
                  <a:lnTo>
                    <a:pt x="485394" y="1270"/>
                  </a:lnTo>
                  <a:lnTo>
                    <a:pt x="484124" y="0"/>
                  </a:lnTo>
                  <a:close/>
                </a:path>
              </a:pathLst>
            </a:custGeom>
            <a:solidFill>
              <a:srgbClr val="833300"/>
            </a:solidFill>
          </p:spPr>
          <p:txBody>
            <a:bodyPr wrap="square" lIns="0" tIns="0" rIns="0" bIns="0" rtlCol="0"/>
            <a:lstStyle/>
            <a:p>
              <a:endParaRPr/>
            </a:p>
          </p:txBody>
        </p:sp>
        <p:sp>
          <p:nvSpPr>
            <p:cNvPr id="465" name="object 465"/>
            <p:cNvSpPr/>
            <p:nvPr/>
          </p:nvSpPr>
          <p:spPr>
            <a:xfrm>
              <a:off x="6770370" y="1047750"/>
              <a:ext cx="491490" cy="3810"/>
            </a:xfrm>
            <a:custGeom>
              <a:avLst/>
              <a:gdLst/>
              <a:ahLst/>
              <a:cxnLst/>
              <a:rect l="l" t="t" r="r" b="b"/>
              <a:pathLst>
                <a:path w="491490" h="3809">
                  <a:moveTo>
                    <a:pt x="489203" y="0"/>
                  </a:moveTo>
                  <a:lnTo>
                    <a:pt x="2285" y="0"/>
                  </a:lnTo>
                  <a:lnTo>
                    <a:pt x="0" y="3810"/>
                  </a:lnTo>
                  <a:lnTo>
                    <a:pt x="491489" y="3810"/>
                  </a:lnTo>
                  <a:lnTo>
                    <a:pt x="489203" y="0"/>
                  </a:lnTo>
                  <a:close/>
                </a:path>
              </a:pathLst>
            </a:custGeom>
            <a:solidFill>
              <a:srgbClr val="853400"/>
            </a:solidFill>
          </p:spPr>
          <p:txBody>
            <a:bodyPr wrap="square" lIns="0" tIns="0" rIns="0" bIns="0" rtlCol="0"/>
            <a:lstStyle/>
            <a:p>
              <a:endParaRPr/>
            </a:p>
          </p:txBody>
        </p:sp>
        <p:sp>
          <p:nvSpPr>
            <p:cNvPr id="466" name="object 466"/>
            <p:cNvSpPr/>
            <p:nvPr/>
          </p:nvSpPr>
          <p:spPr>
            <a:xfrm>
              <a:off x="6768846" y="1050289"/>
              <a:ext cx="494665" cy="5080"/>
            </a:xfrm>
            <a:custGeom>
              <a:avLst/>
              <a:gdLst/>
              <a:ahLst/>
              <a:cxnLst/>
              <a:rect l="l" t="t" r="r" b="b"/>
              <a:pathLst>
                <a:path w="494665" h="5080">
                  <a:moveTo>
                    <a:pt x="494525" y="1270"/>
                  </a:moveTo>
                  <a:lnTo>
                    <a:pt x="492633" y="1270"/>
                  </a:lnTo>
                  <a:lnTo>
                    <a:pt x="492633" y="0"/>
                  </a:lnTo>
                  <a:lnTo>
                    <a:pt x="1905" y="0"/>
                  </a:lnTo>
                  <a:lnTo>
                    <a:pt x="1905" y="1270"/>
                  </a:lnTo>
                  <a:lnTo>
                    <a:pt x="0" y="1270"/>
                  </a:lnTo>
                  <a:lnTo>
                    <a:pt x="0" y="5080"/>
                  </a:lnTo>
                  <a:lnTo>
                    <a:pt x="494525" y="5080"/>
                  </a:lnTo>
                  <a:lnTo>
                    <a:pt x="494525" y="1270"/>
                  </a:lnTo>
                  <a:close/>
                </a:path>
              </a:pathLst>
            </a:custGeom>
            <a:solidFill>
              <a:srgbClr val="873500"/>
            </a:solidFill>
          </p:spPr>
          <p:txBody>
            <a:bodyPr wrap="square" lIns="0" tIns="0" rIns="0" bIns="0" rtlCol="0"/>
            <a:lstStyle/>
            <a:p>
              <a:endParaRPr/>
            </a:p>
          </p:txBody>
        </p:sp>
        <p:sp>
          <p:nvSpPr>
            <p:cNvPr id="467" name="object 467"/>
            <p:cNvSpPr/>
            <p:nvPr/>
          </p:nvSpPr>
          <p:spPr>
            <a:xfrm>
              <a:off x="6765289" y="1054100"/>
              <a:ext cx="501650" cy="3810"/>
            </a:xfrm>
            <a:custGeom>
              <a:avLst/>
              <a:gdLst/>
              <a:ahLst/>
              <a:cxnLst/>
              <a:rect l="l" t="t" r="r" b="b"/>
              <a:pathLst>
                <a:path w="501650" h="3809">
                  <a:moveTo>
                    <a:pt x="498601" y="0"/>
                  </a:moveTo>
                  <a:lnTo>
                    <a:pt x="3048" y="0"/>
                  </a:lnTo>
                  <a:lnTo>
                    <a:pt x="0" y="3810"/>
                  </a:lnTo>
                  <a:lnTo>
                    <a:pt x="501650" y="3810"/>
                  </a:lnTo>
                  <a:lnTo>
                    <a:pt x="498601" y="0"/>
                  </a:lnTo>
                  <a:close/>
                </a:path>
              </a:pathLst>
            </a:custGeom>
            <a:solidFill>
              <a:srgbClr val="893600"/>
            </a:solidFill>
          </p:spPr>
          <p:txBody>
            <a:bodyPr wrap="square" lIns="0" tIns="0" rIns="0" bIns="0" rtlCol="0"/>
            <a:lstStyle/>
            <a:p>
              <a:endParaRPr/>
            </a:p>
          </p:txBody>
        </p:sp>
        <p:sp>
          <p:nvSpPr>
            <p:cNvPr id="468" name="object 468"/>
            <p:cNvSpPr/>
            <p:nvPr/>
          </p:nvSpPr>
          <p:spPr>
            <a:xfrm>
              <a:off x="6763257" y="1057909"/>
              <a:ext cx="506095" cy="5080"/>
            </a:xfrm>
            <a:custGeom>
              <a:avLst/>
              <a:gdLst/>
              <a:ahLst/>
              <a:cxnLst/>
              <a:rect l="l" t="t" r="r" b="b"/>
              <a:pathLst>
                <a:path w="506095" h="5080">
                  <a:moveTo>
                    <a:pt x="503682" y="0"/>
                  </a:moveTo>
                  <a:lnTo>
                    <a:pt x="2032" y="0"/>
                  </a:lnTo>
                  <a:lnTo>
                    <a:pt x="0" y="5079"/>
                  </a:lnTo>
                  <a:lnTo>
                    <a:pt x="505714" y="5079"/>
                  </a:lnTo>
                  <a:lnTo>
                    <a:pt x="503682" y="0"/>
                  </a:lnTo>
                  <a:close/>
                </a:path>
              </a:pathLst>
            </a:custGeom>
            <a:solidFill>
              <a:srgbClr val="8A3600"/>
            </a:solidFill>
          </p:spPr>
          <p:txBody>
            <a:bodyPr wrap="square" lIns="0" tIns="0" rIns="0" bIns="0" rtlCol="0"/>
            <a:lstStyle/>
            <a:p>
              <a:endParaRPr/>
            </a:p>
          </p:txBody>
        </p:sp>
        <p:sp>
          <p:nvSpPr>
            <p:cNvPr id="469" name="object 469"/>
            <p:cNvSpPr/>
            <p:nvPr/>
          </p:nvSpPr>
          <p:spPr>
            <a:xfrm>
              <a:off x="6762369" y="1061719"/>
              <a:ext cx="508000" cy="3810"/>
            </a:xfrm>
            <a:custGeom>
              <a:avLst/>
              <a:gdLst/>
              <a:ahLst/>
              <a:cxnLst/>
              <a:rect l="l" t="t" r="r" b="b"/>
              <a:pathLst>
                <a:path w="508000" h="3809">
                  <a:moveTo>
                    <a:pt x="507492" y="2540"/>
                  </a:moveTo>
                  <a:lnTo>
                    <a:pt x="506603" y="2540"/>
                  </a:lnTo>
                  <a:lnTo>
                    <a:pt x="506603" y="0"/>
                  </a:lnTo>
                  <a:lnTo>
                    <a:pt x="889" y="0"/>
                  </a:lnTo>
                  <a:lnTo>
                    <a:pt x="889" y="2540"/>
                  </a:lnTo>
                  <a:lnTo>
                    <a:pt x="0" y="2540"/>
                  </a:lnTo>
                  <a:lnTo>
                    <a:pt x="0" y="3810"/>
                  </a:lnTo>
                  <a:lnTo>
                    <a:pt x="507492" y="3810"/>
                  </a:lnTo>
                  <a:lnTo>
                    <a:pt x="507492" y="2540"/>
                  </a:lnTo>
                  <a:close/>
                </a:path>
              </a:pathLst>
            </a:custGeom>
            <a:solidFill>
              <a:srgbClr val="8C3700"/>
            </a:solidFill>
          </p:spPr>
          <p:txBody>
            <a:bodyPr wrap="square" lIns="0" tIns="0" rIns="0" bIns="0" rtlCol="0"/>
            <a:lstStyle/>
            <a:p>
              <a:endParaRPr/>
            </a:p>
          </p:txBody>
        </p:sp>
        <p:sp>
          <p:nvSpPr>
            <p:cNvPr id="470" name="object 470"/>
            <p:cNvSpPr/>
            <p:nvPr/>
          </p:nvSpPr>
          <p:spPr>
            <a:xfrm>
              <a:off x="6759702" y="1065530"/>
              <a:ext cx="513080" cy="3810"/>
            </a:xfrm>
            <a:custGeom>
              <a:avLst/>
              <a:gdLst/>
              <a:ahLst/>
              <a:cxnLst/>
              <a:rect l="l" t="t" r="r" b="b"/>
              <a:pathLst>
                <a:path w="513079" h="3809">
                  <a:moveTo>
                    <a:pt x="510539" y="0"/>
                  </a:moveTo>
                  <a:lnTo>
                    <a:pt x="2286" y="0"/>
                  </a:lnTo>
                  <a:lnTo>
                    <a:pt x="0" y="3810"/>
                  </a:lnTo>
                  <a:lnTo>
                    <a:pt x="512825" y="3810"/>
                  </a:lnTo>
                  <a:lnTo>
                    <a:pt x="510539" y="0"/>
                  </a:lnTo>
                  <a:close/>
                </a:path>
              </a:pathLst>
            </a:custGeom>
            <a:solidFill>
              <a:srgbClr val="8E3800"/>
            </a:solidFill>
          </p:spPr>
          <p:txBody>
            <a:bodyPr wrap="square" lIns="0" tIns="0" rIns="0" bIns="0" rtlCol="0"/>
            <a:lstStyle/>
            <a:p>
              <a:endParaRPr/>
            </a:p>
          </p:txBody>
        </p:sp>
        <p:sp>
          <p:nvSpPr>
            <p:cNvPr id="471" name="object 471"/>
            <p:cNvSpPr/>
            <p:nvPr/>
          </p:nvSpPr>
          <p:spPr>
            <a:xfrm>
              <a:off x="6758724" y="1069339"/>
              <a:ext cx="514984" cy="3810"/>
            </a:xfrm>
            <a:custGeom>
              <a:avLst/>
              <a:gdLst/>
              <a:ahLst/>
              <a:cxnLst/>
              <a:rect l="l" t="t" r="r" b="b"/>
              <a:pathLst>
                <a:path w="514984" h="3809">
                  <a:moveTo>
                    <a:pt x="514769" y="1270"/>
                  </a:moveTo>
                  <a:lnTo>
                    <a:pt x="514184" y="1270"/>
                  </a:lnTo>
                  <a:lnTo>
                    <a:pt x="514184" y="0"/>
                  </a:lnTo>
                  <a:lnTo>
                    <a:pt x="596" y="0"/>
                  </a:lnTo>
                  <a:lnTo>
                    <a:pt x="596" y="1270"/>
                  </a:lnTo>
                  <a:lnTo>
                    <a:pt x="0" y="1270"/>
                  </a:lnTo>
                  <a:lnTo>
                    <a:pt x="0" y="3810"/>
                  </a:lnTo>
                  <a:lnTo>
                    <a:pt x="514769" y="3810"/>
                  </a:lnTo>
                  <a:lnTo>
                    <a:pt x="514769" y="1270"/>
                  </a:lnTo>
                  <a:close/>
                </a:path>
              </a:pathLst>
            </a:custGeom>
            <a:solidFill>
              <a:srgbClr val="903900"/>
            </a:solidFill>
          </p:spPr>
          <p:txBody>
            <a:bodyPr wrap="square" lIns="0" tIns="0" rIns="0" bIns="0" rtlCol="0"/>
            <a:lstStyle/>
            <a:p>
              <a:endParaRPr/>
            </a:p>
          </p:txBody>
        </p:sp>
        <p:sp>
          <p:nvSpPr>
            <p:cNvPr id="472" name="object 472"/>
            <p:cNvSpPr/>
            <p:nvPr/>
          </p:nvSpPr>
          <p:spPr>
            <a:xfrm>
              <a:off x="6757881" y="1073150"/>
              <a:ext cx="516890" cy="3810"/>
            </a:xfrm>
            <a:custGeom>
              <a:avLst/>
              <a:gdLst/>
              <a:ahLst/>
              <a:cxnLst/>
              <a:rect l="l" t="t" r="r" b="b"/>
              <a:pathLst>
                <a:path w="516890" h="3809">
                  <a:moveTo>
                    <a:pt x="515831" y="0"/>
                  </a:moveTo>
                  <a:lnTo>
                    <a:pt x="635" y="0"/>
                  </a:lnTo>
                  <a:lnTo>
                    <a:pt x="0" y="3810"/>
                  </a:lnTo>
                  <a:lnTo>
                    <a:pt x="516466" y="3810"/>
                  </a:lnTo>
                  <a:lnTo>
                    <a:pt x="515831" y="0"/>
                  </a:lnTo>
                  <a:close/>
                </a:path>
              </a:pathLst>
            </a:custGeom>
            <a:solidFill>
              <a:srgbClr val="923900"/>
            </a:solidFill>
          </p:spPr>
          <p:txBody>
            <a:bodyPr wrap="square" lIns="0" tIns="0" rIns="0" bIns="0" rtlCol="0"/>
            <a:lstStyle/>
            <a:p>
              <a:endParaRPr/>
            </a:p>
          </p:txBody>
        </p:sp>
        <p:sp>
          <p:nvSpPr>
            <p:cNvPr id="473" name="object 473"/>
            <p:cNvSpPr/>
            <p:nvPr/>
          </p:nvSpPr>
          <p:spPr>
            <a:xfrm>
              <a:off x="6757403" y="1076959"/>
              <a:ext cx="518159" cy="3810"/>
            </a:xfrm>
            <a:custGeom>
              <a:avLst/>
              <a:gdLst/>
              <a:ahLst/>
              <a:cxnLst/>
              <a:rect l="l" t="t" r="r" b="b"/>
              <a:pathLst>
                <a:path w="518159" h="3809">
                  <a:moveTo>
                    <a:pt x="517652" y="1270"/>
                  </a:moveTo>
                  <a:lnTo>
                    <a:pt x="517042" y="1270"/>
                  </a:lnTo>
                  <a:lnTo>
                    <a:pt x="517042" y="0"/>
                  </a:lnTo>
                  <a:lnTo>
                    <a:pt x="368" y="0"/>
                  </a:lnTo>
                  <a:lnTo>
                    <a:pt x="368" y="1270"/>
                  </a:lnTo>
                  <a:lnTo>
                    <a:pt x="0" y="1270"/>
                  </a:lnTo>
                  <a:lnTo>
                    <a:pt x="0" y="3810"/>
                  </a:lnTo>
                  <a:lnTo>
                    <a:pt x="517652" y="3810"/>
                  </a:lnTo>
                  <a:lnTo>
                    <a:pt x="517652" y="1270"/>
                  </a:lnTo>
                  <a:close/>
                </a:path>
              </a:pathLst>
            </a:custGeom>
            <a:solidFill>
              <a:srgbClr val="943A00"/>
            </a:solidFill>
          </p:spPr>
          <p:txBody>
            <a:bodyPr wrap="square" lIns="0" tIns="0" rIns="0" bIns="0" rtlCol="0"/>
            <a:lstStyle/>
            <a:p>
              <a:endParaRPr/>
            </a:p>
          </p:txBody>
        </p:sp>
        <p:sp>
          <p:nvSpPr>
            <p:cNvPr id="474" name="object 474"/>
            <p:cNvSpPr/>
            <p:nvPr/>
          </p:nvSpPr>
          <p:spPr>
            <a:xfrm>
              <a:off x="6756400" y="1079500"/>
              <a:ext cx="520700" cy="5080"/>
            </a:xfrm>
            <a:custGeom>
              <a:avLst/>
              <a:gdLst/>
              <a:ahLst/>
              <a:cxnLst/>
              <a:rect l="l" t="t" r="r" b="b"/>
              <a:pathLst>
                <a:path w="520700" h="5080">
                  <a:moveTo>
                    <a:pt x="518667" y="0"/>
                  </a:moveTo>
                  <a:lnTo>
                    <a:pt x="1016" y="0"/>
                  </a:lnTo>
                  <a:lnTo>
                    <a:pt x="0" y="5079"/>
                  </a:lnTo>
                  <a:lnTo>
                    <a:pt x="520700" y="5079"/>
                  </a:lnTo>
                  <a:lnTo>
                    <a:pt x="518667" y="0"/>
                  </a:lnTo>
                  <a:close/>
                </a:path>
              </a:pathLst>
            </a:custGeom>
            <a:solidFill>
              <a:srgbClr val="953B00"/>
            </a:solidFill>
          </p:spPr>
          <p:txBody>
            <a:bodyPr wrap="square" lIns="0" tIns="0" rIns="0" bIns="0" rtlCol="0"/>
            <a:lstStyle/>
            <a:p>
              <a:endParaRPr/>
            </a:p>
          </p:txBody>
        </p:sp>
        <p:sp>
          <p:nvSpPr>
            <p:cNvPr id="475" name="object 475"/>
            <p:cNvSpPr/>
            <p:nvPr/>
          </p:nvSpPr>
          <p:spPr>
            <a:xfrm>
              <a:off x="6756400" y="1083309"/>
              <a:ext cx="520700" cy="3810"/>
            </a:xfrm>
            <a:custGeom>
              <a:avLst/>
              <a:gdLst/>
              <a:ahLst/>
              <a:cxnLst/>
              <a:rect l="l" t="t" r="r" b="b"/>
              <a:pathLst>
                <a:path w="520700" h="3809">
                  <a:moveTo>
                    <a:pt x="520700" y="1270"/>
                  </a:moveTo>
                  <a:lnTo>
                    <a:pt x="520446" y="1270"/>
                  </a:lnTo>
                  <a:lnTo>
                    <a:pt x="520446" y="0"/>
                  </a:lnTo>
                  <a:lnTo>
                    <a:pt x="127" y="0"/>
                  </a:lnTo>
                  <a:lnTo>
                    <a:pt x="127" y="1270"/>
                  </a:lnTo>
                  <a:lnTo>
                    <a:pt x="0" y="1270"/>
                  </a:lnTo>
                  <a:lnTo>
                    <a:pt x="0" y="3810"/>
                  </a:lnTo>
                  <a:lnTo>
                    <a:pt x="520700" y="3810"/>
                  </a:lnTo>
                  <a:lnTo>
                    <a:pt x="520700" y="1270"/>
                  </a:lnTo>
                  <a:close/>
                </a:path>
              </a:pathLst>
            </a:custGeom>
            <a:solidFill>
              <a:srgbClr val="973B00"/>
            </a:solidFill>
          </p:spPr>
          <p:txBody>
            <a:bodyPr wrap="square" lIns="0" tIns="0" rIns="0" bIns="0" rtlCol="0"/>
            <a:lstStyle/>
            <a:p>
              <a:endParaRPr/>
            </a:p>
          </p:txBody>
        </p:sp>
        <p:sp>
          <p:nvSpPr>
            <p:cNvPr id="476" name="object 476"/>
            <p:cNvSpPr/>
            <p:nvPr/>
          </p:nvSpPr>
          <p:spPr>
            <a:xfrm>
              <a:off x="6756400" y="10871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993C00"/>
            </a:solidFill>
          </p:spPr>
          <p:txBody>
            <a:bodyPr wrap="square" lIns="0" tIns="0" rIns="0" bIns="0" rtlCol="0"/>
            <a:lstStyle/>
            <a:p>
              <a:endParaRPr/>
            </a:p>
          </p:txBody>
        </p:sp>
        <p:sp>
          <p:nvSpPr>
            <p:cNvPr id="477" name="object 477"/>
            <p:cNvSpPr/>
            <p:nvPr/>
          </p:nvSpPr>
          <p:spPr>
            <a:xfrm>
              <a:off x="6756400" y="10909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9B3D00"/>
            </a:solidFill>
          </p:spPr>
          <p:txBody>
            <a:bodyPr wrap="square" lIns="0" tIns="0" rIns="0" bIns="0" rtlCol="0"/>
            <a:lstStyle/>
            <a:p>
              <a:endParaRPr/>
            </a:p>
          </p:txBody>
        </p:sp>
        <p:sp>
          <p:nvSpPr>
            <p:cNvPr id="478" name="object 478"/>
            <p:cNvSpPr/>
            <p:nvPr/>
          </p:nvSpPr>
          <p:spPr>
            <a:xfrm>
              <a:off x="6756400" y="109474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9D3E00"/>
            </a:solidFill>
          </p:spPr>
          <p:txBody>
            <a:bodyPr wrap="square" lIns="0" tIns="0" rIns="0" bIns="0" rtlCol="0"/>
            <a:lstStyle/>
            <a:p>
              <a:endParaRPr/>
            </a:p>
          </p:txBody>
        </p:sp>
        <p:sp>
          <p:nvSpPr>
            <p:cNvPr id="479" name="object 479"/>
            <p:cNvSpPr/>
            <p:nvPr/>
          </p:nvSpPr>
          <p:spPr>
            <a:xfrm>
              <a:off x="6756400" y="10985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9F3E00"/>
            </a:solidFill>
          </p:spPr>
          <p:txBody>
            <a:bodyPr wrap="square" lIns="0" tIns="0" rIns="0" bIns="0" rtlCol="0"/>
            <a:lstStyle/>
            <a:p>
              <a:endParaRPr/>
            </a:p>
          </p:txBody>
        </p:sp>
        <p:sp>
          <p:nvSpPr>
            <p:cNvPr id="480" name="object 480"/>
            <p:cNvSpPr/>
            <p:nvPr/>
          </p:nvSpPr>
          <p:spPr>
            <a:xfrm>
              <a:off x="6756400" y="1101090"/>
              <a:ext cx="520700" cy="5080"/>
            </a:xfrm>
            <a:custGeom>
              <a:avLst/>
              <a:gdLst/>
              <a:ahLst/>
              <a:cxnLst/>
              <a:rect l="l" t="t" r="r" b="b"/>
              <a:pathLst>
                <a:path w="520700" h="5080">
                  <a:moveTo>
                    <a:pt x="0" y="5080"/>
                  </a:moveTo>
                  <a:lnTo>
                    <a:pt x="0" y="0"/>
                  </a:lnTo>
                  <a:lnTo>
                    <a:pt x="520700" y="0"/>
                  </a:lnTo>
                  <a:lnTo>
                    <a:pt x="520700" y="5080"/>
                  </a:lnTo>
                  <a:lnTo>
                    <a:pt x="0" y="5080"/>
                  </a:lnTo>
                  <a:close/>
                </a:path>
              </a:pathLst>
            </a:custGeom>
            <a:solidFill>
              <a:srgbClr val="A03F00"/>
            </a:solidFill>
          </p:spPr>
          <p:txBody>
            <a:bodyPr wrap="square" lIns="0" tIns="0" rIns="0" bIns="0" rtlCol="0"/>
            <a:lstStyle/>
            <a:p>
              <a:endParaRPr/>
            </a:p>
          </p:txBody>
        </p:sp>
        <p:sp>
          <p:nvSpPr>
            <p:cNvPr id="481" name="object 481"/>
            <p:cNvSpPr/>
            <p:nvPr/>
          </p:nvSpPr>
          <p:spPr>
            <a:xfrm>
              <a:off x="6756400" y="110616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A24000"/>
            </a:solidFill>
          </p:spPr>
          <p:txBody>
            <a:bodyPr wrap="square" lIns="0" tIns="0" rIns="0" bIns="0" rtlCol="0"/>
            <a:lstStyle/>
            <a:p>
              <a:endParaRPr/>
            </a:p>
          </p:txBody>
        </p:sp>
        <p:sp>
          <p:nvSpPr>
            <p:cNvPr id="482" name="object 482"/>
            <p:cNvSpPr/>
            <p:nvPr/>
          </p:nvSpPr>
          <p:spPr>
            <a:xfrm>
              <a:off x="6756400" y="110870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44100"/>
            </a:solidFill>
          </p:spPr>
          <p:txBody>
            <a:bodyPr wrap="square" lIns="0" tIns="0" rIns="0" bIns="0" rtlCol="0"/>
            <a:lstStyle/>
            <a:p>
              <a:endParaRPr/>
            </a:p>
          </p:txBody>
        </p:sp>
        <p:sp>
          <p:nvSpPr>
            <p:cNvPr id="483" name="object 483"/>
            <p:cNvSpPr/>
            <p:nvPr/>
          </p:nvSpPr>
          <p:spPr>
            <a:xfrm>
              <a:off x="6756400" y="11125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A64100"/>
            </a:solidFill>
          </p:spPr>
          <p:txBody>
            <a:bodyPr wrap="square" lIns="0" tIns="0" rIns="0" bIns="0" rtlCol="0"/>
            <a:lstStyle/>
            <a:p>
              <a:endParaRPr/>
            </a:p>
          </p:txBody>
        </p:sp>
        <p:sp>
          <p:nvSpPr>
            <p:cNvPr id="484" name="object 484"/>
            <p:cNvSpPr/>
            <p:nvPr/>
          </p:nvSpPr>
          <p:spPr>
            <a:xfrm>
              <a:off x="6756400" y="11163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84200"/>
            </a:solidFill>
          </p:spPr>
          <p:txBody>
            <a:bodyPr wrap="square" lIns="0" tIns="0" rIns="0" bIns="0" rtlCol="0"/>
            <a:lstStyle/>
            <a:p>
              <a:endParaRPr/>
            </a:p>
          </p:txBody>
        </p:sp>
        <p:sp>
          <p:nvSpPr>
            <p:cNvPr id="485" name="object 485"/>
            <p:cNvSpPr/>
            <p:nvPr/>
          </p:nvSpPr>
          <p:spPr>
            <a:xfrm>
              <a:off x="6756400" y="112014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94300"/>
            </a:solidFill>
          </p:spPr>
          <p:txBody>
            <a:bodyPr wrap="square" lIns="0" tIns="0" rIns="0" bIns="0" rtlCol="0"/>
            <a:lstStyle/>
            <a:p>
              <a:endParaRPr/>
            </a:p>
          </p:txBody>
        </p:sp>
        <p:sp>
          <p:nvSpPr>
            <p:cNvPr id="486" name="object 486"/>
            <p:cNvSpPr/>
            <p:nvPr/>
          </p:nvSpPr>
          <p:spPr>
            <a:xfrm>
              <a:off x="6756400" y="11239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B4400"/>
            </a:solidFill>
          </p:spPr>
          <p:txBody>
            <a:bodyPr wrap="square" lIns="0" tIns="0" rIns="0" bIns="0" rtlCol="0"/>
            <a:lstStyle/>
            <a:p>
              <a:endParaRPr/>
            </a:p>
          </p:txBody>
        </p:sp>
        <p:sp>
          <p:nvSpPr>
            <p:cNvPr id="487" name="object 487"/>
            <p:cNvSpPr/>
            <p:nvPr/>
          </p:nvSpPr>
          <p:spPr>
            <a:xfrm>
              <a:off x="6756400" y="112775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D4400"/>
            </a:solidFill>
          </p:spPr>
          <p:txBody>
            <a:bodyPr wrap="square" lIns="0" tIns="0" rIns="0" bIns="0" rtlCol="0"/>
            <a:lstStyle/>
            <a:p>
              <a:endParaRPr/>
            </a:p>
          </p:txBody>
        </p:sp>
        <p:sp>
          <p:nvSpPr>
            <p:cNvPr id="488" name="object 488"/>
            <p:cNvSpPr/>
            <p:nvPr/>
          </p:nvSpPr>
          <p:spPr>
            <a:xfrm>
              <a:off x="6756400" y="113030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AF4500"/>
            </a:solidFill>
          </p:spPr>
          <p:txBody>
            <a:bodyPr wrap="square" lIns="0" tIns="0" rIns="0" bIns="0" rtlCol="0"/>
            <a:lstStyle/>
            <a:p>
              <a:endParaRPr/>
            </a:p>
          </p:txBody>
        </p:sp>
        <p:sp>
          <p:nvSpPr>
            <p:cNvPr id="489" name="object 489"/>
            <p:cNvSpPr/>
            <p:nvPr/>
          </p:nvSpPr>
          <p:spPr>
            <a:xfrm>
              <a:off x="6756400" y="113410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14600"/>
            </a:solidFill>
          </p:spPr>
          <p:txBody>
            <a:bodyPr wrap="square" lIns="0" tIns="0" rIns="0" bIns="0" rtlCol="0"/>
            <a:lstStyle/>
            <a:p>
              <a:endParaRPr/>
            </a:p>
          </p:txBody>
        </p:sp>
        <p:sp>
          <p:nvSpPr>
            <p:cNvPr id="490" name="object 490"/>
            <p:cNvSpPr/>
            <p:nvPr/>
          </p:nvSpPr>
          <p:spPr>
            <a:xfrm>
              <a:off x="6756400" y="11379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B34600"/>
            </a:solidFill>
          </p:spPr>
          <p:txBody>
            <a:bodyPr wrap="square" lIns="0" tIns="0" rIns="0" bIns="0" rtlCol="0"/>
            <a:lstStyle/>
            <a:p>
              <a:endParaRPr/>
            </a:p>
          </p:txBody>
        </p:sp>
        <p:sp>
          <p:nvSpPr>
            <p:cNvPr id="491" name="object 491"/>
            <p:cNvSpPr/>
            <p:nvPr/>
          </p:nvSpPr>
          <p:spPr>
            <a:xfrm>
              <a:off x="6756400" y="11417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44700"/>
            </a:solidFill>
          </p:spPr>
          <p:txBody>
            <a:bodyPr wrap="square" lIns="0" tIns="0" rIns="0" bIns="0" rtlCol="0"/>
            <a:lstStyle/>
            <a:p>
              <a:endParaRPr/>
            </a:p>
          </p:txBody>
        </p:sp>
        <p:sp>
          <p:nvSpPr>
            <p:cNvPr id="492" name="object 492"/>
            <p:cNvSpPr/>
            <p:nvPr/>
          </p:nvSpPr>
          <p:spPr>
            <a:xfrm>
              <a:off x="6756400" y="114554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64800"/>
            </a:solidFill>
          </p:spPr>
          <p:txBody>
            <a:bodyPr wrap="square" lIns="0" tIns="0" rIns="0" bIns="0" rtlCol="0"/>
            <a:lstStyle/>
            <a:p>
              <a:endParaRPr/>
            </a:p>
          </p:txBody>
        </p:sp>
        <p:sp>
          <p:nvSpPr>
            <p:cNvPr id="493" name="object 493"/>
            <p:cNvSpPr/>
            <p:nvPr/>
          </p:nvSpPr>
          <p:spPr>
            <a:xfrm>
              <a:off x="6756400" y="11493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84900"/>
            </a:solidFill>
          </p:spPr>
          <p:txBody>
            <a:bodyPr wrap="square" lIns="0" tIns="0" rIns="0" bIns="0" rtlCol="0"/>
            <a:lstStyle/>
            <a:p>
              <a:endParaRPr/>
            </a:p>
          </p:txBody>
        </p:sp>
        <p:sp>
          <p:nvSpPr>
            <p:cNvPr id="494" name="object 494"/>
            <p:cNvSpPr/>
            <p:nvPr/>
          </p:nvSpPr>
          <p:spPr>
            <a:xfrm>
              <a:off x="6756400" y="115316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A4900"/>
            </a:solidFill>
          </p:spPr>
          <p:txBody>
            <a:bodyPr wrap="square" lIns="0" tIns="0" rIns="0" bIns="0" rtlCol="0"/>
            <a:lstStyle/>
            <a:p>
              <a:endParaRPr/>
            </a:p>
          </p:txBody>
        </p:sp>
        <p:sp>
          <p:nvSpPr>
            <p:cNvPr id="495" name="object 495"/>
            <p:cNvSpPr/>
            <p:nvPr/>
          </p:nvSpPr>
          <p:spPr>
            <a:xfrm>
              <a:off x="6756400" y="1155700"/>
              <a:ext cx="520700" cy="5080"/>
            </a:xfrm>
            <a:custGeom>
              <a:avLst/>
              <a:gdLst/>
              <a:ahLst/>
              <a:cxnLst/>
              <a:rect l="l" t="t" r="r" b="b"/>
              <a:pathLst>
                <a:path w="520700" h="5080">
                  <a:moveTo>
                    <a:pt x="0" y="5079"/>
                  </a:moveTo>
                  <a:lnTo>
                    <a:pt x="0" y="0"/>
                  </a:lnTo>
                  <a:lnTo>
                    <a:pt x="520700" y="0"/>
                  </a:lnTo>
                  <a:lnTo>
                    <a:pt x="520700" y="5079"/>
                  </a:lnTo>
                  <a:lnTo>
                    <a:pt x="0" y="5079"/>
                  </a:lnTo>
                  <a:close/>
                </a:path>
              </a:pathLst>
            </a:custGeom>
            <a:solidFill>
              <a:srgbClr val="BC4A00"/>
            </a:solidFill>
          </p:spPr>
          <p:txBody>
            <a:bodyPr wrap="square" lIns="0" tIns="0" rIns="0" bIns="0" rtlCol="0"/>
            <a:lstStyle/>
            <a:p>
              <a:endParaRPr/>
            </a:p>
          </p:txBody>
        </p:sp>
        <p:sp>
          <p:nvSpPr>
            <p:cNvPr id="496" name="object 496"/>
            <p:cNvSpPr/>
            <p:nvPr/>
          </p:nvSpPr>
          <p:spPr>
            <a:xfrm>
              <a:off x="6756400" y="115951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BE4B00"/>
            </a:solidFill>
          </p:spPr>
          <p:txBody>
            <a:bodyPr wrap="square" lIns="0" tIns="0" rIns="0" bIns="0" rtlCol="0"/>
            <a:lstStyle/>
            <a:p>
              <a:endParaRPr/>
            </a:p>
          </p:txBody>
        </p:sp>
        <p:sp>
          <p:nvSpPr>
            <p:cNvPr id="497" name="object 497"/>
            <p:cNvSpPr/>
            <p:nvPr/>
          </p:nvSpPr>
          <p:spPr>
            <a:xfrm>
              <a:off x="6756400" y="11633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BF4C00"/>
            </a:solidFill>
          </p:spPr>
          <p:txBody>
            <a:bodyPr wrap="square" lIns="0" tIns="0" rIns="0" bIns="0" rtlCol="0"/>
            <a:lstStyle/>
            <a:p>
              <a:endParaRPr/>
            </a:p>
          </p:txBody>
        </p:sp>
        <p:sp>
          <p:nvSpPr>
            <p:cNvPr id="498" name="object 498"/>
            <p:cNvSpPr/>
            <p:nvPr/>
          </p:nvSpPr>
          <p:spPr>
            <a:xfrm>
              <a:off x="6756400" y="11671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14C00"/>
            </a:solidFill>
          </p:spPr>
          <p:txBody>
            <a:bodyPr wrap="square" lIns="0" tIns="0" rIns="0" bIns="0" rtlCol="0"/>
            <a:lstStyle/>
            <a:p>
              <a:endParaRPr/>
            </a:p>
          </p:txBody>
        </p:sp>
        <p:sp>
          <p:nvSpPr>
            <p:cNvPr id="499" name="object 499"/>
            <p:cNvSpPr/>
            <p:nvPr/>
          </p:nvSpPr>
          <p:spPr>
            <a:xfrm>
              <a:off x="6756400" y="117093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34D00"/>
            </a:solidFill>
          </p:spPr>
          <p:txBody>
            <a:bodyPr wrap="square" lIns="0" tIns="0" rIns="0" bIns="0" rtlCol="0"/>
            <a:lstStyle/>
            <a:p>
              <a:endParaRPr/>
            </a:p>
          </p:txBody>
        </p:sp>
        <p:sp>
          <p:nvSpPr>
            <p:cNvPr id="500" name="object 500"/>
            <p:cNvSpPr/>
            <p:nvPr/>
          </p:nvSpPr>
          <p:spPr>
            <a:xfrm>
              <a:off x="6756400" y="11747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54E00"/>
            </a:solidFill>
          </p:spPr>
          <p:txBody>
            <a:bodyPr wrap="square" lIns="0" tIns="0" rIns="0" bIns="0" rtlCol="0"/>
            <a:lstStyle/>
            <a:p>
              <a:endParaRPr/>
            </a:p>
          </p:txBody>
        </p:sp>
        <p:sp>
          <p:nvSpPr>
            <p:cNvPr id="501" name="object 501"/>
            <p:cNvSpPr/>
            <p:nvPr/>
          </p:nvSpPr>
          <p:spPr>
            <a:xfrm>
              <a:off x="6756400" y="1177289"/>
              <a:ext cx="520700" cy="5080"/>
            </a:xfrm>
            <a:custGeom>
              <a:avLst/>
              <a:gdLst/>
              <a:ahLst/>
              <a:cxnLst/>
              <a:rect l="l" t="t" r="r" b="b"/>
              <a:pathLst>
                <a:path w="520700" h="5080">
                  <a:moveTo>
                    <a:pt x="0" y="5080"/>
                  </a:moveTo>
                  <a:lnTo>
                    <a:pt x="0" y="0"/>
                  </a:lnTo>
                  <a:lnTo>
                    <a:pt x="520700" y="0"/>
                  </a:lnTo>
                  <a:lnTo>
                    <a:pt x="520700" y="5080"/>
                  </a:lnTo>
                  <a:lnTo>
                    <a:pt x="0" y="5080"/>
                  </a:lnTo>
                  <a:close/>
                </a:path>
              </a:pathLst>
            </a:custGeom>
            <a:solidFill>
              <a:srgbClr val="C74F00"/>
            </a:solidFill>
          </p:spPr>
          <p:txBody>
            <a:bodyPr wrap="square" lIns="0" tIns="0" rIns="0" bIns="0" rtlCol="0"/>
            <a:lstStyle/>
            <a:p>
              <a:endParaRPr/>
            </a:p>
          </p:txBody>
        </p:sp>
        <p:sp>
          <p:nvSpPr>
            <p:cNvPr id="502" name="object 502"/>
            <p:cNvSpPr/>
            <p:nvPr/>
          </p:nvSpPr>
          <p:spPr>
            <a:xfrm>
              <a:off x="6756400" y="118110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94F00"/>
            </a:solidFill>
          </p:spPr>
          <p:txBody>
            <a:bodyPr wrap="square" lIns="0" tIns="0" rIns="0" bIns="0" rtlCol="0"/>
            <a:lstStyle/>
            <a:p>
              <a:endParaRPr/>
            </a:p>
          </p:txBody>
        </p:sp>
        <p:sp>
          <p:nvSpPr>
            <p:cNvPr id="503" name="object 503"/>
            <p:cNvSpPr/>
            <p:nvPr/>
          </p:nvSpPr>
          <p:spPr>
            <a:xfrm>
              <a:off x="6756400" y="118491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A5000"/>
            </a:solidFill>
          </p:spPr>
          <p:txBody>
            <a:bodyPr wrap="square" lIns="0" tIns="0" rIns="0" bIns="0" rtlCol="0"/>
            <a:lstStyle/>
            <a:p>
              <a:endParaRPr/>
            </a:p>
          </p:txBody>
        </p:sp>
        <p:sp>
          <p:nvSpPr>
            <p:cNvPr id="504" name="object 504"/>
            <p:cNvSpPr/>
            <p:nvPr/>
          </p:nvSpPr>
          <p:spPr>
            <a:xfrm>
              <a:off x="6756400" y="1188719"/>
              <a:ext cx="520700" cy="3810"/>
            </a:xfrm>
            <a:custGeom>
              <a:avLst/>
              <a:gdLst/>
              <a:ahLst/>
              <a:cxnLst/>
              <a:rect l="l" t="t" r="r" b="b"/>
              <a:pathLst>
                <a:path w="520700" h="3809">
                  <a:moveTo>
                    <a:pt x="0" y="3809"/>
                  </a:moveTo>
                  <a:lnTo>
                    <a:pt x="0" y="0"/>
                  </a:lnTo>
                  <a:lnTo>
                    <a:pt x="520700" y="0"/>
                  </a:lnTo>
                  <a:lnTo>
                    <a:pt x="520700" y="3809"/>
                  </a:lnTo>
                  <a:lnTo>
                    <a:pt x="0" y="3809"/>
                  </a:lnTo>
                  <a:close/>
                </a:path>
              </a:pathLst>
            </a:custGeom>
            <a:solidFill>
              <a:srgbClr val="CC5100"/>
            </a:solidFill>
          </p:spPr>
          <p:txBody>
            <a:bodyPr wrap="square" lIns="0" tIns="0" rIns="0" bIns="0" rtlCol="0"/>
            <a:lstStyle/>
            <a:p>
              <a:endParaRPr/>
            </a:p>
          </p:txBody>
        </p:sp>
        <p:sp>
          <p:nvSpPr>
            <p:cNvPr id="505" name="object 505"/>
            <p:cNvSpPr/>
            <p:nvPr/>
          </p:nvSpPr>
          <p:spPr>
            <a:xfrm>
              <a:off x="6756400" y="119253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CE5100"/>
            </a:solidFill>
          </p:spPr>
          <p:txBody>
            <a:bodyPr wrap="square" lIns="0" tIns="0" rIns="0" bIns="0" rtlCol="0"/>
            <a:lstStyle/>
            <a:p>
              <a:endParaRPr/>
            </a:p>
          </p:txBody>
        </p:sp>
        <p:sp>
          <p:nvSpPr>
            <p:cNvPr id="506" name="object 506"/>
            <p:cNvSpPr/>
            <p:nvPr/>
          </p:nvSpPr>
          <p:spPr>
            <a:xfrm>
              <a:off x="6756400" y="1196339"/>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05200"/>
            </a:solidFill>
          </p:spPr>
          <p:txBody>
            <a:bodyPr wrap="square" lIns="0" tIns="0" rIns="0" bIns="0" rtlCol="0"/>
            <a:lstStyle/>
            <a:p>
              <a:endParaRPr/>
            </a:p>
          </p:txBody>
        </p:sp>
        <p:sp>
          <p:nvSpPr>
            <p:cNvPr id="507" name="object 507"/>
            <p:cNvSpPr/>
            <p:nvPr/>
          </p:nvSpPr>
          <p:spPr>
            <a:xfrm>
              <a:off x="6756400" y="120015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25300"/>
            </a:solidFill>
          </p:spPr>
          <p:txBody>
            <a:bodyPr wrap="square" lIns="0" tIns="0" rIns="0" bIns="0" rtlCol="0"/>
            <a:lstStyle/>
            <a:p>
              <a:endParaRPr/>
            </a:p>
          </p:txBody>
        </p:sp>
        <p:sp>
          <p:nvSpPr>
            <p:cNvPr id="508" name="object 508"/>
            <p:cNvSpPr/>
            <p:nvPr/>
          </p:nvSpPr>
          <p:spPr>
            <a:xfrm>
              <a:off x="6756400" y="120396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35400"/>
            </a:solidFill>
          </p:spPr>
          <p:txBody>
            <a:bodyPr wrap="square" lIns="0" tIns="0" rIns="0" bIns="0" rtlCol="0"/>
            <a:lstStyle/>
            <a:p>
              <a:endParaRPr/>
            </a:p>
          </p:txBody>
        </p:sp>
        <p:sp>
          <p:nvSpPr>
            <p:cNvPr id="509" name="object 509"/>
            <p:cNvSpPr/>
            <p:nvPr/>
          </p:nvSpPr>
          <p:spPr>
            <a:xfrm>
              <a:off x="6756400" y="1206500"/>
              <a:ext cx="520700" cy="5080"/>
            </a:xfrm>
            <a:custGeom>
              <a:avLst/>
              <a:gdLst/>
              <a:ahLst/>
              <a:cxnLst/>
              <a:rect l="l" t="t" r="r" b="b"/>
              <a:pathLst>
                <a:path w="520700" h="5080">
                  <a:moveTo>
                    <a:pt x="0" y="5079"/>
                  </a:moveTo>
                  <a:lnTo>
                    <a:pt x="0" y="0"/>
                  </a:lnTo>
                  <a:lnTo>
                    <a:pt x="520700" y="0"/>
                  </a:lnTo>
                  <a:lnTo>
                    <a:pt x="520700" y="5079"/>
                  </a:lnTo>
                  <a:lnTo>
                    <a:pt x="0" y="5079"/>
                  </a:lnTo>
                  <a:close/>
                </a:path>
              </a:pathLst>
            </a:custGeom>
            <a:solidFill>
              <a:srgbClr val="D55400"/>
            </a:solidFill>
          </p:spPr>
          <p:txBody>
            <a:bodyPr wrap="square" lIns="0" tIns="0" rIns="0" bIns="0" rtlCol="0"/>
            <a:lstStyle/>
            <a:p>
              <a:endParaRPr/>
            </a:p>
          </p:txBody>
        </p:sp>
        <p:sp>
          <p:nvSpPr>
            <p:cNvPr id="510" name="object 510"/>
            <p:cNvSpPr/>
            <p:nvPr/>
          </p:nvSpPr>
          <p:spPr>
            <a:xfrm>
              <a:off x="6756400" y="1210310"/>
              <a:ext cx="520700" cy="3810"/>
            </a:xfrm>
            <a:custGeom>
              <a:avLst/>
              <a:gdLst/>
              <a:ahLst/>
              <a:cxnLst/>
              <a:rect l="l" t="t" r="r" b="b"/>
              <a:pathLst>
                <a:path w="520700" h="3809">
                  <a:moveTo>
                    <a:pt x="0" y="3810"/>
                  </a:moveTo>
                  <a:lnTo>
                    <a:pt x="0" y="0"/>
                  </a:lnTo>
                  <a:lnTo>
                    <a:pt x="520700" y="0"/>
                  </a:lnTo>
                  <a:lnTo>
                    <a:pt x="520700" y="3810"/>
                  </a:lnTo>
                  <a:lnTo>
                    <a:pt x="0" y="3810"/>
                  </a:lnTo>
                  <a:close/>
                </a:path>
              </a:pathLst>
            </a:custGeom>
            <a:solidFill>
              <a:srgbClr val="D75500"/>
            </a:solidFill>
          </p:spPr>
          <p:txBody>
            <a:bodyPr wrap="square" lIns="0" tIns="0" rIns="0" bIns="0" rtlCol="0"/>
            <a:lstStyle/>
            <a:p>
              <a:endParaRPr/>
            </a:p>
          </p:txBody>
        </p:sp>
        <p:sp>
          <p:nvSpPr>
            <p:cNvPr id="511" name="object 511"/>
            <p:cNvSpPr/>
            <p:nvPr/>
          </p:nvSpPr>
          <p:spPr>
            <a:xfrm>
              <a:off x="6756400" y="1214119"/>
              <a:ext cx="520700" cy="3810"/>
            </a:xfrm>
            <a:custGeom>
              <a:avLst/>
              <a:gdLst/>
              <a:ahLst/>
              <a:cxnLst/>
              <a:rect l="l" t="t" r="r" b="b"/>
              <a:pathLst>
                <a:path w="520700" h="3809">
                  <a:moveTo>
                    <a:pt x="520700" y="0"/>
                  </a:moveTo>
                  <a:lnTo>
                    <a:pt x="0" y="0"/>
                  </a:lnTo>
                  <a:lnTo>
                    <a:pt x="952" y="3809"/>
                  </a:lnTo>
                  <a:lnTo>
                    <a:pt x="518795" y="3809"/>
                  </a:lnTo>
                  <a:lnTo>
                    <a:pt x="520700" y="0"/>
                  </a:lnTo>
                  <a:close/>
                </a:path>
              </a:pathLst>
            </a:custGeom>
            <a:solidFill>
              <a:srgbClr val="D95600"/>
            </a:solidFill>
          </p:spPr>
          <p:txBody>
            <a:bodyPr wrap="square" lIns="0" tIns="0" rIns="0" bIns="0" rtlCol="0"/>
            <a:lstStyle/>
            <a:p>
              <a:endParaRPr/>
            </a:p>
          </p:txBody>
        </p:sp>
        <p:sp>
          <p:nvSpPr>
            <p:cNvPr id="512" name="object 512"/>
            <p:cNvSpPr/>
            <p:nvPr/>
          </p:nvSpPr>
          <p:spPr>
            <a:xfrm>
              <a:off x="6757505" y="1217929"/>
              <a:ext cx="517525" cy="3810"/>
            </a:xfrm>
            <a:custGeom>
              <a:avLst/>
              <a:gdLst/>
              <a:ahLst/>
              <a:cxnLst/>
              <a:rect l="l" t="t" r="r" b="b"/>
              <a:pathLst>
                <a:path w="517525" h="3809">
                  <a:moveTo>
                    <a:pt x="517372" y="0"/>
                  </a:moveTo>
                  <a:lnTo>
                    <a:pt x="0" y="0"/>
                  </a:lnTo>
                  <a:lnTo>
                    <a:pt x="0" y="1270"/>
                  </a:lnTo>
                  <a:lnTo>
                    <a:pt x="342" y="1270"/>
                  </a:lnTo>
                  <a:lnTo>
                    <a:pt x="342" y="3810"/>
                  </a:lnTo>
                  <a:lnTo>
                    <a:pt x="516864" y="3810"/>
                  </a:lnTo>
                  <a:lnTo>
                    <a:pt x="516864" y="1270"/>
                  </a:lnTo>
                  <a:lnTo>
                    <a:pt x="517372" y="1270"/>
                  </a:lnTo>
                  <a:lnTo>
                    <a:pt x="517372" y="0"/>
                  </a:lnTo>
                  <a:close/>
                </a:path>
              </a:pathLst>
            </a:custGeom>
            <a:solidFill>
              <a:srgbClr val="DB5700"/>
            </a:solidFill>
          </p:spPr>
          <p:txBody>
            <a:bodyPr wrap="square" lIns="0" tIns="0" rIns="0" bIns="0" rtlCol="0"/>
            <a:lstStyle/>
            <a:p>
              <a:endParaRPr/>
            </a:p>
          </p:txBody>
        </p:sp>
        <p:sp>
          <p:nvSpPr>
            <p:cNvPr id="513" name="object 513"/>
            <p:cNvSpPr/>
            <p:nvPr/>
          </p:nvSpPr>
          <p:spPr>
            <a:xfrm>
              <a:off x="6758032" y="1221739"/>
              <a:ext cx="516255" cy="3810"/>
            </a:xfrm>
            <a:custGeom>
              <a:avLst/>
              <a:gdLst/>
              <a:ahLst/>
              <a:cxnLst/>
              <a:rect l="l" t="t" r="r" b="b"/>
              <a:pathLst>
                <a:path w="516254" h="3809">
                  <a:moveTo>
                    <a:pt x="516164" y="0"/>
                  </a:moveTo>
                  <a:lnTo>
                    <a:pt x="0" y="0"/>
                  </a:lnTo>
                  <a:lnTo>
                    <a:pt x="544" y="3810"/>
                  </a:lnTo>
                  <a:lnTo>
                    <a:pt x="515619" y="3810"/>
                  </a:lnTo>
                  <a:lnTo>
                    <a:pt x="516164" y="0"/>
                  </a:lnTo>
                  <a:close/>
                </a:path>
              </a:pathLst>
            </a:custGeom>
            <a:solidFill>
              <a:srgbClr val="DD5700"/>
            </a:solidFill>
          </p:spPr>
          <p:txBody>
            <a:bodyPr wrap="square" lIns="0" tIns="0" rIns="0" bIns="0" rtlCol="0"/>
            <a:lstStyle/>
            <a:p>
              <a:endParaRPr/>
            </a:p>
          </p:txBody>
        </p:sp>
        <p:sp>
          <p:nvSpPr>
            <p:cNvPr id="514" name="object 514"/>
            <p:cNvSpPr/>
            <p:nvPr/>
          </p:nvSpPr>
          <p:spPr>
            <a:xfrm>
              <a:off x="6758749" y="1225549"/>
              <a:ext cx="514984" cy="3810"/>
            </a:xfrm>
            <a:custGeom>
              <a:avLst/>
              <a:gdLst/>
              <a:ahLst/>
              <a:cxnLst/>
              <a:rect l="l" t="t" r="r" b="b"/>
              <a:pathLst>
                <a:path w="514984" h="3809">
                  <a:moveTo>
                    <a:pt x="514718" y="0"/>
                  </a:moveTo>
                  <a:lnTo>
                    <a:pt x="0" y="0"/>
                  </a:lnTo>
                  <a:lnTo>
                    <a:pt x="0" y="2540"/>
                  </a:lnTo>
                  <a:lnTo>
                    <a:pt x="571" y="2540"/>
                  </a:lnTo>
                  <a:lnTo>
                    <a:pt x="571" y="3810"/>
                  </a:lnTo>
                  <a:lnTo>
                    <a:pt x="514159" y="3810"/>
                  </a:lnTo>
                  <a:lnTo>
                    <a:pt x="514159" y="2540"/>
                  </a:lnTo>
                  <a:lnTo>
                    <a:pt x="514718" y="2540"/>
                  </a:lnTo>
                  <a:lnTo>
                    <a:pt x="514718" y="0"/>
                  </a:lnTo>
                  <a:close/>
                </a:path>
              </a:pathLst>
            </a:custGeom>
            <a:solidFill>
              <a:srgbClr val="DE5800"/>
            </a:solidFill>
          </p:spPr>
          <p:txBody>
            <a:bodyPr wrap="square" lIns="0" tIns="0" rIns="0" bIns="0" rtlCol="0"/>
            <a:lstStyle/>
            <a:p>
              <a:endParaRPr/>
            </a:p>
          </p:txBody>
        </p:sp>
        <p:sp>
          <p:nvSpPr>
            <p:cNvPr id="515" name="object 515"/>
            <p:cNvSpPr/>
            <p:nvPr/>
          </p:nvSpPr>
          <p:spPr>
            <a:xfrm>
              <a:off x="6758939" y="1228089"/>
              <a:ext cx="514350" cy="5080"/>
            </a:xfrm>
            <a:custGeom>
              <a:avLst/>
              <a:gdLst/>
              <a:ahLst/>
              <a:cxnLst/>
              <a:rect l="l" t="t" r="r" b="b"/>
              <a:pathLst>
                <a:path w="514350" h="5080">
                  <a:moveTo>
                    <a:pt x="514350" y="0"/>
                  </a:moveTo>
                  <a:lnTo>
                    <a:pt x="0" y="0"/>
                  </a:lnTo>
                  <a:lnTo>
                    <a:pt x="3048" y="5080"/>
                  </a:lnTo>
                  <a:lnTo>
                    <a:pt x="511301" y="5080"/>
                  </a:lnTo>
                  <a:lnTo>
                    <a:pt x="514350" y="0"/>
                  </a:lnTo>
                  <a:close/>
                </a:path>
              </a:pathLst>
            </a:custGeom>
            <a:solidFill>
              <a:srgbClr val="E05900"/>
            </a:solidFill>
          </p:spPr>
          <p:txBody>
            <a:bodyPr wrap="square" lIns="0" tIns="0" rIns="0" bIns="0" rtlCol="0"/>
            <a:lstStyle/>
            <a:p>
              <a:endParaRPr/>
            </a:p>
          </p:txBody>
        </p:sp>
        <p:sp>
          <p:nvSpPr>
            <p:cNvPr id="516" name="object 516"/>
            <p:cNvSpPr/>
            <p:nvPr/>
          </p:nvSpPr>
          <p:spPr>
            <a:xfrm>
              <a:off x="6761226" y="1231900"/>
              <a:ext cx="509905" cy="3810"/>
            </a:xfrm>
            <a:custGeom>
              <a:avLst/>
              <a:gdLst/>
              <a:ahLst/>
              <a:cxnLst/>
              <a:rect l="l" t="t" r="r" b="b"/>
              <a:pathLst>
                <a:path w="509904" h="3809">
                  <a:moveTo>
                    <a:pt x="509777" y="0"/>
                  </a:moveTo>
                  <a:lnTo>
                    <a:pt x="0" y="0"/>
                  </a:lnTo>
                  <a:lnTo>
                    <a:pt x="1524" y="2539"/>
                  </a:lnTo>
                  <a:lnTo>
                    <a:pt x="2031" y="3810"/>
                  </a:lnTo>
                  <a:lnTo>
                    <a:pt x="507746" y="3810"/>
                  </a:lnTo>
                  <a:lnTo>
                    <a:pt x="508253" y="2539"/>
                  </a:lnTo>
                  <a:lnTo>
                    <a:pt x="509777" y="0"/>
                  </a:lnTo>
                  <a:close/>
                </a:path>
              </a:pathLst>
            </a:custGeom>
            <a:solidFill>
              <a:srgbClr val="E25A00"/>
            </a:solidFill>
          </p:spPr>
          <p:txBody>
            <a:bodyPr wrap="square" lIns="0" tIns="0" rIns="0" bIns="0" rtlCol="0"/>
            <a:lstStyle/>
            <a:p>
              <a:endParaRPr/>
            </a:p>
          </p:txBody>
        </p:sp>
        <p:sp>
          <p:nvSpPr>
            <p:cNvPr id="517" name="object 517"/>
            <p:cNvSpPr/>
            <p:nvPr/>
          </p:nvSpPr>
          <p:spPr>
            <a:xfrm>
              <a:off x="6763257" y="1235710"/>
              <a:ext cx="506095" cy="5080"/>
            </a:xfrm>
            <a:custGeom>
              <a:avLst/>
              <a:gdLst/>
              <a:ahLst/>
              <a:cxnLst/>
              <a:rect l="l" t="t" r="r" b="b"/>
              <a:pathLst>
                <a:path w="506095" h="5080">
                  <a:moveTo>
                    <a:pt x="505714" y="0"/>
                  </a:moveTo>
                  <a:lnTo>
                    <a:pt x="0" y="0"/>
                  </a:lnTo>
                  <a:lnTo>
                    <a:pt x="2032" y="5079"/>
                  </a:lnTo>
                  <a:lnTo>
                    <a:pt x="503682" y="5079"/>
                  </a:lnTo>
                  <a:lnTo>
                    <a:pt x="505714" y="0"/>
                  </a:lnTo>
                  <a:close/>
                </a:path>
              </a:pathLst>
            </a:custGeom>
            <a:solidFill>
              <a:srgbClr val="E45A00"/>
            </a:solidFill>
          </p:spPr>
          <p:txBody>
            <a:bodyPr wrap="square" lIns="0" tIns="0" rIns="0" bIns="0" rtlCol="0"/>
            <a:lstStyle/>
            <a:p>
              <a:endParaRPr/>
            </a:p>
          </p:txBody>
        </p:sp>
        <p:sp>
          <p:nvSpPr>
            <p:cNvPr id="518" name="object 518"/>
            <p:cNvSpPr/>
            <p:nvPr/>
          </p:nvSpPr>
          <p:spPr>
            <a:xfrm>
              <a:off x="6765036" y="1239519"/>
              <a:ext cx="502284" cy="3810"/>
            </a:xfrm>
            <a:custGeom>
              <a:avLst/>
              <a:gdLst/>
              <a:ahLst/>
              <a:cxnLst/>
              <a:rect l="l" t="t" r="r" b="b"/>
              <a:pathLst>
                <a:path w="502284" h="3809">
                  <a:moveTo>
                    <a:pt x="502158" y="0"/>
                  </a:moveTo>
                  <a:lnTo>
                    <a:pt x="0" y="0"/>
                  </a:lnTo>
                  <a:lnTo>
                    <a:pt x="0" y="1270"/>
                  </a:lnTo>
                  <a:lnTo>
                    <a:pt x="1270" y="1270"/>
                  </a:lnTo>
                  <a:lnTo>
                    <a:pt x="1270" y="3810"/>
                  </a:lnTo>
                  <a:lnTo>
                    <a:pt x="500888" y="3810"/>
                  </a:lnTo>
                  <a:lnTo>
                    <a:pt x="500888" y="1270"/>
                  </a:lnTo>
                  <a:lnTo>
                    <a:pt x="502158" y="1270"/>
                  </a:lnTo>
                  <a:lnTo>
                    <a:pt x="502158" y="0"/>
                  </a:lnTo>
                  <a:close/>
                </a:path>
              </a:pathLst>
            </a:custGeom>
            <a:solidFill>
              <a:srgbClr val="E65B00"/>
            </a:solidFill>
          </p:spPr>
          <p:txBody>
            <a:bodyPr wrap="square" lIns="0" tIns="0" rIns="0" bIns="0" rtlCol="0"/>
            <a:lstStyle/>
            <a:p>
              <a:endParaRPr/>
            </a:p>
          </p:txBody>
        </p:sp>
        <p:sp>
          <p:nvSpPr>
            <p:cNvPr id="519" name="object 519"/>
            <p:cNvSpPr/>
            <p:nvPr/>
          </p:nvSpPr>
          <p:spPr>
            <a:xfrm>
              <a:off x="6767321" y="1243330"/>
              <a:ext cx="497840" cy="3810"/>
            </a:xfrm>
            <a:custGeom>
              <a:avLst/>
              <a:gdLst/>
              <a:ahLst/>
              <a:cxnLst/>
              <a:rect l="l" t="t" r="r" b="b"/>
              <a:pathLst>
                <a:path w="497840" h="3809">
                  <a:moveTo>
                    <a:pt x="497585" y="0"/>
                  </a:moveTo>
                  <a:lnTo>
                    <a:pt x="0" y="0"/>
                  </a:lnTo>
                  <a:lnTo>
                    <a:pt x="3048" y="3810"/>
                  </a:lnTo>
                  <a:lnTo>
                    <a:pt x="494537" y="3810"/>
                  </a:lnTo>
                  <a:lnTo>
                    <a:pt x="497585" y="0"/>
                  </a:lnTo>
                  <a:close/>
                </a:path>
              </a:pathLst>
            </a:custGeom>
            <a:solidFill>
              <a:srgbClr val="E85C00"/>
            </a:solidFill>
          </p:spPr>
          <p:txBody>
            <a:bodyPr wrap="square" lIns="0" tIns="0" rIns="0" bIns="0" rtlCol="0"/>
            <a:lstStyle/>
            <a:p>
              <a:endParaRPr/>
            </a:p>
          </p:txBody>
        </p:sp>
        <p:sp>
          <p:nvSpPr>
            <p:cNvPr id="520" name="object 520"/>
            <p:cNvSpPr/>
            <p:nvPr/>
          </p:nvSpPr>
          <p:spPr>
            <a:xfrm>
              <a:off x="6770370" y="1247139"/>
              <a:ext cx="491490" cy="3810"/>
            </a:xfrm>
            <a:custGeom>
              <a:avLst/>
              <a:gdLst/>
              <a:ahLst/>
              <a:cxnLst/>
              <a:rect l="l" t="t" r="r" b="b"/>
              <a:pathLst>
                <a:path w="491490" h="3809">
                  <a:moveTo>
                    <a:pt x="491489" y="0"/>
                  </a:moveTo>
                  <a:lnTo>
                    <a:pt x="0" y="0"/>
                  </a:lnTo>
                  <a:lnTo>
                    <a:pt x="2285" y="3810"/>
                  </a:lnTo>
                  <a:lnTo>
                    <a:pt x="489203" y="3810"/>
                  </a:lnTo>
                  <a:lnTo>
                    <a:pt x="491489" y="0"/>
                  </a:lnTo>
                  <a:close/>
                </a:path>
              </a:pathLst>
            </a:custGeom>
            <a:solidFill>
              <a:srgbClr val="E95C00"/>
            </a:solidFill>
          </p:spPr>
          <p:txBody>
            <a:bodyPr wrap="square" lIns="0" tIns="0" rIns="0" bIns="0" rtlCol="0"/>
            <a:lstStyle/>
            <a:p>
              <a:endParaRPr/>
            </a:p>
          </p:txBody>
        </p:sp>
        <p:sp>
          <p:nvSpPr>
            <p:cNvPr id="521" name="object 521"/>
            <p:cNvSpPr/>
            <p:nvPr/>
          </p:nvSpPr>
          <p:spPr>
            <a:xfrm>
              <a:off x="6772655" y="1250950"/>
              <a:ext cx="487045" cy="3810"/>
            </a:xfrm>
            <a:custGeom>
              <a:avLst/>
              <a:gdLst/>
              <a:ahLst/>
              <a:cxnLst/>
              <a:rect l="l" t="t" r="r" b="b"/>
              <a:pathLst>
                <a:path w="487045" h="3809">
                  <a:moveTo>
                    <a:pt x="486918" y="0"/>
                  </a:moveTo>
                  <a:lnTo>
                    <a:pt x="0" y="0"/>
                  </a:lnTo>
                  <a:lnTo>
                    <a:pt x="1524" y="2539"/>
                  </a:lnTo>
                  <a:lnTo>
                    <a:pt x="3217" y="3810"/>
                  </a:lnTo>
                  <a:lnTo>
                    <a:pt x="483700" y="3810"/>
                  </a:lnTo>
                  <a:lnTo>
                    <a:pt x="485394" y="2539"/>
                  </a:lnTo>
                  <a:lnTo>
                    <a:pt x="486918" y="0"/>
                  </a:lnTo>
                  <a:close/>
                </a:path>
              </a:pathLst>
            </a:custGeom>
            <a:solidFill>
              <a:srgbClr val="EB5D00"/>
            </a:solidFill>
          </p:spPr>
          <p:txBody>
            <a:bodyPr wrap="square" lIns="0" tIns="0" rIns="0" bIns="0" rtlCol="0"/>
            <a:lstStyle/>
            <a:p>
              <a:endParaRPr/>
            </a:p>
          </p:txBody>
        </p:sp>
        <p:sp>
          <p:nvSpPr>
            <p:cNvPr id="522" name="object 522"/>
            <p:cNvSpPr/>
            <p:nvPr/>
          </p:nvSpPr>
          <p:spPr>
            <a:xfrm>
              <a:off x="6775873" y="1254760"/>
              <a:ext cx="480695" cy="3810"/>
            </a:xfrm>
            <a:custGeom>
              <a:avLst/>
              <a:gdLst/>
              <a:ahLst/>
              <a:cxnLst/>
              <a:rect l="l" t="t" r="r" b="b"/>
              <a:pathLst>
                <a:path w="480695" h="3809">
                  <a:moveTo>
                    <a:pt x="480483" y="0"/>
                  </a:moveTo>
                  <a:lnTo>
                    <a:pt x="0" y="0"/>
                  </a:lnTo>
                  <a:lnTo>
                    <a:pt x="3386" y="2539"/>
                  </a:lnTo>
                  <a:lnTo>
                    <a:pt x="4656" y="3810"/>
                  </a:lnTo>
                  <a:lnTo>
                    <a:pt x="475826" y="3810"/>
                  </a:lnTo>
                  <a:lnTo>
                    <a:pt x="477096" y="2539"/>
                  </a:lnTo>
                  <a:lnTo>
                    <a:pt x="480483" y="0"/>
                  </a:lnTo>
                  <a:close/>
                </a:path>
              </a:pathLst>
            </a:custGeom>
            <a:solidFill>
              <a:srgbClr val="ED5E00"/>
            </a:solidFill>
          </p:spPr>
          <p:txBody>
            <a:bodyPr wrap="square" lIns="0" tIns="0" rIns="0" bIns="0" rtlCol="0"/>
            <a:lstStyle/>
            <a:p>
              <a:endParaRPr/>
            </a:p>
          </p:txBody>
        </p:sp>
        <p:sp>
          <p:nvSpPr>
            <p:cNvPr id="523" name="object 523"/>
            <p:cNvSpPr/>
            <p:nvPr/>
          </p:nvSpPr>
          <p:spPr>
            <a:xfrm>
              <a:off x="6779260" y="1257300"/>
              <a:ext cx="473709" cy="5080"/>
            </a:xfrm>
            <a:custGeom>
              <a:avLst/>
              <a:gdLst/>
              <a:ahLst/>
              <a:cxnLst/>
              <a:rect l="l" t="t" r="r" b="b"/>
              <a:pathLst>
                <a:path w="473709" h="5080">
                  <a:moveTo>
                    <a:pt x="473710" y="0"/>
                  </a:moveTo>
                  <a:lnTo>
                    <a:pt x="0" y="0"/>
                  </a:lnTo>
                  <a:lnTo>
                    <a:pt x="5079" y="5079"/>
                  </a:lnTo>
                  <a:lnTo>
                    <a:pt x="468630" y="5079"/>
                  </a:lnTo>
                  <a:lnTo>
                    <a:pt x="473710" y="0"/>
                  </a:lnTo>
                  <a:close/>
                </a:path>
              </a:pathLst>
            </a:custGeom>
            <a:solidFill>
              <a:srgbClr val="EF5F00"/>
            </a:solidFill>
          </p:spPr>
          <p:txBody>
            <a:bodyPr wrap="square" lIns="0" tIns="0" rIns="0" bIns="0" rtlCol="0"/>
            <a:lstStyle/>
            <a:p>
              <a:endParaRPr/>
            </a:p>
          </p:txBody>
        </p:sp>
        <p:sp>
          <p:nvSpPr>
            <p:cNvPr id="524" name="object 524"/>
            <p:cNvSpPr/>
            <p:nvPr/>
          </p:nvSpPr>
          <p:spPr>
            <a:xfrm>
              <a:off x="6783070" y="1261110"/>
              <a:ext cx="466090" cy="3810"/>
            </a:xfrm>
            <a:custGeom>
              <a:avLst/>
              <a:gdLst/>
              <a:ahLst/>
              <a:cxnLst/>
              <a:rect l="l" t="t" r="r" b="b"/>
              <a:pathLst>
                <a:path w="466090" h="3809">
                  <a:moveTo>
                    <a:pt x="466089" y="0"/>
                  </a:moveTo>
                  <a:lnTo>
                    <a:pt x="0" y="0"/>
                  </a:lnTo>
                  <a:lnTo>
                    <a:pt x="3810" y="3810"/>
                  </a:lnTo>
                  <a:lnTo>
                    <a:pt x="462279" y="3810"/>
                  </a:lnTo>
                  <a:lnTo>
                    <a:pt x="466089" y="0"/>
                  </a:lnTo>
                  <a:close/>
                </a:path>
              </a:pathLst>
            </a:custGeom>
            <a:solidFill>
              <a:srgbClr val="F15F00"/>
            </a:solidFill>
          </p:spPr>
          <p:txBody>
            <a:bodyPr wrap="square" lIns="0" tIns="0" rIns="0" bIns="0" rtlCol="0"/>
            <a:lstStyle/>
            <a:p>
              <a:endParaRPr/>
            </a:p>
          </p:txBody>
        </p:sp>
        <p:sp>
          <p:nvSpPr>
            <p:cNvPr id="525" name="object 525"/>
            <p:cNvSpPr/>
            <p:nvPr/>
          </p:nvSpPr>
          <p:spPr>
            <a:xfrm>
              <a:off x="6786879" y="1264919"/>
              <a:ext cx="458470" cy="3810"/>
            </a:xfrm>
            <a:custGeom>
              <a:avLst/>
              <a:gdLst/>
              <a:ahLst/>
              <a:cxnLst/>
              <a:rect l="l" t="t" r="r" b="b"/>
              <a:pathLst>
                <a:path w="458470" h="3809">
                  <a:moveTo>
                    <a:pt x="458469" y="0"/>
                  </a:moveTo>
                  <a:lnTo>
                    <a:pt x="0" y="0"/>
                  </a:lnTo>
                  <a:lnTo>
                    <a:pt x="3809" y="3809"/>
                  </a:lnTo>
                  <a:lnTo>
                    <a:pt x="454659" y="3809"/>
                  </a:lnTo>
                  <a:lnTo>
                    <a:pt x="458469" y="0"/>
                  </a:lnTo>
                  <a:close/>
                </a:path>
              </a:pathLst>
            </a:custGeom>
            <a:solidFill>
              <a:srgbClr val="F36000"/>
            </a:solidFill>
          </p:spPr>
          <p:txBody>
            <a:bodyPr wrap="square" lIns="0" tIns="0" rIns="0" bIns="0" rtlCol="0"/>
            <a:lstStyle/>
            <a:p>
              <a:endParaRPr/>
            </a:p>
          </p:txBody>
        </p:sp>
        <p:sp>
          <p:nvSpPr>
            <p:cNvPr id="526" name="object 526"/>
            <p:cNvSpPr/>
            <p:nvPr/>
          </p:nvSpPr>
          <p:spPr>
            <a:xfrm>
              <a:off x="6790689" y="1268730"/>
              <a:ext cx="450850" cy="3810"/>
            </a:xfrm>
            <a:custGeom>
              <a:avLst/>
              <a:gdLst/>
              <a:ahLst/>
              <a:cxnLst/>
              <a:rect l="l" t="t" r="r" b="b"/>
              <a:pathLst>
                <a:path w="450850" h="3809">
                  <a:moveTo>
                    <a:pt x="450850" y="0"/>
                  </a:moveTo>
                  <a:lnTo>
                    <a:pt x="0" y="0"/>
                  </a:lnTo>
                  <a:lnTo>
                    <a:pt x="6350" y="3810"/>
                  </a:lnTo>
                  <a:lnTo>
                    <a:pt x="444500" y="3810"/>
                  </a:lnTo>
                  <a:lnTo>
                    <a:pt x="450850" y="0"/>
                  </a:lnTo>
                  <a:close/>
                </a:path>
              </a:pathLst>
            </a:custGeom>
            <a:solidFill>
              <a:srgbClr val="F46100"/>
            </a:solidFill>
          </p:spPr>
          <p:txBody>
            <a:bodyPr wrap="square" lIns="0" tIns="0" rIns="0" bIns="0" rtlCol="0"/>
            <a:lstStyle/>
            <a:p>
              <a:endParaRPr/>
            </a:p>
          </p:txBody>
        </p:sp>
        <p:sp>
          <p:nvSpPr>
            <p:cNvPr id="527" name="object 527"/>
            <p:cNvSpPr/>
            <p:nvPr/>
          </p:nvSpPr>
          <p:spPr>
            <a:xfrm>
              <a:off x="6797039" y="1272539"/>
              <a:ext cx="438150" cy="3810"/>
            </a:xfrm>
            <a:custGeom>
              <a:avLst/>
              <a:gdLst/>
              <a:ahLst/>
              <a:cxnLst/>
              <a:rect l="l" t="t" r="r" b="b"/>
              <a:pathLst>
                <a:path w="438150" h="3809">
                  <a:moveTo>
                    <a:pt x="438150" y="0"/>
                  </a:moveTo>
                  <a:lnTo>
                    <a:pt x="0" y="0"/>
                  </a:lnTo>
                  <a:lnTo>
                    <a:pt x="6350" y="3810"/>
                  </a:lnTo>
                  <a:lnTo>
                    <a:pt x="430529" y="3810"/>
                  </a:lnTo>
                  <a:lnTo>
                    <a:pt x="438150" y="0"/>
                  </a:lnTo>
                  <a:close/>
                </a:path>
              </a:pathLst>
            </a:custGeom>
            <a:solidFill>
              <a:srgbClr val="F66200"/>
            </a:solidFill>
          </p:spPr>
          <p:txBody>
            <a:bodyPr wrap="square" lIns="0" tIns="0" rIns="0" bIns="0" rtlCol="0"/>
            <a:lstStyle/>
            <a:p>
              <a:endParaRPr/>
            </a:p>
          </p:txBody>
        </p:sp>
        <p:sp>
          <p:nvSpPr>
            <p:cNvPr id="528" name="object 528"/>
            <p:cNvSpPr/>
            <p:nvPr/>
          </p:nvSpPr>
          <p:spPr>
            <a:xfrm>
              <a:off x="6807200" y="1276349"/>
              <a:ext cx="417195" cy="3810"/>
            </a:xfrm>
            <a:custGeom>
              <a:avLst/>
              <a:gdLst/>
              <a:ahLst/>
              <a:cxnLst/>
              <a:rect l="l" t="t" r="r" b="b"/>
              <a:pathLst>
                <a:path w="417195" h="3809">
                  <a:moveTo>
                    <a:pt x="417182" y="0"/>
                  </a:moveTo>
                  <a:lnTo>
                    <a:pt x="0" y="0"/>
                  </a:lnTo>
                  <a:lnTo>
                    <a:pt x="0" y="2540"/>
                  </a:lnTo>
                  <a:lnTo>
                    <a:pt x="5397" y="2540"/>
                  </a:lnTo>
                  <a:lnTo>
                    <a:pt x="5397" y="3810"/>
                  </a:lnTo>
                  <a:lnTo>
                    <a:pt x="412419" y="3810"/>
                  </a:lnTo>
                  <a:lnTo>
                    <a:pt x="412419" y="2540"/>
                  </a:lnTo>
                  <a:lnTo>
                    <a:pt x="417182" y="2540"/>
                  </a:lnTo>
                  <a:lnTo>
                    <a:pt x="417182" y="0"/>
                  </a:lnTo>
                  <a:close/>
                </a:path>
              </a:pathLst>
            </a:custGeom>
            <a:solidFill>
              <a:srgbClr val="F86200"/>
            </a:solidFill>
          </p:spPr>
          <p:txBody>
            <a:bodyPr wrap="square" lIns="0" tIns="0" rIns="0" bIns="0" rtlCol="0"/>
            <a:lstStyle/>
            <a:p>
              <a:endParaRPr/>
            </a:p>
          </p:txBody>
        </p:sp>
        <p:sp>
          <p:nvSpPr>
            <p:cNvPr id="529" name="object 529"/>
            <p:cNvSpPr/>
            <p:nvPr/>
          </p:nvSpPr>
          <p:spPr>
            <a:xfrm>
              <a:off x="6811009" y="1278889"/>
              <a:ext cx="410209" cy="3810"/>
            </a:xfrm>
            <a:custGeom>
              <a:avLst/>
              <a:gdLst/>
              <a:ahLst/>
              <a:cxnLst/>
              <a:rect l="l" t="t" r="r" b="b"/>
              <a:pathLst>
                <a:path w="410209" h="3809">
                  <a:moveTo>
                    <a:pt x="410210" y="0"/>
                  </a:moveTo>
                  <a:lnTo>
                    <a:pt x="0" y="0"/>
                  </a:lnTo>
                  <a:lnTo>
                    <a:pt x="6350" y="2539"/>
                  </a:lnTo>
                  <a:lnTo>
                    <a:pt x="13970" y="3810"/>
                  </a:lnTo>
                  <a:lnTo>
                    <a:pt x="396240" y="3810"/>
                  </a:lnTo>
                  <a:lnTo>
                    <a:pt x="403860" y="2539"/>
                  </a:lnTo>
                  <a:lnTo>
                    <a:pt x="410210" y="0"/>
                  </a:lnTo>
                  <a:close/>
                </a:path>
              </a:pathLst>
            </a:custGeom>
            <a:solidFill>
              <a:srgbClr val="FA6300"/>
            </a:solidFill>
          </p:spPr>
          <p:txBody>
            <a:bodyPr wrap="square" lIns="0" tIns="0" rIns="0" bIns="0" rtlCol="0"/>
            <a:lstStyle/>
            <a:p>
              <a:endParaRPr/>
            </a:p>
          </p:txBody>
        </p:sp>
        <p:sp>
          <p:nvSpPr>
            <p:cNvPr id="530" name="object 530"/>
            <p:cNvSpPr/>
            <p:nvPr/>
          </p:nvSpPr>
          <p:spPr>
            <a:xfrm>
              <a:off x="6731000" y="495300"/>
              <a:ext cx="546100" cy="787400"/>
            </a:xfrm>
            <a:custGeom>
              <a:avLst/>
              <a:gdLst/>
              <a:ahLst/>
              <a:cxnLst/>
              <a:rect l="l" t="t" r="r" b="b"/>
              <a:pathLst>
                <a:path w="546100" h="787400">
                  <a:moveTo>
                    <a:pt x="101600" y="520700"/>
                  </a:moveTo>
                  <a:lnTo>
                    <a:pt x="73620" y="527050"/>
                  </a:lnTo>
                  <a:lnTo>
                    <a:pt x="49212" y="543877"/>
                  </a:lnTo>
                  <a:lnTo>
                    <a:pt x="31948" y="567848"/>
                  </a:lnTo>
                  <a:lnTo>
                    <a:pt x="25400" y="595629"/>
                  </a:lnTo>
                  <a:lnTo>
                    <a:pt x="25400" y="711200"/>
                  </a:lnTo>
                  <a:lnTo>
                    <a:pt x="31948" y="739179"/>
                  </a:lnTo>
                  <a:lnTo>
                    <a:pt x="49212" y="763587"/>
                  </a:lnTo>
                  <a:lnTo>
                    <a:pt x="73620" y="780851"/>
                  </a:lnTo>
                  <a:lnTo>
                    <a:pt x="101600" y="787400"/>
                  </a:lnTo>
                  <a:lnTo>
                    <a:pt x="469900" y="787400"/>
                  </a:lnTo>
                  <a:lnTo>
                    <a:pt x="497879" y="780851"/>
                  </a:lnTo>
                  <a:lnTo>
                    <a:pt x="522287" y="763587"/>
                  </a:lnTo>
                  <a:lnTo>
                    <a:pt x="539551" y="739179"/>
                  </a:lnTo>
                  <a:lnTo>
                    <a:pt x="546100" y="711200"/>
                  </a:lnTo>
                  <a:lnTo>
                    <a:pt x="546100" y="595629"/>
                  </a:lnTo>
                  <a:lnTo>
                    <a:pt x="539551" y="567848"/>
                  </a:lnTo>
                  <a:lnTo>
                    <a:pt x="522287" y="543877"/>
                  </a:lnTo>
                  <a:lnTo>
                    <a:pt x="497879" y="527050"/>
                  </a:lnTo>
                  <a:lnTo>
                    <a:pt x="469900" y="520700"/>
                  </a:lnTo>
                  <a:lnTo>
                    <a:pt x="101600" y="520700"/>
                  </a:lnTo>
                  <a:close/>
                </a:path>
                <a:path w="546100" h="787400">
                  <a:moveTo>
                    <a:pt x="25400" y="520700"/>
                  </a:moveTo>
                  <a:lnTo>
                    <a:pt x="25400" y="520700"/>
                  </a:lnTo>
                </a:path>
                <a:path w="546100" h="787400">
                  <a:moveTo>
                    <a:pt x="546100" y="787400"/>
                  </a:moveTo>
                  <a:lnTo>
                    <a:pt x="546100" y="787400"/>
                  </a:lnTo>
                </a:path>
                <a:path w="546100" h="787400">
                  <a:moveTo>
                    <a:pt x="25400" y="50800"/>
                  </a:moveTo>
                  <a:lnTo>
                    <a:pt x="0" y="50800"/>
                  </a:lnTo>
                  <a:lnTo>
                    <a:pt x="0" y="0"/>
                  </a:lnTo>
                  <a:lnTo>
                    <a:pt x="50800" y="0"/>
                  </a:lnTo>
                  <a:lnTo>
                    <a:pt x="50800" y="50800"/>
                  </a:lnTo>
                  <a:lnTo>
                    <a:pt x="25400" y="50800"/>
                  </a:lnTo>
                  <a:close/>
                </a:path>
              </a:pathLst>
            </a:custGeom>
            <a:ln w="12579">
              <a:solidFill>
                <a:srgbClr val="000000"/>
              </a:solidFill>
            </a:ln>
          </p:spPr>
          <p:txBody>
            <a:bodyPr wrap="square" lIns="0" tIns="0" rIns="0" bIns="0" rtlCol="0"/>
            <a:lstStyle/>
            <a:p>
              <a:endParaRPr/>
            </a:p>
          </p:txBody>
        </p:sp>
        <p:sp>
          <p:nvSpPr>
            <p:cNvPr id="531" name="object 531"/>
            <p:cNvSpPr/>
            <p:nvPr/>
          </p:nvSpPr>
          <p:spPr>
            <a:xfrm>
              <a:off x="6731000" y="4953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32" name="object 532"/>
            <p:cNvSpPr/>
            <p:nvPr/>
          </p:nvSpPr>
          <p:spPr>
            <a:xfrm>
              <a:off x="6781800" y="495300"/>
              <a:ext cx="50800" cy="50800"/>
            </a:xfrm>
            <a:custGeom>
              <a:avLst/>
              <a:gdLst/>
              <a:ahLst/>
              <a:cxnLst/>
              <a:rect l="l" t="t" r="r" b="b"/>
              <a:pathLst>
                <a:path w="50800" h="50800">
                  <a:moveTo>
                    <a:pt x="0" y="50800"/>
                  </a:moveTo>
                  <a:lnTo>
                    <a:pt x="50800" y="50800"/>
                  </a:lnTo>
                  <a:lnTo>
                    <a:pt x="50800" y="0"/>
                  </a:lnTo>
                </a:path>
                <a:path w="50800" h="50800">
                  <a:moveTo>
                    <a:pt x="0" y="0"/>
                  </a:moveTo>
                  <a:lnTo>
                    <a:pt x="0" y="0"/>
                  </a:lnTo>
                </a:path>
                <a:path w="50800" h="50800">
                  <a:moveTo>
                    <a:pt x="50800" y="50800"/>
                  </a:moveTo>
                  <a:lnTo>
                    <a:pt x="50800" y="50800"/>
                  </a:lnTo>
                </a:path>
              </a:pathLst>
            </a:custGeom>
            <a:ln w="12579">
              <a:solidFill>
                <a:srgbClr val="000000"/>
              </a:solidFill>
            </a:ln>
          </p:spPr>
          <p:txBody>
            <a:bodyPr wrap="square" lIns="0" tIns="0" rIns="0" bIns="0" rtlCol="0"/>
            <a:lstStyle/>
            <a:p>
              <a:endParaRPr/>
            </a:p>
          </p:txBody>
        </p:sp>
        <p:sp>
          <p:nvSpPr>
            <p:cNvPr id="533" name="object 533"/>
            <p:cNvSpPr/>
            <p:nvPr/>
          </p:nvSpPr>
          <p:spPr>
            <a:xfrm>
              <a:off x="6781800" y="4953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34" name="object 534"/>
            <p:cNvSpPr/>
            <p:nvPr/>
          </p:nvSpPr>
          <p:spPr>
            <a:xfrm>
              <a:off x="6832600" y="495300"/>
              <a:ext cx="63500" cy="50800"/>
            </a:xfrm>
            <a:custGeom>
              <a:avLst/>
              <a:gdLst/>
              <a:ahLst/>
              <a:cxnLst/>
              <a:rect l="l" t="t" r="r" b="b"/>
              <a:pathLst>
                <a:path w="63500" h="50800">
                  <a:moveTo>
                    <a:pt x="0" y="50800"/>
                  </a:moveTo>
                  <a:lnTo>
                    <a:pt x="63500" y="50800"/>
                  </a:lnTo>
                  <a:lnTo>
                    <a:pt x="63500" y="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535" name="object 535"/>
            <p:cNvSpPr/>
            <p:nvPr/>
          </p:nvSpPr>
          <p:spPr>
            <a:xfrm>
              <a:off x="6832600" y="4953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36" name="object 536"/>
            <p:cNvSpPr/>
            <p:nvPr/>
          </p:nvSpPr>
          <p:spPr>
            <a:xfrm>
              <a:off x="6896100" y="495300"/>
              <a:ext cx="50800" cy="50800"/>
            </a:xfrm>
            <a:custGeom>
              <a:avLst/>
              <a:gdLst/>
              <a:ahLst/>
              <a:cxnLst/>
              <a:rect l="l" t="t" r="r" b="b"/>
              <a:pathLst>
                <a:path w="50800" h="50800">
                  <a:moveTo>
                    <a:pt x="0" y="50800"/>
                  </a:moveTo>
                  <a:lnTo>
                    <a:pt x="50800" y="50800"/>
                  </a:lnTo>
                  <a:lnTo>
                    <a:pt x="50800" y="0"/>
                  </a:lnTo>
                </a:path>
                <a:path w="50800" h="50800">
                  <a:moveTo>
                    <a:pt x="0" y="0"/>
                  </a:moveTo>
                  <a:lnTo>
                    <a:pt x="0" y="0"/>
                  </a:lnTo>
                </a:path>
                <a:path w="50800" h="50800">
                  <a:moveTo>
                    <a:pt x="50800" y="50800"/>
                  </a:moveTo>
                  <a:lnTo>
                    <a:pt x="50800" y="50800"/>
                  </a:lnTo>
                </a:path>
              </a:pathLst>
            </a:custGeom>
            <a:ln w="12579">
              <a:solidFill>
                <a:srgbClr val="000000"/>
              </a:solidFill>
            </a:ln>
          </p:spPr>
          <p:txBody>
            <a:bodyPr wrap="square" lIns="0" tIns="0" rIns="0" bIns="0" rtlCol="0"/>
            <a:lstStyle/>
            <a:p>
              <a:endParaRPr/>
            </a:p>
          </p:txBody>
        </p:sp>
        <p:sp>
          <p:nvSpPr>
            <p:cNvPr id="537" name="object 537"/>
            <p:cNvSpPr/>
            <p:nvPr/>
          </p:nvSpPr>
          <p:spPr>
            <a:xfrm>
              <a:off x="6896100" y="4953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38" name="object 538"/>
            <p:cNvSpPr/>
            <p:nvPr/>
          </p:nvSpPr>
          <p:spPr>
            <a:xfrm>
              <a:off x="6946900" y="495300"/>
              <a:ext cx="63500" cy="50800"/>
            </a:xfrm>
            <a:custGeom>
              <a:avLst/>
              <a:gdLst/>
              <a:ahLst/>
              <a:cxnLst/>
              <a:rect l="l" t="t" r="r" b="b"/>
              <a:pathLst>
                <a:path w="63500" h="50800">
                  <a:moveTo>
                    <a:pt x="0" y="50800"/>
                  </a:moveTo>
                  <a:lnTo>
                    <a:pt x="63500" y="50800"/>
                  </a:lnTo>
                  <a:lnTo>
                    <a:pt x="63500" y="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539" name="object 539"/>
            <p:cNvSpPr/>
            <p:nvPr/>
          </p:nvSpPr>
          <p:spPr>
            <a:xfrm>
              <a:off x="6946900" y="4953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40" name="object 540"/>
            <p:cNvSpPr/>
            <p:nvPr/>
          </p:nvSpPr>
          <p:spPr>
            <a:xfrm>
              <a:off x="7010400" y="495300"/>
              <a:ext cx="50800" cy="50800"/>
            </a:xfrm>
            <a:custGeom>
              <a:avLst/>
              <a:gdLst/>
              <a:ahLst/>
              <a:cxnLst/>
              <a:rect l="l" t="t" r="r" b="b"/>
              <a:pathLst>
                <a:path w="50800" h="50800">
                  <a:moveTo>
                    <a:pt x="0" y="50800"/>
                  </a:moveTo>
                  <a:lnTo>
                    <a:pt x="50800" y="50800"/>
                  </a:lnTo>
                  <a:lnTo>
                    <a:pt x="50800" y="0"/>
                  </a:lnTo>
                </a:path>
                <a:path w="50800" h="50800">
                  <a:moveTo>
                    <a:pt x="0" y="0"/>
                  </a:moveTo>
                  <a:lnTo>
                    <a:pt x="0" y="0"/>
                  </a:lnTo>
                </a:path>
              </a:pathLst>
            </a:custGeom>
            <a:ln w="12579">
              <a:solidFill>
                <a:srgbClr val="000000"/>
              </a:solidFill>
            </a:ln>
          </p:spPr>
          <p:txBody>
            <a:bodyPr wrap="square" lIns="0" tIns="0" rIns="0" bIns="0" rtlCol="0"/>
            <a:lstStyle/>
            <a:p>
              <a:endParaRPr/>
            </a:p>
          </p:txBody>
        </p:sp>
        <p:sp>
          <p:nvSpPr>
            <p:cNvPr id="541" name="object 541"/>
            <p:cNvSpPr/>
            <p:nvPr/>
          </p:nvSpPr>
          <p:spPr>
            <a:xfrm>
              <a:off x="7061200" y="5398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42" name="object 542"/>
            <p:cNvSpPr/>
            <p:nvPr/>
          </p:nvSpPr>
          <p:spPr>
            <a:xfrm>
              <a:off x="7010400" y="4953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43" name="object 543"/>
            <p:cNvSpPr/>
            <p:nvPr/>
          </p:nvSpPr>
          <p:spPr>
            <a:xfrm>
              <a:off x="7061200" y="495300"/>
              <a:ext cx="50800" cy="50800"/>
            </a:xfrm>
            <a:custGeom>
              <a:avLst/>
              <a:gdLst/>
              <a:ahLst/>
              <a:cxnLst/>
              <a:rect l="l" t="t" r="r" b="b"/>
              <a:pathLst>
                <a:path w="50800" h="50800">
                  <a:moveTo>
                    <a:pt x="0" y="50800"/>
                  </a:moveTo>
                  <a:lnTo>
                    <a:pt x="50800" y="50800"/>
                  </a:lnTo>
                  <a:lnTo>
                    <a:pt x="50800" y="0"/>
                  </a:lnTo>
                </a:path>
                <a:path w="50800" h="50800">
                  <a:moveTo>
                    <a:pt x="0" y="0"/>
                  </a:moveTo>
                  <a:lnTo>
                    <a:pt x="0" y="0"/>
                  </a:lnTo>
                </a:path>
                <a:path w="50800" h="50800">
                  <a:moveTo>
                    <a:pt x="50800" y="50800"/>
                  </a:moveTo>
                  <a:lnTo>
                    <a:pt x="50800" y="50800"/>
                  </a:lnTo>
                </a:path>
              </a:pathLst>
            </a:custGeom>
            <a:ln w="12579">
              <a:solidFill>
                <a:srgbClr val="000000"/>
              </a:solidFill>
            </a:ln>
          </p:spPr>
          <p:txBody>
            <a:bodyPr wrap="square" lIns="0" tIns="0" rIns="0" bIns="0" rtlCol="0"/>
            <a:lstStyle/>
            <a:p>
              <a:endParaRPr/>
            </a:p>
          </p:txBody>
        </p:sp>
        <p:sp>
          <p:nvSpPr>
            <p:cNvPr id="544" name="object 544"/>
            <p:cNvSpPr/>
            <p:nvPr/>
          </p:nvSpPr>
          <p:spPr>
            <a:xfrm>
              <a:off x="7061200" y="4953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45" name="object 545"/>
            <p:cNvSpPr/>
            <p:nvPr/>
          </p:nvSpPr>
          <p:spPr>
            <a:xfrm>
              <a:off x="7112000" y="495300"/>
              <a:ext cx="63500" cy="50800"/>
            </a:xfrm>
            <a:custGeom>
              <a:avLst/>
              <a:gdLst/>
              <a:ahLst/>
              <a:cxnLst/>
              <a:rect l="l" t="t" r="r" b="b"/>
              <a:pathLst>
                <a:path w="63500" h="50800">
                  <a:moveTo>
                    <a:pt x="0" y="50800"/>
                  </a:moveTo>
                  <a:lnTo>
                    <a:pt x="63500" y="50800"/>
                  </a:lnTo>
                  <a:lnTo>
                    <a:pt x="63500" y="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546" name="object 546"/>
            <p:cNvSpPr/>
            <p:nvPr/>
          </p:nvSpPr>
          <p:spPr>
            <a:xfrm>
              <a:off x="7112000" y="4953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47" name="object 547"/>
            <p:cNvSpPr/>
            <p:nvPr/>
          </p:nvSpPr>
          <p:spPr>
            <a:xfrm>
              <a:off x="7175500" y="495300"/>
              <a:ext cx="50800" cy="50800"/>
            </a:xfrm>
            <a:custGeom>
              <a:avLst/>
              <a:gdLst/>
              <a:ahLst/>
              <a:cxnLst/>
              <a:rect l="l" t="t" r="r" b="b"/>
              <a:pathLst>
                <a:path w="50800" h="50800">
                  <a:moveTo>
                    <a:pt x="0" y="50800"/>
                  </a:moveTo>
                  <a:lnTo>
                    <a:pt x="50800" y="50800"/>
                  </a:lnTo>
                  <a:lnTo>
                    <a:pt x="50800" y="0"/>
                  </a:lnTo>
                </a:path>
                <a:path w="50800" h="50800">
                  <a:moveTo>
                    <a:pt x="0" y="0"/>
                  </a:moveTo>
                  <a:lnTo>
                    <a:pt x="0" y="0"/>
                  </a:lnTo>
                </a:path>
              </a:pathLst>
            </a:custGeom>
            <a:ln w="12579">
              <a:solidFill>
                <a:srgbClr val="000000"/>
              </a:solidFill>
            </a:ln>
          </p:spPr>
          <p:txBody>
            <a:bodyPr wrap="square" lIns="0" tIns="0" rIns="0" bIns="0" rtlCol="0"/>
            <a:lstStyle/>
            <a:p>
              <a:endParaRPr/>
            </a:p>
          </p:txBody>
        </p:sp>
        <p:sp>
          <p:nvSpPr>
            <p:cNvPr id="548" name="object 548"/>
            <p:cNvSpPr/>
            <p:nvPr/>
          </p:nvSpPr>
          <p:spPr>
            <a:xfrm>
              <a:off x="7226300" y="5398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49" name="object 549"/>
            <p:cNvSpPr/>
            <p:nvPr/>
          </p:nvSpPr>
          <p:spPr>
            <a:xfrm>
              <a:off x="7175500" y="4953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50" name="object 550"/>
            <p:cNvSpPr/>
            <p:nvPr/>
          </p:nvSpPr>
          <p:spPr>
            <a:xfrm>
              <a:off x="7226300" y="495300"/>
              <a:ext cx="63500" cy="50800"/>
            </a:xfrm>
            <a:custGeom>
              <a:avLst/>
              <a:gdLst/>
              <a:ahLst/>
              <a:cxnLst/>
              <a:rect l="l" t="t" r="r" b="b"/>
              <a:pathLst>
                <a:path w="63500" h="50800">
                  <a:moveTo>
                    <a:pt x="0" y="50800"/>
                  </a:moveTo>
                  <a:lnTo>
                    <a:pt x="63500" y="50800"/>
                  </a:lnTo>
                  <a:lnTo>
                    <a:pt x="63500" y="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551" name="object 551"/>
            <p:cNvSpPr/>
            <p:nvPr/>
          </p:nvSpPr>
          <p:spPr>
            <a:xfrm>
              <a:off x="7226300" y="4953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52" name="object 552"/>
            <p:cNvSpPr/>
            <p:nvPr/>
          </p:nvSpPr>
          <p:spPr>
            <a:xfrm>
              <a:off x="7226300" y="546100"/>
              <a:ext cx="63500" cy="63500"/>
            </a:xfrm>
            <a:custGeom>
              <a:avLst/>
              <a:gdLst/>
              <a:ahLst/>
              <a:cxnLst/>
              <a:rect l="l" t="t" r="r" b="b"/>
              <a:pathLst>
                <a:path w="63500" h="63500">
                  <a:moveTo>
                    <a:pt x="0" y="0"/>
                  </a:moveTo>
                  <a:lnTo>
                    <a:pt x="0" y="63500"/>
                  </a:lnTo>
                  <a:lnTo>
                    <a:pt x="63500" y="63500"/>
                  </a:lnTo>
                </a:path>
              </a:pathLst>
            </a:custGeom>
            <a:ln w="12579">
              <a:solidFill>
                <a:srgbClr val="000000"/>
              </a:solidFill>
            </a:ln>
          </p:spPr>
          <p:txBody>
            <a:bodyPr wrap="square" lIns="0" tIns="0" rIns="0" bIns="0" rtlCol="0"/>
            <a:lstStyle/>
            <a:p>
              <a:endParaRPr/>
            </a:p>
          </p:txBody>
        </p:sp>
        <p:sp>
          <p:nvSpPr>
            <p:cNvPr id="553" name="object 553"/>
            <p:cNvSpPr/>
            <p:nvPr/>
          </p:nvSpPr>
          <p:spPr>
            <a:xfrm>
              <a:off x="7226300" y="5398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54" name="object 554"/>
            <p:cNvSpPr/>
            <p:nvPr/>
          </p:nvSpPr>
          <p:spPr>
            <a:xfrm>
              <a:off x="7289800" y="609600"/>
              <a:ext cx="0" cy="0"/>
            </a:xfrm>
            <a:custGeom>
              <a:avLst/>
              <a:gdLst/>
              <a:ahLst/>
              <a:cxnLst/>
              <a:rect l="l" t="t" r="r" b="b"/>
              <a:pathLst>
                <a:path>
                  <a:moveTo>
                    <a:pt x="0" y="0"/>
                  </a:moveTo>
                  <a:lnTo>
                    <a:pt x="0" y="0"/>
                  </a:lnTo>
                </a:path>
              </a:pathLst>
            </a:custGeom>
            <a:ln w="12579">
              <a:solidFill>
                <a:srgbClr val="000000"/>
              </a:solidFill>
            </a:ln>
          </p:spPr>
          <p:txBody>
            <a:bodyPr wrap="square" lIns="0" tIns="0" rIns="0" bIns="0" rtlCol="0"/>
            <a:lstStyle/>
            <a:p>
              <a:endParaRPr/>
            </a:p>
          </p:txBody>
        </p:sp>
        <p:sp>
          <p:nvSpPr>
            <p:cNvPr id="555" name="object 555"/>
            <p:cNvSpPr/>
            <p:nvPr/>
          </p:nvSpPr>
          <p:spPr>
            <a:xfrm>
              <a:off x="7176134" y="539810"/>
              <a:ext cx="114300" cy="76200"/>
            </a:xfrm>
            <a:custGeom>
              <a:avLst/>
              <a:gdLst/>
              <a:ahLst/>
              <a:cxnLst/>
              <a:rect l="l" t="t" r="r" b="b"/>
              <a:pathLst>
                <a:path w="114300" h="76200">
                  <a:moveTo>
                    <a:pt x="114300" y="0"/>
                  </a:moveTo>
                  <a:lnTo>
                    <a:pt x="114300" y="76079"/>
                  </a:lnTo>
                </a:path>
                <a:path w="114300" h="76200">
                  <a:moveTo>
                    <a:pt x="0" y="0"/>
                  </a:moveTo>
                  <a:lnTo>
                    <a:pt x="0" y="76079"/>
                  </a:lnTo>
                </a:path>
              </a:pathLst>
            </a:custGeom>
            <a:ln w="13849">
              <a:solidFill>
                <a:srgbClr val="000000"/>
              </a:solidFill>
            </a:ln>
          </p:spPr>
          <p:txBody>
            <a:bodyPr wrap="square" lIns="0" tIns="0" rIns="0" bIns="0" rtlCol="0"/>
            <a:lstStyle/>
            <a:p>
              <a:endParaRPr/>
            </a:p>
          </p:txBody>
        </p:sp>
        <p:sp>
          <p:nvSpPr>
            <p:cNvPr id="556" name="object 556"/>
            <p:cNvSpPr/>
            <p:nvPr/>
          </p:nvSpPr>
          <p:spPr>
            <a:xfrm>
              <a:off x="7175500" y="6096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57" name="object 557"/>
            <p:cNvSpPr/>
            <p:nvPr/>
          </p:nvSpPr>
          <p:spPr>
            <a:xfrm>
              <a:off x="7061200" y="546100"/>
              <a:ext cx="50800" cy="63500"/>
            </a:xfrm>
            <a:custGeom>
              <a:avLst/>
              <a:gdLst/>
              <a:ahLst/>
              <a:cxnLst/>
              <a:rect l="l" t="t" r="r" b="b"/>
              <a:pathLst>
                <a:path w="50800" h="63500">
                  <a:moveTo>
                    <a:pt x="0" y="0"/>
                  </a:moveTo>
                  <a:lnTo>
                    <a:pt x="0" y="63500"/>
                  </a:lnTo>
                  <a:lnTo>
                    <a:pt x="50800" y="63500"/>
                  </a:lnTo>
                </a:path>
              </a:pathLst>
            </a:custGeom>
            <a:ln w="12579">
              <a:solidFill>
                <a:srgbClr val="000000"/>
              </a:solidFill>
            </a:ln>
          </p:spPr>
          <p:txBody>
            <a:bodyPr wrap="square" lIns="0" tIns="0" rIns="0" bIns="0" rtlCol="0"/>
            <a:lstStyle/>
            <a:p>
              <a:endParaRPr/>
            </a:p>
          </p:txBody>
        </p:sp>
        <p:sp>
          <p:nvSpPr>
            <p:cNvPr id="558" name="object 558"/>
            <p:cNvSpPr/>
            <p:nvPr/>
          </p:nvSpPr>
          <p:spPr>
            <a:xfrm>
              <a:off x="7112000" y="546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59" name="object 559"/>
            <p:cNvSpPr/>
            <p:nvPr/>
          </p:nvSpPr>
          <p:spPr>
            <a:xfrm>
              <a:off x="7112000" y="6096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60" name="object 560"/>
            <p:cNvSpPr/>
            <p:nvPr/>
          </p:nvSpPr>
          <p:spPr>
            <a:xfrm>
              <a:off x="7010400" y="546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61" name="object 561"/>
            <p:cNvSpPr/>
            <p:nvPr/>
          </p:nvSpPr>
          <p:spPr>
            <a:xfrm>
              <a:off x="7010400" y="6096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62" name="object 562"/>
            <p:cNvSpPr/>
            <p:nvPr/>
          </p:nvSpPr>
          <p:spPr>
            <a:xfrm>
              <a:off x="6946900" y="546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63" name="object 563"/>
            <p:cNvSpPr/>
            <p:nvPr/>
          </p:nvSpPr>
          <p:spPr>
            <a:xfrm>
              <a:off x="6946900" y="6096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64" name="object 564"/>
            <p:cNvSpPr/>
            <p:nvPr/>
          </p:nvSpPr>
          <p:spPr>
            <a:xfrm>
              <a:off x="6896100" y="546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65" name="object 565"/>
            <p:cNvSpPr/>
            <p:nvPr/>
          </p:nvSpPr>
          <p:spPr>
            <a:xfrm>
              <a:off x="6896100" y="6096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66" name="object 566"/>
            <p:cNvSpPr/>
            <p:nvPr/>
          </p:nvSpPr>
          <p:spPr>
            <a:xfrm>
              <a:off x="6832600" y="546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67" name="object 567"/>
            <p:cNvSpPr/>
            <p:nvPr/>
          </p:nvSpPr>
          <p:spPr>
            <a:xfrm>
              <a:off x="6832600" y="6096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68" name="object 568"/>
            <p:cNvSpPr/>
            <p:nvPr/>
          </p:nvSpPr>
          <p:spPr>
            <a:xfrm>
              <a:off x="6781800" y="546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69" name="object 569"/>
            <p:cNvSpPr/>
            <p:nvPr/>
          </p:nvSpPr>
          <p:spPr>
            <a:xfrm>
              <a:off x="6781800" y="6096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70" name="object 570"/>
            <p:cNvSpPr/>
            <p:nvPr/>
          </p:nvSpPr>
          <p:spPr>
            <a:xfrm>
              <a:off x="6731000" y="546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71" name="object 571"/>
            <p:cNvSpPr/>
            <p:nvPr/>
          </p:nvSpPr>
          <p:spPr>
            <a:xfrm>
              <a:off x="6731000" y="609600"/>
              <a:ext cx="50800" cy="50800"/>
            </a:xfrm>
            <a:custGeom>
              <a:avLst/>
              <a:gdLst/>
              <a:ahLst/>
              <a:cxnLst/>
              <a:rect l="l" t="t" r="r" b="b"/>
              <a:pathLst>
                <a:path w="50800" h="50800">
                  <a:moveTo>
                    <a:pt x="25400" y="50800"/>
                  </a:moveTo>
                  <a:lnTo>
                    <a:pt x="0" y="50800"/>
                  </a:lnTo>
                  <a:lnTo>
                    <a:pt x="0" y="0"/>
                  </a:lnTo>
                  <a:lnTo>
                    <a:pt x="50800" y="0"/>
                  </a:lnTo>
                  <a:lnTo>
                    <a:pt x="50800" y="50800"/>
                  </a:lnTo>
                  <a:lnTo>
                    <a:pt x="25400" y="50800"/>
                  </a:lnTo>
                  <a:close/>
                </a:path>
              </a:pathLst>
            </a:custGeom>
            <a:ln w="12579">
              <a:solidFill>
                <a:srgbClr val="000000"/>
              </a:solidFill>
            </a:ln>
          </p:spPr>
          <p:txBody>
            <a:bodyPr wrap="square" lIns="0" tIns="0" rIns="0" bIns="0" rtlCol="0"/>
            <a:lstStyle/>
            <a:p>
              <a:endParaRPr/>
            </a:p>
          </p:txBody>
        </p:sp>
        <p:sp>
          <p:nvSpPr>
            <p:cNvPr id="572" name="object 572"/>
            <p:cNvSpPr/>
            <p:nvPr/>
          </p:nvSpPr>
          <p:spPr>
            <a:xfrm>
              <a:off x="6781800" y="609600"/>
              <a:ext cx="393700" cy="50800"/>
            </a:xfrm>
            <a:custGeom>
              <a:avLst/>
              <a:gdLst/>
              <a:ahLst/>
              <a:cxnLst/>
              <a:rect l="l" t="t" r="r" b="b"/>
              <a:pathLst>
                <a:path w="393700" h="50800">
                  <a:moveTo>
                    <a:pt x="0" y="0"/>
                  </a:moveTo>
                  <a:lnTo>
                    <a:pt x="0" y="50800"/>
                  </a:lnTo>
                  <a:lnTo>
                    <a:pt x="50800" y="50800"/>
                  </a:lnTo>
                </a:path>
                <a:path w="393700" h="50800">
                  <a:moveTo>
                    <a:pt x="0" y="0"/>
                  </a:moveTo>
                  <a:lnTo>
                    <a:pt x="0" y="0"/>
                  </a:lnTo>
                </a:path>
                <a:path w="393700" h="50800">
                  <a:moveTo>
                    <a:pt x="50800" y="50800"/>
                  </a:moveTo>
                  <a:lnTo>
                    <a:pt x="50800" y="50800"/>
                  </a:lnTo>
                </a:path>
                <a:path w="393700" h="50800">
                  <a:moveTo>
                    <a:pt x="50800" y="0"/>
                  </a:moveTo>
                  <a:lnTo>
                    <a:pt x="50800" y="50800"/>
                  </a:lnTo>
                  <a:lnTo>
                    <a:pt x="114300" y="50800"/>
                  </a:lnTo>
                </a:path>
                <a:path w="393700" h="50800">
                  <a:moveTo>
                    <a:pt x="50800" y="0"/>
                  </a:moveTo>
                  <a:lnTo>
                    <a:pt x="50800" y="0"/>
                  </a:lnTo>
                </a:path>
                <a:path w="393700" h="50800">
                  <a:moveTo>
                    <a:pt x="114300" y="50800"/>
                  </a:moveTo>
                  <a:lnTo>
                    <a:pt x="114300" y="50800"/>
                  </a:lnTo>
                </a:path>
                <a:path w="393700" h="50800">
                  <a:moveTo>
                    <a:pt x="114300" y="0"/>
                  </a:moveTo>
                  <a:lnTo>
                    <a:pt x="114300" y="50800"/>
                  </a:lnTo>
                  <a:lnTo>
                    <a:pt x="165100" y="50800"/>
                  </a:lnTo>
                </a:path>
                <a:path w="393700" h="50800">
                  <a:moveTo>
                    <a:pt x="114300" y="0"/>
                  </a:moveTo>
                  <a:lnTo>
                    <a:pt x="114300" y="0"/>
                  </a:lnTo>
                </a:path>
                <a:path w="393700" h="50800">
                  <a:moveTo>
                    <a:pt x="165100" y="50800"/>
                  </a:moveTo>
                  <a:lnTo>
                    <a:pt x="165100" y="50800"/>
                  </a:lnTo>
                </a:path>
                <a:path w="393700" h="50800">
                  <a:moveTo>
                    <a:pt x="165100" y="0"/>
                  </a:moveTo>
                  <a:lnTo>
                    <a:pt x="165100" y="50800"/>
                  </a:lnTo>
                  <a:lnTo>
                    <a:pt x="228600" y="50800"/>
                  </a:lnTo>
                </a:path>
                <a:path w="393700" h="50800">
                  <a:moveTo>
                    <a:pt x="165100" y="0"/>
                  </a:moveTo>
                  <a:lnTo>
                    <a:pt x="165100" y="0"/>
                  </a:lnTo>
                </a:path>
                <a:path w="393700" h="50800">
                  <a:moveTo>
                    <a:pt x="228600" y="50800"/>
                  </a:moveTo>
                  <a:lnTo>
                    <a:pt x="228600" y="50800"/>
                  </a:lnTo>
                </a:path>
                <a:path w="393700" h="50800">
                  <a:moveTo>
                    <a:pt x="228600" y="0"/>
                  </a:moveTo>
                  <a:lnTo>
                    <a:pt x="228600" y="50800"/>
                  </a:lnTo>
                  <a:lnTo>
                    <a:pt x="279400" y="50800"/>
                  </a:lnTo>
                </a:path>
                <a:path w="393700" h="50800">
                  <a:moveTo>
                    <a:pt x="228600" y="0"/>
                  </a:moveTo>
                  <a:lnTo>
                    <a:pt x="228600" y="0"/>
                  </a:lnTo>
                </a:path>
                <a:path w="393700" h="50800">
                  <a:moveTo>
                    <a:pt x="279400" y="50800"/>
                  </a:moveTo>
                  <a:lnTo>
                    <a:pt x="279400" y="50800"/>
                  </a:lnTo>
                </a:path>
                <a:path w="393700" h="50800">
                  <a:moveTo>
                    <a:pt x="279400" y="0"/>
                  </a:moveTo>
                  <a:lnTo>
                    <a:pt x="279400" y="50800"/>
                  </a:lnTo>
                  <a:lnTo>
                    <a:pt x="330200" y="50800"/>
                  </a:lnTo>
                </a:path>
                <a:path w="393700" h="50800">
                  <a:moveTo>
                    <a:pt x="279400" y="0"/>
                  </a:moveTo>
                  <a:lnTo>
                    <a:pt x="279400" y="0"/>
                  </a:lnTo>
                </a:path>
                <a:path w="393700" h="50800">
                  <a:moveTo>
                    <a:pt x="330200" y="50800"/>
                  </a:moveTo>
                  <a:lnTo>
                    <a:pt x="330200" y="50800"/>
                  </a:lnTo>
                </a:path>
                <a:path w="393700" h="50800">
                  <a:moveTo>
                    <a:pt x="330200" y="0"/>
                  </a:moveTo>
                  <a:lnTo>
                    <a:pt x="330200" y="50800"/>
                  </a:lnTo>
                  <a:lnTo>
                    <a:pt x="393700" y="50800"/>
                  </a:lnTo>
                </a:path>
              </a:pathLst>
            </a:custGeom>
            <a:ln w="12579">
              <a:solidFill>
                <a:srgbClr val="000000"/>
              </a:solidFill>
            </a:ln>
          </p:spPr>
          <p:txBody>
            <a:bodyPr wrap="square" lIns="0" tIns="0" rIns="0" bIns="0" rtlCol="0"/>
            <a:lstStyle/>
            <a:p>
              <a:endParaRPr/>
            </a:p>
          </p:txBody>
        </p:sp>
        <p:sp>
          <p:nvSpPr>
            <p:cNvPr id="573" name="object 573"/>
            <p:cNvSpPr/>
            <p:nvPr/>
          </p:nvSpPr>
          <p:spPr>
            <a:xfrm>
              <a:off x="7112000" y="6033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74" name="object 574"/>
            <p:cNvSpPr/>
            <p:nvPr/>
          </p:nvSpPr>
          <p:spPr>
            <a:xfrm>
              <a:off x="7175500" y="609600"/>
              <a:ext cx="50800" cy="50800"/>
            </a:xfrm>
            <a:custGeom>
              <a:avLst/>
              <a:gdLst/>
              <a:ahLst/>
              <a:cxnLst/>
              <a:rect l="l" t="t" r="r" b="b"/>
              <a:pathLst>
                <a:path w="50800" h="50800">
                  <a:moveTo>
                    <a:pt x="0" y="50800"/>
                  </a:moveTo>
                  <a:lnTo>
                    <a:pt x="0" y="50800"/>
                  </a:lnTo>
                </a:path>
                <a:path w="50800" h="50800">
                  <a:moveTo>
                    <a:pt x="0" y="0"/>
                  </a:moveTo>
                  <a:lnTo>
                    <a:pt x="0" y="50800"/>
                  </a:lnTo>
                  <a:lnTo>
                    <a:pt x="50800" y="50800"/>
                  </a:lnTo>
                </a:path>
                <a:path w="50800" h="50800">
                  <a:moveTo>
                    <a:pt x="0" y="0"/>
                  </a:moveTo>
                  <a:lnTo>
                    <a:pt x="0" y="0"/>
                  </a:lnTo>
                </a:path>
              </a:pathLst>
            </a:custGeom>
            <a:ln w="12579">
              <a:solidFill>
                <a:srgbClr val="000000"/>
              </a:solidFill>
            </a:ln>
          </p:spPr>
          <p:txBody>
            <a:bodyPr wrap="square" lIns="0" tIns="0" rIns="0" bIns="0" rtlCol="0"/>
            <a:lstStyle/>
            <a:p>
              <a:endParaRPr/>
            </a:p>
          </p:txBody>
        </p:sp>
        <p:sp>
          <p:nvSpPr>
            <p:cNvPr id="575" name="object 575"/>
            <p:cNvSpPr/>
            <p:nvPr/>
          </p:nvSpPr>
          <p:spPr>
            <a:xfrm>
              <a:off x="7226300" y="6541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76" name="object 576"/>
            <p:cNvSpPr/>
            <p:nvPr/>
          </p:nvSpPr>
          <p:spPr>
            <a:xfrm>
              <a:off x="7226300" y="609600"/>
              <a:ext cx="63500" cy="50800"/>
            </a:xfrm>
            <a:custGeom>
              <a:avLst/>
              <a:gdLst/>
              <a:ahLst/>
              <a:cxnLst/>
              <a:rect l="l" t="t" r="r" b="b"/>
              <a:pathLst>
                <a:path w="63500" h="50800">
                  <a:moveTo>
                    <a:pt x="0" y="0"/>
                  </a:moveTo>
                  <a:lnTo>
                    <a:pt x="0" y="50800"/>
                  </a:lnTo>
                  <a:lnTo>
                    <a:pt x="63500" y="5080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577" name="object 577"/>
            <p:cNvSpPr/>
            <p:nvPr/>
          </p:nvSpPr>
          <p:spPr>
            <a:xfrm>
              <a:off x="7289800" y="6096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578" name="object 578"/>
            <p:cNvSpPr/>
            <p:nvPr/>
          </p:nvSpPr>
          <p:spPr>
            <a:xfrm>
              <a:off x="7226300" y="660400"/>
              <a:ext cx="63500" cy="63500"/>
            </a:xfrm>
            <a:custGeom>
              <a:avLst/>
              <a:gdLst/>
              <a:ahLst/>
              <a:cxnLst/>
              <a:rect l="l" t="t" r="r" b="b"/>
              <a:pathLst>
                <a:path w="63500" h="63500">
                  <a:moveTo>
                    <a:pt x="0" y="0"/>
                  </a:moveTo>
                  <a:lnTo>
                    <a:pt x="0" y="63500"/>
                  </a:lnTo>
                  <a:lnTo>
                    <a:pt x="63500" y="63500"/>
                  </a:lnTo>
                </a:path>
              </a:pathLst>
            </a:custGeom>
            <a:ln w="12579">
              <a:solidFill>
                <a:srgbClr val="000000"/>
              </a:solidFill>
            </a:ln>
          </p:spPr>
          <p:txBody>
            <a:bodyPr wrap="square" lIns="0" tIns="0" rIns="0" bIns="0" rtlCol="0"/>
            <a:lstStyle/>
            <a:p>
              <a:endParaRPr/>
            </a:p>
          </p:txBody>
        </p:sp>
        <p:sp>
          <p:nvSpPr>
            <p:cNvPr id="579" name="object 579"/>
            <p:cNvSpPr/>
            <p:nvPr/>
          </p:nvSpPr>
          <p:spPr>
            <a:xfrm>
              <a:off x="7226300" y="6541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580" name="object 580"/>
            <p:cNvSpPr/>
            <p:nvPr/>
          </p:nvSpPr>
          <p:spPr>
            <a:xfrm>
              <a:off x="7289800" y="723900"/>
              <a:ext cx="0" cy="0"/>
            </a:xfrm>
            <a:custGeom>
              <a:avLst/>
              <a:gdLst/>
              <a:ahLst/>
              <a:cxnLst/>
              <a:rect l="l" t="t" r="r" b="b"/>
              <a:pathLst>
                <a:path>
                  <a:moveTo>
                    <a:pt x="0" y="0"/>
                  </a:moveTo>
                  <a:lnTo>
                    <a:pt x="0" y="0"/>
                  </a:lnTo>
                </a:path>
              </a:pathLst>
            </a:custGeom>
            <a:ln w="12579">
              <a:solidFill>
                <a:srgbClr val="000000"/>
              </a:solidFill>
            </a:ln>
          </p:spPr>
          <p:txBody>
            <a:bodyPr wrap="square" lIns="0" tIns="0" rIns="0" bIns="0" rtlCol="0"/>
            <a:lstStyle/>
            <a:p>
              <a:endParaRPr/>
            </a:p>
          </p:txBody>
        </p:sp>
        <p:sp>
          <p:nvSpPr>
            <p:cNvPr id="581" name="object 581"/>
            <p:cNvSpPr/>
            <p:nvPr/>
          </p:nvSpPr>
          <p:spPr>
            <a:xfrm>
              <a:off x="7176134" y="654110"/>
              <a:ext cx="114300" cy="76200"/>
            </a:xfrm>
            <a:custGeom>
              <a:avLst/>
              <a:gdLst/>
              <a:ahLst/>
              <a:cxnLst/>
              <a:rect l="l" t="t" r="r" b="b"/>
              <a:pathLst>
                <a:path w="114300" h="76200">
                  <a:moveTo>
                    <a:pt x="114300" y="0"/>
                  </a:moveTo>
                  <a:lnTo>
                    <a:pt x="114300" y="76079"/>
                  </a:lnTo>
                </a:path>
                <a:path w="114300" h="76200">
                  <a:moveTo>
                    <a:pt x="0" y="0"/>
                  </a:moveTo>
                  <a:lnTo>
                    <a:pt x="0" y="76079"/>
                  </a:lnTo>
                </a:path>
              </a:pathLst>
            </a:custGeom>
            <a:ln w="13849">
              <a:solidFill>
                <a:srgbClr val="000000"/>
              </a:solidFill>
            </a:ln>
          </p:spPr>
          <p:txBody>
            <a:bodyPr wrap="square" lIns="0" tIns="0" rIns="0" bIns="0" rtlCol="0"/>
            <a:lstStyle/>
            <a:p>
              <a:endParaRPr/>
            </a:p>
          </p:txBody>
        </p:sp>
        <p:sp>
          <p:nvSpPr>
            <p:cNvPr id="582" name="object 582"/>
            <p:cNvSpPr/>
            <p:nvPr/>
          </p:nvSpPr>
          <p:spPr>
            <a:xfrm>
              <a:off x="7175500" y="7239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83" name="object 583"/>
            <p:cNvSpPr/>
            <p:nvPr/>
          </p:nvSpPr>
          <p:spPr>
            <a:xfrm>
              <a:off x="71120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84" name="object 584"/>
            <p:cNvSpPr/>
            <p:nvPr/>
          </p:nvSpPr>
          <p:spPr>
            <a:xfrm>
              <a:off x="7112000" y="7239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85" name="object 585"/>
            <p:cNvSpPr/>
            <p:nvPr/>
          </p:nvSpPr>
          <p:spPr>
            <a:xfrm>
              <a:off x="70612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86" name="object 586"/>
            <p:cNvSpPr/>
            <p:nvPr/>
          </p:nvSpPr>
          <p:spPr>
            <a:xfrm>
              <a:off x="7061200" y="7239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87" name="object 587"/>
            <p:cNvSpPr/>
            <p:nvPr/>
          </p:nvSpPr>
          <p:spPr>
            <a:xfrm>
              <a:off x="70104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88" name="object 588"/>
            <p:cNvSpPr/>
            <p:nvPr/>
          </p:nvSpPr>
          <p:spPr>
            <a:xfrm>
              <a:off x="7010400" y="7239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89" name="object 589"/>
            <p:cNvSpPr/>
            <p:nvPr/>
          </p:nvSpPr>
          <p:spPr>
            <a:xfrm>
              <a:off x="69469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90" name="object 590"/>
            <p:cNvSpPr/>
            <p:nvPr/>
          </p:nvSpPr>
          <p:spPr>
            <a:xfrm>
              <a:off x="6946900" y="7239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91" name="object 591"/>
            <p:cNvSpPr/>
            <p:nvPr/>
          </p:nvSpPr>
          <p:spPr>
            <a:xfrm>
              <a:off x="68961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92" name="object 592"/>
            <p:cNvSpPr/>
            <p:nvPr/>
          </p:nvSpPr>
          <p:spPr>
            <a:xfrm>
              <a:off x="6896100" y="7239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93" name="object 593"/>
            <p:cNvSpPr/>
            <p:nvPr/>
          </p:nvSpPr>
          <p:spPr>
            <a:xfrm>
              <a:off x="68326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94" name="object 594"/>
            <p:cNvSpPr/>
            <p:nvPr/>
          </p:nvSpPr>
          <p:spPr>
            <a:xfrm>
              <a:off x="6832600" y="723900"/>
              <a:ext cx="63500" cy="1270"/>
            </a:xfrm>
            <a:custGeom>
              <a:avLst/>
              <a:gdLst/>
              <a:ahLst/>
              <a:cxnLst/>
              <a:rect l="l" t="t" r="r" b="b"/>
              <a:pathLst>
                <a:path w="63500" h="1270">
                  <a:moveTo>
                    <a:pt x="-6289" y="635"/>
                  </a:moveTo>
                  <a:lnTo>
                    <a:pt x="69789" y="635"/>
                  </a:lnTo>
                </a:path>
              </a:pathLst>
            </a:custGeom>
            <a:ln w="13849">
              <a:solidFill>
                <a:srgbClr val="000000"/>
              </a:solidFill>
            </a:ln>
          </p:spPr>
          <p:txBody>
            <a:bodyPr wrap="square" lIns="0" tIns="0" rIns="0" bIns="0" rtlCol="0"/>
            <a:lstStyle/>
            <a:p>
              <a:endParaRPr/>
            </a:p>
          </p:txBody>
        </p:sp>
        <p:sp>
          <p:nvSpPr>
            <p:cNvPr id="595" name="object 595"/>
            <p:cNvSpPr/>
            <p:nvPr/>
          </p:nvSpPr>
          <p:spPr>
            <a:xfrm>
              <a:off x="67818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96" name="object 596"/>
            <p:cNvSpPr/>
            <p:nvPr/>
          </p:nvSpPr>
          <p:spPr>
            <a:xfrm>
              <a:off x="6781800" y="723900"/>
              <a:ext cx="50800" cy="1270"/>
            </a:xfrm>
            <a:custGeom>
              <a:avLst/>
              <a:gdLst/>
              <a:ahLst/>
              <a:cxnLst/>
              <a:rect l="l" t="t" r="r" b="b"/>
              <a:pathLst>
                <a:path w="50800" h="1270">
                  <a:moveTo>
                    <a:pt x="-6289" y="635"/>
                  </a:moveTo>
                  <a:lnTo>
                    <a:pt x="57089" y="635"/>
                  </a:lnTo>
                </a:path>
              </a:pathLst>
            </a:custGeom>
            <a:ln w="13849">
              <a:solidFill>
                <a:srgbClr val="000000"/>
              </a:solidFill>
            </a:ln>
          </p:spPr>
          <p:txBody>
            <a:bodyPr wrap="square" lIns="0" tIns="0" rIns="0" bIns="0" rtlCol="0"/>
            <a:lstStyle/>
            <a:p>
              <a:endParaRPr/>
            </a:p>
          </p:txBody>
        </p:sp>
        <p:sp>
          <p:nvSpPr>
            <p:cNvPr id="597" name="object 597"/>
            <p:cNvSpPr/>
            <p:nvPr/>
          </p:nvSpPr>
          <p:spPr>
            <a:xfrm>
              <a:off x="6731000" y="6604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598" name="object 598"/>
            <p:cNvSpPr/>
            <p:nvPr/>
          </p:nvSpPr>
          <p:spPr>
            <a:xfrm>
              <a:off x="6731000" y="723900"/>
              <a:ext cx="50800" cy="50800"/>
            </a:xfrm>
            <a:custGeom>
              <a:avLst/>
              <a:gdLst/>
              <a:ahLst/>
              <a:cxnLst/>
              <a:rect l="l" t="t" r="r" b="b"/>
              <a:pathLst>
                <a:path w="50800" h="50800">
                  <a:moveTo>
                    <a:pt x="25400" y="50800"/>
                  </a:moveTo>
                  <a:lnTo>
                    <a:pt x="0" y="50800"/>
                  </a:lnTo>
                  <a:lnTo>
                    <a:pt x="0" y="0"/>
                  </a:lnTo>
                  <a:lnTo>
                    <a:pt x="50800" y="0"/>
                  </a:lnTo>
                  <a:lnTo>
                    <a:pt x="50800" y="50800"/>
                  </a:lnTo>
                  <a:lnTo>
                    <a:pt x="25400" y="50800"/>
                  </a:lnTo>
                  <a:close/>
                </a:path>
              </a:pathLst>
            </a:custGeom>
            <a:ln w="12579">
              <a:solidFill>
                <a:srgbClr val="000000"/>
              </a:solidFill>
            </a:ln>
          </p:spPr>
          <p:txBody>
            <a:bodyPr wrap="square" lIns="0" tIns="0" rIns="0" bIns="0" rtlCol="0"/>
            <a:lstStyle/>
            <a:p>
              <a:endParaRPr/>
            </a:p>
          </p:txBody>
        </p:sp>
        <p:sp>
          <p:nvSpPr>
            <p:cNvPr id="599" name="object 599"/>
            <p:cNvSpPr/>
            <p:nvPr/>
          </p:nvSpPr>
          <p:spPr>
            <a:xfrm>
              <a:off x="6781800" y="723900"/>
              <a:ext cx="444500" cy="50800"/>
            </a:xfrm>
            <a:custGeom>
              <a:avLst/>
              <a:gdLst/>
              <a:ahLst/>
              <a:cxnLst/>
              <a:rect l="l" t="t" r="r" b="b"/>
              <a:pathLst>
                <a:path w="444500" h="50800">
                  <a:moveTo>
                    <a:pt x="0" y="0"/>
                  </a:moveTo>
                  <a:lnTo>
                    <a:pt x="0" y="50800"/>
                  </a:lnTo>
                  <a:lnTo>
                    <a:pt x="50800" y="50800"/>
                  </a:lnTo>
                </a:path>
                <a:path w="444500" h="50800">
                  <a:moveTo>
                    <a:pt x="0" y="0"/>
                  </a:moveTo>
                  <a:lnTo>
                    <a:pt x="0" y="0"/>
                  </a:lnTo>
                </a:path>
                <a:path w="444500" h="50800">
                  <a:moveTo>
                    <a:pt x="50800" y="50800"/>
                  </a:moveTo>
                  <a:lnTo>
                    <a:pt x="50800" y="50800"/>
                  </a:lnTo>
                </a:path>
                <a:path w="444500" h="50800">
                  <a:moveTo>
                    <a:pt x="50800" y="0"/>
                  </a:moveTo>
                  <a:lnTo>
                    <a:pt x="50800" y="50800"/>
                  </a:lnTo>
                  <a:lnTo>
                    <a:pt x="114300" y="50800"/>
                  </a:lnTo>
                </a:path>
                <a:path w="444500" h="50800">
                  <a:moveTo>
                    <a:pt x="50800" y="0"/>
                  </a:moveTo>
                  <a:lnTo>
                    <a:pt x="50800" y="0"/>
                  </a:lnTo>
                </a:path>
                <a:path w="444500" h="50800">
                  <a:moveTo>
                    <a:pt x="114300" y="50800"/>
                  </a:moveTo>
                  <a:lnTo>
                    <a:pt x="114300" y="50800"/>
                  </a:lnTo>
                </a:path>
                <a:path w="444500" h="50800">
                  <a:moveTo>
                    <a:pt x="114300" y="0"/>
                  </a:moveTo>
                  <a:lnTo>
                    <a:pt x="114300" y="50800"/>
                  </a:lnTo>
                  <a:lnTo>
                    <a:pt x="165100" y="50800"/>
                  </a:lnTo>
                </a:path>
                <a:path w="444500" h="50800">
                  <a:moveTo>
                    <a:pt x="114300" y="0"/>
                  </a:moveTo>
                  <a:lnTo>
                    <a:pt x="114300" y="0"/>
                  </a:lnTo>
                </a:path>
                <a:path w="444500" h="50800">
                  <a:moveTo>
                    <a:pt x="165100" y="50800"/>
                  </a:moveTo>
                  <a:lnTo>
                    <a:pt x="165100" y="50800"/>
                  </a:lnTo>
                </a:path>
                <a:path w="444500" h="50800">
                  <a:moveTo>
                    <a:pt x="165100" y="0"/>
                  </a:moveTo>
                  <a:lnTo>
                    <a:pt x="165100" y="50800"/>
                  </a:lnTo>
                  <a:lnTo>
                    <a:pt x="228600" y="50800"/>
                  </a:lnTo>
                </a:path>
                <a:path w="444500" h="50800">
                  <a:moveTo>
                    <a:pt x="165100" y="0"/>
                  </a:moveTo>
                  <a:lnTo>
                    <a:pt x="165100" y="0"/>
                  </a:lnTo>
                </a:path>
                <a:path w="444500" h="50800">
                  <a:moveTo>
                    <a:pt x="228600" y="50800"/>
                  </a:moveTo>
                  <a:lnTo>
                    <a:pt x="228600" y="50800"/>
                  </a:lnTo>
                </a:path>
                <a:path w="444500" h="50800">
                  <a:moveTo>
                    <a:pt x="228600" y="0"/>
                  </a:moveTo>
                  <a:lnTo>
                    <a:pt x="228600" y="50800"/>
                  </a:lnTo>
                  <a:lnTo>
                    <a:pt x="279400" y="50800"/>
                  </a:lnTo>
                </a:path>
                <a:path w="444500" h="50800">
                  <a:moveTo>
                    <a:pt x="228600" y="0"/>
                  </a:moveTo>
                  <a:lnTo>
                    <a:pt x="228600" y="0"/>
                  </a:lnTo>
                </a:path>
                <a:path w="444500" h="50800">
                  <a:moveTo>
                    <a:pt x="279400" y="50800"/>
                  </a:moveTo>
                  <a:lnTo>
                    <a:pt x="279400" y="50800"/>
                  </a:lnTo>
                </a:path>
                <a:path w="444500" h="50800">
                  <a:moveTo>
                    <a:pt x="279400" y="0"/>
                  </a:moveTo>
                  <a:lnTo>
                    <a:pt x="279400" y="50800"/>
                  </a:lnTo>
                  <a:lnTo>
                    <a:pt x="330200" y="50800"/>
                  </a:lnTo>
                </a:path>
                <a:path w="444500" h="50800">
                  <a:moveTo>
                    <a:pt x="279400" y="0"/>
                  </a:moveTo>
                  <a:lnTo>
                    <a:pt x="279400" y="0"/>
                  </a:lnTo>
                </a:path>
                <a:path w="444500" h="50800">
                  <a:moveTo>
                    <a:pt x="330200" y="50800"/>
                  </a:moveTo>
                  <a:lnTo>
                    <a:pt x="330200" y="50800"/>
                  </a:lnTo>
                </a:path>
                <a:path w="444500" h="50800">
                  <a:moveTo>
                    <a:pt x="330200" y="0"/>
                  </a:moveTo>
                  <a:lnTo>
                    <a:pt x="330200" y="50800"/>
                  </a:lnTo>
                  <a:lnTo>
                    <a:pt x="393700" y="50800"/>
                  </a:lnTo>
                </a:path>
                <a:path w="444500" h="50800">
                  <a:moveTo>
                    <a:pt x="330200" y="0"/>
                  </a:moveTo>
                  <a:lnTo>
                    <a:pt x="330200" y="0"/>
                  </a:lnTo>
                </a:path>
                <a:path w="444500" h="50800">
                  <a:moveTo>
                    <a:pt x="393700" y="50800"/>
                  </a:moveTo>
                  <a:lnTo>
                    <a:pt x="393700" y="50800"/>
                  </a:lnTo>
                </a:path>
                <a:path w="444500" h="50800">
                  <a:moveTo>
                    <a:pt x="393700" y="0"/>
                  </a:moveTo>
                  <a:lnTo>
                    <a:pt x="393700" y="50800"/>
                  </a:lnTo>
                  <a:lnTo>
                    <a:pt x="444500" y="50800"/>
                  </a:lnTo>
                </a:path>
                <a:path w="444500" h="50800">
                  <a:moveTo>
                    <a:pt x="393700" y="0"/>
                  </a:moveTo>
                  <a:lnTo>
                    <a:pt x="393700" y="0"/>
                  </a:lnTo>
                </a:path>
              </a:pathLst>
            </a:custGeom>
            <a:ln w="12579">
              <a:solidFill>
                <a:srgbClr val="000000"/>
              </a:solidFill>
            </a:ln>
          </p:spPr>
          <p:txBody>
            <a:bodyPr wrap="square" lIns="0" tIns="0" rIns="0" bIns="0" rtlCol="0"/>
            <a:lstStyle/>
            <a:p>
              <a:endParaRPr/>
            </a:p>
          </p:txBody>
        </p:sp>
        <p:sp>
          <p:nvSpPr>
            <p:cNvPr id="600" name="object 600"/>
            <p:cNvSpPr/>
            <p:nvPr/>
          </p:nvSpPr>
          <p:spPr>
            <a:xfrm>
              <a:off x="7226300" y="7684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01" name="object 601"/>
            <p:cNvSpPr/>
            <p:nvPr/>
          </p:nvSpPr>
          <p:spPr>
            <a:xfrm>
              <a:off x="7226300" y="723900"/>
              <a:ext cx="63500" cy="50800"/>
            </a:xfrm>
            <a:custGeom>
              <a:avLst/>
              <a:gdLst/>
              <a:ahLst/>
              <a:cxnLst/>
              <a:rect l="l" t="t" r="r" b="b"/>
              <a:pathLst>
                <a:path w="63500" h="50800">
                  <a:moveTo>
                    <a:pt x="0" y="0"/>
                  </a:moveTo>
                  <a:lnTo>
                    <a:pt x="0" y="50800"/>
                  </a:lnTo>
                  <a:lnTo>
                    <a:pt x="63500" y="5080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602" name="object 602"/>
            <p:cNvSpPr/>
            <p:nvPr/>
          </p:nvSpPr>
          <p:spPr>
            <a:xfrm>
              <a:off x="7289800" y="7239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03" name="object 603"/>
            <p:cNvSpPr/>
            <p:nvPr/>
          </p:nvSpPr>
          <p:spPr>
            <a:xfrm>
              <a:off x="7226300" y="774700"/>
              <a:ext cx="63500" cy="50800"/>
            </a:xfrm>
            <a:custGeom>
              <a:avLst/>
              <a:gdLst/>
              <a:ahLst/>
              <a:cxnLst/>
              <a:rect l="l" t="t" r="r" b="b"/>
              <a:pathLst>
                <a:path w="63500" h="50800">
                  <a:moveTo>
                    <a:pt x="0" y="0"/>
                  </a:moveTo>
                  <a:lnTo>
                    <a:pt x="0" y="50800"/>
                  </a:lnTo>
                  <a:lnTo>
                    <a:pt x="63500" y="50800"/>
                  </a:lnTo>
                </a:path>
              </a:pathLst>
            </a:custGeom>
            <a:ln w="12579">
              <a:solidFill>
                <a:srgbClr val="000000"/>
              </a:solidFill>
            </a:ln>
          </p:spPr>
          <p:txBody>
            <a:bodyPr wrap="square" lIns="0" tIns="0" rIns="0" bIns="0" rtlCol="0"/>
            <a:lstStyle/>
            <a:p>
              <a:endParaRPr/>
            </a:p>
          </p:txBody>
        </p:sp>
        <p:sp>
          <p:nvSpPr>
            <p:cNvPr id="604" name="object 604"/>
            <p:cNvSpPr/>
            <p:nvPr/>
          </p:nvSpPr>
          <p:spPr>
            <a:xfrm>
              <a:off x="7226300" y="7684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05" name="object 605"/>
            <p:cNvSpPr/>
            <p:nvPr/>
          </p:nvSpPr>
          <p:spPr>
            <a:xfrm>
              <a:off x="7289800" y="825500"/>
              <a:ext cx="0" cy="0"/>
            </a:xfrm>
            <a:custGeom>
              <a:avLst/>
              <a:gdLst/>
              <a:ahLst/>
              <a:cxnLst/>
              <a:rect l="l" t="t" r="r" b="b"/>
              <a:pathLst>
                <a:path>
                  <a:moveTo>
                    <a:pt x="0" y="0"/>
                  </a:moveTo>
                  <a:lnTo>
                    <a:pt x="0" y="0"/>
                  </a:lnTo>
                </a:path>
              </a:pathLst>
            </a:custGeom>
            <a:ln w="12579">
              <a:solidFill>
                <a:srgbClr val="000000"/>
              </a:solidFill>
            </a:ln>
          </p:spPr>
          <p:txBody>
            <a:bodyPr wrap="square" lIns="0" tIns="0" rIns="0" bIns="0" rtlCol="0"/>
            <a:lstStyle/>
            <a:p>
              <a:endParaRPr/>
            </a:p>
          </p:txBody>
        </p:sp>
        <p:sp>
          <p:nvSpPr>
            <p:cNvPr id="606" name="object 606"/>
            <p:cNvSpPr/>
            <p:nvPr/>
          </p:nvSpPr>
          <p:spPr>
            <a:xfrm>
              <a:off x="7176134" y="768410"/>
              <a:ext cx="114300" cy="63500"/>
            </a:xfrm>
            <a:custGeom>
              <a:avLst/>
              <a:gdLst/>
              <a:ahLst/>
              <a:cxnLst/>
              <a:rect l="l" t="t" r="r" b="b"/>
              <a:pathLst>
                <a:path w="114300" h="63500">
                  <a:moveTo>
                    <a:pt x="114300" y="0"/>
                  </a:moveTo>
                  <a:lnTo>
                    <a:pt x="114300" y="63379"/>
                  </a:lnTo>
                </a:path>
                <a:path w="114300" h="63500">
                  <a:moveTo>
                    <a:pt x="0" y="0"/>
                  </a:moveTo>
                  <a:lnTo>
                    <a:pt x="0" y="63379"/>
                  </a:lnTo>
                </a:path>
              </a:pathLst>
            </a:custGeom>
            <a:ln w="13849">
              <a:solidFill>
                <a:srgbClr val="000000"/>
              </a:solidFill>
            </a:ln>
          </p:spPr>
          <p:txBody>
            <a:bodyPr wrap="square" lIns="0" tIns="0" rIns="0" bIns="0" rtlCol="0"/>
            <a:lstStyle/>
            <a:p>
              <a:endParaRPr/>
            </a:p>
          </p:txBody>
        </p:sp>
        <p:sp>
          <p:nvSpPr>
            <p:cNvPr id="607" name="object 607"/>
            <p:cNvSpPr/>
            <p:nvPr/>
          </p:nvSpPr>
          <p:spPr>
            <a:xfrm>
              <a:off x="7175500" y="8255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08" name="object 608"/>
            <p:cNvSpPr/>
            <p:nvPr/>
          </p:nvSpPr>
          <p:spPr>
            <a:xfrm>
              <a:off x="71120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09" name="object 609"/>
            <p:cNvSpPr/>
            <p:nvPr/>
          </p:nvSpPr>
          <p:spPr>
            <a:xfrm>
              <a:off x="7112000" y="8255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10" name="object 610"/>
            <p:cNvSpPr/>
            <p:nvPr/>
          </p:nvSpPr>
          <p:spPr>
            <a:xfrm>
              <a:off x="70612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11" name="object 611"/>
            <p:cNvSpPr/>
            <p:nvPr/>
          </p:nvSpPr>
          <p:spPr>
            <a:xfrm>
              <a:off x="7061200" y="8255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12" name="object 612"/>
            <p:cNvSpPr/>
            <p:nvPr/>
          </p:nvSpPr>
          <p:spPr>
            <a:xfrm>
              <a:off x="70104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13" name="object 613"/>
            <p:cNvSpPr/>
            <p:nvPr/>
          </p:nvSpPr>
          <p:spPr>
            <a:xfrm>
              <a:off x="7010400" y="8255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14" name="object 614"/>
            <p:cNvSpPr/>
            <p:nvPr/>
          </p:nvSpPr>
          <p:spPr>
            <a:xfrm>
              <a:off x="69469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15" name="object 615"/>
            <p:cNvSpPr/>
            <p:nvPr/>
          </p:nvSpPr>
          <p:spPr>
            <a:xfrm>
              <a:off x="6946900" y="8255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16" name="object 616"/>
            <p:cNvSpPr/>
            <p:nvPr/>
          </p:nvSpPr>
          <p:spPr>
            <a:xfrm>
              <a:off x="68961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17" name="object 617"/>
            <p:cNvSpPr/>
            <p:nvPr/>
          </p:nvSpPr>
          <p:spPr>
            <a:xfrm>
              <a:off x="6896100" y="8255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18" name="object 618"/>
            <p:cNvSpPr/>
            <p:nvPr/>
          </p:nvSpPr>
          <p:spPr>
            <a:xfrm>
              <a:off x="68326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19" name="object 619"/>
            <p:cNvSpPr/>
            <p:nvPr/>
          </p:nvSpPr>
          <p:spPr>
            <a:xfrm>
              <a:off x="6832600" y="8255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20" name="object 620"/>
            <p:cNvSpPr/>
            <p:nvPr/>
          </p:nvSpPr>
          <p:spPr>
            <a:xfrm>
              <a:off x="67818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21" name="object 621"/>
            <p:cNvSpPr/>
            <p:nvPr/>
          </p:nvSpPr>
          <p:spPr>
            <a:xfrm>
              <a:off x="6781800" y="8255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22" name="object 622"/>
            <p:cNvSpPr/>
            <p:nvPr/>
          </p:nvSpPr>
          <p:spPr>
            <a:xfrm>
              <a:off x="6731000" y="7747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23" name="object 623"/>
            <p:cNvSpPr/>
            <p:nvPr/>
          </p:nvSpPr>
          <p:spPr>
            <a:xfrm>
              <a:off x="6731000" y="825500"/>
              <a:ext cx="50800" cy="63500"/>
            </a:xfrm>
            <a:custGeom>
              <a:avLst/>
              <a:gdLst/>
              <a:ahLst/>
              <a:cxnLst/>
              <a:rect l="l" t="t" r="r" b="b"/>
              <a:pathLst>
                <a:path w="50800" h="63500">
                  <a:moveTo>
                    <a:pt x="25400" y="63500"/>
                  </a:moveTo>
                  <a:lnTo>
                    <a:pt x="0" y="63500"/>
                  </a:lnTo>
                  <a:lnTo>
                    <a:pt x="0" y="0"/>
                  </a:lnTo>
                  <a:lnTo>
                    <a:pt x="50800" y="0"/>
                  </a:lnTo>
                  <a:lnTo>
                    <a:pt x="50800" y="63500"/>
                  </a:lnTo>
                  <a:lnTo>
                    <a:pt x="25400" y="63500"/>
                  </a:lnTo>
                  <a:close/>
                </a:path>
              </a:pathLst>
            </a:custGeom>
            <a:ln w="12579">
              <a:solidFill>
                <a:srgbClr val="000000"/>
              </a:solidFill>
            </a:ln>
          </p:spPr>
          <p:txBody>
            <a:bodyPr wrap="square" lIns="0" tIns="0" rIns="0" bIns="0" rtlCol="0"/>
            <a:lstStyle/>
            <a:p>
              <a:endParaRPr/>
            </a:p>
          </p:txBody>
        </p:sp>
        <p:sp>
          <p:nvSpPr>
            <p:cNvPr id="624" name="object 624"/>
            <p:cNvSpPr/>
            <p:nvPr/>
          </p:nvSpPr>
          <p:spPr>
            <a:xfrm>
              <a:off x="6781800" y="825500"/>
              <a:ext cx="508000" cy="63500"/>
            </a:xfrm>
            <a:custGeom>
              <a:avLst/>
              <a:gdLst/>
              <a:ahLst/>
              <a:cxnLst/>
              <a:rect l="l" t="t" r="r" b="b"/>
              <a:pathLst>
                <a:path w="508000" h="63500">
                  <a:moveTo>
                    <a:pt x="0" y="0"/>
                  </a:moveTo>
                  <a:lnTo>
                    <a:pt x="0" y="63500"/>
                  </a:lnTo>
                  <a:lnTo>
                    <a:pt x="50800" y="63500"/>
                  </a:lnTo>
                </a:path>
                <a:path w="508000" h="63500">
                  <a:moveTo>
                    <a:pt x="0" y="0"/>
                  </a:moveTo>
                  <a:lnTo>
                    <a:pt x="0" y="0"/>
                  </a:lnTo>
                </a:path>
                <a:path w="508000" h="63500">
                  <a:moveTo>
                    <a:pt x="50800" y="63500"/>
                  </a:moveTo>
                  <a:lnTo>
                    <a:pt x="50800" y="63500"/>
                  </a:lnTo>
                </a:path>
                <a:path w="508000" h="63500">
                  <a:moveTo>
                    <a:pt x="50800" y="0"/>
                  </a:moveTo>
                  <a:lnTo>
                    <a:pt x="50800" y="63500"/>
                  </a:lnTo>
                  <a:lnTo>
                    <a:pt x="114300" y="63500"/>
                  </a:lnTo>
                </a:path>
                <a:path w="508000" h="63500">
                  <a:moveTo>
                    <a:pt x="50800" y="0"/>
                  </a:moveTo>
                  <a:lnTo>
                    <a:pt x="50800" y="0"/>
                  </a:lnTo>
                </a:path>
                <a:path w="508000" h="63500">
                  <a:moveTo>
                    <a:pt x="114300" y="63500"/>
                  </a:moveTo>
                  <a:lnTo>
                    <a:pt x="114300" y="63500"/>
                  </a:lnTo>
                </a:path>
                <a:path w="508000" h="63500">
                  <a:moveTo>
                    <a:pt x="114300" y="0"/>
                  </a:moveTo>
                  <a:lnTo>
                    <a:pt x="114300" y="63500"/>
                  </a:lnTo>
                  <a:lnTo>
                    <a:pt x="165100" y="63500"/>
                  </a:lnTo>
                </a:path>
                <a:path w="508000" h="63500">
                  <a:moveTo>
                    <a:pt x="114300" y="0"/>
                  </a:moveTo>
                  <a:lnTo>
                    <a:pt x="114300" y="0"/>
                  </a:lnTo>
                </a:path>
                <a:path w="508000" h="63500">
                  <a:moveTo>
                    <a:pt x="165100" y="63500"/>
                  </a:moveTo>
                  <a:lnTo>
                    <a:pt x="165100" y="63500"/>
                  </a:lnTo>
                </a:path>
                <a:path w="508000" h="63500">
                  <a:moveTo>
                    <a:pt x="165100" y="0"/>
                  </a:moveTo>
                  <a:lnTo>
                    <a:pt x="165100" y="63500"/>
                  </a:lnTo>
                  <a:lnTo>
                    <a:pt x="228600" y="63500"/>
                  </a:lnTo>
                </a:path>
                <a:path w="508000" h="63500">
                  <a:moveTo>
                    <a:pt x="165100" y="0"/>
                  </a:moveTo>
                  <a:lnTo>
                    <a:pt x="165100" y="0"/>
                  </a:lnTo>
                </a:path>
                <a:path w="508000" h="63500">
                  <a:moveTo>
                    <a:pt x="228600" y="63500"/>
                  </a:moveTo>
                  <a:lnTo>
                    <a:pt x="228600" y="63500"/>
                  </a:lnTo>
                </a:path>
                <a:path w="508000" h="63500">
                  <a:moveTo>
                    <a:pt x="228600" y="0"/>
                  </a:moveTo>
                  <a:lnTo>
                    <a:pt x="228600" y="63500"/>
                  </a:lnTo>
                  <a:lnTo>
                    <a:pt x="279400" y="63500"/>
                  </a:lnTo>
                </a:path>
                <a:path w="508000" h="63500">
                  <a:moveTo>
                    <a:pt x="228600" y="0"/>
                  </a:moveTo>
                  <a:lnTo>
                    <a:pt x="228600" y="0"/>
                  </a:lnTo>
                </a:path>
                <a:path w="508000" h="63500">
                  <a:moveTo>
                    <a:pt x="279400" y="63500"/>
                  </a:moveTo>
                  <a:lnTo>
                    <a:pt x="279400" y="63500"/>
                  </a:lnTo>
                </a:path>
                <a:path w="508000" h="63500">
                  <a:moveTo>
                    <a:pt x="279400" y="0"/>
                  </a:moveTo>
                  <a:lnTo>
                    <a:pt x="279400" y="63500"/>
                  </a:lnTo>
                  <a:lnTo>
                    <a:pt x="330200" y="63500"/>
                  </a:lnTo>
                </a:path>
                <a:path w="508000" h="63500">
                  <a:moveTo>
                    <a:pt x="279400" y="0"/>
                  </a:moveTo>
                  <a:lnTo>
                    <a:pt x="279400" y="0"/>
                  </a:lnTo>
                </a:path>
                <a:path w="508000" h="63500">
                  <a:moveTo>
                    <a:pt x="330200" y="63500"/>
                  </a:moveTo>
                  <a:lnTo>
                    <a:pt x="330200" y="63500"/>
                  </a:lnTo>
                </a:path>
                <a:path w="508000" h="63500">
                  <a:moveTo>
                    <a:pt x="330200" y="0"/>
                  </a:moveTo>
                  <a:lnTo>
                    <a:pt x="330200" y="63500"/>
                  </a:lnTo>
                  <a:lnTo>
                    <a:pt x="393700" y="63500"/>
                  </a:lnTo>
                </a:path>
                <a:path w="508000" h="63500">
                  <a:moveTo>
                    <a:pt x="330200" y="0"/>
                  </a:moveTo>
                  <a:lnTo>
                    <a:pt x="330200" y="0"/>
                  </a:lnTo>
                </a:path>
                <a:path w="508000" h="63500">
                  <a:moveTo>
                    <a:pt x="393700" y="63500"/>
                  </a:moveTo>
                  <a:lnTo>
                    <a:pt x="393700" y="63500"/>
                  </a:lnTo>
                </a:path>
                <a:path w="508000" h="63500">
                  <a:moveTo>
                    <a:pt x="393700" y="0"/>
                  </a:moveTo>
                  <a:lnTo>
                    <a:pt x="393700" y="63500"/>
                  </a:lnTo>
                  <a:lnTo>
                    <a:pt x="444500" y="63500"/>
                  </a:lnTo>
                </a:path>
                <a:path w="508000" h="63500">
                  <a:moveTo>
                    <a:pt x="393700" y="0"/>
                  </a:moveTo>
                  <a:lnTo>
                    <a:pt x="393700" y="0"/>
                  </a:lnTo>
                </a:path>
                <a:path w="508000" h="63500">
                  <a:moveTo>
                    <a:pt x="444500" y="63500"/>
                  </a:moveTo>
                  <a:lnTo>
                    <a:pt x="444500" y="63500"/>
                  </a:lnTo>
                </a:path>
                <a:path w="508000" h="63500">
                  <a:moveTo>
                    <a:pt x="444500" y="0"/>
                  </a:moveTo>
                  <a:lnTo>
                    <a:pt x="444500" y="63500"/>
                  </a:lnTo>
                  <a:lnTo>
                    <a:pt x="508000" y="63500"/>
                  </a:lnTo>
                </a:path>
                <a:path w="508000" h="63500">
                  <a:moveTo>
                    <a:pt x="444500" y="0"/>
                  </a:moveTo>
                  <a:lnTo>
                    <a:pt x="444500" y="0"/>
                  </a:lnTo>
                </a:path>
                <a:path w="508000" h="63500">
                  <a:moveTo>
                    <a:pt x="508000" y="63500"/>
                  </a:moveTo>
                  <a:lnTo>
                    <a:pt x="508000" y="63500"/>
                  </a:lnTo>
                </a:path>
              </a:pathLst>
            </a:custGeom>
            <a:ln w="12579">
              <a:solidFill>
                <a:srgbClr val="000000"/>
              </a:solidFill>
            </a:ln>
          </p:spPr>
          <p:txBody>
            <a:bodyPr wrap="square" lIns="0" tIns="0" rIns="0" bIns="0" rtlCol="0"/>
            <a:lstStyle/>
            <a:p>
              <a:endParaRPr/>
            </a:p>
          </p:txBody>
        </p:sp>
        <p:sp>
          <p:nvSpPr>
            <p:cNvPr id="625" name="object 625"/>
            <p:cNvSpPr/>
            <p:nvPr/>
          </p:nvSpPr>
          <p:spPr>
            <a:xfrm>
              <a:off x="7289800" y="8255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26" name="object 626"/>
            <p:cNvSpPr/>
            <p:nvPr/>
          </p:nvSpPr>
          <p:spPr>
            <a:xfrm>
              <a:off x="6731000" y="939800"/>
              <a:ext cx="558800" cy="63500"/>
            </a:xfrm>
            <a:custGeom>
              <a:avLst/>
              <a:gdLst/>
              <a:ahLst/>
              <a:cxnLst/>
              <a:rect l="l" t="t" r="r" b="b"/>
              <a:pathLst>
                <a:path w="558800" h="63500">
                  <a:moveTo>
                    <a:pt x="0" y="0"/>
                  </a:moveTo>
                  <a:lnTo>
                    <a:pt x="0" y="0"/>
                  </a:lnTo>
                  <a:lnTo>
                    <a:pt x="495300" y="0"/>
                  </a:lnTo>
                  <a:lnTo>
                    <a:pt x="558800" y="0"/>
                  </a:lnTo>
                </a:path>
                <a:path w="558800" h="63500">
                  <a:moveTo>
                    <a:pt x="0" y="0"/>
                  </a:moveTo>
                  <a:lnTo>
                    <a:pt x="0" y="0"/>
                  </a:lnTo>
                </a:path>
                <a:path w="558800" h="63500">
                  <a:moveTo>
                    <a:pt x="558800" y="2539"/>
                  </a:moveTo>
                  <a:lnTo>
                    <a:pt x="558800" y="2539"/>
                  </a:lnTo>
                </a:path>
                <a:path w="558800" h="63500">
                  <a:moveTo>
                    <a:pt x="495300" y="0"/>
                  </a:moveTo>
                  <a:lnTo>
                    <a:pt x="495300" y="63500"/>
                  </a:lnTo>
                  <a:lnTo>
                    <a:pt x="558800" y="63500"/>
                  </a:lnTo>
                </a:path>
                <a:path w="558800" h="63500">
                  <a:moveTo>
                    <a:pt x="495300" y="0"/>
                  </a:moveTo>
                  <a:lnTo>
                    <a:pt x="495300" y="0"/>
                  </a:lnTo>
                </a:path>
                <a:path w="558800" h="63500">
                  <a:moveTo>
                    <a:pt x="558800" y="63500"/>
                  </a:moveTo>
                  <a:lnTo>
                    <a:pt x="558800" y="63500"/>
                  </a:lnTo>
                </a:path>
              </a:pathLst>
            </a:custGeom>
            <a:ln w="12579">
              <a:solidFill>
                <a:srgbClr val="000000"/>
              </a:solidFill>
            </a:ln>
          </p:spPr>
          <p:txBody>
            <a:bodyPr wrap="square" lIns="0" tIns="0" rIns="0" bIns="0" rtlCol="0"/>
            <a:lstStyle/>
            <a:p>
              <a:endParaRPr/>
            </a:p>
          </p:txBody>
        </p:sp>
        <p:sp>
          <p:nvSpPr>
            <p:cNvPr id="627" name="object 627"/>
            <p:cNvSpPr/>
            <p:nvPr/>
          </p:nvSpPr>
          <p:spPr>
            <a:xfrm>
              <a:off x="7176134" y="933510"/>
              <a:ext cx="114300" cy="76200"/>
            </a:xfrm>
            <a:custGeom>
              <a:avLst/>
              <a:gdLst/>
              <a:ahLst/>
              <a:cxnLst/>
              <a:rect l="l" t="t" r="r" b="b"/>
              <a:pathLst>
                <a:path w="114300" h="76200">
                  <a:moveTo>
                    <a:pt x="114300" y="0"/>
                  </a:moveTo>
                  <a:lnTo>
                    <a:pt x="114300" y="76079"/>
                  </a:lnTo>
                </a:path>
                <a:path w="114300" h="76200">
                  <a:moveTo>
                    <a:pt x="0" y="0"/>
                  </a:moveTo>
                  <a:lnTo>
                    <a:pt x="0" y="76079"/>
                  </a:lnTo>
                </a:path>
              </a:pathLst>
            </a:custGeom>
            <a:ln w="13849">
              <a:solidFill>
                <a:srgbClr val="000000"/>
              </a:solidFill>
            </a:ln>
          </p:spPr>
          <p:txBody>
            <a:bodyPr wrap="square" lIns="0" tIns="0" rIns="0" bIns="0" rtlCol="0"/>
            <a:lstStyle/>
            <a:p>
              <a:endParaRPr/>
            </a:p>
          </p:txBody>
        </p:sp>
        <p:sp>
          <p:nvSpPr>
            <p:cNvPr id="628" name="object 628"/>
            <p:cNvSpPr/>
            <p:nvPr/>
          </p:nvSpPr>
          <p:spPr>
            <a:xfrm>
              <a:off x="7175500" y="10033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29" name="object 629"/>
            <p:cNvSpPr/>
            <p:nvPr/>
          </p:nvSpPr>
          <p:spPr>
            <a:xfrm>
              <a:off x="7061200" y="939800"/>
              <a:ext cx="50800" cy="63500"/>
            </a:xfrm>
            <a:custGeom>
              <a:avLst/>
              <a:gdLst/>
              <a:ahLst/>
              <a:cxnLst/>
              <a:rect l="l" t="t" r="r" b="b"/>
              <a:pathLst>
                <a:path w="50800" h="63500">
                  <a:moveTo>
                    <a:pt x="0" y="0"/>
                  </a:moveTo>
                  <a:lnTo>
                    <a:pt x="0" y="63500"/>
                  </a:lnTo>
                  <a:lnTo>
                    <a:pt x="50800" y="63500"/>
                  </a:lnTo>
                </a:path>
                <a:path w="50800" h="63500">
                  <a:moveTo>
                    <a:pt x="0" y="0"/>
                  </a:moveTo>
                  <a:lnTo>
                    <a:pt x="0" y="0"/>
                  </a:lnTo>
                </a:path>
              </a:pathLst>
            </a:custGeom>
            <a:ln w="12579">
              <a:solidFill>
                <a:srgbClr val="000000"/>
              </a:solidFill>
            </a:ln>
          </p:spPr>
          <p:txBody>
            <a:bodyPr wrap="square" lIns="0" tIns="0" rIns="0" bIns="0" rtlCol="0"/>
            <a:lstStyle/>
            <a:p>
              <a:endParaRPr/>
            </a:p>
          </p:txBody>
        </p:sp>
        <p:sp>
          <p:nvSpPr>
            <p:cNvPr id="630" name="object 630"/>
            <p:cNvSpPr/>
            <p:nvPr/>
          </p:nvSpPr>
          <p:spPr>
            <a:xfrm>
              <a:off x="7112000" y="9970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31" name="object 631"/>
            <p:cNvSpPr/>
            <p:nvPr/>
          </p:nvSpPr>
          <p:spPr>
            <a:xfrm>
              <a:off x="7112000" y="9398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32" name="object 632"/>
            <p:cNvSpPr/>
            <p:nvPr/>
          </p:nvSpPr>
          <p:spPr>
            <a:xfrm>
              <a:off x="7112000" y="10033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33" name="object 633"/>
            <p:cNvSpPr/>
            <p:nvPr/>
          </p:nvSpPr>
          <p:spPr>
            <a:xfrm>
              <a:off x="7010400" y="9398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34" name="object 634"/>
            <p:cNvSpPr/>
            <p:nvPr/>
          </p:nvSpPr>
          <p:spPr>
            <a:xfrm>
              <a:off x="7010400" y="10033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35" name="object 635"/>
            <p:cNvSpPr/>
            <p:nvPr/>
          </p:nvSpPr>
          <p:spPr>
            <a:xfrm>
              <a:off x="6946900" y="9398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36" name="object 636"/>
            <p:cNvSpPr/>
            <p:nvPr/>
          </p:nvSpPr>
          <p:spPr>
            <a:xfrm>
              <a:off x="6946900" y="10033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37" name="object 637"/>
            <p:cNvSpPr/>
            <p:nvPr/>
          </p:nvSpPr>
          <p:spPr>
            <a:xfrm>
              <a:off x="6896100" y="9398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38" name="object 638"/>
            <p:cNvSpPr/>
            <p:nvPr/>
          </p:nvSpPr>
          <p:spPr>
            <a:xfrm>
              <a:off x="6896100" y="10033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39" name="object 639"/>
            <p:cNvSpPr/>
            <p:nvPr/>
          </p:nvSpPr>
          <p:spPr>
            <a:xfrm>
              <a:off x="6832600" y="9398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40" name="object 640"/>
            <p:cNvSpPr/>
            <p:nvPr/>
          </p:nvSpPr>
          <p:spPr>
            <a:xfrm>
              <a:off x="6832600" y="10033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41" name="object 641"/>
            <p:cNvSpPr/>
            <p:nvPr/>
          </p:nvSpPr>
          <p:spPr>
            <a:xfrm>
              <a:off x="6781800" y="9398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42" name="object 642"/>
            <p:cNvSpPr/>
            <p:nvPr/>
          </p:nvSpPr>
          <p:spPr>
            <a:xfrm>
              <a:off x="6781800" y="10033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43" name="object 643"/>
            <p:cNvSpPr/>
            <p:nvPr/>
          </p:nvSpPr>
          <p:spPr>
            <a:xfrm>
              <a:off x="6731000" y="9398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44" name="object 644"/>
            <p:cNvSpPr/>
            <p:nvPr/>
          </p:nvSpPr>
          <p:spPr>
            <a:xfrm>
              <a:off x="6731000" y="1003300"/>
              <a:ext cx="50800" cy="50800"/>
            </a:xfrm>
            <a:custGeom>
              <a:avLst/>
              <a:gdLst/>
              <a:ahLst/>
              <a:cxnLst/>
              <a:rect l="l" t="t" r="r" b="b"/>
              <a:pathLst>
                <a:path w="50800" h="50800">
                  <a:moveTo>
                    <a:pt x="25400" y="50800"/>
                  </a:moveTo>
                  <a:lnTo>
                    <a:pt x="0" y="50800"/>
                  </a:lnTo>
                  <a:lnTo>
                    <a:pt x="0" y="0"/>
                  </a:lnTo>
                  <a:lnTo>
                    <a:pt x="50800" y="0"/>
                  </a:lnTo>
                  <a:lnTo>
                    <a:pt x="50800" y="50800"/>
                  </a:lnTo>
                  <a:lnTo>
                    <a:pt x="25400" y="50800"/>
                  </a:lnTo>
                  <a:close/>
                </a:path>
              </a:pathLst>
            </a:custGeom>
            <a:ln w="12579">
              <a:solidFill>
                <a:srgbClr val="000000"/>
              </a:solidFill>
            </a:ln>
          </p:spPr>
          <p:txBody>
            <a:bodyPr wrap="square" lIns="0" tIns="0" rIns="0" bIns="0" rtlCol="0"/>
            <a:lstStyle/>
            <a:p>
              <a:endParaRPr/>
            </a:p>
          </p:txBody>
        </p:sp>
        <p:sp>
          <p:nvSpPr>
            <p:cNvPr id="645" name="object 645"/>
            <p:cNvSpPr/>
            <p:nvPr/>
          </p:nvSpPr>
          <p:spPr>
            <a:xfrm>
              <a:off x="6781800" y="1003300"/>
              <a:ext cx="393700" cy="50800"/>
            </a:xfrm>
            <a:custGeom>
              <a:avLst/>
              <a:gdLst/>
              <a:ahLst/>
              <a:cxnLst/>
              <a:rect l="l" t="t" r="r" b="b"/>
              <a:pathLst>
                <a:path w="393700" h="50800">
                  <a:moveTo>
                    <a:pt x="0" y="0"/>
                  </a:moveTo>
                  <a:lnTo>
                    <a:pt x="0" y="50800"/>
                  </a:lnTo>
                  <a:lnTo>
                    <a:pt x="50800" y="50800"/>
                  </a:lnTo>
                </a:path>
                <a:path w="393700" h="50800">
                  <a:moveTo>
                    <a:pt x="0" y="0"/>
                  </a:moveTo>
                  <a:lnTo>
                    <a:pt x="0" y="0"/>
                  </a:lnTo>
                </a:path>
                <a:path w="393700" h="50800">
                  <a:moveTo>
                    <a:pt x="50800" y="50800"/>
                  </a:moveTo>
                  <a:lnTo>
                    <a:pt x="50800" y="50800"/>
                  </a:lnTo>
                </a:path>
                <a:path w="393700" h="50800">
                  <a:moveTo>
                    <a:pt x="50800" y="0"/>
                  </a:moveTo>
                  <a:lnTo>
                    <a:pt x="50800" y="50800"/>
                  </a:lnTo>
                  <a:lnTo>
                    <a:pt x="114300" y="50800"/>
                  </a:lnTo>
                </a:path>
                <a:path w="393700" h="50800">
                  <a:moveTo>
                    <a:pt x="50800" y="0"/>
                  </a:moveTo>
                  <a:lnTo>
                    <a:pt x="50800" y="0"/>
                  </a:lnTo>
                </a:path>
                <a:path w="393700" h="50800">
                  <a:moveTo>
                    <a:pt x="114300" y="50800"/>
                  </a:moveTo>
                  <a:lnTo>
                    <a:pt x="114300" y="50800"/>
                  </a:lnTo>
                </a:path>
                <a:path w="393700" h="50800">
                  <a:moveTo>
                    <a:pt x="114300" y="0"/>
                  </a:moveTo>
                  <a:lnTo>
                    <a:pt x="114300" y="50800"/>
                  </a:lnTo>
                  <a:lnTo>
                    <a:pt x="165100" y="50800"/>
                  </a:lnTo>
                </a:path>
                <a:path w="393700" h="50800">
                  <a:moveTo>
                    <a:pt x="114300" y="0"/>
                  </a:moveTo>
                  <a:lnTo>
                    <a:pt x="114300" y="0"/>
                  </a:lnTo>
                </a:path>
                <a:path w="393700" h="50800">
                  <a:moveTo>
                    <a:pt x="165100" y="50800"/>
                  </a:moveTo>
                  <a:lnTo>
                    <a:pt x="165100" y="50800"/>
                  </a:lnTo>
                </a:path>
                <a:path w="393700" h="50800">
                  <a:moveTo>
                    <a:pt x="165100" y="0"/>
                  </a:moveTo>
                  <a:lnTo>
                    <a:pt x="165100" y="50800"/>
                  </a:lnTo>
                  <a:lnTo>
                    <a:pt x="228600" y="50800"/>
                  </a:lnTo>
                </a:path>
                <a:path w="393700" h="50800">
                  <a:moveTo>
                    <a:pt x="165100" y="0"/>
                  </a:moveTo>
                  <a:lnTo>
                    <a:pt x="165100" y="0"/>
                  </a:lnTo>
                </a:path>
                <a:path w="393700" h="50800">
                  <a:moveTo>
                    <a:pt x="228600" y="50800"/>
                  </a:moveTo>
                  <a:lnTo>
                    <a:pt x="228600" y="50800"/>
                  </a:lnTo>
                </a:path>
                <a:path w="393700" h="50800">
                  <a:moveTo>
                    <a:pt x="228600" y="0"/>
                  </a:moveTo>
                  <a:lnTo>
                    <a:pt x="228600" y="50800"/>
                  </a:lnTo>
                  <a:lnTo>
                    <a:pt x="279400" y="50800"/>
                  </a:lnTo>
                </a:path>
                <a:path w="393700" h="50800">
                  <a:moveTo>
                    <a:pt x="228600" y="0"/>
                  </a:moveTo>
                  <a:lnTo>
                    <a:pt x="228600" y="0"/>
                  </a:lnTo>
                </a:path>
                <a:path w="393700" h="50800">
                  <a:moveTo>
                    <a:pt x="279400" y="50800"/>
                  </a:moveTo>
                  <a:lnTo>
                    <a:pt x="279400" y="50800"/>
                  </a:lnTo>
                </a:path>
                <a:path w="393700" h="50800">
                  <a:moveTo>
                    <a:pt x="279400" y="0"/>
                  </a:moveTo>
                  <a:lnTo>
                    <a:pt x="279400" y="50800"/>
                  </a:lnTo>
                  <a:lnTo>
                    <a:pt x="330200" y="50800"/>
                  </a:lnTo>
                </a:path>
                <a:path w="393700" h="50800">
                  <a:moveTo>
                    <a:pt x="279400" y="0"/>
                  </a:moveTo>
                  <a:lnTo>
                    <a:pt x="279400" y="0"/>
                  </a:lnTo>
                </a:path>
                <a:path w="393700" h="50800">
                  <a:moveTo>
                    <a:pt x="330200" y="50800"/>
                  </a:moveTo>
                  <a:lnTo>
                    <a:pt x="330200" y="50800"/>
                  </a:lnTo>
                </a:path>
                <a:path w="393700" h="50800">
                  <a:moveTo>
                    <a:pt x="330200" y="0"/>
                  </a:moveTo>
                  <a:lnTo>
                    <a:pt x="330200" y="50800"/>
                  </a:lnTo>
                  <a:lnTo>
                    <a:pt x="393700" y="50800"/>
                  </a:lnTo>
                </a:path>
              </a:pathLst>
            </a:custGeom>
            <a:ln w="12579">
              <a:solidFill>
                <a:srgbClr val="000000"/>
              </a:solidFill>
            </a:ln>
          </p:spPr>
          <p:txBody>
            <a:bodyPr wrap="square" lIns="0" tIns="0" rIns="0" bIns="0" rtlCol="0"/>
            <a:lstStyle/>
            <a:p>
              <a:endParaRPr/>
            </a:p>
          </p:txBody>
        </p:sp>
        <p:sp>
          <p:nvSpPr>
            <p:cNvPr id="646" name="object 646"/>
            <p:cNvSpPr/>
            <p:nvPr/>
          </p:nvSpPr>
          <p:spPr>
            <a:xfrm>
              <a:off x="7112000" y="9970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47" name="object 647"/>
            <p:cNvSpPr/>
            <p:nvPr/>
          </p:nvSpPr>
          <p:spPr>
            <a:xfrm>
              <a:off x="7175500" y="1003300"/>
              <a:ext cx="50800" cy="50800"/>
            </a:xfrm>
            <a:custGeom>
              <a:avLst/>
              <a:gdLst/>
              <a:ahLst/>
              <a:cxnLst/>
              <a:rect l="l" t="t" r="r" b="b"/>
              <a:pathLst>
                <a:path w="50800" h="50800">
                  <a:moveTo>
                    <a:pt x="0" y="50800"/>
                  </a:moveTo>
                  <a:lnTo>
                    <a:pt x="0" y="50800"/>
                  </a:lnTo>
                </a:path>
                <a:path w="50800" h="50800">
                  <a:moveTo>
                    <a:pt x="0" y="0"/>
                  </a:moveTo>
                  <a:lnTo>
                    <a:pt x="0" y="50800"/>
                  </a:lnTo>
                  <a:lnTo>
                    <a:pt x="50800" y="50800"/>
                  </a:lnTo>
                </a:path>
                <a:path w="50800" h="50800">
                  <a:moveTo>
                    <a:pt x="0" y="0"/>
                  </a:moveTo>
                  <a:lnTo>
                    <a:pt x="0" y="0"/>
                  </a:lnTo>
                </a:path>
              </a:pathLst>
            </a:custGeom>
            <a:ln w="12579">
              <a:solidFill>
                <a:srgbClr val="000000"/>
              </a:solidFill>
            </a:ln>
          </p:spPr>
          <p:txBody>
            <a:bodyPr wrap="square" lIns="0" tIns="0" rIns="0" bIns="0" rtlCol="0"/>
            <a:lstStyle/>
            <a:p>
              <a:endParaRPr/>
            </a:p>
          </p:txBody>
        </p:sp>
        <p:sp>
          <p:nvSpPr>
            <p:cNvPr id="648" name="object 648"/>
            <p:cNvSpPr/>
            <p:nvPr/>
          </p:nvSpPr>
          <p:spPr>
            <a:xfrm>
              <a:off x="7226300" y="10478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49" name="object 649"/>
            <p:cNvSpPr/>
            <p:nvPr/>
          </p:nvSpPr>
          <p:spPr>
            <a:xfrm>
              <a:off x="7226300" y="1003300"/>
              <a:ext cx="63500" cy="50800"/>
            </a:xfrm>
            <a:custGeom>
              <a:avLst/>
              <a:gdLst/>
              <a:ahLst/>
              <a:cxnLst/>
              <a:rect l="l" t="t" r="r" b="b"/>
              <a:pathLst>
                <a:path w="63500" h="50800">
                  <a:moveTo>
                    <a:pt x="0" y="0"/>
                  </a:moveTo>
                  <a:lnTo>
                    <a:pt x="0" y="50800"/>
                  </a:lnTo>
                  <a:lnTo>
                    <a:pt x="63500" y="5080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650" name="object 650"/>
            <p:cNvSpPr/>
            <p:nvPr/>
          </p:nvSpPr>
          <p:spPr>
            <a:xfrm>
              <a:off x="7289800" y="10033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51" name="object 651"/>
            <p:cNvSpPr/>
            <p:nvPr/>
          </p:nvSpPr>
          <p:spPr>
            <a:xfrm>
              <a:off x="7226300" y="1054100"/>
              <a:ext cx="63500" cy="63500"/>
            </a:xfrm>
            <a:custGeom>
              <a:avLst/>
              <a:gdLst/>
              <a:ahLst/>
              <a:cxnLst/>
              <a:rect l="l" t="t" r="r" b="b"/>
              <a:pathLst>
                <a:path w="63500" h="63500">
                  <a:moveTo>
                    <a:pt x="0" y="0"/>
                  </a:moveTo>
                  <a:lnTo>
                    <a:pt x="0" y="63500"/>
                  </a:lnTo>
                  <a:lnTo>
                    <a:pt x="63500" y="63500"/>
                  </a:lnTo>
                </a:path>
              </a:pathLst>
            </a:custGeom>
            <a:ln w="12579">
              <a:solidFill>
                <a:srgbClr val="000000"/>
              </a:solidFill>
            </a:ln>
          </p:spPr>
          <p:txBody>
            <a:bodyPr wrap="square" lIns="0" tIns="0" rIns="0" bIns="0" rtlCol="0"/>
            <a:lstStyle/>
            <a:p>
              <a:endParaRPr/>
            </a:p>
          </p:txBody>
        </p:sp>
        <p:sp>
          <p:nvSpPr>
            <p:cNvPr id="652" name="object 652"/>
            <p:cNvSpPr/>
            <p:nvPr/>
          </p:nvSpPr>
          <p:spPr>
            <a:xfrm>
              <a:off x="7226300" y="10478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53" name="object 653"/>
            <p:cNvSpPr/>
            <p:nvPr/>
          </p:nvSpPr>
          <p:spPr>
            <a:xfrm>
              <a:off x="7289800" y="1117600"/>
              <a:ext cx="0" cy="0"/>
            </a:xfrm>
            <a:custGeom>
              <a:avLst/>
              <a:gdLst/>
              <a:ahLst/>
              <a:cxnLst/>
              <a:rect l="l" t="t" r="r" b="b"/>
              <a:pathLst>
                <a:path>
                  <a:moveTo>
                    <a:pt x="0" y="0"/>
                  </a:moveTo>
                  <a:lnTo>
                    <a:pt x="0" y="0"/>
                  </a:lnTo>
                </a:path>
              </a:pathLst>
            </a:custGeom>
            <a:ln w="12579">
              <a:solidFill>
                <a:srgbClr val="000000"/>
              </a:solidFill>
            </a:ln>
          </p:spPr>
          <p:txBody>
            <a:bodyPr wrap="square" lIns="0" tIns="0" rIns="0" bIns="0" rtlCol="0"/>
            <a:lstStyle/>
            <a:p>
              <a:endParaRPr/>
            </a:p>
          </p:txBody>
        </p:sp>
        <p:sp>
          <p:nvSpPr>
            <p:cNvPr id="654" name="object 654"/>
            <p:cNvSpPr/>
            <p:nvPr/>
          </p:nvSpPr>
          <p:spPr>
            <a:xfrm>
              <a:off x="7176134" y="1047810"/>
              <a:ext cx="114300" cy="76200"/>
            </a:xfrm>
            <a:custGeom>
              <a:avLst/>
              <a:gdLst/>
              <a:ahLst/>
              <a:cxnLst/>
              <a:rect l="l" t="t" r="r" b="b"/>
              <a:pathLst>
                <a:path w="114300" h="76200">
                  <a:moveTo>
                    <a:pt x="114300" y="0"/>
                  </a:moveTo>
                  <a:lnTo>
                    <a:pt x="114300" y="76079"/>
                  </a:lnTo>
                </a:path>
                <a:path w="114300" h="76200">
                  <a:moveTo>
                    <a:pt x="0" y="0"/>
                  </a:moveTo>
                  <a:lnTo>
                    <a:pt x="0" y="76079"/>
                  </a:lnTo>
                </a:path>
              </a:pathLst>
            </a:custGeom>
            <a:ln w="13849">
              <a:solidFill>
                <a:srgbClr val="000000"/>
              </a:solidFill>
            </a:ln>
          </p:spPr>
          <p:txBody>
            <a:bodyPr wrap="square" lIns="0" tIns="0" rIns="0" bIns="0" rtlCol="0"/>
            <a:lstStyle/>
            <a:p>
              <a:endParaRPr/>
            </a:p>
          </p:txBody>
        </p:sp>
        <p:sp>
          <p:nvSpPr>
            <p:cNvPr id="655" name="object 655"/>
            <p:cNvSpPr/>
            <p:nvPr/>
          </p:nvSpPr>
          <p:spPr>
            <a:xfrm>
              <a:off x="7175500" y="11176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56" name="object 656"/>
            <p:cNvSpPr/>
            <p:nvPr/>
          </p:nvSpPr>
          <p:spPr>
            <a:xfrm>
              <a:off x="71120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57" name="object 657"/>
            <p:cNvSpPr/>
            <p:nvPr/>
          </p:nvSpPr>
          <p:spPr>
            <a:xfrm>
              <a:off x="7112000" y="11176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58" name="object 658"/>
            <p:cNvSpPr/>
            <p:nvPr/>
          </p:nvSpPr>
          <p:spPr>
            <a:xfrm>
              <a:off x="70612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59" name="object 659"/>
            <p:cNvSpPr/>
            <p:nvPr/>
          </p:nvSpPr>
          <p:spPr>
            <a:xfrm>
              <a:off x="7061200" y="11176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60" name="object 660"/>
            <p:cNvSpPr/>
            <p:nvPr/>
          </p:nvSpPr>
          <p:spPr>
            <a:xfrm>
              <a:off x="70104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61" name="object 661"/>
            <p:cNvSpPr/>
            <p:nvPr/>
          </p:nvSpPr>
          <p:spPr>
            <a:xfrm>
              <a:off x="7010400" y="11176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62" name="object 662"/>
            <p:cNvSpPr/>
            <p:nvPr/>
          </p:nvSpPr>
          <p:spPr>
            <a:xfrm>
              <a:off x="69469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63" name="object 663"/>
            <p:cNvSpPr/>
            <p:nvPr/>
          </p:nvSpPr>
          <p:spPr>
            <a:xfrm>
              <a:off x="6946900" y="11176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64" name="object 664"/>
            <p:cNvSpPr/>
            <p:nvPr/>
          </p:nvSpPr>
          <p:spPr>
            <a:xfrm>
              <a:off x="68961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65" name="object 665"/>
            <p:cNvSpPr/>
            <p:nvPr/>
          </p:nvSpPr>
          <p:spPr>
            <a:xfrm>
              <a:off x="6896100" y="11176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66" name="object 666"/>
            <p:cNvSpPr/>
            <p:nvPr/>
          </p:nvSpPr>
          <p:spPr>
            <a:xfrm>
              <a:off x="68326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67" name="object 667"/>
            <p:cNvSpPr/>
            <p:nvPr/>
          </p:nvSpPr>
          <p:spPr>
            <a:xfrm>
              <a:off x="6832600" y="11176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68" name="object 668"/>
            <p:cNvSpPr/>
            <p:nvPr/>
          </p:nvSpPr>
          <p:spPr>
            <a:xfrm>
              <a:off x="67818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69" name="object 669"/>
            <p:cNvSpPr/>
            <p:nvPr/>
          </p:nvSpPr>
          <p:spPr>
            <a:xfrm>
              <a:off x="6781800" y="11176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70" name="object 670"/>
            <p:cNvSpPr/>
            <p:nvPr/>
          </p:nvSpPr>
          <p:spPr>
            <a:xfrm>
              <a:off x="6731000" y="1054100"/>
              <a:ext cx="1270" cy="63500"/>
            </a:xfrm>
            <a:custGeom>
              <a:avLst/>
              <a:gdLst/>
              <a:ahLst/>
              <a:cxnLst/>
              <a:rect l="l" t="t" r="r" b="b"/>
              <a:pathLst>
                <a:path w="1270" h="63500">
                  <a:moveTo>
                    <a:pt x="634" y="-6289"/>
                  </a:moveTo>
                  <a:lnTo>
                    <a:pt x="634" y="69789"/>
                  </a:lnTo>
                </a:path>
              </a:pathLst>
            </a:custGeom>
            <a:ln w="13849">
              <a:solidFill>
                <a:srgbClr val="000000"/>
              </a:solidFill>
            </a:ln>
          </p:spPr>
          <p:txBody>
            <a:bodyPr wrap="square" lIns="0" tIns="0" rIns="0" bIns="0" rtlCol="0"/>
            <a:lstStyle/>
            <a:p>
              <a:endParaRPr/>
            </a:p>
          </p:txBody>
        </p:sp>
        <p:sp>
          <p:nvSpPr>
            <p:cNvPr id="671" name="object 671"/>
            <p:cNvSpPr/>
            <p:nvPr/>
          </p:nvSpPr>
          <p:spPr>
            <a:xfrm>
              <a:off x="6731000" y="1117600"/>
              <a:ext cx="50800" cy="50800"/>
            </a:xfrm>
            <a:custGeom>
              <a:avLst/>
              <a:gdLst/>
              <a:ahLst/>
              <a:cxnLst/>
              <a:rect l="l" t="t" r="r" b="b"/>
              <a:pathLst>
                <a:path w="50800" h="50800">
                  <a:moveTo>
                    <a:pt x="25400" y="50800"/>
                  </a:moveTo>
                  <a:lnTo>
                    <a:pt x="0" y="50800"/>
                  </a:lnTo>
                  <a:lnTo>
                    <a:pt x="0" y="0"/>
                  </a:lnTo>
                  <a:lnTo>
                    <a:pt x="50800" y="0"/>
                  </a:lnTo>
                  <a:lnTo>
                    <a:pt x="50800" y="50800"/>
                  </a:lnTo>
                  <a:lnTo>
                    <a:pt x="25400" y="50800"/>
                  </a:lnTo>
                  <a:close/>
                </a:path>
              </a:pathLst>
            </a:custGeom>
            <a:ln w="12579">
              <a:solidFill>
                <a:srgbClr val="000000"/>
              </a:solidFill>
            </a:ln>
          </p:spPr>
          <p:txBody>
            <a:bodyPr wrap="square" lIns="0" tIns="0" rIns="0" bIns="0" rtlCol="0"/>
            <a:lstStyle/>
            <a:p>
              <a:endParaRPr/>
            </a:p>
          </p:txBody>
        </p:sp>
        <p:sp>
          <p:nvSpPr>
            <p:cNvPr id="672" name="object 672"/>
            <p:cNvSpPr/>
            <p:nvPr/>
          </p:nvSpPr>
          <p:spPr>
            <a:xfrm>
              <a:off x="6781800" y="1117600"/>
              <a:ext cx="444500" cy="50800"/>
            </a:xfrm>
            <a:custGeom>
              <a:avLst/>
              <a:gdLst/>
              <a:ahLst/>
              <a:cxnLst/>
              <a:rect l="l" t="t" r="r" b="b"/>
              <a:pathLst>
                <a:path w="444500" h="50800">
                  <a:moveTo>
                    <a:pt x="0" y="0"/>
                  </a:moveTo>
                  <a:lnTo>
                    <a:pt x="0" y="50800"/>
                  </a:lnTo>
                  <a:lnTo>
                    <a:pt x="50800" y="50800"/>
                  </a:lnTo>
                </a:path>
                <a:path w="444500" h="50800">
                  <a:moveTo>
                    <a:pt x="0" y="0"/>
                  </a:moveTo>
                  <a:lnTo>
                    <a:pt x="0" y="0"/>
                  </a:lnTo>
                </a:path>
                <a:path w="444500" h="50800">
                  <a:moveTo>
                    <a:pt x="50800" y="50800"/>
                  </a:moveTo>
                  <a:lnTo>
                    <a:pt x="50800" y="50800"/>
                  </a:lnTo>
                </a:path>
                <a:path w="444500" h="50800">
                  <a:moveTo>
                    <a:pt x="50800" y="0"/>
                  </a:moveTo>
                  <a:lnTo>
                    <a:pt x="50800" y="50800"/>
                  </a:lnTo>
                  <a:lnTo>
                    <a:pt x="114300" y="50800"/>
                  </a:lnTo>
                </a:path>
                <a:path w="444500" h="50800">
                  <a:moveTo>
                    <a:pt x="50800" y="0"/>
                  </a:moveTo>
                  <a:lnTo>
                    <a:pt x="50800" y="0"/>
                  </a:lnTo>
                </a:path>
                <a:path w="444500" h="50800">
                  <a:moveTo>
                    <a:pt x="114300" y="50800"/>
                  </a:moveTo>
                  <a:lnTo>
                    <a:pt x="114300" y="50800"/>
                  </a:lnTo>
                </a:path>
                <a:path w="444500" h="50800">
                  <a:moveTo>
                    <a:pt x="114300" y="0"/>
                  </a:moveTo>
                  <a:lnTo>
                    <a:pt x="114300" y="50800"/>
                  </a:lnTo>
                  <a:lnTo>
                    <a:pt x="165100" y="50800"/>
                  </a:lnTo>
                </a:path>
                <a:path w="444500" h="50800">
                  <a:moveTo>
                    <a:pt x="114300" y="0"/>
                  </a:moveTo>
                  <a:lnTo>
                    <a:pt x="114300" y="0"/>
                  </a:lnTo>
                </a:path>
                <a:path w="444500" h="50800">
                  <a:moveTo>
                    <a:pt x="165100" y="50800"/>
                  </a:moveTo>
                  <a:lnTo>
                    <a:pt x="165100" y="50800"/>
                  </a:lnTo>
                </a:path>
                <a:path w="444500" h="50800">
                  <a:moveTo>
                    <a:pt x="165100" y="0"/>
                  </a:moveTo>
                  <a:lnTo>
                    <a:pt x="165100" y="50800"/>
                  </a:lnTo>
                  <a:lnTo>
                    <a:pt x="228600" y="50800"/>
                  </a:lnTo>
                </a:path>
                <a:path w="444500" h="50800">
                  <a:moveTo>
                    <a:pt x="165100" y="0"/>
                  </a:moveTo>
                  <a:lnTo>
                    <a:pt x="165100" y="0"/>
                  </a:lnTo>
                </a:path>
                <a:path w="444500" h="50800">
                  <a:moveTo>
                    <a:pt x="228600" y="50800"/>
                  </a:moveTo>
                  <a:lnTo>
                    <a:pt x="228600" y="50800"/>
                  </a:lnTo>
                </a:path>
                <a:path w="444500" h="50800">
                  <a:moveTo>
                    <a:pt x="228600" y="0"/>
                  </a:moveTo>
                  <a:lnTo>
                    <a:pt x="228600" y="50800"/>
                  </a:lnTo>
                  <a:lnTo>
                    <a:pt x="279400" y="50800"/>
                  </a:lnTo>
                </a:path>
                <a:path w="444500" h="50800">
                  <a:moveTo>
                    <a:pt x="228600" y="0"/>
                  </a:moveTo>
                  <a:lnTo>
                    <a:pt x="228600" y="0"/>
                  </a:lnTo>
                </a:path>
                <a:path w="444500" h="50800">
                  <a:moveTo>
                    <a:pt x="279400" y="50800"/>
                  </a:moveTo>
                  <a:lnTo>
                    <a:pt x="279400" y="50800"/>
                  </a:lnTo>
                </a:path>
                <a:path w="444500" h="50800">
                  <a:moveTo>
                    <a:pt x="279400" y="0"/>
                  </a:moveTo>
                  <a:lnTo>
                    <a:pt x="279400" y="50800"/>
                  </a:lnTo>
                  <a:lnTo>
                    <a:pt x="330200" y="50800"/>
                  </a:lnTo>
                </a:path>
                <a:path w="444500" h="50800">
                  <a:moveTo>
                    <a:pt x="279400" y="0"/>
                  </a:moveTo>
                  <a:lnTo>
                    <a:pt x="279400" y="0"/>
                  </a:lnTo>
                </a:path>
                <a:path w="444500" h="50800">
                  <a:moveTo>
                    <a:pt x="330200" y="50800"/>
                  </a:moveTo>
                  <a:lnTo>
                    <a:pt x="330200" y="50800"/>
                  </a:lnTo>
                </a:path>
                <a:path w="444500" h="50800">
                  <a:moveTo>
                    <a:pt x="330200" y="0"/>
                  </a:moveTo>
                  <a:lnTo>
                    <a:pt x="330200" y="50800"/>
                  </a:lnTo>
                  <a:lnTo>
                    <a:pt x="393700" y="50800"/>
                  </a:lnTo>
                </a:path>
                <a:path w="444500" h="50800">
                  <a:moveTo>
                    <a:pt x="330200" y="0"/>
                  </a:moveTo>
                  <a:lnTo>
                    <a:pt x="330200" y="0"/>
                  </a:lnTo>
                </a:path>
                <a:path w="444500" h="50800">
                  <a:moveTo>
                    <a:pt x="393700" y="50800"/>
                  </a:moveTo>
                  <a:lnTo>
                    <a:pt x="393700" y="50800"/>
                  </a:lnTo>
                </a:path>
                <a:path w="444500" h="50800">
                  <a:moveTo>
                    <a:pt x="393700" y="0"/>
                  </a:moveTo>
                  <a:lnTo>
                    <a:pt x="393700" y="50800"/>
                  </a:lnTo>
                  <a:lnTo>
                    <a:pt x="444500" y="50800"/>
                  </a:lnTo>
                </a:path>
                <a:path w="444500" h="50800">
                  <a:moveTo>
                    <a:pt x="393700" y="0"/>
                  </a:moveTo>
                  <a:lnTo>
                    <a:pt x="393700" y="0"/>
                  </a:lnTo>
                </a:path>
              </a:pathLst>
            </a:custGeom>
            <a:ln w="12579">
              <a:solidFill>
                <a:srgbClr val="000000"/>
              </a:solidFill>
            </a:ln>
          </p:spPr>
          <p:txBody>
            <a:bodyPr wrap="square" lIns="0" tIns="0" rIns="0" bIns="0" rtlCol="0"/>
            <a:lstStyle/>
            <a:p>
              <a:endParaRPr/>
            </a:p>
          </p:txBody>
        </p:sp>
        <p:sp>
          <p:nvSpPr>
            <p:cNvPr id="673" name="object 673"/>
            <p:cNvSpPr/>
            <p:nvPr/>
          </p:nvSpPr>
          <p:spPr>
            <a:xfrm>
              <a:off x="7226300" y="11621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74" name="object 674"/>
            <p:cNvSpPr/>
            <p:nvPr/>
          </p:nvSpPr>
          <p:spPr>
            <a:xfrm>
              <a:off x="7226300" y="1117600"/>
              <a:ext cx="63500" cy="50800"/>
            </a:xfrm>
            <a:custGeom>
              <a:avLst/>
              <a:gdLst/>
              <a:ahLst/>
              <a:cxnLst/>
              <a:rect l="l" t="t" r="r" b="b"/>
              <a:pathLst>
                <a:path w="63500" h="50800">
                  <a:moveTo>
                    <a:pt x="0" y="0"/>
                  </a:moveTo>
                  <a:lnTo>
                    <a:pt x="0" y="50800"/>
                  </a:lnTo>
                  <a:lnTo>
                    <a:pt x="63500" y="50800"/>
                  </a:lnTo>
                </a:path>
                <a:path w="63500" h="50800">
                  <a:moveTo>
                    <a:pt x="0" y="0"/>
                  </a:moveTo>
                  <a:lnTo>
                    <a:pt x="0" y="0"/>
                  </a:lnTo>
                </a:path>
                <a:path w="63500" h="50800">
                  <a:moveTo>
                    <a:pt x="63500" y="50800"/>
                  </a:moveTo>
                  <a:lnTo>
                    <a:pt x="63500" y="50800"/>
                  </a:lnTo>
                </a:path>
              </a:pathLst>
            </a:custGeom>
            <a:ln w="12579">
              <a:solidFill>
                <a:srgbClr val="000000"/>
              </a:solidFill>
            </a:ln>
          </p:spPr>
          <p:txBody>
            <a:bodyPr wrap="square" lIns="0" tIns="0" rIns="0" bIns="0" rtlCol="0"/>
            <a:lstStyle/>
            <a:p>
              <a:endParaRPr/>
            </a:p>
          </p:txBody>
        </p:sp>
        <p:sp>
          <p:nvSpPr>
            <p:cNvPr id="675" name="object 675"/>
            <p:cNvSpPr/>
            <p:nvPr/>
          </p:nvSpPr>
          <p:spPr>
            <a:xfrm>
              <a:off x="7289800" y="11176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76" name="object 676"/>
            <p:cNvSpPr/>
            <p:nvPr/>
          </p:nvSpPr>
          <p:spPr>
            <a:xfrm>
              <a:off x="7226300" y="1168400"/>
              <a:ext cx="63500" cy="50800"/>
            </a:xfrm>
            <a:custGeom>
              <a:avLst/>
              <a:gdLst/>
              <a:ahLst/>
              <a:cxnLst/>
              <a:rect l="l" t="t" r="r" b="b"/>
              <a:pathLst>
                <a:path w="63500" h="50800">
                  <a:moveTo>
                    <a:pt x="0" y="0"/>
                  </a:moveTo>
                  <a:lnTo>
                    <a:pt x="0" y="50800"/>
                  </a:lnTo>
                  <a:lnTo>
                    <a:pt x="63500" y="50800"/>
                  </a:lnTo>
                </a:path>
              </a:pathLst>
            </a:custGeom>
            <a:ln w="12579">
              <a:solidFill>
                <a:srgbClr val="000000"/>
              </a:solidFill>
            </a:ln>
          </p:spPr>
          <p:txBody>
            <a:bodyPr wrap="square" lIns="0" tIns="0" rIns="0" bIns="0" rtlCol="0"/>
            <a:lstStyle/>
            <a:p>
              <a:endParaRPr/>
            </a:p>
          </p:txBody>
        </p:sp>
        <p:sp>
          <p:nvSpPr>
            <p:cNvPr id="677" name="object 677"/>
            <p:cNvSpPr/>
            <p:nvPr/>
          </p:nvSpPr>
          <p:spPr>
            <a:xfrm>
              <a:off x="7226300" y="1162110"/>
              <a:ext cx="0" cy="12700"/>
            </a:xfrm>
            <a:custGeom>
              <a:avLst/>
              <a:gdLst/>
              <a:ahLst/>
              <a:cxnLst/>
              <a:rect l="l" t="t" r="r" b="b"/>
              <a:pathLst>
                <a:path h="12700">
                  <a:moveTo>
                    <a:pt x="0" y="12579"/>
                  </a:moveTo>
                  <a:lnTo>
                    <a:pt x="0" y="0"/>
                  </a:lnTo>
                  <a:lnTo>
                    <a:pt x="0" y="12579"/>
                  </a:lnTo>
                  <a:close/>
                </a:path>
              </a:pathLst>
            </a:custGeom>
            <a:solidFill>
              <a:srgbClr val="000000"/>
            </a:solidFill>
          </p:spPr>
          <p:txBody>
            <a:bodyPr wrap="square" lIns="0" tIns="0" rIns="0" bIns="0" rtlCol="0"/>
            <a:lstStyle/>
            <a:p>
              <a:endParaRPr/>
            </a:p>
          </p:txBody>
        </p:sp>
        <p:sp>
          <p:nvSpPr>
            <p:cNvPr id="678" name="object 678"/>
            <p:cNvSpPr/>
            <p:nvPr/>
          </p:nvSpPr>
          <p:spPr>
            <a:xfrm>
              <a:off x="7289800" y="1219200"/>
              <a:ext cx="0" cy="0"/>
            </a:xfrm>
            <a:custGeom>
              <a:avLst/>
              <a:gdLst/>
              <a:ahLst/>
              <a:cxnLst/>
              <a:rect l="l" t="t" r="r" b="b"/>
              <a:pathLst>
                <a:path>
                  <a:moveTo>
                    <a:pt x="0" y="0"/>
                  </a:moveTo>
                  <a:lnTo>
                    <a:pt x="0" y="0"/>
                  </a:lnTo>
                </a:path>
              </a:pathLst>
            </a:custGeom>
            <a:ln w="12579">
              <a:solidFill>
                <a:srgbClr val="000000"/>
              </a:solidFill>
            </a:ln>
          </p:spPr>
          <p:txBody>
            <a:bodyPr wrap="square" lIns="0" tIns="0" rIns="0" bIns="0" rtlCol="0"/>
            <a:lstStyle/>
            <a:p>
              <a:endParaRPr/>
            </a:p>
          </p:txBody>
        </p:sp>
        <p:sp>
          <p:nvSpPr>
            <p:cNvPr id="679" name="object 679"/>
            <p:cNvSpPr/>
            <p:nvPr/>
          </p:nvSpPr>
          <p:spPr>
            <a:xfrm>
              <a:off x="7176134" y="1162110"/>
              <a:ext cx="114300" cy="63500"/>
            </a:xfrm>
            <a:custGeom>
              <a:avLst/>
              <a:gdLst/>
              <a:ahLst/>
              <a:cxnLst/>
              <a:rect l="l" t="t" r="r" b="b"/>
              <a:pathLst>
                <a:path w="114300" h="63500">
                  <a:moveTo>
                    <a:pt x="114300" y="0"/>
                  </a:moveTo>
                  <a:lnTo>
                    <a:pt x="114300" y="63379"/>
                  </a:lnTo>
                </a:path>
                <a:path w="114300" h="63500">
                  <a:moveTo>
                    <a:pt x="0" y="0"/>
                  </a:moveTo>
                  <a:lnTo>
                    <a:pt x="0" y="63379"/>
                  </a:lnTo>
                </a:path>
              </a:pathLst>
            </a:custGeom>
            <a:ln w="13849">
              <a:solidFill>
                <a:srgbClr val="000000"/>
              </a:solidFill>
            </a:ln>
          </p:spPr>
          <p:txBody>
            <a:bodyPr wrap="square" lIns="0" tIns="0" rIns="0" bIns="0" rtlCol="0"/>
            <a:lstStyle/>
            <a:p>
              <a:endParaRPr/>
            </a:p>
          </p:txBody>
        </p:sp>
        <p:sp>
          <p:nvSpPr>
            <p:cNvPr id="680" name="object 680"/>
            <p:cNvSpPr/>
            <p:nvPr/>
          </p:nvSpPr>
          <p:spPr>
            <a:xfrm>
              <a:off x="7175500" y="12192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81" name="object 681"/>
            <p:cNvSpPr/>
            <p:nvPr/>
          </p:nvSpPr>
          <p:spPr>
            <a:xfrm>
              <a:off x="71120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82" name="object 682"/>
            <p:cNvSpPr/>
            <p:nvPr/>
          </p:nvSpPr>
          <p:spPr>
            <a:xfrm>
              <a:off x="7112000" y="12192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83" name="object 683"/>
            <p:cNvSpPr/>
            <p:nvPr/>
          </p:nvSpPr>
          <p:spPr>
            <a:xfrm>
              <a:off x="70612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84" name="object 684"/>
            <p:cNvSpPr/>
            <p:nvPr/>
          </p:nvSpPr>
          <p:spPr>
            <a:xfrm>
              <a:off x="7061200" y="12192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85" name="object 685"/>
            <p:cNvSpPr/>
            <p:nvPr/>
          </p:nvSpPr>
          <p:spPr>
            <a:xfrm>
              <a:off x="70104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86" name="object 686"/>
            <p:cNvSpPr/>
            <p:nvPr/>
          </p:nvSpPr>
          <p:spPr>
            <a:xfrm>
              <a:off x="7010400" y="12192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87" name="object 687"/>
            <p:cNvSpPr/>
            <p:nvPr/>
          </p:nvSpPr>
          <p:spPr>
            <a:xfrm>
              <a:off x="69469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88" name="object 688"/>
            <p:cNvSpPr/>
            <p:nvPr/>
          </p:nvSpPr>
          <p:spPr>
            <a:xfrm>
              <a:off x="6946900" y="12192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89" name="object 689"/>
            <p:cNvSpPr/>
            <p:nvPr/>
          </p:nvSpPr>
          <p:spPr>
            <a:xfrm>
              <a:off x="68961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90" name="object 690"/>
            <p:cNvSpPr/>
            <p:nvPr/>
          </p:nvSpPr>
          <p:spPr>
            <a:xfrm>
              <a:off x="6896100" y="12192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91" name="object 691"/>
            <p:cNvSpPr/>
            <p:nvPr/>
          </p:nvSpPr>
          <p:spPr>
            <a:xfrm>
              <a:off x="68326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92" name="object 692"/>
            <p:cNvSpPr/>
            <p:nvPr/>
          </p:nvSpPr>
          <p:spPr>
            <a:xfrm>
              <a:off x="6832600" y="1219200"/>
              <a:ext cx="63500" cy="1270"/>
            </a:xfrm>
            <a:custGeom>
              <a:avLst/>
              <a:gdLst/>
              <a:ahLst/>
              <a:cxnLst/>
              <a:rect l="l" t="t" r="r" b="b"/>
              <a:pathLst>
                <a:path w="63500" h="1269">
                  <a:moveTo>
                    <a:pt x="-6289" y="635"/>
                  </a:moveTo>
                  <a:lnTo>
                    <a:pt x="69789" y="635"/>
                  </a:lnTo>
                </a:path>
              </a:pathLst>
            </a:custGeom>
            <a:ln w="13849">
              <a:solidFill>
                <a:srgbClr val="000000"/>
              </a:solidFill>
            </a:ln>
          </p:spPr>
          <p:txBody>
            <a:bodyPr wrap="square" lIns="0" tIns="0" rIns="0" bIns="0" rtlCol="0"/>
            <a:lstStyle/>
            <a:p>
              <a:endParaRPr/>
            </a:p>
          </p:txBody>
        </p:sp>
        <p:sp>
          <p:nvSpPr>
            <p:cNvPr id="693" name="object 693"/>
            <p:cNvSpPr/>
            <p:nvPr/>
          </p:nvSpPr>
          <p:spPr>
            <a:xfrm>
              <a:off x="67818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94" name="object 694"/>
            <p:cNvSpPr/>
            <p:nvPr/>
          </p:nvSpPr>
          <p:spPr>
            <a:xfrm>
              <a:off x="6781800" y="1219200"/>
              <a:ext cx="50800" cy="1270"/>
            </a:xfrm>
            <a:custGeom>
              <a:avLst/>
              <a:gdLst/>
              <a:ahLst/>
              <a:cxnLst/>
              <a:rect l="l" t="t" r="r" b="b"/>
              <a:pathLst>
                <a:path w="50800" h="1269">
                  <a:moveTo>
                    <a:pt x="-6289" y="635"/>
                  </a:moveTo>
                  <a:lnTo>
                    <a:pt x="57089" y="635"/>
                  </a:lnTo>
                </a:path>
              </a:pathLst>
            </a:custGeom>
            <a:ln w="13849">
              <a:solidFill>
                <a:srgbClr val="000000"/>
              </a:solidFill>
            </a:ln>
          </p:spPr>
          <p:txBody>
            <a:bodyPr wrap="square" lIns="0" tIns="0" rIns="0" bIns="0" rtlCol="0"/>
            <a:lstStyle/>
            <a:p>
              <a:endParaRPr/>
            </a:p>
          </p:txBody>
        </p:sp>
        <p:sp>
          <p:nvSpPr>
            <p:cNvPr id="695" name="object 695"/>
            <p:cNvSpPr/>
            <p:nvPr/>
          </p:nvSpPr>
          <p:spPr>
            <a:xfrm>
              <a:off x="6731000" y="1168400"/>
              <a:ext cx="1270" cy="50800"/>
            </a:xfrm>
            <a:custGeom>
              <a:avLst/>
              <a:gdLst/>
              <a:ahLst/>
              <a:cxnLst/>
              <a:rect l="l" t="t" r="r" b="b"/>
              <a:pathLst>
                <a:path w="1270" h="50800">
                  <a:moveTo>
                    <a:pt x="634" y="-6289"/>
                  </a:moveTo>
                  <a:lnTo>
                    <a:pt x="634" y="57089"/>
                  </a:lnTo>
                </a:path>
              </a:pathLst>
            </a:custGeom>
            <a:ln w="13849">
              <a:solidFill>
                <a:srgbClr val="000000"/>
              </a:solidFill>
            </a:ln>
          </p:spPr>
          <p:txBody>
            <a:bodyPr wrap="square" lIns="0" tIns="0" rIns="0" bIns="0" rtlCol="0"/>
            <a:lstStyle/>
            <a:p>
              <a:endParaRPr/>
            </a:p>
          </p:txBody>
        </p:sp>
        <p:sp>
          <p:nvSpPr>
            <p:cNvPr id="696" name="object 696"/>
            <p:cNvSpPr/>
            <p:nvPr/>
          </p:nvSpPr>
          <p:spPr>
            <a:xfrm>
              <a:off x="6731000" y="1219200"/>
              <a:ext cx="50800" cy="63500"/>
            </a:xfrm>
            <a:custGeom>
              <a:avLst/>
              <a:gdLst/>
              <a:ahLst/>
              <a:cxnLst/>
              <a:rect l="l" t="t" r="r" b="b"/>
              <a:pathLst>
                <a:path w="50800" h="63500">
                  <a:moveTo>
                    <a:pt x="25400" y="63500"/>
                  </a:moveTo>
                  <a:lnTo>
                    <a:pt x="0" y="63500"/>
                  </a:lnTo>
                  <a:lnTo>
                    <a:pt x="0" y="0"/>
                  </a:lnTo>
                  <a:lnTo>
                    <a:pt x="50800" y="0"/>
                  </a:lnTo>
                  <a:lnTo>
                    <a:pt x="50800" y="63500"/>
                  </a:lnTo>
                  <a:lnTo>
                    <a:pt x="25400" y="63500"/>
                  </a:lnTo>
                  <a:close/>
                </a:path>
              </a:pathLst>
            </a:custGeom>
            <a:ln w="12579">
              <a:solidFill>
                <a:srgbClr val="000000"/>
              </a:solidFill>
            </a:ln>
          </p:spPr>
          <p:txBody>
            <a:bodyPr wrap="square" lIns="0" tIns="0" rIns="0" bIns="0" rtlCol="0"/>
            <a:lstStyle/>
            <a:p>
              <a:endParaRPr/>
            </a:p>
          </p:txBody>
        </p:sp>
        <p:sp>
          <p:nvSpPr>
            <p:cNvPr id="697" name="object 697"/>
            <p:cNvSpPr/>
            <p:nvPr/>
          </p:nvSpPr>
          <p:spPr>
            <a:xfrm>
              <a:off x="6781800" y="1219200"/>
              <a:ext cx="508000" cy="63500"/>
            </a:xfrm>
            <a:custGeom>
              <a:avLst/>
              <a:gdLst/>
              <a:ahLst/>
              <a:cxnLst/>
              <a:rect l="l" t="t" r="r" b="b"/>
              <a:pathLst>
                <a:path w="508000" h="63500">
                  <a:moveTo>
                    <a:pt x="0" y="0"/>
                  </a:moveTo>
                  <a:lnTo>
                    <a:pt x="0" y="63500"/>
                  </a:lnTo>
                  <a:lnTo>
                    <a:pt x="50800" y="63500"/>
                  </a:lnTo>
                </a:path>
                <a:path w="508000" h="63500">
                  <a:moveTo>
                    <a:pt x="0" y="0"/>
                  </a:moveTo>
                  <a:lnTo>
                    <a:pt x="0" y="0"/>
                  </a:lnTo>
                </a:path>
                <a:path w="508000" h="63500">
                  <a:moveTo>
                    <a:pt x="50800" y="63500"/>
                  </a:moveTo>
                  <a:lnTo>
                    <a:pt x="50800" y="63500"/>
                  </a:lnTo>
                </a:path>
                <a:path w="508000" h="63500">
                  <a:moveTo>
                    <a:pt x="50800" y="0"/>
                  </a:moveTo>
                  <a:lnTo>
                    <a:pt x="50800" y="63500"/>
                  </a:lnTo>
                  <a:lnTo>
                    <a:pt x="114300" y="63500"/>
                  </a:lnTo>
                </a:path>
                <a:path w="508000" h="63500">
                  <a:moveTo>
                    <a:pt x="50800" y="0"/>
                  </a:moveTo>
                  <a:lnTo>
                    <a:pt x="50800" y="0"/>
                  </a:lnTo>
                </a:path>
                <a:path w="508000" h="63500">
                  <a:moveTo>
                    <a:pt x="114300" y="63500"/>
                  </a:moveTo>
                  <a:lnTo>
                    <a:pt x="114300" y="63500"/>
                  </a:lnTo>
                </a:path>
                <a:path w="508000" h="63500">
                  <a:moveTo>
                    <a:pt x="114300" y="0"/>
                  </a:moveTo>
                  <a:lnTo>
                    <a:pt x="114300" y="63500"/>
                  </a:lnTo>
                  <a:lnTo>
                    <a:pt x="165100" y="63500"/>
                  </a:lnTo>
                </a:path>
                <a:path w="508000" h="63500">
                  <a:moveTo>
                    <a:pt x="114300" y="0"/>
                  </a:moveTo>
                  <a:lnTo>
                    <a:pt x="114300" y="0"/>
                  </a:lnTo>
                </a:path>
                <a:path w="508000" h="63500">
                  <a:moveTo>
                    <a:pt x="165100" y="63500"/>
                  </a:moveTo>
                  <a:lnTo>
                    <a:pt x="165100" y="63500"/>
                  </a:lnTo>
                </a:path>
                <a:path w="508000" h="63500">
                  <a:moveTo>
                    <a:pt x="165100" y="0"/>
                  </a:moveTo>
                  <a:lnTo>
                    <a:pt x="165100" y="63500"/>
                  </a:lnTo>
                  <a:lnTo>
                    <a:pt x="228600" y="63500"/>
                  </a:lnTo>
                </a:path>
                <a:path w="508000" h="63500">
                  <a:moveTo>
                    <a:pt x="165100" y="0"/>
                  </a:moveTo>
                  <a:lnTo>
                    <a:pt x="165100" y="0"/>
                  </a:lnTo>
                </a:path>
                <a:path w="508000" h="63500">
                  <a:moveTo>
                    <a:pt x="228600" y="63500"/>
                  </a:moveTo>
                  <a:lnTo>
                    <a:pt x="228600" y="63500"/>
                  </a:lnTo>
                </a:path>
                <a:path w="508000" h="63500">
                  <a:moveTo>
                    <a:pt x="228600" y="0"/>
                  </a:moveTo>
                  <a:lnTo>
                    <a:pt x="228600" y="63500"/>
                  </a:lnTo>
                  <a:lnTo>
                    <a:pt x="279400" y="63500"/>
                  </a:lnTo>
                </a:path>
                <a:path w="508000" h="63500">
                  <a:moveTo>
                    <a:pt x="228600" y="0"/>
                  </a:moveTo>
                  <a:lnTo>
                    <a:pt x="228600" y="0"/>
                  </a:lnTo>
                </a:path>
                <a:path w="508000" h="63500">
                  <a:moveTo>
                    <a:pt x="279400" y="63500"/>
                  </a:moveTo>
                  <a:lnTo>
                    <a:pt x="279400" y="63500"/>
                  </a:lnTo>
                </a:path>
                <a:path w="508000" h="63500">
                  <a:moveTo>
                    <a:pt x="279400" y="0"/>
                  </a:moveTo>
                  <a:lnTo>
                    <a:pt x="279400" y="63500"/>
                  </a:lnTo>
                  <a:lnTo>
                    <a:pt x="330200" y="63500"/>
                  </a:lnTo>
                </a:path>
                <a:path w="508000" h="63500">
                  <a:moveTo>
                    <a:pt x="279400" y="0"/>
                  </a:moveTo>
                  <a:lnTo>
                    <a:pt x="279400" y="0"/>
                  </a:lnTo>
                </a:path>
                <a:path w="508000" h="63500">
                  <a:moveTo>
                    <a:pt x="330200" y="63500"/>
                  </a:moveTo>
                  <a:lnTo>
                    <a:pt x="330200" y="63500"/>
                  </a:lnTo>
                </a:path>
                <a:path w="508000" h="63500">
                  <a:moveTo>
                    <a:pt x="330200" y="0"/>
                  </a:moveTo>
                  <a:lnTo>
                    <a:pt x="330200" y="63500"/>
                  </a:lnTo>
                  <a:lnTo>
                    <a:pt x="393700" y="63500"/>
                  </a:lnTo>
                </a:path>
                <a:path w="508000" h="63500">
                  <a:moveTo>
                    <a:pt x="330200" y="0"/>
                  </a:moveTo>
                  <a:lnTo>
                    <a:pt x="330200" y="0"/>
                  </a:lnTo>
                </a:path>
                <a:path w="508000" h="63500">
                  <a:moveTo>
                    <a:pt x="393700" y="63500"/>
                  </a:moveTo>
                  <a:lnTo>
                    <a:pt x="393700" y="63500"/>
                  </a:lnTo>
                </a:path>
                <a:path w="508000" h="63500">
                  <a:moveTo>
                    <a:pt x="393700" y="0"/>
                  </a:moveTo>
                  <a:lnTo>
                    <a:pt x="393700" y="63500"/>
                  </a:lnTo>
                  <a:lnTo>
                    <a:pt x="444500" y="63500"/>
                  </a:lnTo>
                </a:path>
                <a:path w="508000" h="63500">
                  <a:moveTo>
                    <a:pt x="393700" y="0"/>
                  </a:moveTo>
                  <a:lnTo>
                    <a:pt x="393700" y="0"/>
                  </a:lnTo>
                </a:path>
                <a:path w="508000" h="63500">
                  <a:moveTo>
                    <a:pt x="444500" y="63500"/>
                  </a:moveTo>
                  <a:lnTo>
                    <a:pt x="444500" y="63500"/>
                  </a:lnTo>
                </a:path>
                <a:path w="508000" h="63500">
                  <a:moveTo>
                    <a:pt x="444500" y="0"/>
                  </a:moveTo>
                  <a:lnTo>
                    <a:pt x="444500" y="63500"/>
                  </a:lnTo>
                  <a:lnTo>
                    <a:pt x="508000" y="63500"/>
                  </a:lnTo>
                </a:path>
                <a:path w="508000" h="63500">
                  <a:moveTo>
                    <a:pt x="444500" y="0"/>
                  </a:moveTo>
                  <a:lnTo>
                    <a:pt x="444500" y="0"/>
                  </a:lnTo>
                </a:path>
                <a:path w="508000" h="63500">
                  <a:moveTo>
                    <a:pt x="508000" y="63500"/>
                  </a:moveTo>
                  <a:lnTo>
                    <a:pt x="508000" y="63500"/>
                  </a:lnTo>
                </a:path>
              </a:pathLst>
            </a:custGeom>
            <a:ln w="12579">
              <a:solidFill>
                <a:srgbClr val="000000"/>
              </a:solidFill>
            </a:ln>
          </p:spPr>
          <p:txBody>
            <a:bodyPr wrap="square" lIns="0" tIns="0" rIns="0" bIns="0" rtlCol="0"/>
            <a:lstStyle/>
            <a:p>
              <a:endParaRPr/>
            </a:p>
          </p:txBody>
        </p:sp>
        <p:sp>
          <p:nvSpPr>
            <p:cNvPr id="698" name="object 698"/>
            <p:cNvSpPr/>
            <p:nvPr/>
          </p:nvSpPr>
          <p:spPr>
            <a:xfrm>
              <a:off x="6731635" y="882710"/>
              <a:ext cx="558800" cy="406400"/>
            </a:xfrm>
            <a:custGeom>
              <a:avLst/>
              <a:gdLst/>
              <a:ahLst/>
              <a:cxnLst/>
              <a:rect l="l" t="t" r="r" b="b"/>
              <a:pathLst>
                <a:path w="558800" h="406400">
                  <a:moveTo>
                    <a:pt x="558800" y="330200"/>
                  </a:moveTo>
                  <a:lnTo>
                    <a:pt x="558800" y="406279"/>
                  </a:lnTo>
                </a:path>
                <a:path w="558800" h="406400">
                  <a:moveTo>
                    <a:pt x="0" y="0"/>
                  </a:moveTo>
                  <a:lnTo>
                    <a:pt x="0" y="63379"/>
                  </a:lnTo>
                </a:path>
                <a:path w="558800" h="406400">
                  <a:moveTo>
                    <a:pt x="50800" y="0"/>
                  </a:moveTo>
                  <a:lnTo>
                    <a:pt x="50800" y="63379"/>
                  </a:lnTo>
                </a:path>
                <a:path w="558800" h="406400">
                  <a:moveTo>
                    <a:pt x="101600" y="0"/>
                  </a:moveTo>
                  <a:lnTo>
                    <a:pt x="101600" y="63379"/>
                  </a:lnTo>
                </a:path>
                <a:path w="558800" h="406400">
                  <a:moveTo>
                    <a:pt x="165100" y="0"/>
                  </a:moveTo>
                  <a:lnTo>
                    <a:pt x="165100" y="63379"/>
                  </a:lnTo>
                </a:path>
                <a:path w="558800" h="406400">
                  <a:moveTo>
                    <a:pt x="215900" y="0"/>
                  </a:moveTo>
                  <a:lnTo>
                    <a:pt x="215900" y="63379"/>
                  </a:lnTo>
                </a:path>
                <a:path w="558800" h="406400">
                  <a:moveTo>
                    <a:pt x="330200" y="0"/>
                  </a:moveTo>
                  <a:lnTo>
                    <a:pt x="330200" y="63379"/>
                  </a:lnTo>
                </a:path>
                <a:path w="558800" h="406400">
                  <a:moveTo>
                    <a:pt x="381000" y="0"/>
                  </a:moveTo>
                  <a:lnTo>
                    <a:pt x="381000" y="63379"/>
                  </a:lnTo>
                </a:path>
                <a:path w="558800" h="406400">
                  <a:moveTo>
                    <a:pt x="444500" y="0"/>
                  </a:moveTo>
                  <a:lnTo>
                    <a:pt x="444500" y="63379"/>
                  </a:lnTo>
                </a:path>
                <a:path w="558800" h="406400">
                  <a:moveTo>
                    <a:pt x="495300" y="0"/>
                  </a:moveTo>
                  <a:lnTo>
                    <a:pt x="495300" y="63379"/>
                  </a:lnTo>
                </a:path>
                <a:path w="558800" h="406400">
                  <a:moveTo>
                    <a:pt x="558800" y="0"/>
                  </a:moveTo>
                  <a:lnTo>
                    <a:pt x="558800" y="63379"/>
                  </a:lnTo>
                </a:path>
                <a:path w="558800" h="406400">
                  <a:moveTo>
                    <a:pt x="279400" y="0"/>
                  </a:moveTo>
                  <a:lnTo>
                    <a:pt x="279400" y="63379"/>
                  </a:lnTo>
                </a:path>
              </a:pathLst>
            </a:custGeom>
            <a:ln w="13849">
              <a:solidFill>
                <a:srgbClr val="000000"/>
              </a:solidFill>
            </a:ln>
          </p:spPr>
          <p:txBody>
            <a:bodyPr wrap="square" lIns="0" tIns="0" rIns="0" bIns="0" rtlCol="0"/>
            <a:lstStyle/>
            <a:p>
              <a:endParaRPr/>
            </a:p>
          </p:txBody>
        </p:sp>
      </p:grpSp>
      <p:grpSp>
        <p:nvGrpSpPr>
          <p:cNvPr id="700" name="object 700"/>
          <p:cNvGrpSpPr/>
          <p:nvPr/>
        </p:nvGrpSpPr>
        <p:grpSpPr>
          <a:xfrm>
            <a:off x="10153935" y="4084751"/>
            <a:ext cx="1337480" cy="1501832"/>
            <a:chOff x="7893110" y="565210"/>
            <a:chExt cx="469900" cy="787400"/>
          </a:xfrm>
        </p:grpSpPr>
        <p:sp>
          <p:nvSpPr>
            <p:cNvPr id="701" name="object 701"/>
            <p:cNvSpPr/>
            <p:nvPr/>
          </p:nvSpPr>
          <p:spPr>
            <a:xfrm>
              <a:off x="7937500" y="914400"/>
              <a:ext cx="393700" cy="426720"/>
            </a:xfrm>
            <a:custGeom>
              <a:avLst/>
              <a:gdLst/>
              <a:ahLst/>
              <a:cxnLst/>
              <a:rect l="l" t="t" r="r" b="b"/>
              <a:pathLst>
                <a:path w="393700" h="426719">
                  <a:moveTo>
                    <a:pt x="393700" y="0"/>
                  </a:moveTo>
                  <a:lnTo>
                    <a:pt x="0" y="0"/>
                  </a:lnTo>
                  <a:lnTo>
                    <a:pt x="0" y="342900"/>
                  </a:lnTo>
                  <a:lnTo>
                    <a:pt x="5079" y="373379"/>
                  </a:lnTo>
                  <a:lnTo>
                    <a:pt x="12700" y="401320"/>
                  </a:lnTo>
                  <a:lnTo>
                    <a:pt x="45720" y="426720"/>
                  </a:lnTo>
                  <a:lnTo>
                    <a:pt x="360679" y="426720"/>
                  </a:lnTo>
                  <a:lnTo>
                    <a:pt x="381000" y="401320"/>
                  </a:lnTo>
                  <a:lnTo>
                    <a:pt x="393700" y="373379"/>
                  </a:lnTo>
                  <a:lnTo>
                    <a:pt x="393700" y="0"/>
                  </a:lnTo>
                  <a:close/>
                </a:path>
              </a:pathLst>
            </a:custGeom>
            <a:solidFill>
              <a:srgbClr val="CCEBFF"/>
            </a:solidFill>
          </p:spPr>
          <p:txBody>
            <a:bodyPr wrap="square" lIns="0" tIns="0" rIns="0" bIns="0" rtlCol="0"/>
            <a:lstStyle/>
            <a:p>
              <a:endParaRPr/>
            </a:p>
          </p:txBody>
        </p:sp>
        <p:sp>
          <p:nvSpPr>
            <p:cNvPr id="702" name="object 702"/>
            <p:cNvSpPr/>
            <p:nvPr/>
          </p:nvSpPr>
          <p:spPr>
            <a:xfrm>
              <a:off x="7937500" y="914400"/>
              <a:ext cx="393700" cy="426720"/>
            </a:xfrm>
            <a:custGeom>
              <a:avLst/>
              <a:gdLst/>
              <a:ahLst/>
              <a:cxnLst/>
              <a:rect l="l" t="t" r="r" b="b"/>
              <a:pathLst>
                <a:path w="393700" h="426719">
                  <a:moveTo>
                    <a:pt x="0" y="0"/>
                  </a:moveTo>
                  <a:lnTo>
                    <a:pt x="393700" y="0"/>
                  </a:lnTo>
                  <a:lnTo>
                    <a:pt x="393700" y="373379"/>
                  </a:lnTo>
                  <a:lnTo>
                    <a:pt x="381000" y="401320"/>
                  </a:lnTo>
                  <a:lnTo>
                    <a:pt x="360679" y="426720"/>
                  </a:lnTo>
                  <a:lnTo>
                    <a:pt x="45720" y="426720"/>
                  </a:lnTo>
                  <a:lnTo>
                    <a:pt x="12700" y="401320"/>
                  </a:lnTo>
                  <a:lnTo>
                    <a:pt x="5079" y="373379"/>
                  </a:lnTo>
                  <a:lnTo>
                    <a:pt x="0" y="342900"/>
                  </a:lnTo>
                  <a:lnTo>
                    <a:pt x="0" y="0"/>
                  </a:lnTo>
                  <a:close/>
                </a:path>
                <a:path w="393700" h="426719">
                  <a:moveTo>
                    <a:pt x="0" y="0"/>
                  </a:moveTo>
                  <a:lnTo>
                    <a:pt x="0" y="0"/>
                  </a:lnTo>
                </a:path>
                <a:path w="393700" h="426719">
                  <a:moveTo>
                    <a:pt x="393700" y="426720"/>
                  </a:moveTo>
                  <a:lnTo>
                    <a:pt x="393700" y="426720"/>
                  </a:lnTo>
                </a:path>
              </a:pathLst>
            </a:custGeom>
            <a:ln w="9344">
              <a:solidFill>
                <a:srgbClr val="000000"/>
              </a:solidFill>
            </a:ln>
          </p:spPr>
          <p:txBody>
            <a:bodyPr wrap="square" lIns="0" tIns="0" rIns="0" bIns="0" rtlCol="0"/>
            <a:lstStyle/>
            <a:p>
              <a:endParaRPr/>
            </a:p>
          </p:txBody>
        </p:sp>
        <p:sp>
          <p:nvSpPr>
            <p:cNvPr id="703" name="object 703"/>
            <p:cNvSpPr/>
            <p:nvPr/>
          </p:nvSpPr>
          <p:spPr>
            <a:xfrm>
              <a:off x="8102600" y="1041400"/>
              <a:ext cx="152400" cy="203200"/>
            </a:xfrm>
            <a:custGeom>
              <a:avLst/>
              <a:gdLst/>
              <a:ahLst/>
              <a:cxnLst/>
              <a:rect l="l" t="t" r="r" b="b"/>
              <a:pathLst>
                <a:path w="152400" h="203200">
                  <a:moveTo>
                    <a:pt x="152400" y="0"/>
                  </a:moveTo>
                  <a:lnTo>
                    <a:pt x="0" y="0"/>
                  </a:lnTo>
                  <a:lnTo>
                    <a:pt x="0" y="203200"/>
                  </a:lnTo>
                  <a:lnTo>
                    <a:pt x="152400" y="203200"/>
                  </a:lnTo>
                  <a:close/>
                </a:path>
              </a:pathLst>
            </a:custGeom>
            <a:solidFill>
              <a:srgbClr val="E1D600"/>
            </a:solidFill>
          </p:spPr>
          <p:txBody>
            <a:bodyPr wrap="square" lIns="0" tIns="0" rIns="0" bIns="0" rtlCol="0"/>
            <a:lstStyle/>
            <a:p>
              <a:endParaRPr/>
            </a:p>
          </p:txBody>
        </p:sp>
        <p:sp>
          <p:nvSpPr>
            <p:cNvPr id="704" name="object 704"/>
            <p:cNvSpPr/>
            <p:nvPr/>
          </p:nvSpPr>
          <p:spPr>
            <a:xfrm>
              <a:off x="8102600" y="1041400"/>
              <a:ext cx="152400" cy="203200"/>
            </a:xfrm>
            <a:custGeom>
              <a:avLst/>
              <a:gdLst/>
              <a:ahLst/>
              <a:cxnLst/>
              <a:rect l="l" t="t" r="r" b="b"/>
              <a:pathLst>
                <a:path w="152400" h="203200">
                  <a:moveTo>
                    <a:pt x="76200" y="203200"/>
                  </a:moveTo>
                  <a:lnTo>
                    <a:pt x="0" y="203200"/>
                  </a:lnTo>
                  <a:lnTo>
                    <a:pt x="0" y="0"/>
                  </a:lnTo>
                  <a:lnTo>
                    <a:pt x="152400" y="0"/>
                  </a:lnTo>
                  <a:lnTo>
                    <a:pt x="152400" y="203200"/>
                  </a:lnTo>
                  <a:lnTo>
                    <a:pt x="76200" y="203200"/>
                  </a:lnTo>
                  <a:close/>
                </a:path>
              </a:pathLst>
            </a:custGeom>
            <a:ln w="12579">
              <a:solidFill>
                <a:srgbClr val="000000"/>
              </a:solidFill>
            </a:ln>
          </p:spPr>
          <p:txBody>
            <a:bodyPr wrap="square" lIns="0" tIns="0" rIns="0" bIns="0" rtlCol="0"/>
            <a:lstStyle/>
            <a:p>
              <a:endParaRPr/>
            </a:p>
          </p:txBody>
        </p:sp>
        <p:sp>
          <p:nvSpPr>
            <p:cNvPr id="705" name="object 705"/>
            <p:cNvSpPr/>
            <p:nvPr/>
          </p:nvSpPr>
          <p:spPr>
            <a:xfrm>
              <a:off x="8147050" y="1143000"/>
              <a:ext cx="6350" cy="2540"/>
            </a:xfrm>
            <a:custGeom>
              <a:avLst/>
              <a:gdLst/>
              <a:ahLst/>
              <a:cxnLst/>
              <a:rect l="l" t="t" r="r" b="b"/>
              <a:pathLst>
                <a:path w="6350" h="2540">
                  <a:moveTo>
                    <a:pt x="0" y="2539"/>
                  </a:moveTo>
                  <a:lnTo>
                    <a:pt x="6350" y="2539"/>
                  </a:lnTo>
                  <a:lnTo>
                    <a:pt x="6350" y="0"/>
                  </a:lnTo>
                  <a:lnTo>
                    <a:pt x="0" y="0"/>
                  </a:lnTo>
                  <a:lnTo>
                    <a:pt x="0" y="2539"/>
                  </a:lnTo>
                  <a:close/>
                </a:path>
              </a:pathLst>
            </a:custGeom>
            <a:solidFill>
              <a:srgbClr val="752E00"/>
            </a:solidFill>
          </p:spPr>
          <p:txBody>
            <a:bodyPr wrap="square" lIns="0" tIns="0" rIns="0" bIns="0" rtlCol="0"/>
            <a:lstStyle/>
            <a:p>
              <a:endParaRPr/>
            </a:p>
          </p:txBody>
        </p:sp>
        <p:sp>
          <p:nvSpPr>
            <p:cNvPr id="706" name="object 706"/>
            <p:cNvSpPr/>
            <p:nvPr/>
          </p:nvSpPr>
          <p:spPr>
            <a:xfrm>
              <a:off x="8140700" y="1145540"/>
              <a:ext cx="12700" cy="3810"/>
            </a:xfrm>
            <a:custGeom>
              <a:avLst/>
              <a:gdLst/>
              <a:ahLst/>
              <a:cxnLst/>
              <a:rect l="l" t="t" r="r" b="b"/>
              <a:pathLst>
                <a:path w="12700" h="3809">
                  <a:moveTo>
                    <a:pt x="0" y="3810"/>
                  </a:moveTo>
                  <a:lnTo>
                    <a:pt x="12700" y="3810"/>
                  </a:lnTo>
                  <a:lnTo>
                    <a:pt x="12700" y="0"/>
                  </a:lnTo>
                  <a:lnTo>
                    <a:pt x="0" y="0"/>
                  </a:lnTo>
                  <a:lnTo>
                    <a:pt x="0" y="3810"/>
                  </a:lnTo>
                  <a:close/>
                </a:path>
              </a:pathLst>
            </a:custGeom>
            <a:solidFill>
              <a:srgbClr val="7A3000"/>
            </a:solidFill>
          </p:spPr>
          <p:txBody>
            <a:bodyPr wrap="square" lIns="0" tIns="0" rIns="0" bIns="0" rtlCol="0"/>
            <a:lstStyle/>
            <a:p>
              <a:endParaRPr/>
            </a:p>
          </p:txBody>
        </p:sp>
        <p:sp>
          <p:nvSpPr>
            <p:cNvPr id="707" name="object 707"/>
            <p:cNvSpPr/>
            <p:nvPr/>
          </p:nvSpPr>
          <p:spPr>
            <a:xfrm>
              <a:off x="8133715" y="1149350"/>
              <a:ext cx="19685" cy="3810"/>
            </a:xfrm>
            <a:custGeom>
              <a:avLst/>
              <a:gdLst/>
              <a:ahLst/>
              <a:cxnLst/>
              <a:rect l="l" t="t" r="r" b="b"/>
              <a:pathLst>
                <a:path w="19684" h="3809">
                  <a:moveTo>
                    <a:pt x="0" y="3810"/>
                  </a:moveTo>
                  <a:lnTo>
                    <a:pt x="19685" y="3810"/>
                  </a:lnTo>
                  <a:lnTo>
                    <a:pt x="19685" y="0"/>
                  </a:lnTo>
                  <a:lnTo>
                    <a:pt x="0" y="0"/>
                  </a:lnTo>
                  <a:lnTo>
                    <a:pt x="0" y="3810"/>
                  </a:lnTo>
                  <a:close/>
                </a:path>
              </a:pathLst>
            </a:custGeom>
            <a:solidFill>
              <a:srgbClr val="7F3300"/>
            </a:solidFill>
          </p:spPr>
          <p:txBody>
            <a:bodyPr wrap="square" lIns="0" tIns="0" rIns="0" bIns="0" rtlCol="0"/>
            <a:lstStyle/>
            <a:p>
              <a:endParaRPr/>
            </a:p>
          </p:txBody>
        </p:sp>
        <p:sp>
          <p:nvSpPr>
            <p:cNvPr id="708" name="object 708"/>
            <p:cNvSpPr/>
            <p:nvPr/>
          </p:nvSpPr>
          <p:spPr>
            <a:xfrm>
              <a:off x="8128317" y="1153159"/>
              <a:ext cx="25400" cy="3810"/>
            </a:xfrm>
            <a:custGeom>
              <a:avLst/>
              <a:gdLst/>
              <a:ahLst/>
              <a:cxnLst/>
              <a:rect l="l" t="t" r="r" b="b"/>
              <a:pathLst>
                <a:path w="25400" h="3809">
                  <a:moveTo>
                    <a:pt x="0" y="3810"/>
                  </a:moveTo>
                  <a:lnTo>
                    <a:pt x="25082" y="3810"/>
                  </a:lnTo>
                  <a:lnTo>
                    <a:pt x="25082" y="0"/>
                  </a:lnTo>
                  <a:lnTo>
                    <a:pt x="0" y="0"/>
                  </a:lnTo>
                  <a:lnTo>
                    <a:pt x="0" y="3810"/>
                  </a:lnTo>
                  <a:close/>
                </a:path>
              </a:pathLst>
            </a:custGeom>
            <a:solidFill>
              <a:srgbClr val="843400"/>
            </a:solidFill>
          </p:spPr>
          <p:txBody>
            <a:bodyPr wrap="square" lIns="0" tIns="0" rIns="0" bIns="0" rtlCol="0"/>
            <a:lstStyle/>
            <a:p>
              <a:endParaRPr/>
            </a:p>
          </p:txBody>
        </p:sp>
        <p:sp>
          <p:nvSpPr>
            <p:cNvPr id="709" name="object 709"/>
            <p:cNvSpPr/>
            <p:nvPr/>
          </p:nvSpPr>
          <p:spPr>
            <a:xfrm>
              <a:off x="8125460" y="1155700"/>
              <a:ext cx="27940" cy="5080"/>
            </a:xfrm>
            <a:custGeom>
              <a:avLst/>
              <a:gdLst/>
              <a:ahLst/>
              <a:cxnLst/>
              <a:rect l="l" t="t" r="r" b="b"/>
              <a:pathLst>
                <a:path w="27940" h="5080">
                  <a:moveTo>
                    <a:pt x="0" y="5079"/>
                  </a:moveTo>
                  <a:lnTo>
                    <a:pt x="27940" y="5079"/>
                  </a:lnTo>
                  <a:lnTo>
                    <a:pt x="27940" y="0"/>
                  </a:lnTo>
                  <a:lnTo>
                    <a:pt x="0" y="0"/>
                  </a:lnTo>
                  <a:lnTo>
                    <a:pt x="0" y="5079"/>
                  </a:lnTo>
                  <a:close/>
                </a:path>
              </a:pathLst>
            </a:custGeom>
            <a:solidFill>
              <a:srgbClr val="8A3600"/>
            </a:solidFill>
          </p:spPr>
          <p:txBody>
            <a:bodyPr wrap="square" lIns="0" tIns="0" rIns="0" bIns="0" rtlCol="0"/>
            <a:lstStyle/>
            <a:p>
              <a:endParaRPr/>
            </a:p>
          </p:txBody>
        </p:sp>
        <p:sp>
          <p:nvSpPr>
            <p:cNvPr id="710" name="object 710"/>
            <p:cNvSpPr/>
            <p:nvPr/>
          </p:nvSpPr>
          <p:spPr>
            <a:xfrm>
              <a:off x="8124609" y="1159509"/>
              <a:ext cx="29209" cy="3810"/>
            </a:xfrm>
            <a:custGeom>
              <a:avLst/>
              <a:gdLst/>
              <a:ahLst/>
              <a:cxnLst/>
              <a:rect l="l" t="t" r="r" b="b"/>
              <a:pathLst>
                <a:path w="29209" h="3809">
                  <a:moveTo>
                    <a:pt x="28790" y="0"/>
                  </a:moveTo>
                  <a:lnTo>
                    <a:pt x="1320" y="0"/>
                  </a:lnTo>
                  <a:lnTo>
                    <a:pt x="1320" y="1270"/>
                  </a:lnTo>
                  <a:lnTo>
                    <a:pt x="0" y="1270"/>
                  </a:lnTo>
                  <a:lnTo>
                    <a:pt x="0" y="3810"/>
                  </a:lnTo>
                  <a:lnTo>
                    <a:pt x="28790" y="3810"/>
                  </a:lnTo>
                  <a:lnTo>
                    <a:pt x="28790" y="1270"/>
                  </a:lnTo>
                  <a:lnTo>
                    <a:pt x="28790" y="0"/>
                  </a:lnTo>
                  <a:close/>
                </a:path>
              </a:pathLst>
            </a:custGeom>
            <a:solidFill>
              <a:srgbClr val="8F3800"/>
            </a:solidFill>
          </p:spPr>
          <p:txBody>
            <a:bodyPr wrap="square" lIns="0" tIns="0" rIns="0" bIns="0" rtlCol="0"/>
            <a:lstStyle/>
            <a:p>
              <a:endParaRPr/>
            </a:p>
          </p:txBody>
        </p:sp>
        <p:sp>
          <p:nvSpPr>
            <p:cNvPr id="711" name="object 711"/>
            <p:cNvSpPr/>
            <p:nvPr/>
          </p:nvSpPr>
          <p:spPr>
            <a:xfrm>
              <a:off x="8121650" y="1163319"/>
              <a:ext cx="31750" cy="3810"/>
            </a:xfrm>
            <a:custGeom>
              <a:avLst/>
              <a:gdLst/>
              <a:ahLst/>
              <a:cxnLst/>
              <a:rect l="l" t="t" r="r" b="b"/>
              <a:pathLst>
                <a:path w="31750" h="3809">
                  <a:moveTo>
                    <a:pt x="31750" y="0"/>
                  </a:moveTo>
                  <a:lnTo>
                    <a:pt x="1689" y="0"/>
                  </a:lnTo>
                  <a:lnTo>
                    <a:pt x="1689" y="1270"/>
                  </a:lnTo>
                  <a:lnTo>
                    <a:pt x="0" y="1270"/>
                  </a:lnTo>
                  <a:lnTo>
                    <a:pt x="0" y="3810"/>
                  </a:lnTo>
                  <a:lnTo>
                    <a:pt x="31750" y="3810"/>
                  </a:lnTo>
                  <a:lnTo>
                    <a:pt x="31750" y="1270"/>
                  </a:lnTo>
                  <a:lnTo>
                    <a:pt x="31750" y="0"/>
                  </a:lnTo>
                  <a:close/>
                </a:path>
              </a:pathLst>
            </a:custGeom>
            <a:solidFill>
              <a:srgbClr val="943A00"/>
            </a:solidFill>
          </p:spPr>
          <p:txBody>
            <a:bodyPr wrap="square" lIns="0" tIns="0" rIns="0" bIns="0" rtlCol="0"/>
            <a:lstStyle/>
            <a:p>
              <a:endParaRPr/>
            </a:p>
          </p:txBody>
        </p:sp>
        <p:sp>
          <p:nvSpPr>
            <p:cNvPr id="712" name="object 712"/>
            <p:cNvSpPr/>
            <p:nvPr/>
          </p:nvSpPr>
          <p:spPr>
            <a:xfrm>
              <a:off x="8119110" y="1167129"/>
              <a:ext cx="34290" cy="3810"/>
            </a:xfrm>
            <a:custGeom>
              <a:avLst/>
              <a:gdLst/>
              <a:ahLst/>
              <a:cxnLst/>
              <a:rect l="l" t="t" r="r" b="b"/>
              <a:pathLst>
                <a:path w="34290" h="3809">
                  <a:moveTo>
                    <a:pt x="0" y="3810"/>
                  </a:moveTo>
                  <a:lnTo>
                    <a:pt x="34290" y="3810"/>
                  </a:lnTo>
                  <a:lnTo>
                    <a:pt x="34290" y="0"/>
                  </a:lnTo>
                  <a:lnTo>
                    <a:pt x="0" y="0"/>
                  </a:lnTo>
                  <a:lnTo>
                    <a:pt x="0" y="3810"/>
                  </a:lnTo>
                  <a:close/>
                </a:path>
              </a:pathLst>
            </a:custGeom>
            <a:solidFill>
              <a:srgbClr val="993C00"/>
            </a:solidFill>
          </p:spPr>
          <p:txBody>
            <a:bodyPr wrap="square" lIns="0" tIns="0" rIns="0" bIns="0" rtlCol="0"/>
            <a:lstStyle/>
            <a:p>
              <a:endParaRPr/>
            </a:p>
          </p:txBody>
        </p:sp>
        <p:sp>
          <p:nvSpPr>
            <p:cNvPr id="713" name="object 713"/>
            <p:cNvSpPr/>
            <p:nvPr/>
          </p:nvSpPr>
          <p:spPr>
            <a:xfrm>
              <a:off x="8117205" y="1170940"/>
              <a:ext cx="36195" cy="3810"/>
            </a:xfrm>
            <a:custGeom>
              <a:avLst/>
              <a:gdLst/>
              <a:ahLst/>
              <a:cxnLst/>
              <a:rect l="l" t="t" r="r" b="b"/>
              <a:pathLst>
                <a:path w="36195" h="3809">
                  <a:moveTo>
                    <a:pt x="0" y="3810"/>
                  </a:moveTo>
                  <a:lnTo>
                    <a:pt x="36195" y="3810"/>
                  </a:lnTo>
                  <a:lnTo>
                    <a:pt x="36195" y="0"/>
                  </a:lnTo>
                  <a:lnTo>
                    <a:pt x="0" y="0"/>
                  </a:lnTo>
                  <a:lnTo>
                    <a:pt x="0" y="3810"/>
                  </a:lnTo>
                  <a:close/>
                </a:path>
              </a:pathLst>
            </a:custGeom>
            <a:solidFill>
              <a:srgbClr val="9F3E00"/>
            </a:solidFill>
          </p:spPr>
          <p:txBody>
            <a:bodyPr wrap="square" lIns="0" tIns="0" rIns="0" bIns="0" rtlCol="0"/>
            <a:lstStyle/>
            <a:p>
              <a:endParaRPr/>
            </a:p>
          </p:txBody>
        </p:sp>
        <p:sp>
          <p:nvSpPr>
            <p:cNvPr id="714" name="object 714"/>
            <p:cNvSpPr/>
            <p:nvPr/>
          </p:nvSpPr>
          <p:spPr>
            <a:xfrm>
              <a:off x="8116138" y="1174749"/>
              <a:ext cx="37465" cy="3810"/>
            </a:xfrm>
            <a:custGeom>
              <a:avLst/>
              <a:gdLst/>
              <a:ahLst/>
              <a:cxnLst/>
              <a:rect l="l" t="t" r="r" b="b"/>
              <a:pathLst>
                <a:path w="37465" h="3809">
                  <a:moveTo>
                    <a:pt x="37261" y="0"/>
                  </a:moveTo>
                  <a:lnTo>
                    <a:pt x="749" y="0"/>
                  </a:lnTo>
                  <a:lnTo>
                    <a:pt x="749" y="1270"/>
                  </a:lnTo>
                  <a:lnTo>
                    <a:pt x="0" y="1270"/>
                  </a:lnTo>
                  <a:lnTo>
                    <a:pt x="0" y="3810"/>
                  </a:lnTo>
                  <a:lnTo>
                    <a:pt x="37261" y="3810"/>
                  </a:lnTo>
                  <a:lnTo>
                    <a:pt x="37261" y="1270"/>
                  </a:lnTo>
                  <a:lnTo>
                    <a:pt x="37261" y="0"/>
                  </a:lnTo>
                  <a:close/>
                </a:path>
              </a:pathLst>
            </a:custGeom>
            <a:solidFill>
              <a:srgbClr val="A44100"/>
            </a:solidFill>
          </p:spPr>
          <p:txBody>
            <a:bodyPr wrap="square" lIns="0" tIns="0" rIns="0" bIns="0" rtlCol="0"/>
            <a:lstStyle/>
            <a:p>
              <a:endParaRPr/>
            </a:p>
          </p:txBody>
        </p:sp>
        <p:sp>
          <p:nvSpPr>
            <p:cNvPr id="715" name="object 715"/>
            <p:cNvSpPr/>
            <p:nvPr/>
          </p:nvSpPr>
          <p:spPr>
            <a:xfrm>
              <a:off x="8115300" y="1178559"/>
              <a:ext cx="38100" cy="3810"/>
            </a:xfrm>
            <a:custGeom>
              <a:avLst/>
              <a:gdLst/>
              <a:ahLst/>
              <a:cxnLst/>
              <a:rect l="l" t="t" r="r" b="b"/>
              <a:pathLst>
                <a:path w="38100" h="3809">
                  <a:moveTo>
                    <a:pt x="38100" y="0"/>
                  </a:moveTo>
                  <a:lnTo>
                    <a:pt x="203" y="0"/>
                  </a:lnTo>
                  <a:lnTo>
                    <a:pt x="203" y="1270"/>
                  </a:lnTo>
                  <a:lnTo>
                    <a:pt x="0" y="1270"/>
                  </a:lnTo>
                  <a:lnTo>
                    <a:pt x="0" y="3810"/>
                  </a:lnTo>
                  <a:lnTo>
                    <a:pt x="38100" y="3810"/>
                  </a:lnTo>
                  <a:lnTo>
                    <a:pt x="38100" y="1270"/>
                  </a:lnTo>
                  <a:lnTo>
                    <a:pt x="38100" y="0"/>
                  </a:lnTo>
                  <a:close/>
                </a:path>
              </a:pathLst>
            </a:custGeom>
            <a:solidFill>
              <a:srgbClr val="A94300"/>
            </a:solidFill>
          </p:spPr>
          <p:txBody>
            <a:bodyPr wrap="square" lIns="0" tIns="0" rIns="0" bIns="0" rtlCol="0"/>
            <a:lstStyle/>
            <a:p>
              <a:endParaRPr/>
            </a:p>
          </p:txBody>
        </p:sp>
        <p:sp>
          <p:nvSpPr>
            <p:cNvPr id="716" name="object 716"/>
            <p:cNvSpPr/>
            <p:nvPr/>
          </p:nvSpPr>
          <p:spPr>
            <a:xfrm>
              <a:off x="8115300" y="1182369"/>
              <a:ext cx="38100" cy="3810"/>
            </a:xfrm>
            <a:custGeom>
              <a:avLst/>
              <a:gdLst/>
              <a:ahLst/>
              <a:cxnLst/>
              <a:rect l="l" t="t" r="r" b="b"/>
              <a:pathLst>
                <a:path w="38100" h="3809">
                  <a:moveTo>
                    <a:pt x="0" y="3809"/>
                  </a:moveTo>
                  <a:lnTo>
                    <a:pt x="38100" y="3809"/>
                  </a:lnTo>
                  <a:lnTo>
                    <a:pt x="38100" y="0"/>
                  </a:lnTo>
                  <a:lnTo>
                    <a:pt x="0" y="0"/>
                  </a:lnTo>
                  <a:lnTo>
                    <a:pt x="0" y="3809"/>
                  </a:lnTo>
                  <a:close/>
                </a:path>
              </a:pathLst>
            </a:custGeom>
            <a:solidFill>
              <a:srgbClr val="AE4500"/>
            </a:solidFill>
          </p:spPr>
          <p:txBody>
            <a:bodyPr wrap="square" lIns="0" tIns="0" rIns="0" bIns="0" rtlCol="0"/>
            <a:lstStyle/>
            <a:p>
              <a:endParaRPr/>
            </a:p>
          </p:txBody>
        </p:sp>
        <p:sp>
          <p:nvSpPr>
            <p:cNvPr id="717" name="object 717"/>
            <p:cNvSpPr/>
            <p:nvPr/>
          </p:nvSpPr>
          <p:spPr>
            <a:xfrm>
              <a:off x="8115300" y="1184909"/>
              <a:ext cx="38100" cy="5080"/>
            </a:xfrm>
            <a:custGeom>
              <a:avLst/>
              <a:gdLst/>
              <a:ahLst/>
              <a:cxnLst/>
              <a:rect l="l" t="t" r="r" b="b"/>
              <a:pathLst>
                <a:path w="38100" h="5080">
                  <a:moveTo>
                    <a:pt x="0" y="5079"/>
                  </a:moveTo>
                  <a:lnTo>
                    <a:pt x="38100" y="5079"/>
                  </a:lnTo>
                  <a:lnTo>
                    <a:pt x="38100" y="0"/>
                  </a:lnTo>
                  <a:lnTo>
                    <a:pt x="0" y="0"/>
                  </a:lnTo>
                  <a:lnTo>
                    <a:pt x="0" y="5079"/>
                  </a:lnTo>
                  <a:close/>
                </a:path>
              </a:pathLst>
            </a:custGeom>
            <a:solidFill>
              <a:srgbClr val="B44700"/>
            </a:solidFill>
          </p:spPr>
          <p:txBody>
            <a:bodyPr wrap="square" lIns="0" tIns="0" rIns="0" bIns="0" rtlCol="0"/>
            <a:lstStyle/>
            <a:p>
              <a:endParaRPr/>
            </a:p>
          </p:txBody>
        </p:sp>
        <p:sp>
          <p:nvSpPr>
            <p:cNvPr id="718" name="object 718"/>
            <p:cNvSpPr/>
            <p:nvPr/>
          </p:nvSpPr>
          <p:spPr>
            <a:xfrm>
              <a:off x="8115300" y="1188719"/>
              <a:ext cx="38100" cy="3810"/>
            </a:xfrm>
            <a:custGeom>
              <a:avLst/>
              <a:gdLst/>
              <a:ahLst/>
              <a:cxnLst/>
              <a:rect l="l" t="t" r="r" b="b"/>
              <a:pathLst>
                <a:path w="38100" h="3809">
                  <a:moveTo>
                    <a:pt x="0" y="3809"/>
                  </a:moveTo>
                  <a:lnTo>
                    <a:pt x="38100" y="3809"/>
                  </a:lnTo>
                  <a:lnTo>
                    <a:pt x="38100" y="0"/>
                  </a:lnTo>
                  <a:lnTo>
                    <a:pt x="0" y="0"/>
                  </a:lnTo>
                  <a:lnTo>
                    <a:pt x="0" y="3809"/>
                  </a:lnTo>
                  <a:close/>
                </a:path>
              </a:pathLst>
            </a:custGeom>
            <a:solidFill>
              <a:srgbClr val="B94900"/>
            </a:solidFill>
          </p:spPr>
          <p:txBody>
            <a:bodyPr wrap="square" lIns="0" tIns="0" rIns="0" bIns="0" rtlCol="0"/>
            <a:lstStyle/>
            <a:p>
              <a:endParaRPr/>
            </a:p>
          </p:txBody>
        </p:sp>
        <p:sp>
          <p:nvSpPr>
            <p:cNvPr id="719" name="object 719"/>
            <p:cNvSpPr/>
            <p:nvPr/>
          </p:nvSpPr>
          <p:spPr>
            <a:xfrm>
              <a:off x="8115300" y="1192529"/>
              <a:ext cx="38100" cy="3810"/>
            </a:xfrm>
            <a:custGeom>
              <a:avLst/>
              <a:gdLst/>
              <a:ahLst/>
              <a:cxnLst/>
              <a:rect l="l" t="t" r="r" b="b"/>
              <a:pathLst>
                <a:path w="38100" h="3809">
                  <a:moveTo>
                    <a:pt x="0" y="3810"/>
                  </a:moveTo>
                  <a:lnTo>
                    <a:pt x="38100" y="3810"/>
                  </a:lnTo>
                  <a:lnTo>
                    <a:pt x="38100" y="0"/>
                  </a:lnTo>
                  <a:lnTo>
                    <a:pt x="0" y="0"/>
                  </a:lnTo>
                  <a:lnTo>
                    <a:pt x="0" y="3810"/>
                  </a:lnTo>
                  <a:close/>
                </a:path>
              </a:pathLst>
            </a:custGeom>
            <a:solidFill>
              <a:srgbClr val="BE4B00"/>
            </a:solidFill>
          </p:spPr>
          <p:txBody>
            <a:bodyPr wrap="square" lIns="0" tIns="0" rIns="0" bIns="0" rtlCol="0"/>
            <a:lstStyle/>
            <a:p>
              <a:endParaRPr/>
            </a:p>
          </p:txBody>
        </p:sp>
        <p:sp>
          <p:nvSpPr>
            <p:cNvPr id="720" name="object 720"/>
            <p:cNvSpPr/>
            <p:nvPr/>
          </p:nvSpPr>
          <p:spPr>
            <a:xfrm>
              <a:off x="8115300" y="1196340"/>
              <a:ext cx="38100" cy="3810"/>
            </a:xfrm>
            <a:custGeom>
              <a:avLst/>
              <a:gdLst/>
              <a:ahLst/>
              <a:cxnLst/>
              <a:rect l="l" t="t" r="r" b="b"/>
              <a:pathLst>
                <a:path w="38100" h="3809">
                  <a:moveTo>
                    <a:pt x="0" y="3810"/>
                  </a:moveTo>
                  <a:lnTo>
                    <a:pt x="38100" y="3810"/>
                  </a:lnTo>
                  <a:lnTo>
                    <a:pt x="38100" y="0"/>
                  </a:lnTo>
                  <a:lnTo>
                    <a:pt x="0" y="0"/>
                  </a:lnTo>
                  <a:lnTo>
                    <a:pt x="0" y="3810"/>
                  </a:lnTo>
                  <a:close/>
                </a:path>
              </a:pathLst>
            </a:custGeom>
            <a:solidFill>
              <a:srgbClr val="C44D00"/>
            </a:solidFill>
          </p:spPr>
          <p:txBody>
            <a:bodyPr wrap="square" lIns="0" tIns="0" rIns="0" bIns="0" rtlCol="0"/>
            <a:lstStyle/>
            <a:p>
              <a:endParaRPr/>
            </a:p>
          </p:txBody>
        </p:sp>
        <p:sp>
          <p:nvSpPr>
            <p:cNvPr id="721" name="object 721"/>
            <p:cNvSpPr/>
            <p:nvPr/>
          </p:nvSpPr>
          <p:spPr>
            <a:xfrm>
              <a:off x="8116570" y="1200150"/>
              <a:ext cx="36830" cy="3810"/>
            </a:xfrm>
            <a:custGeom>
              <a:avLst/>
              <a:gdLst/>
              <a:ahLst/>
              <a:cxnLst/>
              <a:rect l="l" t="t" r="r" b="b"/>
              <a:pathLst>
                <a:path w="36829" h="3809">
                  <a:moveTo>
                    <a:pt x="0" y="3810"/>
                  </a:moveTo>
                  <a:lnTo>
                    <a:pt x="36829" y="3810"/>
                  </a:lnTo>
                  <a:lnTo>
                    <a:pt x="36829" y="0"/>
                  </a:lnTo>
                  <a:lnTo>
                    <a:pt x="0" y="0"/>
                  </a:lnTo>
                  <a:lnTo>
                    <a:pt x="0" y="3810"/>
                  </a:lnTo>
                  <a:close/>
                </a:path>
              </a:pathLst>
            </a:custGeom>
            <a:solidFill>
              <a:srgbClr val="C94F00"/>
            </a:solidFill>
          </p:spPr>
          <p:txBody>
            <a:bodyPr wrap="square" lIns="0" tIns="0" rIns="0" bIns="0" rtlCol="0"/>
            <a:lstStyle/>
            <a:p>
              <a:endParaRPr/>
            </a:p>
          </p:txBody>
        </p:sp>
        <p:sp>
          <p:nvSpPr>
            <p:cNvPr id="722" name="object 722"/>
            <p:cNvSpPr/>
            <p:nvPr/>
          </p:nvSpPr>
          <p:spPr>
            <a:xfrm>
              <a:off x="8119732" y="1203959"/>
              <a:ext cx="34290" cy="3810"/>
            </a:xfrm>
            <a:custGeom>
              <a:avLst/>
              <a:gdLst/>
              <a:ahLst/>
              <a:cxnLst/>
              <a:rect l="l" t="t" r="r" b="b"/>
              <a:pathLst>
                <a:path w="34290" h="3809">
                  <a:moveTo>
                    <a:pt x="33667" y="0"/>
                  </a:moveTo>
                  <a:lnTo>
                    <a:pt x="0" y="0"/>
                  </a:lnTo>
                  <a:lnTo>
                    <a:pt x="0" y="2540"/>
                  </a:lnTo>
                  <a:lnTo>
                    <a:pt x="965" y="2540"/>
                  </a:lnTo>
                  <a:lnTo>
                    <a:pt x="965" y="3810"/>
                  </a:lnTo>
                  <a:lnTo>
                    <a:pt x="33667" y="3810"/>
                  </a:lnTo>
                  <a:lnTo>
                    <a:pt x="33667" y="2540"/>
                  </a:lnTo>
                  <a:lnTo>
                    <a:pt x="33667" y="0"/>
                  </a:lnTo>
                  <a:close/>
                </a:path>
              </a:pathLst>
            </a:custGeom>
            <a:solidFill>
              <a:srgbClr val="CE5100"/>
            </a:solidFill>
          </p:spPr>
          <p:txBody>
            <a:bodyPr wrap="square" lIns="0" tIns="0" rIns="0" bIns="0" rtlCol="0"/>
            <a:lstStyle/>
            <a:p>
              <a:endParaRPr/>
            </a:p>
          </p:txBody>
        </p:sp>
        <p:sp>
          <p:nvSpPr>
            <p:cNvPr id="723" name="object 723"/>
            <p:cNvSpPr/>
            <p:nvPr/>
          </p:nvSpPr>
          <p:spPr>
            <a:xfrm>
              <a:off x="8121015" y="1207769"/>
              <a:ext cx="32384" cy="3810"/>
            </a:xfrm>
            <a:custGeom>
              <a:avLst/>
              <a:gdLst/>
              <a:ahLst/>
              <a:cxnLst/>
              <a:rect l="l" t="t" r="r" b="b"/>
              <a:pathLst>
                <a:path w="32384" h="3809">
                  <a:moveTo>
                    <a:pt x="0" y="3809"/>
                  </a:moveTo>
                  <a:lnTo>
                    <a:pt x="32384" y="3809"/>
                  </a:lnTo>
                  <a:lnTo>
                    <a:pt x="32384" y="0"/>
                  </a:lnTo>
                  <a:lnTo>
                    <a:pt x="0" y="0"/>
                  </a:lnTo>
                  <a:lnTo>
                    <a:pt x="0" y="3809"/>
                  </a:lnTo>
                  <a:close/>
                </a:path>
              </a:pathLst>
            </a:custGeom>
            <a:solidFill>
              <a:srgbClr val="D35400"/>
            </a:solidFill>
          </p:spPr>
          <p:txBody>
            <a:bodyPr wrap="square" lIns="0" tIns="0" rIns="0" bIns="0" rtlCol="0"/>
            <a:lstStyle/>
            <a:p>
              <a:endParaRPr/>
            </a:p>
          </p:txBody>
        </p:sp>
        <p:sp>
          <p:nvSpPr>
            <p:cNvPr id="724" name="object 724"/>
            <p:cNvSpPr/>
            <p:nvPr/>
          </p:nvSpPr>
          <p:spPr>
            <a:xfrm>
              <a:off x="8122920" y="1211579"/>
              <a:ext cx="30480" cy="3810"/>
            </a:xfrm>
            <a:custGeom>
              <a:avLst/>
              <a:gdLst/>
              <a:ahLst/>
              <a:cxnLst/>
              <a:rect l="l" t="t" r="r" b="b"/>
              <a:pathLst>
                <a:path w="30479" h="3809">
                  <a:moveTo>
                    <a:pt x="0" y="3810"/>
                  </a:moveTo>
                  <a:lnTo>
                    <a:pt x="30479" y="3810"/>
                  </a:lnTo>
                  <a:lnTo>
                    <a:pt x="30479" y="0"/>
                  </a:lnTo>
                  <a:lnTo>
                    <a:pt x="0" y="0"/>
                  </a:lnTo>
                  <a:lnTo>
                    <a:pt x="0" y="3810"/>
                  </a:lnTo>
                  <a:close/>
                </a:path>
              </a:pathLst>
            </a:custGeom>
            <a:solidFill>
              <a:srgbClr val="D95600"/>
            </a:solidFill>
          </p:spPr>
          <p:txBody>
            <a:bodyPr wrap="square" lIns="0" tIns="0" rIns="0" bIns="0" rtlCol="0"/>
            <a:lstStyle/>
            <a:p>
              <a:endParaRPr/>
            </a:p>
          </p:txBody>
        </p:sp>
        <p:sp>
          <p:nvSpPr>
            <p:cNvPr id="725" name="object 725"/>
            <p:cNvSpPr/>
            <p:nvPr/>
          </p:nvSpPr>
          <p:spPr>
            <a:xfrm>
              <a:off x="8124613" y="1214119"/>
              <a:ext cx="29209" cy="5080"/>
            </a:xfrm>
            <a:custGeom>
              <a:avLst/>
              <a:gdLst/>
              <a:ahLst/>
              <a:cxnLst/>
              <a:rect l="l" t="t" r="r" b="b"/>
              <a:pathLst>
                <a:path w="29209" h="5080">
                  <a:moveTo>
                    <a:pt x="0" y="5079"/>
                  </a:moveTo>
                  <a:lnTo>
                    <a:pt x="28786" y="5079"/>
                  </a:lnTo>
                  <a:lnTo>
                    <a:pt x="28786" y="0"/>
                  </a:lnTo>
                  <a:lnTo>
                    <a:pt x="0" y="0"/>
                  </a:lnTo>
                  <a:lnTo>
                    <a:pt x="0" y="5079"/>
                  </a:lnTo>
                  <a:close/>
                </a:path>
              </a:pathLst>
            </a:custGeom>
            <a:solidFill>
              <a:srgbClr val="DE5800"/>
            </a:solidFill>
          </p:spPr>
          <p:txBody>
            <a:bodyPr wrap="square" lIns="0" tIns="0" rIns="0" bIns="0" rtlCol="0"/>
            <a:lstStyle/>
            <a:p>
              <a:endParaRPr/>
            </a:p>
          </p:txBody>
        </p:sp>
        <p:sp>
          <p:nvSpPr>
            <p:cNvPr id="726" name="object 726"/>
            <p:cNvSpPr/>
            <p:nvPr/>
          </p:nvSpPr>
          <p:spPr>
            <a:xfrm>
              <a:off x="8129270" y="1217929"/>
              <a:ext cx="24130" cy="3810"/>
            </a:xfrm>
            <a:custGeom>
              <a:avLst/>
              <a:gdLst/>
              <a:ahLst/>
              <a:cxnLst/>
              <a:rect l="l" t="t" r="r" b="b"/>
              <a:pathLst>
                <a:path w="24129" h="3809">
                  <a:moveTo>
                    <a:pt x="0" y="3810"/>
                  </a:moveTo>
                  <a:lnTo>
                    <a:pt x="24129" y="3810"/>
                  </a:lnTo>
                  <a:lnTo>
                    <a:pt x="24129" y="0"/>
                  </a:lnTo>
                  <a:lnTo>
                    <a:pt x="0" y="0"/>
                  </a:lnTo>
                  <a:lnTo>
                    <a:pt x="0" y="3810"/>
                  </a:lnTo>
                  <a:close/>
                </a:path>
              </a:pathLst>
            </a:custGeom>
            <a:solidFill>
              <a:srgbClr val="E35A00"/>
            </a:solidFill>
          </p:spPr>
          <p:txBody>
            <a:bodyPr wrap="square" lIns="0" tIns="0" rIns="0" bIns="0" rtlCol="0"/>
            <a:lstStyle/>
            <a:p>
              <a:endParaRPr/>
            </a:p>
          </p:txBody>
        </p:sp>
        <p:sp>
          <p:nvSpPr>
            <p:cNvPr id="727" name="object 727"/>
            <p:cNvSpPr/>
            <p:nvPr/>
          </p:nvSpPr>
          <p:spPr>
            <a:xfrm>
              <a:off x="8133702" y="1221739"/>
              <a:ext cx="20320" cy="3810"/>
            </a:xfrm>
            <a:custGeom>
              <a:avLst/>
              <a:gdLst/>
              <a:ahLst/>
              <a:cxnLst/>
              <a:rect l="l" t="t" r="r" b="b"/>
              <a:pathLst>
                <a:path w="20320" h="3809">
                  <a:moveTo>
                    <a:pt x="19697" y="0"/>
                  </a:moveTo>
                  <a:lnTo>
                    <a:pt x="0" y="0"/>
                  </a:lnTo>
                  <a:lnTo>
                    <a:pt x="0" y="2540"/>
                  </a:lnTo>
                  <a:lnTo>
                    <a:pt x="3187" y="2540"/>
                  </a:lnTo>
                  <a:lnTo>
                    <a:pt x="3187" y="3810"/>
                  </a:lnTo>
                  <a:lnTo>
                    <a:pt x="19697" y="3810"/>
                  </a:lnTo>
                  <a:lnTo>
                    <a:pt x="19697" y="2540"/>
                  </a:lnTo>
                  <a:lnTo>
                    <a:pt x="19697" y="0"/>
                  </a:lnTo>
                  <a:close/>
                </a:path>
              </a:pathLst>
            </a:custGeom>
            <a:solidFill>
              <a:srgbClr val="E85C00"/>
            </a:solidFill>
          </p:spPr>
          <p:txBody>
            <a:bodyPr wrap="square" lIns="0" tIns="0" rIns="0" bIns="0" rtlCol="0"/>
            <a:lstStyle/>
            <a:p>
              <a:endParaRPr/>
            </a:p>
          </p:txBody>
        </p:sp>
        <p:sp>
          <p:nvSpPr>
            <p:cNvPr id="728" name="object 728"/>
            <p:cNvSpPr/>
            <p:nvPr/>
          </p:nvSpPr>
          <p:spPr>
            <a:xfrm>
              <a:off x="8138160" y="1225550"/>
              <a:ext cx="15240" cy="3810"/>
            </a:xfrm>
            <a:custGeom>
              <a:avLst/>
              <a:gdLst/>
              <a:ahLst/>
              <a:cxnLst/>
              <a:rect l="l" t="t" r="r" b="b"/>
              <a:pathLst>
                <a:path w="15240" h="3809">
                  <a:moveTo>
                    <a:pt x="0" y="3810"/>
                  </a:moveTo>
                  <a:lnTo>
                    <a:pt x="15239" y="3810"/>
                  </a:lnTo>
                  <a:lnTo>
                    <a:pt x="15239" y="0"/>
                  </a:lnTo>
                  <a:lnTo>
                    <a:pt x="0" y="0"/>
                  </a:lnTo>
                  <a:lnTo>
                    <a:pt x="0" y="3810"/>
                  </a:lnTo>
                  <a:close/>
                </a:path>
              </a:pathLst>
            </a:custGeom>
            <a:solidFill>
              <a:srgbClr val="EE5E00"/>
            </a:solidFill>
          </p:spPr>
          <p:txBody>
            <a:bodyPr wrap="square" lIns="0" tIns="0" rIns="0" bIns="0" rtlCol="0"/>
            <a:lstStyle/>
            <a:p>
              <a:endParaRPr/>
            </a:p>
          </p:txBody>
        </p:sp>
        <p:sp>
          <p:nvSpPr>
            <p:cNvPr id="729" name="object 729"/>
            <p:cNvSpPr/>
            <p:nvPr/>
          </p:nvSpPr>
          <p:spPr>
            <a:xfrm>
              <a:off x="8145145" y="1229359"/>
              <a:ext cx="8255" cy="2540"/>
            </a:xfrm>
            <a:custGeom>
              <a:avLst/>
              <a:gdLst/>
              <a:ahLst/>
              <a:cxnLst/>
              <a:rect l="l" t="t" r="r" b="b"/>
              <a:pathLst>
                <a:path w="8254" h="2540">
                  <a:moveTo>
                    <a:pt x="0" y="2539"/>
                  </a:moveTo>
                  <a:lnTo>
                    <a:pt x="8254" y="2539"/>
                  </a:lnTo>
                  <a:lnTo>
                    <a:pt x="8254" y="0"/>
                  </a:lnTo>
                  <a:lnTo>
                    <a:pt x="0" y="0"/>
                  </a:lnTo>
                  <a:lnTo>
                    <a:pt x="0" y="2539"/>
                  </a:lnTo>
                  <a:close/>
                </a:path>
              </a:pathLst>
            </a:custGeom>
            <a:solidFill>
              <a:srgbClr val="F36000"/>
            </a:solidFill>
          </p:spPr>
          <p:txBody>
            <a:bodyPr wrap="square" lIns="0" tIns="0" rIns="0" bIns="0" rtlCol="0"/>
            <a:lstStyle/>
            <a:p>
              <a:endParaRPr/>
            </a:p>
          </p:txBody>
        </p:sp>
        <p:sp>
          <p:nvSpPr>
            <p:cNvPr id="730" name="object 730"/>
            <p:cNvSpPr/>
            <p:nvPr/>
          </p:nvSpPr>
          <p:spPr>
            <a:xfrm>
              <a:off x="8135620" y="1143000"/>
              <a:ext cx="17780" cy="3810"/>
            </a:xfrm>
            <a:custGeom>
              <a:avLst/>
              <a:gdLst/>
              <a:ahLst/>
              <a:cxnLst/>
              <a:rect l="l" t="t" r="r" b="b"/>
              <a:pathLst>
                <a:path w="17779" h="3809">
                  <a:moveTo>
                    <a:pt x="0" y="3810"/>
                  </a:moveTo>
                  <a:lnTo>
                    <a:pt x="17779" y="3810"/>
                  </a:lnTo>
                  <a:lnTo>
                    <a:pt x="17779" y="0"/>
                  </a:lnTo>
                  <a:lnTo>
                    <a:pt x="0" y="0"/>
                  </a:lnTo>
                  <a:lnTo>
                    <a:pt x="0" y="3810"/>
                  </a:lnTo>
                  <a:close/>
                </a:path>
              </a:pathLst>
            </a:custGeom>
            <a:solidFill>
              <a:srgbClr val="752E00"/>
            </a:solidFill>
          </p:spPr>
          <p:txBody>
            <a:bodyPr wrap="square" lIns="0" tIns="0" rIns="0" bIns="0" rtlCol="0"/>
            <a:lstStyle/>
            <a:p>
              <a:endParaRPr/>
            </a:p>
          </p:txBody>
        </p:sp>
        <p:sp>
          <p:nvSpPr>
            <p:cNvPr id="731" name="object 731"/>
            <p:cNvSpPr/>
            <p:nvPr/>
          </p:nvSpPr>
          <p:spPr>
            <a:xfrm>
              <a:off x="8129270" y="1145540"/>
              <a:ext cx="24130" cy="3810"/>
            </a:xfrm>
            <a:custGeom>
              <a:avLst/>
              <a:gdLst/>
              <a:ahLst/>
              <a:cxnLst/>
              <a:rect l="l" t="t" r="r" b="b"/>
              <a:pathLst>
                <a:path w="24129" h="3809">
                  <a:moveTo>
                    <a:pt x="0" y="3810"/>
                  </a:moveTo>
                  <a:lnTo>
                    <a:pt x="24129" y="3810"/>
                  </a:lnTo>
                  <a:lnTo>
                    <a:pt x="24129" y="0"/>
                  </a:lnTo>
                  <a:lnTo>
                    <a:pt x="0" y="0"/>
                  </a:lnTo>
                  <a:lnTo>
                    <a:pt x="0" y="3810"/>
                  </a:lnTo>
                  <a:close/>
                </a:path>
              </a:pathLst>
            </a:custGeom>
            <a:solidFill>
              <a:srgbClr val="7C3000"/>
            </a:solidFill>
          </p:spPr>
          <p:txBody>
            <a:bodyPr wrap="square" lIns="0" tIns="0" rIns="0" bIns="0" rtlCol="0"/>
            <a:lstStyle/>
            <a:p>
              <a:endParaRPr/>
            </a:p>
          </p:txBody>
        </p:sp>
        <p:sp>
          <p:nvSpPr>
            <p:cNvPr id="732" name="object 732"/>
            <p:cNvSpPr/>
            <p:nvPr/>
          </p:nvSpPr>
          <p:spPr>
            <a:xfrm>
              <a:off x="8125460" y="1149350"/>
              <a:ext cx="27940" cy="3810"/>
            </a:xfrm>
            <a:custGeom>
              <a:avLst/>
              <a:gdLst/>
              <a:ahLst/>
              <a:cxnLst/>
              <a:rect l="l" t="t" r="r" b="b"/>
              <a:pathLst>
                <a:path w="27940" h="3809">
                  <a:moveTo>
                    <a:pt x="0" y="3810"/>
                  </a:moveTo>
                  <a:lnTo>
                    <a:pt x="27940" y="3810"/>
                  </a:lnTo>
                  <a:lnTo>
                    <a:pt x="27940" y="0"/>
                  </a:lnTo>
                  <a:lnTo>
                    <a:pt x="0" y="0"/>
                  </a:lnTo>
                  <a:lnTo>
                    <a:pt x="0" y="3810"/>
                  </a:lnTo>
                  <a:close/>
                </a:path>
              </a:pathLst>
            </a:custGeom>
            <a:solidFill>
              <a:srgbClr val="833300"/>
            </a:solidFill>
          </p:spPr>
          <p:txBody>
            <a:bodyPr wrap="square" lIns="0" tIns="0" rIns="0" bIns="0" rtlCol="0"/>
            <a:lstStyle/>
            <a:p>
              <a:endParaRPr/>
            </a:p>
          </p:txBody>
        </p:sp>
        <p:sp>
          <p:nvSpPr>
            <p:cNvPr id="733" name="object 733"/>
            <p:cNvSpPr/>
            <p:nvPr/>
          </p:nvSpPr>
          <p:spPr>
            <a:xfrm>
              <a:off x="8121650" y="1153159"/>
              <a:ext cx="31750" cy="3810"/>
            </a:xfrm>
            <a:custGeom>
              <a:avLst/>
              <a:gdLst/>
              <a:ahLst/>
              <a:cxnLst/>
              <a:rect l="l" t="t" r="r" b="b"/>
              <a:pathLst>
                <a:path w="31750" h="3809">
                  <a:moveTo>
                    <a:pt x="0" y="3810"/>
                  </a:moveTo>
                  <a:lnTo>
                    <a:pt x="31750" y="3810"/>
                  </a:lnTo>
                  <a:lnTo>
                    <a:pt x="31750" y="0"/>
                  </a:lnTo>
                  <a:lnTo>
                    <a:pt x="0" y="0"/>
                  </a:lnTo>
                  <a:lnTo>
                    <a:pt x="0" y="3810"/>
                  </a:lnTo>
                  <a:close/>
                </a:path>
              </a:pathLst>
            </a:custGeom>
            <a:solidFill>
              <a:srgbClr val="8A3600"/>
            </a:solidFill>
          </p:spPr>
          <p:txBody>
            <a:bodyPr wrap="square" lIns="0" tIns="0" rIns="0" bIns="0" rtlCol="0"/>
            <a:lstStyle/>
            <a:p>
              <a:endParaRPr/>
            </a:p>
          </p:txBody>
        </p:sp>
        <p:sp>
          <p:nvSpPr>
            <p:cNvPr id="734" name="object 734"/>
            <p:cNvSpPr/>
            <p:nvPr/>
          </p:nvSpPr>
          <p:spPr>
            <a:xfrm>
              <a:off x="8119745" y="1156969"/>
              <a:ext cx="33655" cy="3810"/>
            </a:xfrm>
            <a:custGeom>
              <a:avLst/>
              <a:gdLst/>
              <a:ahLst/>
              <a:cxnLst/>
              <a:rect l="l" t="t" r="r" b="b"/>
              <a:pathLst>
                <a:path w="33654" h="3809">
                  <a:moveTo>
                    <a:pt x="33655" y="0"/>
                  </a:moveTo>
                  <a:lnTo>
                    <a:pt x="1270" y="0"/>
                  </a:lnTo>
                  <a:lnTo>
                    <a:pt x="1270" y="1270"/>
                  </a:lnTo>
                  <a:lnTo>
                    <a:pt x="0" y="1270"/>
                  </a:lnTo>
                  <a:lnTo>
                    <a:pt x="0" y="3810"/>
                  </a:lnTo>
                  <a:lnTo>
                    <a:pt x="33655" y="3810"/>
                  </a:lnTo>
                  <a:lnTo>
                    <a:pt x="33655" y="1270"/>
                  </a:lnTo>
                  <a:lnTo>
                    <a:pt x="33655" y="0"/>
                  </a:lnTo>
                  <a:close/>
                </a:path>
              </a:pathLst>
            </a:custGeom>
            <a:solidFill>
              <a:srgbClr val="913900"/>
            </a:solidFill>
          </p:spPr>
          <p:txBody>
            <a:bodyPr wrap="square" lIns="0" tIns="0" rIns="0" bIns="0" rtlCol="0"/>
            <a:lstStyle/>
            <a:p>
              <a:endParaRPr/>
            </a:p>
          </p:txBody>
        </p:sp>
        <p:sp>
          <p:nvSpPr>
            <p:cNvPr id="735" name="object 735"/>
            <p:cNvSpPr/>
            <p:nvPr/>
          </p:nvSpPr>
          <p:spPr>
            <a:xfrm>
              <a:off x="8117416" y="1160779"/>
              <a:ext cx="36195" cy="3810"/>
            </a:xfrm>
            <a:custGeom>
              <a:avLst/>
              <a:gdLst/>
              <a:ahLst/>
              <a:cxnLst/>
              <a:rect l="l" t="t" r="r" b="b"/>
              <a:pathLst>
                <a:path w="36195" h="3809">
                  <a:moveTo>
                    <a:pt x="0" y="3810"/>
                  </a:moveTo>
                  <a:lnTo>
                    <a:pt x="35983" y="3810"/>
                  </a:lnTo>
                  <a:lnTo>
                    <a:pt x="35983" y="0"/>
                  </a:lnTo>
                  <a:lnTo>
                    <a:pt x="0" y="0"/>
                  </a:lnTo>
                  <a:lnTo>
                    <a:pt x="0" y="3810"/>
                  </a:lnTo>
                  <a:close/>
                </a:path>
              </a:pathLst>
            </a:custGeom>
            <a:solidFill>
              <a:srgbClr val="993C00"/>
            </a:solidFill>
          </p:spPr>
          <p:txBody>
            <a:bodyPr wrap="square" lIns="0" tIns="0" rIns="0" bIns="0" rtlCol="0"/>
            <a:lstStyle/>
            <a:p>
              <a:endParaRPr/>
            </a:p>
          </p:txBody>
        </p:sp>
        <p:sp>
          <p:nvSpPr>
            <p:cNvPr id="736" name="object 736"/>
            <p:cNvSpPr/>
            <p:nvPr/>
          </p:nvSpPr>
          <p:spPr>
            <a:xfrm>
              <a:off x="8115300" y="1163319"/>
              <a:ext cx="38100" cy="5080"/>
            </a:xfrm>
            <a:custGeom>
              <a:avLst/>
              <a:gdLst/>
              <a:ahLst/>
              <a:cxnLst/>
              <a:rect l="l" t="t" r="r" b="b"/>
              <a:pathLst>
                <a:path w="38100" h="5080">
                  <a:moveTo>
                    <a:pt x="0" y="5079"/>
                  </a:moveTo>
                  <a:lnTo>
                    <a:pt x="38100" y="5079"/>
                  </a:lnTo>
                  <a:lnTo>
                    <a:pt x="38100" y="0"/>
                  </a:lnTo>
                  <a:lnTo>
                    <a:pt x="0" y="0"/>
                  </a:lnTo>
                  <a:lnTo>
                    <a:pt x="0" y="5079"/>
                  </a:lnTo>
                  <a:close/>
                </a:path>
              </a:pathLst>
            </a:custGeom>
            <a:solidFill>
              <a:srgbClr val="A03F00"/>
            </a:solidFill>
          </p:spPr>
          <p:txBody>
            <a:bodyPr wrap="square" lIns="0" tIns="0" rIns="0" bIns="0" rtlCol="0"/>
            <a:lstStyle/>
            <a:p>
              <a:endParaRPr/>
            </a:p>
          </p:txBody>
        </p:sp>
        <p:sp>
          <p:nvSpPr>
            <p:cNvPr id="737" name="object 737"/>
            <p:cNvSpPr/>
            <p:nvPr/>
          </p:nvSpPr>
          <p:spPr>
            <a:xfrm>
              <a:off x="8115300" y="1167129"/>
              <a:ext cx="38100" cy="3810"/>
            </a:xfrm>
            <a:custGeom>
              <a:avLst/>
              <a:gdLst/>
              <a:ahLst/>
              <a:cxnLst/>
              <a:rect l="l" t="t" r="r" b="b"/>
              <a:pathLst>
                <a:path w="38100" h="3809">
                  <a:moveTo>
                    <a:pt x="38100" y="0"/>
                  </a:moveTo>
                  <a:lnTo>
                    <a:pt x="635" y="0"/>
                  </a:lnTo>
                  <a:lnTo>
                    <a:pt x="635" y="1270"/>
                  </a:lnTo>
                  <a:lnTo>
                    <a:pt x="0" y="1270"/>
                  </a:lnTo>
                  <a:lnTo>
                    <a:pt x="0" y="3810"/>
                  </a:lnTo>
                  <a:lnTo>
                    <a:pt x="38100" y="3810"/>
                  </a:lnTo>
                  <a:lnTo>
                    <a:pt x="38100" y="1270"/>
                  </a:lnTo>
                  <a:lnTo>
                    <a:pt x="38100" y="0"/>
                  </a:lnTo>
                  <a:close/>
                </a:path>
              </a:pathLst>
            </a:custGeom>
            <a:solidFill>
              <a:srgbClr val="A74200"/>
            </a:solidFill>
          </p:spPr>
          <p:txBody>
            <a:bodyPr wrap="square" lIns="0" tIns="0" rIns="0" bIns="0" rtlCol="0"/>
            <a:lstStyle/>
            <a:p>
              <a:endParaRPr/>
            </a:p>
          </p:txBody>
        </p:sp>
        <p:sp>
          <p:nvSpPr>
            <p:cNvPr id="738" name="object 738"/>
            <p:cNvSpPr/>
            <p:nvPr/>
          </p:nvSpPr>
          <p:spPr>
            <a:xfrm>
              <a:off x="8115300" y="1170940"/>
              <a:ext cx="38100" cy="5080"/>
            </a:xfrm>
            <a:custGeom>
              <a:avLst/>
              <a:gdLst/>
              <a:ahLst/>
              <a:cxnLst/>
              <a:rect l="l" t="t" r="r" b="b"/>
              <a:pathLst>
                <a:path w="38100" h="5080">
                  <a:moveTo>
                    <a:pt x="0" y="5080"/>
                  </a:moveTo>
                  <a:lnTo>
                    <a:pt x="38100" y="5080"/>
                  </a:lnTo>
                  <a:lnTo>
                    <a:pt x="38100" y="0"/>
                  </a:lnTo>
                  <a:lnTo>
                    <a:pt x="0" y="0"/>
                  </a:lnTo>
                  <a:lnTo>
                    <a:pt x="0" y="5080"/>
                  </a:lnTo>
                  <a:close/>
                </a:path>
              </a:pathLst>
            </a:custGeom>
            <a:solidFill>
              <a:srgbClr val="AE4500"/>
            </a:solidFill>
          </p:spPr>
          <p:txBody>
            <a:bodyPr wrap="square" lIns="0" tIns="0" rIns="0" bIns="0" rtlCol="0"/>
            <a:lstStyle/>
            <a:p>
              <a:endParaRPr/>
            </a:p>
          </p:txBody>
        </p:sp>
        <p:sp>
          <p:nvSpPr>
            <p:cNvPr id="739" name="object 739"/>
            <p:cNvSpPr/>
            <p:nvPr/>
          </p:nvSpPr>
          <p:spPr>
            <a:xfrm>
              <a:off x="8115300" y="1174750"/>
              <a:ext cx="38100" cy="3810"/>
            </a:xfrm>
            <a:custGeom>
              <a:avLst/>
              <a:gdLst/>
              <a:ahLst/>
              <a:cxnLst/>
              <a:rect l="l" t="t" r="r" b="b"/>
              <a:pathLst>
                <a:path w="38100" h="3809">
                  <a:moveTo>
                    <a:pt x="0" y="3810"/>
                  </a:moveTo>
                  <a:lnTo>
                    <a:pt x="38100" y="3810"/>
                  </a:lnTo>
                  <a:lnTo>
                    <a:pt x="38100" y="0"/>
                  </a:lnTo>
                  <a:lnTo>
                    <a:pt x="0" y="0"/>
                  </a:lnTo>
                  <a:lnTo>
                    <a:pt x="0" y="3810"/>
                  </a:lnTo>
                  <a:close/>
                </a:path>
              </a:pathLst>
            </a:custGeom>
            <a:solidFill>
              <a:srgbClr val="B54800"/>
            </a:solidFill>
          </p:spPr>
          <p:txBody>
            <a:bodyPr wrap="square" lIns="0" tIns="0" rIns="0" bIns="0" rtlCol="0"/>
            <a:lstStyle/>
            <a:p>
              <a:endParaRPr/>
            </a:p>
          </p:txBody>
        </p:sp>
        <p:sp>
          <p:nvSpPr>
            <p:cNvPr id="740" name="object 740"/>
            <p:cNvSpPr/>
            <p:nvPr/>
          </p:nvSpPr>
          <p:spPr>
            <a:xfrm>
              <a:off x="8115300" y="1178559"/>
              <a:ext cx="38100" cy="3810"/>
            </a:xfrm>
            <a:custGeom>
              <a:avLst/>
              <a:gdLst/>
              <a:ahLst/>
              <a:cxnLst/>
              <a:rect l="l" t="t" r="r" b="b"/>
              <a:pathLst>
                <a:path w="38100" h="3809">
                  <a:moveTo>
                    <a:pt x="38100" y="0"/>
                  </a:moveTo>
                  <a:lnTo>
                    <a:pt x="0" y="0"/>
                  </a:lnTo>
                  <a:lnTo>
                    <a:pt x="0" y="2540"/>
                  </a:lnTo>
                  <a:lnTo>
                    <a:pt x="203" y="2540"/>
                  </a:lnTo>
                  <a:lnTo>
                    <a:pt x="203" y="3810"/>
                  </a:lnTo>
                  <a:lnTo>
                    <a:pt x="38100" y="3810"/>
                  </a:lnTo>
                  <a:lnTo>
                    <a:pt x="38100" y="2540"/>
                  </a:lnTo>
                  <a:lnTo>
                    <a:pt x="38100" y="0"/>
                  </a:lnTo>
                  <a:close/>
                </a:path>
              </a:pathLst>
            </a:custGeom>
            <a:solidFill>
              <a:srgbClr val="BD4A00"/>
            </a:solidFill>
          </p:spPr>
          <p:txBody>
            <a:bodyPr wrap="square" lIns="0" tIns="0" rIns="0" bIns="0" rtlCol="0"/>
            <a:lstStyle/>
            <a:p>
              <a:endParaRPr/>
            </a:p>
          </p:txBody>
        </p:sp>
        <p:sp>
          <p:nvSpPr>
            <p:cNvPr id="741" name="object 741"/>
            <p:cNvSpPr/>
            <p:nvPr/>
          </p:nvSpPr>
          <p:spPr>
            <a:xfrm>
              <a:off x="8116138" y="1182369"/>
              <a:ext cx="37465" cy="3810"/>
            </a:xfrm>
            <a:custGeom>
              <a:avLst/>
              <a:gdLst/>
              <a:ahLst/>
              <a:cxnLst/>
              <a:rect l="l" t="t" r="r" b="b"/>
              <a:pathLst>
                <a:path w="37465" h="3809">
                  <a:moveTo>
                    <a:pt x="37261" y="0"/>
                  </a:moveTo>
                  <a:lnTo>
                    <a:pt x="0" y="0"/>
                  </a:lnTo>
                  <a:lnTo>
                    <a:pt x="0" y="2540"/>
                  </a:lnTo>
                  <a:lnTo>
                    <a:pt x="749" y="2540"/>
                  </a:lnTo>
                  <a:lnTo>
                    <a:pt x="749" y="3810"/>
                  </a:lnTo>
                  <a:lnTo>
                    <a:pt x="37261" y="3810"/>
                  </a:lnTo>
                  <a:lnTo>
                    <a:pt x="37261" y="2540"/>
                  </a:lnTo>
                  <a:lnTo>
                    <a:pt x="37261" y="0"/>
                  </a:lnTo>
                  <a:close/>
                </a:path>
              </a:pathLst>
            </a:custGeom>
            <a:solidFill>
              <a:srgbClr val="C44D00"/>
            </a:solidFill>
          </p:spPr>
          <p:txBody>
            <a:bodyPr wrap="square" lIns="0" tIns="0" rIns="0" bIns="0" rtlCol="0"/>
            <a:lstStyle/>
            <a:p>
              <a:endParaRPr/>
            </a:p>
          </p:txBody>
        </p:sp>
        <p:sp>
          <p:nvSpPr>
            <p:cNvPr id="742" name="object 742"/>
            <p:cNvSpPr/>
            <p:nvPr/>
          </p:nvSpPr>
          <p:spPr>
            <a:xfrm>
              <a:off x="8117205" y="1186179"/>
              <a:ext cx="36195" cy="3810"/>
            </a:xfrm>
            <a:custGeom>
              <a:avLst/>
              <a:gdLst/>
              <a:ahLst/>
              <a:cxnLst/>
              <a:rect l="l" t="t" r="r" b="b"/>
              <a:pathLst>
                <a:path w="36195" h="3809">
                  <a:moveTo>
                    <a:pt x="0" y="3810"/>
                  </a:moveTo>
                  <a:lnTo>
                    <a:pt x="36195" y="3810"/>
                  </a:lnTo>
                  <a:lnTo>
                    <a:pt x="36195" y="0"/>
                  </a:lnTo>
                  <a:lnTo>
                    <a:pt x="0" y="0"/>
                  </a:lnTo>
                  <a:lnTo>
                    <a:pt x="0" y="3810"/>
                  </a:lnTo>
                  <a:close/>
                </a:path>
              </a:pathLst>
            </a:custGeom>
            <a:solidFill>
              <a:srgbClr val="CC5000"/>
            </a:solidFill>
          </p:spPr>
          <p:txBody>
            <a:bodyPr wrap="square" lIns="0" tIns="0" rIns="0" bIns="0" rtlCol="0"/>
            <a:lstStyle/>
            <a:p>
              <a:endParaRPr/>
            </a:p>
          </p:txBody>
        </p:sp>
        <p:sp>
          <p:nvSpPr>
            <p:cNvPr id="743" name="object 743"/>
            <p:cNvSpPr/>
            <p:nvPr/>
          </p:nvSpPr>
          <p:spPr>
            <a:xfrm>
              <a:off x="8119110" y="1189990"/>
              <a:ext cx="34290" cy="3810"/>
            </a:xfrm>
            <a:custGeom>
              <a:avLst/>
              <a:gdLst/>
              <a:ahLst/>
              <a:cxnLst/>
              <a:rect l="l" t="t" r="r" b="b"/>
              <a:pathLst>
                <a:path w="34290" h="3809">
                  <a:moveTo>
                    <a:pt x="0" y="3810"/>
                  </a:moveTo>
                  <a:lnTo>
                    <a:pt x="34290" y="3810"/>
                  </a:lnTo>
                  <a:lnTo>
                    <a:pt x="34290" y="0"/>
                  </a:lnTo>
                  <a:lnTo>
                    <a:pt x="0" y="0"/>
                  </a:lnTo>
                  <a:lnTo>
                    <a:pt x="0" y="3810"/>
                  </a:lnTo>
                  <a:close/>
                </a:path>
              </a:pathLst>
            </a:custGeom>
            <a:solidFill>
              <a:srgbClr val="D25300"/>
            </a:solidFill>
          </p:spPr>
          <p:txBody>
            <a:bodyPr wrap="square" lIns="0" tIns="0" rIns="0" bIns="0" rtlCol="0"/>
            <a:lstStyle/>
            <a:p>
              <a:endParaRPr/>
            </a:p>
          </p:txBody>
        </p:sp>
        <p:sp>
          <p:nvSpPr>
            <p:cNvPr id="744" name="object 744"/>
            <p:cNvSpPr/>
            <p:nvPr/>
          </p:nvSpPr>
          <p:spPr>
            <a:xfrm>
              <a:off x="8120380" y="1192529"/>
              <a:ext cx="33020" cy="5080"/>
            </a:xfrm>
            <a:custGeom>
              <a:avLst/>
              <a:gdLst/>
              <a:ahLst/>
              <a:cxnLst/>
              <a:rect l="l" t="t" r="r" b="b"/>
              <a:pathLst>
                <a:path w="33020" h="5080">
                  <a:moveTo>
                    <a:pt x="0" y="5080"/>
                  </a:moveTo>
                  <a:lnTo>
                    <a:pt x="33020" y="5080"/>
                  </a:lnTo>
                  <a:lnTo>
                    <a:pt x="33020" y="0"/>
                  </a:lnTo>
                  <a:lnTo>
                    <a:pt x="0" y="0"/>
                  </a:lnTo>
                  <a:lnTo>
                    <a:pt x="0" y="5080"/>
                  </a:lnTo>
                  <a:close/>
                </a:path>
              </a:pathLst>
            </a:custGeom>
            <a:solidFill>
              <a:srgbClr val="D95600"/>
            </a:solidFill>
          </p:spPr>
          <p:txBody>
            <a:bodyPr wrap="square" lIns="0" tIns="0" rIns="0" bIns="0" rtlCol="0"/>
            <a:lstStyle/>
            <a:p>
              <a:endParaRPr/>
            </a:p>
          </p:txBody>
        </p:sp>
        <p:sp>
          <p:nvSpPr>
            <p:cNvPr id="745" name="object 745"/>
            <p:cNvSpPr/>
            <p:nvPr/>
          </p:nvSpPr>
          <p:spPr>
            <a:xfrm>
              <a:off x="8124613" y="1196340"/>
              <a:ext cx="29209" cy="3810"/>
            </a:xfrm>
            <a:custGeom>
              <a:avLst/>
              <a:gdLst/>
              <a:ahLst/>
              <a:cxnLst/>
              <a:rect l="l" t="t" r="r" b="b"/>
              <a:pathLst>
                <a:path w="29209" h="3809">
                  <a:moveTo>
                    <a:pt x="0" y="3810"/>
                  </a:moveTo>
                  <a:lnTo>
                    <a:pt x="28786" y="3810"/>
                  </a:lnTo>
                  <a:lnTo>
                    <a:pt x="28786" y="0"/>
                  </a:lnTo>
                  <a:lnTo>
                    <a:pt x="0" y="0"/>
                  </a:lnTo>
                  <a:lnTo>
                    <a:pt x="0" y="3810"/>
                  </a:lnTo>
                  <a:close/>
                </a:path>
              </a:pathLst>
            </a:custGeom>
            <a:solidFill>
              <a:srgbClr val="E15900"/>
            </a:solidFill>
          </p:spPr>
          <p:txBody>
            <a:bodyPr wrap="square" lIns="0" tIns="0" rIns="0" bIns="0" rtlCol="0"/>
            <a:lstStyle/>
            <a:p>
              <a:endParaRPr/>
            </a:p>
          </p:txBody>
        </p:sp>
        <p:sp>
          <p:nvSpPr>
            <p:cNvPr id="746" name="object 746"/>
            <p:cNvSpPr/>
            <p:nvPr/>
          </p:nvSpPr>
          <p:spPr>
            <a:xfrm>
              <a:off x="8128635" y="1200150"/>
              <a:ext cx="24765" cy="3810"/>
            </a:xfrm>
            <a:custGeom>
              <a:avLst/>
              <a:gdLst/>
              <a:ahLst/>
              <a:cxnLst/>
              <a:rect l="l" t="t" r="r" b="b"/>
              <a:pathLst>
                <a:path w="24765" h="3809">
                  <a:moveTo>
                    <a:pt x="0" y="3810"/>
                  </a:moveTo>
                  <a:lnTo>
                    <a:pt x="24765" y="3810"/>
                  </a:lnTo>
                  <a:lnTo>
                    <a:pt x="24765" y="0"/>
                  </a:lnTo>
                  <a:lnTo>
                    <a:pt x="0" y="0"/>
                  </a:lnTo>
                  <a:lnTo>
                    <a:pt x="0" y="3810"/>
                  </a:lnTo>
                  <a:close/>
                </a:path>
              </a:pathLst>
            </a:custGeom>
            <a:solidFill>
              <a:srgbClr val="E85C00"/>
            </a:solidFill>
          </p:spPr>
          <p:txBody>
            <a:bodyPr wrap="square" lIns="0" tIns="0" rIns="0" bIns="0" rtlCol="0"/>
            <a:lstStyle/>
            <a:p>
              <a:endParaRPr/>
            </a:p>
          </p:txBody>
        </p:sp>
        <p:sp>
          <p:nvSpPr>
            <p:cNvPr id="747" name="object 747"/>
            <p:cNvSpPr/>
            <p:nvPr/>
          </p:nvSpPr>
          <p:spPr>
            <a:xfrm>
              <a:off x="8135620" y="1203959"/>
              <a:ext cx="17780" cy="2540"/>
            </a:xfrm>
            <a:custGeom>
              <a:avLst/>
              <a:gdLst/>
              <a:ahLst/>
              <a:cxnLst/>
              <a:rect l="l" t="t" r="r" b="b"/>
              <a:pathLst>
                <a:path w="17779" h="2540">
                  <a:moveTo>
                    <a:pt x="0" y="2539"/>
                  </a:moveTo>
                  <a:lnTo>
                    <a:pt x="17779" y="2539"/>
                  </a:lnTo>
                  <a:lnTo>
                    <a:pt x="17779" y="0"/>
                  </a:lnTo>
                  <a:lnTo>
                    <a:pt x="0" y="0"/>
                  </a:lnTo>
                  <a:lnTo>
                    <a:pt x="0" y="2539"/>
                  </a:lnTo>
                  <a:close/>
                </a:path>
              </a:pathLst>
            </a:custGeom>
            <a:solidFill>
              <a:srgbClr val="EF5F00"/>
            </a:solidFill>
          </p:spPr>
          <p:txBody>
            <a:bodyPr wrap="square" lIns="0" tIns="0" rIns="0" bIns="0" rtlCol="0"/>
            <a:lstStyle/>
            <a:p>
              <a:endParaRPr/>
            </a:p>
          </p:txBody>
        </p:sp>
        <p:sp>
          <p:nvSpPr>
            <p:cNvPr id="748" name="object 748"/>
            <p:cNvSpPr/>
            <p:nvPr/>
          </p:nvSpPr>
          <p:spPr>
            <a:xfrm>
              <a:off x="8140700" y="1155700"/>
              <a:ext cx="12700" cy="2540"/>
            </a:xfrm>
            <a:custGeom>
              <a:avLst/>
              <a:gdLst/>
              <a:ahLst/>
              <a:cxnLst/>
              <a:rect l="l" t="t" r="r" b="b"/>
              <a:pathLst>
                <a:path w="12700" h="2540">
                  <a:moveTo>
                    <a:pt x="0" y="2539"/>
                  </a:moveTo>
                  <a:lnTo>
                    <a:pt x="12700" y="2539"/>
                  </a:lnTo>
                  <a:lnTo>
                    <a:pt x="12700" y="0"/>
                  </a:lnTo>
                  <a:lnTo>
                    <a:pt x="0" y="0"/>
                  </a:lnTo>
                  <a:lnTo>
                    <a:pt x="0" y="2539"/>
                  </a:lnTo>
                  <a:close/>
                </a:path>
              </a:pathLst>
            </a:custGeom>
            <a:solidFill>
              <a:srgbClr val="752E00"/>
            </a:solidFill>
          </p:spPr>
          <p:txBody>
            <a:bodyPr wrap="square" lIns="0" tIns="0" rIns="0" bIns="0" rtlCol="0"/>
            <a:lstStyle/>
            <a:p>
              <a:endParaRPr/>
            </a:p>
          </p:txBody>
        </p:sp>
        <p:sp>
          <p:nvSpPr>
            <p:cNvPr id="749" name="object 749"/>
            <p:cNvSpPr/>
            <p:nvPr/>
          </p:nvSpPr>
          <p:spPr>
            <a:xfrm>
              <a:off x="8133080" y="1158240"/>
              <a:ext cx="20320" cy="3810"/>
            </a:xfrm>
            <a:custGeom>
              <a:avLst/>
              <a:gdLst/>
              <a:ahLst/>
              <a:cxnLst/>
              <a:rect l="l" t="t" r="r" b="b"/>
              <a:pathLst>
                <a:path w="20320" h="3809">
                  <a:moveTo>
                    <a:pt x="0" y="3810"/>
                  </a:moveTo>
                  <a:lnTo>
                    <a:pt x="20319" y="3810"/>
                  </a:lnTo>
                  <a:lnTo>
                    <a:pt x="20319" y="0"/>
                  </a:lnTo>
                  <a:lnTo>
                    <a:pt x="0" y="0"/>
                  </a:lnTo>
                  <a:lnTo>
                    <a:pt x="0" y="3810"/>
                  </a:lnTo>
                  <a:close/>
                </a:path>
              </a:pathLst>
            </a:custGeom>
            <a:solidFill>
              <a:srgbClr val="803300"/>
            </a:solidFill>
          </p:spPr>
          <p:txBody>
            <a:bodyPr wrap="square" lIns="0" tIns="0" rIns="0" bIns="0" rtlCol="0"/>
            <a:lstStyle/>
            <a:p>
              <a:endParaRPr/>
            </a:p>
          </p:txBody>
        </p:sp>
        <p:sp>
          <p:nvSpPr>
            <p:cNvPr id="750" name="object 750"/>
            <p:cNvSpPr/>
            <p:nvPr/>
          </p:nvSpPr>
          <p:spPr>
            <a:xfrm>
              <a:off x="8129905" y="1162050"/>
              <a:ext cx="23495" cy="3810"/>
            </a:xfrm>
            <a:custGeom>
              <a:avLst/>
              <a:gdLst/>
              <a:ahLst/>
              <a:cxnLst/>
              <a:rect l="l" t="t" r="r" b="b"/>
              <a:pathLst>
                <a:path w="23495" h="3809">
                  <a:moveTo>
                    <a:pt x="0" y="3810"/>
                  </a:moveTo>
                  <a:lnTo>
                    <a:pt x="23495" y="3810"/>
                  </a:lnTo>
                  <a:lnTo>
                    <a:pt x="23495" y="0"/>
                  </a:lnTo>
                  <a:lnTo>
                    <a:pt x="0" y="0"/>
                  </a:lnTo>
                  <a:lnTo>
                    <a:pt x="0" y="3810"/>
                  </a:lnTo>
                  <a:close/>
                </a:path>
              </a:pathLst>
            </a:custGeom>
            <a:solidFill>
              <a:srgbClr val="8B3700"/>
            </a:solidFill>
          </p:spPr>
          <p:txBody>
            <a:bodyPr wrap="square" lIns="0" tIns="0" rIns="0" bIns="0" rtlCol="0"/>
            <a:lstStyle/>
            <a:p>
              <a:endParaRPr/>
            </a:p>
          </p:txBody>
        </p:sp>
        <p:sp>
          <p:nvSpPr>
            <p:cNvPr id="751" name="object 751"/>
            <p:cNvSpPr/>
            <p:nvPr/>
          </p:nvSpPr>
          <p:spPr>
            <a:xfrm>
              <a:off x="8128000" y="1165859"/>
              <a:ext cx="25400" cy="3810"/>
            </a:xfrm>
            <a:custGeom>
              <a:avLst/>
              <a:gdLst/>
              <a:ahLst/>
              <a:cxnLst/>
              <a:rect l="l" t="t" r="r" b="b"/>
              <a:pathLst>
                <a:path w="25400" h="3809">
                  <a:moveTo>
                    <a:pt x="0" y="3810"/>
                  </a:moveTo>
                  <a:lnTo>
                    <a:pt x="25400" y="3810"/>
                  </a:lnTo>
                  <a:lnTo>
                    <a:pt x="25400" y="0"/>
                  </a:lnTo>
                  <a:lnTo>
                    <a:pt x="0" y="0"/>
                  </a:lnTo>
                  <a:lnTo>
                    <a:pt x="0" y="3810"/>
                  </a:lnTo>
                  <a:close/>
                </a:path>
              </a:pathLst>
            </a:custGeom>
            <a:solidFill>
              <a:srgbClr val="973B00"/>
            </a:solidFill>
          </p:spPr>
          <p:txBody>
            <a:bodyPr wrap="square" lIns="0" tIns="0" rIns="0" bIns="0" rtlCol="0"/>
            <a:lstStyle/>
            <a:p>
              <a:endParaRPr/>
            </a:p>
          </p:txBody>
        </p:sp>
        <p:sp>
          <p:nvSpPr>
            <p:cNvPr id="752" name="object 752"/>
            <p:cNvSpPr/>
            <p:nvPr/>
          </p:nvSpPr>
          <p:spPr>
            <a:xfrm>
              <a:off x="8128000" y="1169669"/>
              <a:ext cx="25400" cy="3810"/>
            </a:xfrm>
            <a:custGeom>
              <a:avLst/>
              <a:gdLst/>
              <a:ahLst/>
              <a:cxnLst/>
              <a:rect l="l" t="t" r="r" b="b"/>
              <a:pathLst>
                <a:path w="25400" h="3809">
                  <a:moveTo>
                    <a:pt x="0" y="3809"/>
                  </a:moveTo>
                  <a:lnTo>
                    <a:pt x="25400" y="3809"/>
                  </a:lnTo>
                  <a:lnTo>
                    <a:pt x="25400" y="0"/>
                  </a:lnTo>
                  <a:lnTo>
                    <a:pt x="0" y="0"/>
                  </a:lnTo>
                  <a:lnTo>
                    <a:pt x="0" y="3809"/>
                  </a:lnTo>
                  <a:close/>
                </a:path>
              </a:pathLst>
            </a:custGeom>
            <a:solidFill>
              <a:srgbClr val="A24000"/>
            </a:solidFill>
          </p:spPr>
          <p:txBody>
            <a:bodyPr wrap="square" lIns="0" tIns="0" rIns="0" bIns="0" rtlCol="0"/>
            <a:lstStyle/>
            <a:p>
              <a:endParaRPr/>
            </a:p>
          </p:txBody>
        </p:sp>
        <p:sp>
          <p:nvSpPr>
            <p:cNvPr id="753" name="object 753"/>
            <p:cNvSpPr/>
            <p:nvPr/>
          </p:nvSpPr>
          <p:spPr>
            <a:xfrm>
              <a:off x="8128000" y="1173479"/>
              <a:ext cx="25400" cy="3810"/>
            </a:xfrm>
            <a:custGeom>
              <a:avLst/>
              <a:gdLst/>
              <a:ahLst/>
              <a:cxnLst/>
              <a:rect l="l" t="t" r="r" b="b"/>
              <a:pathLst>
                <a:path w="25400" h="3809">
                  <a:moveTo>
                    <a:pt x="0" y="3810"/>
                  </a:moveTo>
                  <a:lnTo>
                    <a:pt x="25400" y="3810"/>
                  </a:lnTo>
                  <a:lnTo>
                    <a:pt x="25400" y="0"/>
                  </a:lnTo>
                  <a:lnTo>
                    <a:pt x="0" y="0"/>
                  </a:lnTo>
                  <a:lnTo>
                    <a:pt x="0" y="3810"/>
                  </a:lnTo>
                  <a:close/>
                </a:path>
              </a:pathLst>
            </a:custGeom>
            <a:solidFill>
              <a:srgbClr val="AE4400"/>
            </a:solidFill>
          </p:spPr>
          <p:txBody>
            <a:bodyPr wrap="square" lIns="0" tIns="0" rIns="0" bIns="0" rtlCol="0"/>
            <a:lstStyle/>
            <a:p>
              <a:endParaRPr/>
            </a:p>
          </p:txBody>
        </p:sp>
        <p:sp>
          <p:nvSpPr>
            <p:cNvPr id="754" name="object 754"/>
            <p:cNvSpPr/>
            <p:nvPr/>
          </p:nvSpPr>
          <p:spPr>
            <a:xfrm>
              <a:off x="8128000" y="1177290"/>
              <a:ext cx="25400" cy="3810"/>
            </a:xfrm>
            <a:custGeom>
              <a:avLst/>
              <a:gdLst/>
              <a:ahLst/>
              <a:cxnLst/>
              <a:rect l="l" t="t" r="r" b="b"/>
              <a:pathLst>
                <a:path w="25400" h="3809">
                  <a:moveTo>
                    <a:pt x="0" y="3810"/>
                  </a:moveTo>
                  <a:lnTo>
                    <a:pt x="25400" y="3810"/>
                  </a:lnTo>
                  <a:lnTo>
                    <a:pt x="25400" y="0"/>
                  </a:lnTo>
                  <a:lnTo>
                    <a:pt x="0" y="0"/>
                  </a:lnTo>
                  <a:lnTo>
                    <a:pt x="0" y="3810"/>
                  </a:lnTo>
                  <a:close/>
                </a:path>
              </a:pathLst>
            </a:custGeom>
            <a:solidFill>
              <a:srgbClr val="B94900"/>
            </a:solidFill>
          </p:spPr>
          <p:txBody>
            <a:bodyPr wrap="square" lIns="0" tIns="0" rIns="0" bIns="0" rtlCol="0"/>
            <a:lstStyle/>
            <a:p>
              <a:endParaRPr/>
            </a:p>
          </p:txBody>
        </p:sp>
        <p:sp>
          <p:nvSpPr>
            <p:cNvPr id="755" name="object 755"/>
            <p:cNvSpPr/>
            <p:nvPr/>
          </p:nvSpPr>
          <p:spPr>
            <a:xfrm>
              <a:off x="8128000" y="1179829"/>
              <a:ext cx="25400" cy="5080"/>
            </a:xfrm>
            <a:custGeom>
              <a:avLst/>
              <a:gdLst/>
              <a:ahLst/>
              <a:cxnLst/>
              <a:rect l="l" t="t" r="r" b="b"/>
              <a:pathLst>
                <a:path w="25400" h="5080">
                  <a:moveTo>
                    <a:pt x="0" y="5080"/>
                  </a:moveTo>
                  <a:lnTo>
                    <a:pt x="25400" y="5080"/>
                  </a:lnTo>
                  <a:lnTo>
                    <a:pt x="25400" y="0"/>
                  </a:lnTo>
                  <a:lnTo>
                    <a:pt x="0" y="0"/>
                  </a:lnTo>
                  <a:lnTo>
                    <a:pt x="0" y="5080"/>
                  </a:lnTo>
                  <a:close/>
                </a:path>
              </a:pathLst>
            </a:custGeom>
            <a:solidFill>
              <a:srgbClr val="C44E00"/>
            </a:solidFill>
          </p:spPr>
          <p:txBody>
            <a:bodyPr wrap="square" lIns="0" tIns="0" rIns="0" bIns="0" rtlCol="0"/>
            <a:lstStyle/>
            <a:p>
              <a:endParaRPr/>
            </a:p>
          </p:txBody>
        </p:sp>
        <p:sp>
          <p:nvSpPr>
            <p:cNvPr id="756" name="object 756"/>
            <p:cNvSpPr/>
            <p:nvPr/>
          </p:nvSpPr>
          <p:spPr>
            <a:xfrm>
              <a:off x="8129270" y="1183640"/>
              <a:ext cx="24130" cy="3810"/>
            </a:xfrm>
            <a:custGeom>
              <a:avLst/>
              <a:gdLst/>
              <a:ahLst/>
              <a:cxnLst/>
              <a:rect l="l" t="t" r="r" b="b"/>
              <a:pathLst>
                <a:path w="24129" h="3809">
                  <a:moveTo>
                    <a:pt x="0" y="3810"/>
                  </a:moveTo>
                  <a:lnTo>
                    <a:pt x="24129" y="3810"/>
                  </a:lnTo>
                  <a:lnTo>
                    <a:pt x="24129" y="0"/>
                  </a:lnTo>
                  <a:lnTo>
                    <a:pt x="0" y="0"/>
                  </a:lnTo>
                  <a:lnTo>
                    <a:pt x="0" y="3810"/>
                  </a:lnTo>
                  <a:close/>
                </a:path>
              </a:pathLst>
            </a:custGeom>
            <a:solidFill>
              <a:srgbClr val="D05200"/>
            </a:solidFill>
          </p:spPr>
          <p:txBody>
            <a:bodyPr wrap="square" lIns="0" tIns="0" rIns="0" bIns="0" rtlCol="0"/>
            <a:lstStyle/>
            <a:p>
              <a:endParaRPr/>
            </a:p>
          </p:txBody>
        </p:sp>
        <p:sp>
          <p:nvSpPr>
            <p:cNvPr id="757" name="object 757"/>
            <p:cNvSpPr/>
            <p:nvPr/>
          </p:nvSpPr>
          <p:spPr>
            <a:xfrm>
              <a:off x="8131810" y="1187450"/>
              <a:ext cx="21590" cy="3810"/>
            </a:xfrm>
            <a:custGeom>
              <a:avLst/>
              <a:gdLst/>
              <a:ahLst/>
              <a:cxnLst/>
              <a:rect l="l" t="t" r="r" b="b"/>
              <a:pathLst>
                <a:path w="21590" h="3809">
                  <a:moveTo>
                    <a:pt x="0" y="3810"/>
                  </a:moveTo>
                  <a:lnTo>
                    <a:pt x="21589" y="3810"/>
                  </a:lnTo>
                  <a:lnTo>
                    <a:pt x="21589" y="0"/>
                  </a:lnTo>
                  <a:lnTo>
                    <a:pt x="0" y="0"/>
                  </a:lnTo>
                  <a:lnTo>
                    <a:pt x="0" y="3810"/>
                  </a:lnTo>
                  <a:close/>
                </a:path>
              </a:pathLst>
            </a:custGeom>
            <a:solidFill>
              <a:srgbClr val="DB5700"/>
            </a:solidFill>
          </p:spPr>
          <p:txBody>
            <a:bodyPr wrap="square" lIns="0" tIns="0" rIns="0" bIns="0" rtlCol="0"/>
            <a:lstStyle/>
            <a:p>
              <a:endParaRPr/>
            </a:p>
          </p:txBody>
        </p:sp>
        <p:sp>
          <p:nvSpPr>
            <p:cNvPr id="758" name="object 758"/>
            <p:cNvSpPr/>
            <p:nvPr/>
          </p:nvSpPr>
          <p:spPr>
            <a:xfrm>
              <a:off x="8135620" y="1191259"/>
              <a:ext cx="33020" cy="2540"/>
            </a:xfrm>
            <a:custGeom>
              <a:avLst/>
              <a:gdLst/>
              <a:ahLst/>
              <a:cxnLst/>
              <a:rect l="l" t="t" r="r" b="b"/>
              <a:pathLst>
                <a:path w="33020" h="2540">
                  <a:moveTo>
                    <a:pt x="30479" y="1269"/>
                  </a:moveTo>
                  <a:lnTo>
                    <a:pt x="5079" y="1269"/>
                  </a:lnTo>
                  <a:lnTo>
                    <a:pt x="5079" y="2539"/>
                  </a:lnTo>
                  <a:lnTo>
                    <a:pt x="27939" y="2539"/>
                  </a:lnTo>
                  <a:lnTo>
                    <a:pt x="30479" y="1269"/>
                  </a:lnTo>
                  <a:close/>
                </a:path>
                <a:path w="33020" h="2540">
                  <a:moveTo>
                    <a:pt x="33019" y="0"/>
                  </a:moveTo>
                  <a:lnTo>
                    <a:pt x="0" y="0"/>
                  </a:lnTo>
                  <a:lnTo>
                    <a:pt x="1269" y="1269"/>
                  </a:lnTo>
                  <a:lnTo>
                    <a:pt x="31749" y="1269"/>
                  </a:lnTo>
                  <a:lnTo>
                    <a:pt x="33019" y="0"/>
                  </a:lnTo>
                  <a:close/>
                </a:path>
              </a:pathLst>
            </a:custGeom>
            <a:solidFill>
              <a:srgbClr val="E75B00"/>
            </a:solidFill>
          </p:spPr>
          <p:txBody>
            <a:bodyPr wrap="square" lIns="0" tIns="0" rIns="0" bIns="0" rtlCol="0"/>
            <a:lstStyle/>
            <a:p>
              <a:endParaRPr/>
            </a:p>
          </p:txBody>
        </p:sp>
        <p:sp>
          <p:nvSpPr>
            <p:cNvPr id="759" name="object 759"/>
            <p:cNvSpPr/>
            <p:nvPr/>
          </p:nvSpPr>
          <p:spPr>
            <a:xfrm>
              <a:off x="8147050" y="1143000"/>
              <a:ext cx="6350" cy="2540"/>
            </a:xfrm>
            <a:custGeom>
              <a:avLst/>
              <a:gdLst/>
              <a:ahLst/>
              <a:cxnLst/>
              <a:rect l="l" t="t" r="r" b="b"/>
              <a:pathLst>
                <a:path w="6350" h="2540">
                  <a:moveTo>
                    <a:pt x="0" y="2539"/>
                  </a:moveTo>
                  <a:lnTo>
                    <a:pt x="6350" y="2539"/>
                  </a:lnTo>
                  <a:lnTo>
                    <a:pt x="6350" y="0"/>
                  </a:lnTo>
                  <a:lnTo>
                    <a:pt x="0" y="0"/>
                  </a:lnTo>
                  <a:lnTo>
                    <a:pt x="0" y="2539"/>
                  </a:lnTo>
                  <a:close/>
                </a:path>
              </a:pathLst>
            </a:custGeom>
            <a:solidFill>
              <a:srgbClr val="752E00"/>
            </a:solidFill>
          </p:spPr>
          <p:txBody>
            <a:bodyPr wrap="square" lIns="0" tIns="0" rIns="0" bIns="0" rtlCol="0"/>
            <a:lstStyle/>
            <a:p>
              <a:endParaRPr/>
            </a:p>
          </p:txBody>
        </p:sp>
        <p:sp>
          <p:nvSpPr>
            <p:cNvPr id="760" name="object 760"/>
            <p:cNvSpPr/>
            <p:nvPr/>
          </p:nvSpPr>
          <p:spPr>
            <a:xfrm>
              <a:off x="8140700" y="1145540"/>
              <a:ext cx="12700" cy="3810"/>
            </a:xfrm>
            <a:custGeom>
              <a:avLst/>
              <a:gdLst/>
              <a:ahLst/>
              <a:cxnLst/>
              <a:rect l="l" t="t" r="r" b="b"/>
              <a:pathLst>
                <a:path w="12700" h="3809">
                  <a:moveTo>
                    <a:pt x="0" y="3810"/>
                  </a:moveTo>
                  <a:lnTo>
                    <a:pt x="12700" y="3810"/>
                  </a:lnTo>
                  <a:lnTo>
                    <a:pt x="12700" y="0"/>
                  </a:lnTo>
                  <a:lnTo>
                    <a:pt x="0" y="0"/>
                  </a:lnTo>
                  <a:lnTo>
                    <a:pt x="0" y="3810"/>
                  </a:lnTo>
                  <a:close/>
                </a:path>
              </a:pathLst>
            </a:custGeom>
            <a:solidFill>
              <a:srgbClr val="7A3000"/>
            </a:solidFill>
          </p:spPr>
          <p:txBody>
            <a:bodyPr wrap="square" lIns="0" tIns="0" rIns="0" bIns="0" rtlCol="0"/>
            <a:lstStyle/>
            <a:p>
              <a:endParaRPr/>
            </a:p>
          </p:txBody>
        </p:sp>
        <p:sp>
          <p:nvSpPr>
            <p:cNvPr id="761" name="object 761"/>
            <p:cNvSpPr/>
            <p:nvPr/>
          </p:nvSpPr>
          <p:spPr>
            <a:xfrm>
              <a:off x="8133715" y="1149350"/>
              <a:ext cx="19685" cy="3810"/>
            </a:xfrm>
            <a:custGeom>
              <a:avLst/>
              <a:gdLst/>
              <a:ahLst/>
              <a:cxnLst/>
              <a:rect l="l" t="t" r="r" b="b"/>
              <a:pathLst>
                <a:path w="19684" h="3809">
                  <a:moveTo>
                    <a:pt x="0" y="3810"/>
                  </a:moveTo>
                  <a:lnTo>
                    <a:pt x="19685" y="3810"/>
                  </a:lnTo>
                  <a:lnTo>
                    <a:pt x="19685" y="0"/>
                  </a:lnTo>
                  <a:lnTo>
                    <a:pt x="0" y="0"/>
                  </a:lnTo>
                  <a:lnTo>
                    <a:pt x="0" y="3810"/>
                  </a:lnTo>
                  <a:close/>
                </a:path>
              </a:pathLst>
            </a:custGeom>
            <a:solidFill>
              <a:srgbClr val="7F3300"/>
            </a:solidFill>
          </p:spPr>
          <p:txBody>
            <a:bodyPr wrap="square" lIns="0" tIns="0" rIns="0" bIns="0" rtlCol="0"/>
            <a:lstStyle/>
            <a:p>
              <a:endParaRPr/>
            </a:p>
          </p:txBody>
        </p:sp>
        <p:sp>
          <p:nvSpPr>
            <p:cNvPr id="762" name="object 762"/>
            <p:cNvSpPr/>
            <p:nvPr/>
          </p:nvSpPr>
          <p:spPr>
            <a:xfrm>
              <a:off x="8128317" y="1153159"/>
              <a:ext cx="25400" cy="3810"/>
            </a:xfrm>
            <a:custGeom>
              <a:avLst/>
              <a:gdLst/>
              <a:ahLst/>
              <a:cxnLst/>
              <a:rect l="l" t="t" r="r" b="b"/>
              <a:pathLst>
                <a:path w="25400" h="3809">
                  <a:moveTo>
                    <a:pt x="0" y="3810"/>
                  </a:moveTo>
                  <a:lnTo>
                    <a:pt x="25082" y="3810"/>
                  </a:lnTo>
                  <a:lnTo>
                    <a:pt x="25082" y="0"/>
                  </a:lnTo>
                  <a:lnTo>
                    <a:pt x="0" y="0"/>
                  </a:lnTo>
                  <a:lnTo>
                    <a:pt x="0" y="3810"/>
                  </a:lnTo>
                  <a:close/>
                </a:path>
              </a:pathLst>
            </a:custGeom>
            <a:solidFill>
              <a:srgbClr val="843400"/>
            </a:solidFill>
          </p:spPr>
          <p:txBody>
            <a:bodyPr wrap="square" lIns="0" tIns="0" rIns="0" bIns="0" rtlCol="0"/>
            <a:lstStyle/>
            <a:p>
              <a:endParaRPr/>
            </a:p>
          </p:txBody>
        </p:sp>
        <p:sp>
          <p:nvSpPr>
            <p:cNvPr id="763" name="object 763"/>
            <p:cNvSpPr/>
            <p:nvPr/>
          </p:nvSpPr>
          <p:spPr>
            <a:xfrm>
              <a:off x="8125460" y="1155700"/>
              <a:ext cx="27940" cy="5080"/>
            </a:xfrm>
            <a:custGeom>
              <a:avLst/>
              <a:gdLst/>
              <a:ahLst/>
              <a:cxnLst/>
              <a:rect l="l" t="t" r="r" b="b"/>
              <a:pathLst>
                <a:path w="27940" h="5080">
                  <a:moveTo>
                    <a:pt x="0" y="5079"/>
                  </a:moveTo>
                  <a:lnTo>
                    <a:pt x="27940" y="5079"/>
                  </a:lnTo>
                  <a:lnTo>
                    <a:pt x="27940" y="0"/>
                  </a:lnTo>
                  <a:lnTo>
                    <a:pt x="0" y="0"/>
                  </a:lnTo>
                  <a:lnTo>
                    <a:pt x="0" y="5079"/>
                  </a:lnTo>
                  <a:close/>
                </a:path>
              </a:pathLst>
            </a:custGeom>
            <a:solidFill>
              <a:srgbClr val="8A3600"/>
            </a:solidFill>
          </p:spPr>
          <p:txBody>
            <a:bodyPr wrap="square" lIns="0" tIns="0" rIns="0" bIns="0" rtlCol="0"/>
            <a:lstStyle/>
            <a:p>
              <a:endParaRPr/>
            </a:p>
          </p:txBody>
        </p:sp>
        <p:sp>
          <p:nvSpPr>
            <p:cNvPr id="764" name="object 764"/>
            <p:cNvSpPr/>
            <p:nvPr/>
          </p:nvSpPr>
          <p:spPr>
            <a:xfrm>
              <a:off x="8124609" y="1159509"/>
              <a:ext cx="29209" cy="3810"/>
            </a:xfrm>
            <a:custGeom>
              <a:avLst/>
              <a:gdLst/>
              <a:ahLst/>
              <a:cxnLst/>
              <a:rect l="l" t="t" r="r" b="b"/>
              <a:pathLst>
                <a:path w="29209" h="3809">
                  <a:moveTo>
                    <a:pt x="28790" y="0"/>
                  </a:moveTo>
                  <a:lnTo>
                    <a:pt x="1320" y="0"/>
                  </a:lnTo>
                  <a:lnTo>
                    <a:pt x="1320" y="1270"/>
                  </a:lnTo>
                  <a:lnTo>
                    <a:pt x="0" y="1270"/>
                  </a:lnTo>
                  <a:lnTo>
                    <a:pt x="0" y="3810"/>
                  </a:lnTo>
                  <a:lnTo>
                    <a:pt x="28790" y="3810"/>
                  </a:lnTo>
                  <a:lnTo>
                    <a:pt x="28790" y="1270"/>
                  </a:lnTo>
                  <a:lnTo>
                    <a:pt x="28790" y="0"/>
                  </a:lnTo>
                  <a:close/>
                </a:path>
              </a:pathLst>
            </a:custGeom>
            <a:solidFill>
              <a:srgbClr val="8F3800"/>
            </a:solidFill>
          </p:spPr>
          <p:txBody>
            <a:bodyPr wrap="square" lIns="0" tIns="0" rIns="0" bIns="0" rtlCol="0"/>
            <a:lstStyle/>
            <a:p>
              <a:endParaRPr/>
            </a:p>
          </p:txBody>
        </p:sp>
        <p:sp>
          <p:nvSpPr>
            <p:cNvPr id="765" name="object 765"/>
            <p:cNvSpPr/>
            <p:nvPr/>
          </p:nvSpPr>
          <p:spPr>
            <a:xfrm>
              <a:off x="8121650" y="1163319"/>
              <a:ext cx="31750" cy="3810"/>
            </a:xfrm>
            <a:custGeom>
              <a:avLst/>
              <a:gdLst/>
              <a:ahLst/>
              <a:cxnLst/>
              <a:rect l="l" t="t" r="r" b="b"/>
              <a:pathLst>
                <a:path w="31750" h="3809">
                  <a:moveTo>
                    <a:pt x="31750" y="0"/>
                  </a:moveTo>
                  <a:lnTo>
                    <a:pt x="1689" y="0"/>
                  </a:lnTo>
                  <a:lnTo>
                    <a:pt x="1689" y="1270"/>
                  </a:lnTo>
                  <a:lnTo>
                    <a:pt x="0" y="1270"/>
                  </a:lnTo>
                  <a:lnTo>
                    <a:pt x="0" y="3810"/>
                  </a:lnTo>
                  <a:lnTo>
                    <a:pt x="31750" y="3810"/>
                  </a:lnTo>
                  <a:lnTo>
                    <a:pt x="31750" y="1270"/>
                  </a:lnTo>
                  <a:lnTo>
                    <a:pt x="31750" y="0"/>
                  </a:lnTo>
                  <a:close/>
                </a:path>
              </a:pathLst>
            </a:custGeom>
            <a:solidFill>
              <a:srgbClr val="943A00"/>
            </a:solidFill>
          </p:spPr>
          <p:txBody>
            <a:bodyPr wrap="square" lIns="0" tIns="0" rIns="0" bIns="0" rtlCol="0"/>
            <a:lstStyle/>
            <a:p>
              <a:endParaRPr/>
            </a:p>
          </p:txBody>
        </p:sp>
        <p:sp>
          <p:nvSpPr>
            <p:cNvPr id="766" name="object 766"/>
            <p:cNvSpPr/>
            <p:nvPr/>
          </p:nvSpPr>
          <p:spPr>
            <a:xfrm>
              <a:off x="8119110" y="1167129"/>
              <a:ext cx="34290" cy="3810"/>
            </a:xfrm>
            <a:custGeom>
              <a:avLst/>
              <a:gdLst/>
              <a:ahLst/>
              <a:cxnLst/>
              <a:rect l="l" t="t" r="r" b="b"/>
              <a:pathLst>
                <a:path w="34290" h="3809">
                  <a:moveTo>
                    <a:pt x="0" y="3810"/>
                  </a:moveTo>
                  <a:lnTo>
                    <a:pt x="34290" y="3810"/>
                  </a:lnTo>
                  <a:lnTo>
                    <a:pt x="34290" y="0"/>
                  </a:lnTo>
                  <a:lnTo>
                    <a:pt x="0" y="0"/>
                  </a:lnTo>
                  <a:lnTo>
                    <a:pt x="0" y="3810"/>
                  </a:lnTo>
                  <a:close/>
                </a:path>
              </a:pathLst>
            </a:custGeom>
            <a:solidFill>
              <a:srgbClr val="993C00"/>
            </a:solidFill>
          </p:spPr>
          <p:txBody>
            <a:bodyPr wrap="square" lIns="0" tIns="0" rIns="0" bIns="0" rtlCol="0"/>
            <a:lstStyle/>
            <a:p>
              <a:endParaRPr/>
            </a:p>
          </p:txBody>
        </p:sp>
        <p:sp>
          <p:nvSpPr>
            <p:cNvPr id="767" name="object 767"/>
            <p:cNvSpPr/>
            <p:nvPr/>
          </p:nvSpPr>
          <p:spPr>
            <a:xfrm>
              <a:off x="8117205" y="1170940"/>
              <a:ext cx="36195" cy="3810"/>
            </a:xfrm>
            <a:custGeom>
              <a:avLst/>
              <a:gdLst/>
              <a:ahLst/>
              <a:cxnLst/>
              <a:rect l="l" t="t" r="r" b="b"/>
              <a:pathLst>
                <a:path w="36195" h="3809">
                  <a:moveTo>
                    <a:pt x="0" y="3810"/>
                  </a:moveTo>
                  <a:lnTo>
                    <a:pt x="36195" y="3810"/>
                  </a:lnTo>
                  <a:lnTo>
                    <a:pt x="36195" y="0"/>
                  </a:lnTo>
                  <a:lnTo>
                    <a:pt x="0" y="0"/>
                  </a:lnTo>
                  <a:lnTo>
                    <a:pt x="0" y="3810"/>
                  </a:lnTo>
                  <a:close/>
                </a:path>
              </a:pathLst>
            </a:custGeom>
            <a:solidFill>
              <a:srgbClr val="9F3E00"/>
            </a:solidFill>
          </p:spPr>
          <p:txBody>
            <a:bodyPr wrap="square" lIns="0" tIns="0" rIns="0" bIns="0" rtlCol="0"/>
            <a:lstStyle/>
            <a:p>
              <a:endParaRPr/>
            </a:p>
          </p:txBody>
        </p:sp>
        <p:sp>
          <p:nvSpPr>
            <p:cNvPr id="768" name="object 768"/>
            <p:cNvSpPr/>
            <p:nvPr/>
          </p:nvSpPr>
          <p:spPr>
            <a:xfrm>
              <a:off x="8116138" y="1174749"/>
              <a:ext cx="37465" cy="3810"/>
            </a:xfrm>
            <a:custGeom>
              <a:avLst/>
              <a:gdLst/>
              <a:ahLst/>
              <a:cxnLst/>
              <a:rect l="l" t="t" r="r" b="b"/>
              <a:pathLst>
                <a:path w="37465" h="3809">
                  <a:moveTo>
                    <a:pt x="37261" y="0"/>
                  </a:moveTo>
                  <a:lnTo>
                    <a:pt x="749" y="0"/>
                  </a:lnTo>
                  <a:lnTo>
                    <a:pt x="749" y="1270"/>
                  </a:lnTo>
                  <a:lnTo>
                    <a:pt x="0" y="1270"/>
                  </a:lnTo>
                  <a:lnTo>
                    <a:pt x="0" y="3810"/>
                  </a:lnTo>
                  <a:lnTo>
                    <a:pt x="37261" y="3810"/>
                  </a:lnTo>
                  <a:lnTo>
                    <a:pt x="37261" y="1270"/>
                  </a:lnTo>
                  <a:lnTo>
                    <a:pt x="37261" y="0"/>
                  </a:lnTo>
                  <a:close/>
                </a:path>
              </a:pathLst>
            </a:custGeom>
            <a:solidFill>
              <a:srgbClr val="A44100"/>
            </a:solidFill>
          </p:spPr>
          <p:txBody>
            <a:bodyPr wrap="square" lIns="0" tIns="0" rIns="0" bIns="0" rtlCol="0"/>
            <a:lstStyle/>
            <a:p>
              <a:endParaRPr/>
            </a:p>
          </p:txBody>
        </p:sp>
        <p:sp>
          <p:nvSpPr>
            <p:cNvPr id="769" name="object 769"/>
            <p:cNvSpPr/>
            <p:nvPr/>
          </p:nvSpPr>
          <p:spPr>
            <a:xfrm>
              <a:off x="8115300" y="1178559"/>
              <a:ext cx="38100" cy="3810"/>
            </a:xfrm>
            <a:custGeom>
              <a:avLst/>
              <a:gdLst/>
              <a:ahLst/>
              <a:cxnLst/>
              <a:rect l="l" t="t" r="r" b="b"/>
              <a:pathLst>
                <a:path w="38100" h="3809">
                  <a:moveTo>
                    <a:pt x="38100" y="0"/>
                  </a:moveTo>
                  <a:lnTo>
                    <a:pt x="203" y="0"/>
                  </a:lnTo>
                  <a:lnTo>
                    <a:pt x="203" y="1270"/>
                  </a:lnTo>
                  <a:lnTo>
                    <a:pt x="0" y="1270"/>
                  </a:lnTo>
                  <a:lnTo>
                    <a:pt x="0" y="3810"/>
                  </a:lnTo>
                  <a:lnTo>
                    <a:pt x="38100" y="3810"/>
                  </a:lnTo>
                  <a:lnTo>
                    <a:pt x="38100" y="1270"/>
                  </a:lnTo>
                  <a:lnTo>
                    <a:pt x="38100" y="0"/>
                  </a:lnTo>
                  <a:close/>
                </a:path>
              </a:pathLst>
            </a:custGeom>
            <a:solidFill>
              <a:srgbClr val="A94300"/>
            </a:solidFill>
          </p:spPr>
          <p:txBody>
            <a:bodyPr wrap="square" lIns="0" tIns="0" rIns="0" bIns="0" rtlCol="0"/>
            <a:lstStyle/>
            <a:p>
              <a:endParaRPr/>
            </a:p>
          </p:txBody>
        </p:sp>
        <p:sp>
          <p:nvSpPr>
            <p:cNvPr id="770" name="object 770"/>
            <p:cNvSpPr/>
            <p:nvPr/>
          </p:nvSpPr>
          <p:spPr>
            <a:xfrm>
              <a:off x="8115300" y="1182369"/>
              <a:ext cx="38100" cy="3810"/>
            </a:xfrm>
            <a:custGeom>
              <a:avLst/>
              <a:gdLst/>
              <a:ahLst/>
              <a:cxnLst/>
              <a:rect l="l" t="t" r="r" b="b"/>
              <a:pathLst>
                <a:path w="38100" h="3809">
                  <a:moveTo>
                    <a:pt x="0" y="3809"/>
                  </a:moveTo>
                  <a:lnTo>
                    <a:pt x="38100" y="3809"/>
                  </a:lnTo>
                  <a:lnTo>
                    <a:pt x="38100" y="0"/>
                  </a:lnTo>
                  <a:lnTo>
                    <a:pt x="0" y="0"/>
                  </a:lnTo>
                  <a:lnTo>
                    <a:pt x="0" y="3809"/>
                  </a:lnTo>
                  <a:close/>
                </a:path>
              </a:pathLst>
            </a:custGeom>
            <a:solidFill>
              <a:srgbClr val="AE4500"/>
            </a:solidFill>
          </p:spPr>
          <p:txBody>
            <a:bodyPr wrap="square" lIns="0" tIns="0" rIns="0" bIns="0" rtlCol="0"/>
            <a:lstStyle/>
            <a:p>
              <a:endParaRPr/>
            </a:p>
          </p:txBody>
        </p:sp>
        <p:sp>
          <p:nvSpPr>
            <p:cNvPr id="771" name="object 771"/>
            <p:cNvSpPr/>
            <p:nvPr/>
          </p:nvSpPr>
          <p:spPr>
            <a:xfrm>
              <a:off x="8115300" y="1184909"/>
              <a:ext cx="38100" cy="5080"/>
            </a:xfrm>
            <a:custGeom>
              <a:avLst/>
              <a:gdLst/>
              <a:ahLst/>
              <a:cxnLst/>
              <a:rect l="l" t="t" r="r" b="b"/>
              <a:pathLst>
                <a:path w="38100" h="5080">
                  <a:moveTo>
                    <a:pt x="0" y="5079"/>
                  </a:moveTo>
                  <a:lnTo>
                    <a:pt x="38100" y="5079"/>
                  </a:lnTo>
                  <a:lnTo>
                    <a:pt x="38100" y="0"/>
                  </a:lnTo>
                  <a:lnTo>
                    <a:pt x="0" y="0"/>
                  </a:lnTo>
                  <a:lnTo>
                    <a:pt x="0" y="5079"/>
                  </a:lnTo>
                  <a:close/>
                </a:path>
              </a:pathLst>
            </a:custGeom>
            <a:solidFill>
              <a:srgbClr val="B44700"/>
            </a:solidFill>
          </p:spPr>
          <p:txBody>
            <a:bodyPr wrap="square" lIns="0" tIns="0" rIns="0" bIns="0" rtlCol="0"/>
            <a:lstStyle/>
            <a:p>
              <a:endParaRPr/>
            </a:p>
          </p:txBody>
        </p:sp>
        <p:sp>
          <p:nvSpPr>
            <p:cNvPr id="772" name="object 772"/>
            <p:cNvSpPr/>
            <p:nvPr/>
          </p:nvSpPr>
          <p:spPr>
            <a:xfrm>
              <a:off x="8115300" y="1188719"/>
              <a:ext cx="38100" cy="3810"/>
            </a:xfrm>
            <a:custGeom>
              <a:avLst/>
              <a:gdLst/>
              <a:ahLst/>
              <a:cxnLst/>
              <a:rect l="l" t="t" r="r" b="b"/>
              <a:pathLst>
                <a:path w="38100" h="3809">
                  <a:moveTo>
                    <a:pt x="0" y="3809"/>
                  </a:moveTo>
                  <a:lnTo>
                    <a:pt x="38100" y="3809"/>
                  </a:lnTo>
                  <a:lnTo>
                    <a:pt x="38100" y="0"/>
                  </a:lnTo>
                  <a:lnTo>
                    <a:pt x="0" y="0"/>
                  </a:lnTo>
                  <a:lnTo>
                    <a:pt x="0" y="3809"/>
                  </a:lnTo>
                  <a:close/>
                </a:path>
              </a:pathLst>
            </a:custGeom>
            <a:solidFill>
              <a:srgbClr val="B94900"/>
            </a:solidFill>
          </p:spPr>
          <p:txBody>
            <a:bodyPr wrap="square" lIns="0" tIns="0" rIns="0" bIns="0" rtlCol="0"/>
            <a:lstStyle/>
            <a:p>
              <a:endParaRPr/>
            </a:p>
          </p:txBody>
        </p:sp>
        <p:sp>
          <p:nvSpPr>
            <p:cNvPr id="773" name="object 773"/>
            <p:cNvSpPr/>
            <p:nvPr/>
          </p:nvSpPr>
          <p:spPr>
            <a:xfrm>
              <a:off x="8115300" y="1192529"/>
              <a:ext cx="38100" cy="3810"/>
            </a:xfrm>
            <a:custGeom>
              <a:avLst/>
              <a:gdLst/>
              <a:ahLst/>
              <a:cxnLst/>
              <a:rect l="l" t="t" r="r" b="b"/>
              <a:pathLst>
                <a:path w="38100" h="3809">
                  <a:moveTo>
                    <a:pt x="0" y="3810"/>
                  </a:moveTo>
                  <a:lnTo>
                    <a:pt x="38100" y="3810"/>
                  </a:lnTo>
                  <a:lnTo>
                    <a:pt x="38100" y="0"/>
                  </a:lnTo>
                  <a:lnTo>
                    <a:pt x="0" y="0"/>
                  </a:lnTo>
                  <a:lnTo>
                    <a:pt x="0" y="3810"/>
                  </a:lnTo>
                  <a:close/>
                </a:path>
              </a:pathLst>
            </a:custGeom>
            <a:solidFill>
              <a:srgbClr val="BE4B00"/>
            </a:solidFill>
          </p:spPr>
          <p:txBody>
            <a:bodyPr wrap="square" lIns="0" tIns="0" rIns="0" bIns="0" rtlCol="0"/>
            <a:lstStyle/>
            <a:p>
              <a:endParaRPr/>
            </a:p>
          </p:txBody>
        </p:sp>
        <p:sp>
          <p:nvSpPr>
            <p:cNvPr id="774" name="object 774"/>
            <p:cNvSpPr/>
            <p:nvPr/>
          </p:nvSpPr>
          <p:spPr>
            <a:xfrm>
              <a:off x="8115300" y="1196340"/>
              <a:ext cx="38100" cy="3810"/>
            </a:xfrm>
            <a:custGeom>
              <a:avLst/>
              <a:gdLst/>
              <a:ahLst/>
              <a:cxnLst/>
              <a:rect l="l" t="t" r="r" b="b"/>
              <a:pathLst>
                <a:path w="38100" h="3809">
                  <a:moveTo>
                    <a:pt x="0" y="3810"/>
                  </a:moveTo>
                  <a:lnTo>
                    <a:pt x="38100" y="3810"/>
                  </a:lnTo>
                  <a:lnTo>
                    <a:pt x="38100" y="0"/>
                  </a:lnTo>
                  <a:lnTo>
                    <a:pt x="0" y="0"/>
                  </a:lnTo>
                  <a:lnTo>
                    <a:pt x="0" y="3810"/>
                  </a:lnTo>
                  <a:close/>
                </a:path>
              </a:pathLst>
            </a:custGeom>
            <a:solidFill>
              <a:srgbClr val="C44D00"/>
            </a:solidFill>
          </p:spPr>
          <p:txBody>
            <a:bodyPr wrap="square" lIns="0" tIns="0" rIns="0" bIns="0" rtlCol="0"/>
            <a:lstStyle/>
            <a:p>
              <a:endParaRPr/>
            </a:p>
          </p:txBody>
        </p:sp>
        <p:sp>
          <p:nvSpPr>
            <p:cNvPr id="775" name="object 775"/>
            <p:cNvSpPr/>
            <p:nvPr/>
          </p:nvSpPr>
          <p:spPr>
            <a:xfrm>
              <a:off x="8116570" y="1200150"/>
              <a:ext cx="36830" cy="3810"/>
            </a:xfrm>
            <a:custGeom>
              <a:avLst/>
              <a:gdLst/>
              <a:ahLst/>
              <a:cxnLst/>
              <a:rect l="l" t="t" r="r" b="b"/>
              <a:pathLst>
                <a:path w="36829" h="3809">
                  <a:moveTo>
                    <a:pt x="0" y="3810"/>
                  </a:moveTo>
                  <a:lnTo>
                    <a:pt x="36829" y="3810"/>
                  </a:lnTo>
                  <a:lnTo>
                    <a:pt x="36829" y="0"/>
                  </a:lnTo>
                  <a:lnTo>
                    <a:pt x="0" y="0"/>
                  </a:lnTo>
                  <a:lnTo>
                    <a:pt x="0" y="3810"/>
                  </a:lnTo>
                  <a:close/>
                </a:path>
              </a:pathLst>
            </a:custGeom>
            <a:solidFill>
              <a:srgbClr val="C94F00"/>
            </a:solidFill>
          </p:spPr>
          <p:txBody>
            <a:bodyPr wrap="square" lIns="0" tIns="0" rIns="0" bIns="0" rtlCol="0"/>
            <a:lstStyle/>
            <a:p>
              <a:endParaRPr/>
            </a:p>
          </p:txBody>
        </p:sp>
        <p:sp>
          <p:nvSpPr>
            <p:cNvPr id="776" name="object 776"/>
            <p:cNvSpPr/>
            <p:nvPr/>
          </p:nvSpPr>
          <p:spPr>
            <a:xfrm>
              <a:off x="8119732" y="1203959"/>
              <a:ext cx="34290" cy="3810"/>
            </a:xfrm>
            <a:custGeom>
              <a:avLst/>
              <a:gdLst/>
              <a:ahLst/>
              <a:cxnLst/>
              <a:rect l="l" t="t" r="r" b="b"/>
              <a:pathLst>
                <a:path w="34290" h="3809">
                  <a:moveTo>
                    <a:pt x="33667" y="0"/>
                  </a:moveTo>
                  <a:lnTo>
                    <a:pt x="0" y="0"/>
                  </a:lnTo>
                  <a:lnTo>
                    <a:pt x="0" y="2540"/>
                  </a:lnTo>
                  <a:lnTo>
                    <a:pt x="965" y="2540"/>
                  </a:lnTo>
                  <a:lnTo>
                    <a:pt x="965" y="3810"/>
                  </a:lnTo>
                  <a:lnTo>
                    <a:pt x="33667" y="3810"/>
                  </a:lnTo>
                  <a:lnTo>
                    <a:pt x="33667" y="2540"/>
                  </a:lnTo>
                  <a:lnTo>
                    <a:pt x="33667" y="0"/>
                  </a:lnTo>
                  <a:close/>
                </a:path>
              </a:pathLst>
            </a:custGeom>
            <a:solidFill>
              <a:srgbClr val="CE5100"/>
            </a:solidFill>
          </p:spPr>
          <p:txBody>
            <a:bodyPr wrap="square" lIns="0" tIns="0" rIns="0" bIns="0" rtlCol="0"/>
            <a:lstStyle/>
            <a:p>
              <a:endParaRPr/>
            </a:p>
          </p:txBody>
        </p:sp>
        <p:sp>
          <p:nvSpPr>
            <p:cNvPr id="777" name="object 777"/>
            <p:cNvSpPr/>
            <p:nvPr/>
          </p:nvSpPr>
          <p:spPr>
            <a:xfrm>
              <a:off x="8121015" y="1207769"/>
              <a:ext cx="32384" cy="3810"/>
            </a:xfrm>
            <a:custGeom>
              <a:avLst/>
              <a:gdLst/>
              <a:ahLst/>
              <a:cxnLst/>
              <a:rect l="l" t="t" r="r" b="b"/>
              <a:pathLst>
                <a:path w="32384" h="3809">
                  <a:moveTo>
                    <a:pt x="0" y="3809"/>
                  </a:moveTo>
                  <a:lnTo>
                    <a:pt x="32384" y="3809"/>
                  </a:lnTo>
                  <a:lnTo>
                    <a:pt x="32384" y="0"/>
                  </a:lnTo>
                  <a:lnTo>
                    <a:pt x="0" y="0"/>
                  </a:lnTo>
                  <a:lnTo>
                    <a:pt x="0" y="3809"/>
                  </a:lnTo>
                  <a:close/>
                </a:path>
              </a:pathLst>
            </a:custGeom>
            <a:solidFill>
              <a:srgbClr val="D35400"/>
            </a:solidFill>
          </p:spPr>
          <p:txBody>
            <a:bodyPr wrap="square" lIns="0" tIns="0" rIns="0" bIns="0" rtlCol="0"/>
            <a:lstStyle/>
            <a:p>
              <a:endParaRPr/>
            </a:p>
          </p:txBody>
        </p:sp>
        <p:sp>
          <p:nvSpPr>
            <p:cNvPr id="778" name="object 778"/>
            <p:cNvSpPr/>
            <p:nvPr/>
          </p:nvSpPr>
          <p:spPr>
            <a:xfrm>
              <a:off x="8122920" y="1211579"/>
              <a:ext cx="30480" cy="3810"/>
            </a:xfrm>
            <a:custGeom>
              <a:avLst/>
              <a:gdLst/>
              <a:ahLst/>
              <a:cxnLst/>
              <a:rect l="l" t="t" r="r" b="b"/>
              <a:pathLst>
                <a:path w="30479" h="3809">
                  <a:moveTo>
                    <a:pt x="0" y="3810"/>
                  </a:moveTo>
                  <a:lnTo>
                    <a:pt x="30479" y="3810"/>
                  </a:lnTo>
                  <a:lnTo>
                    <a:pt x="30479" y="0"/>
                  </a:lnTo>
                  <a:lnTo>
                    <a:pt x="0" y="0"/>
                  </a:lnTo>
                  <a:lnTo>
                    <a:pt x="0" y="3810"/>
                  </a:lnTo>
                  <a:close/>
                </a:path>
              </a:pathLst>
            </a:custGeom>
            <a:solidFill>
              <a:srgbClr val="D95600"/>
            </a:solidFill>
          </p:spPr>
          <p:txBody>
            <a:bodyPr wrap="square" lIns="0" tIns="0" rIns="0" bIns="0" rtlCol="0"/>
            <a:lstStyle/>
            <a:p>
              <a:endParaRPr/>
            </a:p>
          </p:txBody>
        </p:sp>
        <p:sp>
          <p:nvSpPr>
            <p:cNvPr id="779" name="object 779"/>
            <p:cNvSpPr/>
            <p:nvPr/>
          </p:nvSpPr>
          <p:spPr>
            <a:xfrm>
              <a:off x="8124613" y="1214119"/>
              <a:ext cx="29209" cy="5080"/>
            </a:xfrm>
            <a:custGeom>
              <a:avLst/>
              <a:gdLst/>
              <a:ahLst/>
              <a:cxnLst/>
              <a:rect l="l" t="t" r="r" b="b"/>
              <a:pathLst>
                <a:path w="29209" h="5080">
                  <a:moveTo>
                    <a:pt x="0" y="5079"/>
                  </a:moveTo>
                  <a:lnTo>
                    <a:pt x="28786" y="5079"/>
                  </a:lnTo>
                  <a:lnTo>
                    <a:pt x="28786" y="0"/>
                  </a:lnTo>
                  <a:lnTo>
                    <a:pt x="0" y="0"/>
                  </a:lnTo>
                  <a:lnTo>
                    <a:pt x="0" y="5079"/>
                  </a:lnTo>
                  <a:close/>
                </a:path>
              </a:pathLst>
            </a:custGeom>
            <a:solidFill>
              <a:srgbClr val="DE5800"/>
            </a:solidFill>
          </p:spPr>
          <p:txBody>
            <a:bodyPr wrap="square" lIns="0" tIns="0" rIns="0" bIns="0" rtlCol="0"/>
            <a:lstStyle/>
            <a:p>
              <a:endParaRPr/>
            </a:p>
          </p:txBody>
        </p:sp>
        <p:sp>
          <p:nvSpPr>
            <p:cNvPr id="780" name="object 780"/>
            <p:cNvSpPr/>
            <p:nvPr/>
          </p:nvSpPr>
          <p:spPr>
            <a:xfrm>
              <a:off x="8129270" y="1217929"/>
              <a:ext cx="24130" cy="3810"/>
            </a:xfrm>
            <a:custGeom>
              <a:avLst/>
              <a:gdLst/>
              <a:ahLst/>
              <a:cxnLst/>
              <a:rect l="l" t="t" r="r" b="b"/>
              <a:pathLst>
                <a:path w="24129" h="3809">
                  <a:moveTo>
                    <a:pt x="0" y="3810"/>
                  </a:moveTo>
                  <a:lnTo>
                    <a:pt x="24129" y="3810"/>
                  </a:lnTo>
                  <a:lnTo>
                    <a:pt x="24129" y="0"/>
                  </a:lnTo>
                  <a:lnTo>
                    <a:pt x="0" y="0"/>
                  </a:lnTo>
                  <a:lnTo>
                    <a:pt x="0" y="3810"/>
                  </a:lnTo>
                  <a:close/>
                </a:path>
              </a:pathLst>
            </a:custGeom>
            <a:solidFill>
              <a:srgbClr val="E35A00"/>
            </a:solidFill>
          </p:spPr>
          <p:txBody>
            <a:bodyPr wrap="square" lIns="0" tIns="0" rIns="0" bIns="0" rtlCol="0"/>
            <a:lstStyle/>
            <a:p>
              <a:endParaRPr/>
            </a:p>
          </p:txBody>
        </p:sp>
        <p:sp>
          <p:nvSpPr>
            <p:cNvPr id="781" name="object 781"/>
            <p:cNvSpPr/>
            <p:nvPr/>
          </p:nvSpPr>
          <p:spPr>
            <a:xfrm>
              <a:off x="8133702" y="1221739"/>
              <a:ext cx="20320" cy="3810"/>
            </a:xfrm>
            <a:custGeom>
              <a:avLst/>
              <a:gdLst/>
              <a:ahLst/>
              <a:cxnLst/>
              <a:rect l="l" t="t" r="r" b="b"/>
              <a:pathLst>
                <a:path w="20320" h="3809">
                  <a:moveTo>
                    <a:pt x="19697" y="0"/>
                  </a:moveTo>
                  <a:lnTo>
                    <a:pt x="0" y="0"/>
                  </a:lnTo>
                  <a:lnTo>
                    <a:pt x="0" y="2540"/>
                  </a:lnTo>
                  <a:lnTo>
                    <a:pt x="3187" y="2540"/>
                  </a:lnTo>
                  <a:lnTo>
                    <a:pt x="3187" y="3810"/>
                  </a:lnTo>
                  <a:lnTo>
                    <a:pt x="19697" y="3810"/>
                  </a:lnTo>
                  <a:lnTo>
                    <a:pt x="19697" y="2540"/>
                  </a:lnTo>
                  <a:lnTo>
                    <a:pt x="19697" y="0"/>
                  </a:lnTo>
                  <a:close/>
                </a:path>
              </a:pathLst>
            </a:custGeom>
            <a:solidFill>
              <a:srgbClr val="E85C00"/>
            </a:solidFill>
          </p:spPr>
          <p:txBody>
            <a:bodyPr wrap="square" lIns="0" tIns="0" rIns="0" bIns="0" rtlCol="0"/>
            <a:lstStyle/>
            <a:p>
              <a:endParaRPr/>
            </a:p>
          </p:txBody>
        </p:sp>
        <p:sp>
          <p:nvSpPr>
            <p:cNvPr id="782" name="object 782"/>
            <p:cNvSpPr/>
            <p:nvPr/>
          </p:nvSpPr>
          <p:spPr>
            <a:xfrm>
              <a:off x="8138160" y="1225550"/>
              <a:ext cx="15240" cy="3810"/>
            </a:xfrm>
            <a:custGeom>
              <a:avLst/>
              <a:gdLst/>
              <a:ahLst/>
              <a:cxnLst/>
              <a:rect l="l" t="t" r="r" b="b"/>
              <a:pathLst>
                <a:path w="15240" h="3809">
                  <a:moveTo>
                    <a:pt x="0" y="3810"/>
                  </a:moveTo>
                  <a:lnTo>
                    <a:pt x="15239" y="3810"/>
                  </a:lnTo>
                  <a:lnTo>
                    <a:pt x="15239" y="0"/>
                  </a:lnTo>
                  <a:lnTo>
                    <a:pt x="0" y="0"/>
                  </a:lnTo>
                  <a:lnTo>
                    <a:pt x="0" y="3810"/>
                  </a:lnTo>
                  <a:close/>
                </a:path>
              </a:pathLst>
            </a:custGeom>
            <a:solidFill>
              <a:srgbClr val="EE5E00"/>
            </a:solidFill>
          </p:spPr>
          <p:txBody>
            <a:bodyPr wrap="square" lIns="0" tIns="0" rIns="0" bIns="0" rtlCol="0"/>
            <a:lstStyle/>
            <a:p>
              <a:endParaRPr/>
            </a:p>
          </p:txBody>
        </p:sp>
        <p:sp>
          <p:nvSpPr>
            <p:cNvPr id="783" name="object 783"/>
            <p:cNvSpPr/>
            <p:nvPr/>
          </p:nvSpPr>
          <p:spPr>
            <a:xfrm>
              <a:off x="8145145" y="1229359"/>
              <a:ext cx="8255" cy="2540"/>
            </a:xfrm>
            <a:custGeom>
              <a:avLst/>
              <a:gdLst/>
              <a:ahLst/>
              <a:cxnLst/>
              <a:rect l="l" t="t" r="r" b="b"/>
              <a:pathLst>
                <a:path w="8254" h="2540">
                  <a:moveTo>
                    <a:pt x="0" y="2539"/>
                  </a:moveTo>
                  <a:lnTo>
                    <a:pt x="8254" y="2539"/>
                  </a:lnTo>
                  <a:lnTo>
                    <a:pt x="8254" y="0"/>
                  </a:lnTo>
                  <a:lnTo>
                    <a:pt x="0" y="0"/>
                  </a:lnTo>
                  <a:lnTo>
                    <a:pt x="0" y="2539"/>
                  </a:lnTo>
                  <a:close/>
                </a:path>
              </a:pathLst>
            </a:custGeom>
            <a:solidFill>
              <a:srgbClr val="F36000"/>
            </a:solidFill>
          </p:spPr>
          <p:txBody>
            <a:bodyPr wrap="square" lIns="0" tIns="0" rIns="0" bIns="0" rtlCol="0"/>
            <a:lstStyle/>
            <a:p>
              <a:endParaRPr/>
            </a:p>
          </p:txBody>
        </p:sp>
        <p:sp>
          <p:nvSpPr>
            <p:cNvPr id="784" name="object 784"/>
            <p:cNvSpPr/>
            <p:nvPr/>
          </p:nvSpPr>
          <p:spPr>
            <a:xfrm>
              <a:off x="8115300" y="1143000"/>
              <a:ext cx="127000" cy="88900"/>
            </a:xfrm>
            <a:custGeom>
              <a:avLst/>
              <a:gdLst/>
              <a:ahLst/>
              <a:cxnLst/>
              <a:rect l="l" t="t" r="r" b="b"/>
              <a:pathLst>
                <a:path w="127000" h="88900">
                  <a:moveTo>
                    <a:pt x="44450" y="0"/>
                  </a:moveTo>
                  <a:lnTo>
                    <a:pt x="28396" y="3730"/>
                  </a:lnTo>
                  <a:lnTo>
                    <a:pt x="14128" y="13652"/>
                  </a:lnTo>
                  <a:lnTo>
                    <a:pt x="3909" y="27860"/>
                  </a:lnTo>
                  <a:lnTo>
                    <a:pt x="0" y="44450"/>
                  </a:lnTo>
                  <a:lnTo>
                    <a:pt x="3909" y="60503"/>
                  </a:lnTo>
                  <a:lnTo>
                    <a:pt x="14128" y="74771"/>
                  </a:lnTo>
                  <a:lnTo>
                    <a:pt x="28396" y="84990"/>
                  </a:lnTo>
                  <a:lnTo>
                    <a:pt x="44450" y="88900"/>
                  </a:lnTo>
                  <a:lnTo>
                    <a:pt x="82550" y="88900"/>
                  </a:lnTo>
                  <a:lnTo>
                    <a:pt x="99139" y="84990"/>
                  </a:lnTo>
                  <a:lnTo>
                    <a:pt x="113347" y="74771"/>
                  </a:lnTo>
                  <a:lnTo>
                    <a:pt x="123269" y="60503"/>
                  </a:lnTo>
                  <a:lnTo>
                    <a:pt x="127000" y="44450"/>
                  </a:lnTo>
                  <a:lnTo>
                    <a:pt x="123269" y="27860"/>
                  </a:lnTo>
                  <a:lnTo>
                    <a:pt x="113347" y="13652"/>
                  </a:lnTo>
                  <a:lnTo>
                    <a:pt x="99139" y="3730"/>
                  </a:lnTo>
                  <a:lnTo>
                    <a:pt x="82550" y="0"/>
                  </a:lnTo>
                  <a:lnTo>
                    <a:pt x="44450" y="0"/>
                  </a:lnTo>
                  <a:close/>
                </a:path>
              </a:pathLst>
            </a:custGeom>
            <a:ln w="12579">
              <a:solidFill>
                <a:srgbClr val="000000"/>
              </a:solidFill>
            </a:ln>
          </p:spPr>
          <p:txBody>
            <a:bodyPr wrap="square" lIns="0" tIns="0" rIns="0" bIns="0" rtlCol="0"/>
            <a:lstStyle/>
            <a:p>
              <a:endParaRPr/>
            </a:p>
          </p:txBody>
        </p:sp>
        <p:sp>
          <p:nvSpPr>
            <p:cNvPr id="785" name="object 785"/>
            <p:cNvSpPr/>
            <p:nvPr/>
          </p:nvSpPr>
          <p:spPr>
            <a:xfrm>
              <a:off x="7899400" y="571499"/>
              <a:ext cx="457200" cy="139700"/>
            </a:xfrm>
            <a:custGeom>
              <a:avLst/>
              <a:gdLst/>
              <a:ahLst/>
              <a:cxnLst/>
              <a:rect l="l" t="t" r="r" b="b"/>
              <a:pathLst>
                <a:path w="457200" h="139700">
                  <a:moveTo>
                    <a:pt x="387350" y="0"/>
                  </a:moveTo>
                  <a:lnTo>
                    <a:pt x="69850" y="0"/>
                  </a:lnTo>
                  <a:lnTo>
                    <a:pt x="44469" y="6092"/>
                  </a:lnTo>
                  <a:lnTo>
                    <a:pt x="22066" y="22066"/>
                  </a:lnTo>
                  <a:lnTo>
                    <a:pt x="6092" y="44469"/>
                  </a:lnTo>
                  <a:lnTo>
                    <a:pt x="0" y="69850"/>
                  </a:lnTo>
                  <a:lnTo>
                    <a:pt x="6092" y="95765"/>
                  </a:lnTo>
                  <a:lnTo>
                    <a:pt x="22066" y="118110"/>
                  </a:lnTo>
                  <a:lnTo>
                    <a:pt x="44469" y="133786"/>
                  </a:lnTo>
                  <a:lnTo>
                    <a:pt x="69850" y="139700"/>
                  </a:lnTo>
                  <a:lnTo>
                    <a:pt x="387350" y="139700"/>
                  </a:lnTo>
                  <a:lnTo>
                    <a:pt x="413265" y="133786"/>
                  </a:lnTo>
                  <a:lnTo>
                    <a:pt x="435609" y="118110"/>
                  </a:lnTo>
                  <a:lnTo>
                    <a:pt x="451286" y="95765"/>
                  </a:lnTo>
                  <a:lnTo>
                    <a:pt x="457200" y="69850"/>
                  </a:lnTo>
                  <a:lnTo>
                    <a:pt x="451286" y="44469"/>
                  </a:lnTo>
                  <a:lnTo>
                    <a:pt x="435609" y="22066"/>
                  </a:lnTo>
                  <a:lnTo>
                    <a:pt x="413265" y="6092"/>
                  </a:lnTo>
                  <a:lnTo>
                    <a:pt x="387350" y="0"/>
                  </a:lnTo>
                  <a:close/>
                </a:path>
              </a:pathLst>
            </a:custGeom>
            <a:solidFill>
              <a:srgbClr val="009CD8"/>
            </a:solidFill>
          </p:spPr>
          <p:txBody>
            <a:bodyPr wrap="square" lIns="0" tIns="0" rIns="0" bIns="0" rtlCol="0"/>
            <a:lstStyle/>
            <a:p>
              <a:endParaRPr/>
            </a:p>
          </p:txBody>
        </p:sp>
        <p:sp>
          <p:nvSpPr>
            <p:cNvPr id="786" name="object 786"/>
            <p:cNvSpPr/>
            <p:nvPr/>
          </p:nvSpPr>
          <p:spPr>
            <a:xfrm>
              <a:off x="7899400" y="571499"/>
              <a:ext cx="457200" cy="774700"/>
            </a:xfrm>
            <a:custGeom>
              <a:avLst/>
              <a:gdLst/>
              <a:ahLst/>
              <a:cxnLst/>
              <a:rect l="l" t="t" r="r" b="b"/>
              <a:pathLst>
                <a:path w="457200" h="774700">
                  <a:moveTo>
                    <a:pt x="69850" y="0"/>
                  </a:moveTo>
                  <a:lnTo>
                    <a:pt x="44469" y="6092"/>
                  </a:lnTo>
                  <a:lnTo>
                    <a:pt x="22066" y="22066"/>
                  </a:lnTo>
                  <a:lnTo>
                    <a:pt x="6092" y="44469"/>
                  </a:lnTo>
                  <a:lnTo>
                    <a:pt x="0" y="69850"/>
                  </a:lnTo>
                  <a:lnTo>
                    <a:pt x="6092" y="95765"/>
                  </a:lnTo>
                  <a:lnTo>
                    <a:pt x="22066" y="118109"/>
                  </a:lnTo>
                  <a:lnTo>
                    <a:pt x="44469" y="133786"/>
                  </a:lnTo>
                  <a:lnTo>
                    <a:pt x="69850" y="139700"/>
                  </a:lnTo>
                  <a:lnTo>
                    <a:pt x="387350" y="139700"/>
                  </a:lnTo>
                  <a:lnTo>
                    <a:pt x="413265" y="133786"/>
                  </a:lnTo>
                  <a:lnTo>
                    <a:pt x="435609" y="118110"/>
                  </a:lnTo>
                  <a:lnTo>
                    <a:pt x="451286" y="95765"/>
                  </a:lnTo>
                  <a:lnTo>
                    <a:pt x="457200" y="69850"/>
                  </a:lnTo>
                  <a:lnTo>
                    <a:pt x="451286" y="44469"/>
                  </a:lnTo>
                  <a:lnTo>
                    <a:pt x="435609" y="22066"/>
                  </a:lnTo>
                  <a:lnTo>
                    <a:pt x="413265" y="6092"/>
                  </a:lnTo>
                  <a:lnTo>
                    <a:pt x="387350" y="0"/>
                  </a:lnTo>
                  <a:lnTo>
                    <a:pt x="69850" y="0"/>
                  </a:lnTo>
                  <a:close/>
                </a:path>
                <a:path w="457200" h="774700">
                  <a:moveTo>
                    <a:pt x="0" y="0"/>
                  </a:moveTo>
                  <a:lnTo>
                    <a:pt x="0" y="0"/>
                  </a:lnTo>
                </a:path>
                <a:path w="457200" h="774700">
                  <a:moveTo>
                    <a:pt x="457200" y="139700"/>
                  </a:moveTo>
                  <a:lnTo>
                    <a:pt x="457200" y="139700"/>
                  </a:lnTo>
                </a:path>
                <a:path w="457200" h="774700">
                  <a:moveTo>
                    <a:pt x="114300" y="127000"/>
                  </a:moveTo>
                  <a:lnTo>
                    <a:pt x="86320" y="133350"/>
                  </a:lnTo>
                  <a:lnTo>
                    <a:pt x="61912" y="150177"/>
                  </a:lnTo>
                  <a:lnTo>
                    <a:pt x="44648" y="174148"/>
                  </a:lnTo>
                  <a:lnTo>
                    <a:pt x="38100" y="201929"/>
                  </a:lnTo>
                  <a:lnTo>
                    <a:pt x="38100" y="698500"/>
                  </a:lnTo>
                  <a:lnTo>
                    <a:pt x="44648" y="726479"/>
                  </a:lnTo>
                  <a:lnTo>
                    <a:pt x="61912" y="750887"/>
                  </a:lnTo>
                  <a:lnTo>
                    <a:pt x="86320" y="768151"/>
                  </a:lnTo>
                  <a:lnTo>
                    <a:pt x="114300" y="774700"/>
                  </a:lnTo>
                  <a:lnTo>
                    <a:pt x="355600" y="774700"/>
                  </a:lnTo>
                  <a:lnTo>
                    <a:pt x="383579" y="768151"/>
                  </a:lnTo>
                  <a:lnTo>
                    <a:pt x="407987" y="750887"/>
                  </a:lnTo>
                  <a:lnTo>
                    <a:pt x="425251" y="726479"/>
                  </a:lnTo>
                  <a:lnTo>
                    <a:pt x="431800" y="698500"/>
                  </a:lnTo>
                  <a:lnTo>
                    <a:pt x="431800" y="201929"/>
                  </a:lnTo>
                  <a:lnTo>
                    <a:pt x="425251" y="174148"/>
                  </a:lnTo>
                  <a:lnTo>
                    <a:pt x="407987" y="150177"/>
                  </a:lnTo>
                  <a:lnTo>
                    <a:pt x="383579" y="133350"/>
                  </a:lnTo>
                  <a:lnTo>
                    <a:pt x="355600" y="127000"/>
                  </a:lnTo>
                  <a:lnTo>
                    <a:pt x="114300" y="127000"/>
                  </a:lnTo>
                  <a:close/>
                </a:path>
                <a:path w="457200" h="774700">
                  <a:moveTo>
                    <a:pt x="38100" y="127000"/>
                  </a:moveTo>
                  <a:lnTo>
                    <a:pt x="38100" y="127000"/>
                  </a:lnTo>
                </a:path>
                <a:path w="457200" h="774700">
                  <a:moveTo>
                    <a:pt x="431800" y="774700"/>
                  </a:moveTo>
                  <a:lnTo>
                    <a:pt x="431800" y="774700"/>
                  </a:lnTo>
                </a:path>
                <a:path w="457200" h="774700">
                  <a:moveTo>
                    <a:pt x="43179" y="342900"/>
                  </a:moveTo>
                  <a:lnTo>
                    <a:pt x="419100" y="344170"/>
                  </a:lnTo>
                </a:path>
              </a:pathLst>
            </a:custGeom>
            <a:ln w="12579">
              <a:solidFill>
                <a:srgbClr val="000000"/>
              </a:solidFill>
            </a:ln>
          </p:spPr>
          <p:txBody>
            <a:bodyPr wrap="square" lIns="0" tIns="0" rIns="0" bIns="0" rtlCol="0"/>
            <a:lstStyle/>
            <a:p>
              <a:endParaRPr/>
            </a:p>
          </p:txBody>
        </p:sp>
        <p:sp>
          <p:nvSpPr>
            <p:cNvPr id="787" name="object 787"/>
            <p:cNvSpPr/>
            <p:nvPr/>
          </p:nvSpPr>
          <p:spPr>
            <a:xfrm>
              <a:off x="7956610" y="1098610"/>
              <a:ext cx="164979" cy="215779"/>
            </a:xfrm>
            <a:prstGeom prst="rect">
              <a:avLst/>
            </a:prstGeom>
            <a:blipFill>
              <a:blip r:embed="rId2" cstate="print"/>
              <a:stretch>
                <a:fillRect/>
              </a:stretch>
            </a:blipFill>
          </p:spPr>
          <p:txBody>
            <a:bodyPr wrap="square" lIns="0" tIns="0" rIns="0" bIns="0" rtlCol="0"/>
            <a:lstStyle/>
            <a:p>
              <a:endParaRPr/>
            </a:p>
          </p:txBody>
        </p:sp>
        <p:sp>
          <p:nvSpPr>
            <p:cNvPr id="788" name="object 788"/>
            <p:cNvSpPr/>
            <p:nvPr/>
          </p:nvSpPr>
          <p:spPr>
            <a:xfrm>
              <a:off x="8147110" y="1124010"/>
              <a:ext cx="164979" cy="215779"/>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346186834"/>
      </p:ext>
    </p:extLst>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8790" y="312219"/>
            <a:ext cx="4880610" cy="566822"/>
          </a:xfrm>
          <a:prstGeom prst="rect">
            <a:avLst/>
          </a:prstGeom>
        </p:spPr>
        <p:txBody>
          <a:bodyPr vert="horz" wrap="square" lIns="0" tIns="12700" rIns="0" bIns="0" rtlCol="0" anchor="ctr">
            <a:spAutoFit/>
          </a:bodyPr>
          <a:lstStyle/>
          <a:p>
            <a:pPr marL="12700">
              <a:lnSpc>
                <a:spcPct val="100000"/>
              </a:lnSpc>
              <a:spcBef>
                <a:spcPts val="100"/>
              </a:spcBef>
            </a:pPr>
            <a:r>
              <a:rPr sz="3600" b="1" dirty="0">
                <a:latin typeface="Times New Roman"/>
                <a:cs typeface="Times New Roman"/>
              </a:rPr>
              <a:t>2. Parallel</a:t>
            </a:r>
            <a:r>
              <a:rPr sz="3600" b="1" spc="-55" dirty="0">
                <a:latin typeface="Times New Roman"/>
                <a:cs typeface="Times New Roman"/>
              </a:rPr>
              <a:t> </a:t>
            </a:r>
            <a:r>
              <a:rPr sz="3600" b="1" spc="-5" dirty="0">
                <a:latin typeface="Times New Roman"/>
                <a:cs typeface="Times New Roman"/>
              </a:rPr>
              <a:t>Synthesis</a:t>
            </a:r>
          </a:p>
        </p:txBody>
      </p:sp>
      <p:sp>
        <p:nvSpPr>
          <p:cNvPr id="3" name="object 3"/>
          <p:cNvSpPr txBox="1"/>
          <p:nvPr/>
        </p:nvSpPr>
        <p:spPr>
          <a:xfrm>
            <a:off x="2019936" y="1383232"/>
            <a:ext cx="3803650" cy="391160"/>
          </a:xfrm>
          <a:prstGeom prst="rect">
            <a:avLst/>
          </a:prstGeom>
        </p:spPr>
        <p:txBody>
          <a:bodyPr vert="horz" wrap="square" lIns="0" tIns="12700" rIns="0" bIns="0" rtlCol="0">
            <a:spAutoFit/>
          </a:bodyPr>
          <a:lstStyle/>
          <a:p>
            <a:pPr marL="12700">
              <a:spcBef>
                <a:spcPts val="100"/>
              </a:spcBef>
            </a:pPr>
            <a:r>
              <a:rPr sz="2400" b="1" spc="-5" dirty="0">
                <a:latin typeface="Times New Roman"/>
                <a:cs typeface="Times New Roman"/>
              </a:rPr>
              <a:t>Automated parallel</a:t>
            </a:r>
            <a:r>
              <a:rPr sz="2400" b="1" spc="-10" dirty="0">
                <a:latin typeface="Times New Roman"/>
                <a:cs typeface="Times New Roman"/>
              </a:rPr>
              <a:t> </a:t>
            </a:r>
            <a:r>
              <a:rPr sz="2400" b="1" spc="-5" dirty="0">
                <a:latin typeface="Times New Roman"/>
                <a:cs typeface="Times New Roman"/>
              </a:rPr>
              <a:t>synthesis</a:t>
            </a:r>
            <a:endParaRPr sz="2400" dirty="0">
              <a:latin typeface="Times New Roman"/>
              <a:cs typeface="Times New Roman"/>
            </a:endParaRPr>
          </a:p>
        </p:txBody>
      </p:sp>
      <p:grpSp>
        <p:nvGrpSpPr>
          <p:cNvPr id="4" name="object 4"/>
          <p:cNvGrpSpPr/>
          <p:nvPr/>
        </p:nvGrpSpPr>
        <p:grpSpPr>
          <a:xfrm>
            <a:off x="7931210" y="431800"/>
            <a:ext cx="1212850" cy="654050"/>
            <a:chOff x="6407210" y="431800"/>
            <a:chExt cx="1212850" cy="654050"/>
          </a:xfrm>
        </p:grpSpPr>
        <p:sp>
          <p:nvSpPr>
            <p:cNvPr id="5" name="object 5"/>
            <p:cNvSpPr/>
            <p:nvPr/>
          </p:nvSpPr>
          <p:spPr>
            <a:xfrm>
              <a:off x="6705600" y="469900"/>
              <a:ext cx="1270" cy="368300"/>
            </a:xfrm>
            <a:custGeom>
              <a:avLst/>
              <a:gdLst/>
              <a:ahLst/>
              <a:cxnLst/>
              <a:rect l="l" t="t" r="r" b="b"/>
              <a:pathLst>
                <a:path w="1270" h="368300">
                  <a:moveTo>
                    <a:pt x="0" y="368300"/>
                  </a:moveTo>
                  <a:lnTo>
                    <a:pt x="1270" y="0"/>
                  </a:lnTo>
                </a:path>
              </a:pathLst>
            </a:custGeom>
            <a:ln w="12579">
              <a:solidFill>
                <a:srgbClr val="000000"/>
              </a:solidFill>
            </a:ln>
          </p:spPr>
          <p:txBody>
            <a:bodyPr wrap="square" lIns="0" tIns="0" rIns="0" bIns="0" rtlCol="0"/>
            <a:lstStyle/>
            <a:p>
              <a:endParaRPr/>
            </a:p>
          </p:txBody>
        </p:sp>
        <p:sp>
          <p:nvSpPr>
            <p:cNvPr id="6" name="object 6"/>
            <p:cNvSpPr/>
            <p:nvPr/>
          </p:nvSpPr>
          <p:spPr>
            <a:xfrm>
              <a:off x="6692900" y="431799"/>
              <a:ext cx="317500" cy="419100"/>
            </a:xfrm>
            <a:custGeom>
              <a:avLst/>
              <a:gdLst/>
              <a:ahLst/>
              <a:cxnLst/>
              <a:rect l="l" t="t" r="r" b="b"/>
              <a:pathLst>
                <a:path w="317500" h="419100">
                  <a:moveTo>
                    <a:pt x="317500" y="0"/>
                  </a:moveTo>
                  <a:lnTo>
                    <a:pt x="12700" y="0"/>
                  </a:lnTo>
                  <a:lnTo>
                    <a:pt x="12700" y="25400"/>
                  </a:lnTo>
                  <a:lnTo>
                    <a:pt x="25400" y="25400"/>
                  </a:lnTo>
                  <a:lnTo>
                    <a:pt x="25400" y="31750"/>
                  </a:lnTo>
                  <a:lnTo>
                    <a:pt x="12700" y="25400"/>
                  </a:lnTo>
                  <a:lnTo>
                    <a:pt x="0" y="38100"/>
                  </a:lnTo>
                  <a:lnTo>
                    <a:pt x="0" y="419100"/>
                  </a:lnTo>
                  <a:lnTo>
                    <a:pt x="38100" y="419100"/>
                  </a:lnTo>
                  <a:lnTo>
                    <a:pt x="38100" y="38100"/>
                  </a:lnTo>
                  <a:lnTo>
                    <a:pt x="311150" y="38100"/>
                  </a:lnTo>
                  <a:lnTo>
                    <a:pt x="311150" y="25400"/>
                  </a:lnTo>
                  <a:lnTo>
                    <a:pt x="317500" y="25400"/>
                  </a:lnTo>
                  <a:lnTo>
                    <a:pt x="317500" y="0"/>
                  </a:lnTo>
                  <a:close/>
                </a:path>
              </a:pathLst>
            </a:custGeom>
            <a:solidFill>
              <a:srgbClr val="000000"/>
            </a:solidFill>
          </p:spPr>
          <p:txBody>
            <a:bodyPr wrap="square" lIns="0" tIns="0" rIns="0" bIns="0" rtlCol="0"/>
            <a:lstStyle/>
            <a:p>
              <a:endParaRPr/>
            </a:p>
          </p:txBody>
        </p:sp>
        <p:sp>
          <p:nvSpPr>
            <p:cNvPr id="7" name="object 7"/>
            <p:cNvSpPr/>
            <p:nvPr/>
          </p:nvSpPr>
          <p:spPr>
            <a:xfrm>
              <a:off x="6718300" y="444500"/>
              <a:ext cx="293370" cy="393700"/>
            </a:xfrm>
            <a:custGeom>
              <a:avLst/>
              <a:gdLst/>
              <a:ahLst/>
              <a:cxnLst/>
              <a:rect l="l" t="t" r="r" b="b"/>
              <a:pathLst>
                <a:path w="293370" h="393700">
                  <a:moveTo>
                    <a:pt x="0" y="0"/>
                  </a:moveTo>
                  <a:lnTo>
                    <a:pt x="266700" y="1270"/>
                  </a:lnTo>
                </a:path>
                <a:path w="293370" h="393700">
                  <a:moveTo>
                    <a:pt x="292100" y="393700"/>
                  </a:moveTo>
                  <a:lnTo>
                    <a:pt x="293370" y="25400"/>
                  </a:lnTo>
                </a:path>
              </a:pathLst>
            </a:custGeom>
            <a:ln w="12579">
              <a:solidFill>
                <a:srgbClr val="000000"/>
              </a:solidFill>
            </a:ln>
          </p:spPr>
          <p:txBody>
            <a:bodyPr wrap="square" lIns="0" tIns="0" rIns="0" bIns="0" rtlCol="0"/>
            <a:lstStyle/>
            <a:p>
              <a:endParaRPr/>
            </a:p>
          </p:txBody>
        </p:sp>
        <p:sp>
          <p:nvSpPr>
            <p:cNvPr id="8" name="object 8"/>
            <p:cNvSpPr/>
            <p:nvPr/>
          </p:nvSpPr>
          <p:spPr>
            <a:xfrm>
              <a:off x="6997700" y="431799"/>
              <a:ext cx="330200" cy="419100"/>
            </a:xfrm>
            <a:custGeom>
              <a:avLst/>
              <a:gdLst/>
              <a:ahLst/>
              <a:cxnLst/>
              <a:rect l="l" t="t" r="r" b="b"/>
              <a:pathLst>
                <a:path w="330200" h="419100">
                  <a:moveTo>
                    <a:pt x="330200" y="0"/>
                  </a:moveTo>
                  <a:lnTo>
                    <a:pt x="12700" y="0"/>
                  </a:lnTo>
                  <a:lnTo>
                    <a:pt x="12700" y="25400"/>
                  </a:lnTo>
                  <a:lnTo>
                    <a:pt x="19050" y="25400"/>
                  </a:lnTo>
                  <a:lnTo>
                    <a:pt x="19050" y="31750"/>
                  </a:lnTo>
                  <a:lnTo>
                    <a:pt x="12700" y="25400"/>
                  </a:lnTo>
                  <a:lnTo>
                    <a:pt x="0" y="38100"/>
                  </a:lnTo>
                  <a:lnTo>
                    <a:pt x="0" y="419100"/>
                  </a:lnTo>
                  <a:lnTo>
                    <a:pt x="25400" y="419100"/>
                  </a:lnTo>
                  <a:lnTo>
                    <a:pt x="25400" y="38100"/>
                  </a:lnTo>
                  <a:lnTo>
                    <a:pt x="323850" y="38100"/>
                  </a:lnTo>
                  <a:lnTo>
                    <a:pt x="323850" y="25400"/>
                  </a:lnTo>
                  <a:lnTo>
                    <a:pt x="330200" y="25400"/>
                  </a:lnTo>
                  <a:lnTo>
                    <a:pt x="330200" y="0"/>
                  </a:lnTo>
                  <a:close/>
                </a:path>
              </a:pathLst>
            </a:custGeom>
            <a:solidFill>
              <a:srgbClr val="000000"/>
            </a:solidFill>
          </p:spPr>
          <p:txBody>
            <a:bodyPr wrap="square" lIns="0" tIns="0" rIns="0" bIns="0" rtlCol="0"/>
            <a:lstStyle/>
            <a:p>
              <a:endParaRPr/>
            </a:p>
          </p:txBody>
        </p:sp>
        <p:sp>
          <p:nvSpPr>
            <p:cNvPr id="9" name="object 9"/>
            <p:cNvSpPr/>
            <p:nvPr/>
          </p:nvSpPr>
          <p:spPr>
            <a:xfrm>
              <a:off x="7023100" y="444500"/>
              <a:ext cx="306070" cy="393700"/>
            </a:xfrm>
            <a:custGeom>
              <a:avLst/>
              <a:gdLst/>
              <a:ahLst/>
              <a:cxnLst/>
              <a:rect l="l" t="t" r="r" b="b"/>
              <a:pathLst>
                <a:path w="306070" h="393700">
                  <a:moveTo>
                    <a:pt x="0" y="0"/>
                  </a:moveTo>
                  <a:lnTo>
                    <a:pt x="279400" y="1270"/>
                  </a:lnTo>
                </a:path>
                <a:path w="306070" h="393700">
                  <a:moveTo>
                    <a:pt x="304800" y="393700"/>
                  </a:moveTo>
                  <a:lnTo>
                    <a:pt x="306070" y="25400"/>
                  </a:lnTo>
                </a:path>
              </a:pathLst>
            </a:custGeom>
            <a:ln w="12579">
              <a:solidFill>
                <a:srgbClr val="000000"/>
              </a:solidFill>
            </a:ln>
          </p:spPr>
          <p:txBody>
            <a:bodyPr wrap="square" lIns="0" tIns="0" rIns="0" bIns="0" rtlCol="0"/>
            <a:lstStyle/>
            <a:p>
              <a:endParaRPr/>
            </a:p>
          </p:txBody>
        </p:sp>
        <p:sp>
          <p:nvSpPr>
            <p:cNvPr id="10" name="object 10"/>
            <p:cNvSpPr/>
            <p:nvPr/>
          </p:nvSpPr>
          <p:spPr>
            <a:xfrm>
              <a:off x="7315200" y="431799"/>
              <a:ext cx="304800" cy="419100"/>
            </a:xfrm>
            <a:custGeom>
              <a:avLst/>
              <a:gdLst/>
              <a:ahLst/>
              <a:cxnLst/>
              <a:rect l="l" t="t" r="r" b="b"/>
              <a:pathLst>
                <a:path w="304800" h="419100">
                  <a:moveTo>
                    <a:pt x="304800" y="0"/>
                  </a:moveTo>
                  <a:lnTo>
                    <a:pt x="12700" y="0"/>
                  </a:lnTo>
                  <a:lnTo>
                    <a:pt x="12700" y="25400"/>
                  </a:lnTo>
                  <a:lnTo>
                    <a:pt x="0" y="38100"/>
                  </a:lnTo>
                  <a:lnTo>
                    <a:pt x="0" y="419100"/>
                  </a:lnTo>
                  <a:lnTo>
                    <a:pt x="25400" y="419100"/>
                  </a:lnTo>
                  <a:lnTo>
                    <a:pt x="25400" y="38100"/>
                  </a:lnTo>
                  <a:lnTo>
                    <a:pt x="304800" y="38100"/>
                  </a:lnTo>
                  <a:lnTo>
                    <a:pt x="304800" y="0"/>
                  </a:lnTo>
                  <a:close/>
                </a:path>
              </a:pathLst>
            </a:custGeom>
            <a:solidFill>
              <a:srgbClr val="000000"/>
            </a:solidFill>
          </p:spPr>
          <p:txBody>
            <a:bodyPr wrap="square" lIns="0" tIns="0" rIns="0" bIns="0" rtlCol="0"/>
            <a:lstStyle/>
            <a:p>
              <a:endParaRPr/>
            </a:p>
          </p:txBody>
        </p:sp>
        <p:sp>
          <p:nvSpPr>
            <p:cNvPr id="11" name="object 11"/>
            <p:cNvSpPr/>
            <p:nvPr/>
          </p:nvSpPr>
          <p:spPr>
            <a:xfrm>
              <a:off x="7340600" y="444500"/>
              <a:ext cx="266700" cy="1270"/>
            </a:xfrm>
            <a:custGeom>
              <a:avLst/>
              <a:gdLst/>
              <a:ahLst/>
              <a:cxnLst/>
              <a:rect l="l" t="t" r="r" b="b"/>
              <a:pathLst>
                <a:path w="266700" h="1270">
                  <a:moveTo>
                    <a:pt x="0" y="0"/>
                  </a:moveTo>
                  <a:lnTo>
                    <a:pt x="266700" y="1270"/>
                  </a:lnTo>
                </a:path>
              </a:pathLst>
            </a:custGeom>
            <a:ln w="12579">
              <a:solidFill>
                <a:srgbClr val="000000"/>
              </a:solidFill>
            </a:ln>
          </p:spPr>
          <p:txBody>
            <a:bodyPr wrap="square" lIns="0" tIns="0" rIns="0" bIns="0" rtlCol="0"/>
            <a:lstStyle/>
            <a:p>
              <a:endParaRPr/>
            </a:p>
          </p:txBody>
        </p:sp>
        <p:sp>
          <p:nvSpPr>
            <p:cNvPr id="12" name="object 12"/>
            <p:cNvSpPr/>
            <p:nvPr/>
          </p:nvSpPr>
          <p:spPr>
            <a:xfrm>
              <a:off x="6661210" y="844610"/>
              <a:ext cx="101479" cy="24117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6953310" y="844610"/>
              <a:ext cx="101479" cy="24117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7283510" y="844610"/>
              <a:ext cx="101479" cy="24117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6413500" y="444500"/>
              <a:ext cx="266700" cy="1270"/>
            </a:xfrm>
            <a:custGeom>
              <a:avLst/>
              <a:gdLst/>
              <a:ahLst/>
              <a:cxnLst/>
              <a:rect l="l" t="t" r="r" b="b"/>
              <a:pathLst>
                <a:path w="266700" h="1270">
                  <a:moveTo>
                    <a:pt x="0" y="0"/>
                  </a:moveTo>
                  <a:lnTo>
                    <a:pt x="266700" y="1270"/>
                  </a:lnTo>
                </a:path>
              </a:pathLst>
            </a:custGeom>
            <a:ln w="12579">
              <a:solidFill>
                <a:srgbClr val="000000"/>
              </a:solidFill>
            </a:ln>
          </p:spPr>
          <p:txBody>
            <a:bodyPr wrap="square" lIns="0" tIns="0" rIns="0" bIns="0" rtlCol="0"/>
            <a:lstStyle/>
            <a:p>
              <a:endParaRPr/>
            </a:p>
          </p:txBody>
        </p:sp>
        <p:sp>
          <p:nvSpPr>
            <p:cNvPr id="16" name="object 16"/>
            <p:cNvSpPr/>
            <p:nvPr/>
          </p:nvSpPr>
          <p:spPr>
            <a:xfrm>
              <a:off x="6413500" y="431799"/>
              <a:ext cx="292100" cy="38100"/>
            </a:xfrm>
            <a:custGeom>
              <a:avLst/>
              <a:gdLst/>
              <a:ahLst/>
              <a:cxnLst/>
              <a:rect l="l" t="t" r="r" b="b"/>
              <a:pathLst>
                <a:path w="292100" h="38100">
                  <a:moveTo>
                    <a:pt x="292100" y="0"/>
                  </a:moveTo>
                  <a:lnTo>
                    <a:pt x="0" y="0"/>
                  </a:lnTo>
                  <a:lnTo>
                    <a:pt x="0" y="25400"/>
                  </a:lnTo>
                  <a:lnTo>
                    <a:pt x="0" y="38100"/>
                  </a:lnTo>
                  <a:lnTo>
                    <a:pt x="285750" y="38100"/>
                  </a:lnTo>
                  <a:lnTo>
                    <a:pt x="285750" y="25400"/>
                  </a:lnTo>
                  <a:lnTo>
                    <a:pt x="292100" y="25400"/>
                  </a:lnTo>
                  <a:lnTo>
                    <a:pt x="292100" y="0"/>
                  </a:lnTo>
                  <a:close/>
                </a:path>
              </a:pathLst>
            </a:custGeom>
            <a:solidFill>
              <a:srgbClr val="000000"/>
            </a:solidFill>
          </p:spPr>
          <p:txBody>
            <a:bodyPr wrap="square" lIns="0" tIns="0" rIns="0" bIns="0" rtlCol="0"/>
            <a:lstStyle/>
            <a:p>
              <a:endParaRPr/>
            </a:p>
          </p:txBody>
        </p:sp>
      </p:grpSp>
      <p:grpSp>
        <p:nvGrpSpPr>
          <p:cNvPr id="17" name="object 17"/>
          <p:cNvGrpSpPr/>
          <p:nvPr/>
        </p:nvGrpSpPr>
        <p:grpSpPr>
          <a:xfrm>
            <a:off x="7893110" y="1291589"/>
            <a:ext cx="1384300" cy="276860"/>
            <a:chOff x="6369110" y="1291589"/>
            <a:chExt cx="1384300" cy="276860"/>
          </a:xfrm>
        </p:grpSpPr>
        <p:sp>
          <p:nvSpPr>
            <p:cNvPr id="18" name="object 18"/>
            <p:cNvSpPr/>
            <p:nvPr/>
          </p:nvSpPr>
          <p:spPr>
            <a:xfrm>
              <a:off x="6578600" y="1333499"/>
              <a:ext cx="203200" cy="228600"/>
            </a:xfrm>
            <a:custGeom>
              <a:avLst/>
              <a:gdLst/>
              <a:ahLst/>
              <a:cxnLst/>
              <a:rect l="l" t="t" r="r" b="b"/>
              <a:pathLst>
                <a:path w="203200" h="228600">
                  <a:moveTo>
                    <a:pt x="203200" y="0"/>
                  </a:moveTo>
                  <a:lnTo>
                    <a:pt x="0" y="0"/>
                  </a:lnTo>
                  <a:lnTo>
                    <a:pt x="0" y="83820"/>
                  </a:lnTo>
                  <a:lnTo>
                    <a:pt x="0" y="228600"/>
                  </a:lnTo>
                  <a:lnTo>
                    <a:pt x="203200" y="228600"/>
                  </a:lnTo>
                  <a:lnTo>
                    <a:pt x="203200" y="83820"/>
                  </a:lnTo>
                  <a:lnTo>
                    <a:pt x="203200" y="0"/>
                  </a:lnTo>
                  <a:close/>
                </a:path>
              </a:pathLst>
            </a:custGeom>
            <a:solidFill>
              <a:srgbClr val="CCEBFF"/>
            </a:solidFill>
          </p:spPr>
          <p:txBody>
            <a:bodyPr wrap="square" lIns="0" tIns="0" rIns="0" bIns="0" rtlCol="0"/>
            <a:lstStyle/>
            <a:p>
              <a:endParaRPr/>
            </a:p>
          </p:txBody>
        </p:sp>
        <p:sp>
          <p:nvSpPr>
            <p:cNvPr id="19" name="object 19"/>
            <p:cNvSpPr/>
            <p:nvPr/>
          </p:nvSpPr>
          <p:spPr>
            <a:xfrm>
              <a:off x="6578600" y="1333499"/>
              <a:ext cx="203200" cy="228600"/>
            </a:xfrm>
            <a:custGeom>
              <a:avLst/>
              <a:gdLst/>
              <a:ahLst/>
              <a:cxnLst/>
              <a:rect l="l" t="t" r="r" b="b"/>
              <a:pathLst>
                <a:path w="203200" h="228600">
                  <a:moveTo>
                    <a:pt x="101600" y="228600"/>
                  </a:moveTo>
                  <a:lnTo>
                    <a:pt x="0" y="228600"/>
                  </a:lnTo>
                  <a:lnTo>
                    <a:pt x="0" y="0"/>
                  </a:lnTo>
                  <a:lnTo>
                    <a:pt x="203200" y="0"/>
                  </a:lnTo>
                  <a:lnTo>
                    <a:pt x="203200" y="228600"/>
                  </a:lnTo>
                  <a:lnTo>
                    <a:pt x="101600" y="228600"/>
                  </a:lnTo>
                  <a:close/>
                </a:path>
              </a:pathLst>
            </a:custGeom>
            <a:ln w="12579">
              <a:solidFill>
                <a:srgbClr val="000000"/>
              </a:solidFill>
            </a:ln>
          </p:spPr>
          <p:txBody>
            <a:bodyPr wrap="square" lIns="0" tIns="0" rIns="0" bIns="0" rtlCol="0"/>
            <a:lstStyle/>
            <a:p>
              <a:endParaRPr/>
            </a:p>
          </p:txBody>
        </p:sp>
        <p:sp>
          <p:nvSpPr>
            <p:cNvPr id="20" name="object 20"/>
            <p:cNvSpPr/>
            <p:nvPr/>
          </p:nvSpPr>
          <p:spPr>
            <a:xfrm>
              <a:off x="6883400" y="1333499"/>
              <a:ext cx="228600" cy="228600"/>
            </a:xfrm>
            <a:custGeom>
              <a:avLst/>
              <a:gdLst/>
              <a:ahLst/>
              <a:cxnLst/>
              <a:rect l="l" t="t" r="r" b="b"/>
              <a:pathLst>
                <a:path w="228600" h="228600">
                  <a:moveTo>
                    <a:pt x="228600" y="0"/>
                  </a:moveTo>
                  <a:lnTo>
                    <a:pt x="0" y="0"/>
                  </a:lnTo>
                  <a:lnTo>
                    <a:pt x="0" y="80010"/>
                  </a:lnTo>
                  <a:lnTo>
                    <a:pt x="0" y="228600"/>
                  </a:lnTo>
                  <a:lnTo>
                    <a:pt x="228600" y="228600"/>
                  </a:lnTo>
                  <a:lnTo>
                    <a:pt x="228600" y="80010"/>
                  </a:lnTo>
                  <a:lnTo>
                    <a:pt x="228600" y="0"/>
                  </a:lnTo>
                  <a:close/>
                </a:path>
              </a:pathLst>
            </a:custGeom>
            <a:solidFill>
              <a:srgbClr val="CCEBFF"/>
            </a:solidFill>
          </p:spPr>
          <p:txBody>
            <a:bodyPr wrap="square" lIns="0" tIns="0" rIns="0" bIns="0" rtlCol="0"/>
            <a:lstStyle/>
            <a:p>
              <a:endParaRPr/>
            </a:p>
          </p:txBody>
        </p:sp>
        <p:sp>
          <p:nvSpPr>
            <p:cNvPr id="21" name="object 21"/>
            <p:cNvSpPr/>
            <p:nvPr/>
          </p:nvSpPr>
          <p:spPr>
            <a:xfrm>
              <a:off x="6883400" y="1333499"/>
              <a:ext cx="228600" cy="228600"/>
            </a:xfrm>
            <a:custGeom>
              <a:avLst/>
              <a:gdLst/>
              <a:ahLst/>
              <a:cxnLst/>
              <a:rect l="l" t="t" r="r" b="b"/>
              <a:pathLst>
                <a:path w="228600" h="228600">
                  <a:moveTo>
                    <a:pt x="114300" y="228600"/>
                  </a:moveTo>
                  <a:lnTo>
                    <a:pt x="0" y="228600"/>
                  </a:lnTo>
                  <a:lnTo>
                    <a:pt x="0" y="0"/>
                  </a:lnTo>
                  <a:lnTo>
                    <a:pt x="228600" y="0"/>
                  </a:lnTo>
                  <a:lnTo>
                    <a:pt x="228600" y="228600"/>
                  </a:lnTo>
                  <a:lnTo>
                    <a:pt x="114300" y="228600"/>
                  </a:lnTo>
                  <a:close/>
                </a:path>
              </a:pathLst>
            </a:custGeom>
            <a:ln w="12579">
              <a:solidFill>
                <a:srgbClr val="000000"/>
              </a:solidFill>
            </a:ln>
          </p:spPr>
          <p:txBody>
            <a:bodyPr wrap="square" lIns="0" tIns="0" rIns="0" bIns="0" rtlCol="0"/>
            <a:lstStyle/>
            <a:p>
              <a:endParaRPr/>
            </a:p>
          </p:txBody>
        </p:sp>
        <p:sp>
          <p:nvSpPr>
            <p:cNvPr id="22" name="object 22"/>
            <p:cNvSpPr/>
            <p:nvPr/>
          </p:nvSpPr>
          <p:spPr>
            <a:xfrm>
              <a:off x="6779260" y="1334134"/>
              <a:ext cx="110489" cy="0"/>
            </a:xfrm>
            <a:custGeom>
              <a:avLst/>
              <a:gdLst/>
              <a:ahLst/>
              <a:cxnLst/>
              <a:rect l="l" t="t" r="r" b="b"/>
              <a:pathLst>
                <a:path w="110490">
                  <a:moveTo>
                    <a:pt x="0" y="0"/>
                  </a:moveTo>
                  <a:lnTo>
                    <a:pt x="110429" y="0"/>
                  </a:lnTo>
                </a:path>
              </a:pathLst>
            </a:custGeom>
            <a:ln w="13849">
              <a:solidFill>
                <a:srgbClr val="000000"/>
              </a:solidFill>
            </a:ln>
          </p:spPr>
          <p:txBody>
            <a:bodyPr wrap="square" lIns="0" tIns="0" rIns="0" bIns="0" rtlCol="0"/>
            <a:lstStyle/>
            <a:p>
              <a:endParaRPr/>
            </a:p>
          </p:txBody>
        </p:sp>
        <p:sp>
          <p:nvSpPr>
            <p:cNvPr id="23" name="object 23"/>
            <p:cNvSpPr/>
            <p:nvPr/>
          </p:nvSpPr>
          <p:spPr>
            <a:xfrm>
              <a:off x="7213600" y="1333499"/>
              <a:ext cx="228600" cy="228600"/>
            </a:xfrm>
            <a:custGeom>
              <a:avLst/>
              <a:gdLst/>
              <a:ahLst/>
              <a:cxnLst/>
              <a:rect l="l" t="t" r="r" b="b"/>
              <a:pathLst>
                <a:path w="228600" h="228600">
                  <a:moveTo>
                    <a:pt x="228600" y="0"/>
                  </a:moveTo>
                  <a:lnTo>
                    <a:pt x="0" y="0"/>
                  </a:lnTo>
                  <a:lnTo>
                    <a:pt x="0" y="83820"/>
                  </a:lnTo>
                  <a:lnTo>
                    <a:pt x="0" y="228600"/>
                  </a:lnTo>
                  <a:lnTo>
                    <a:pt x="228600" y="228600"/>
                  </a:lnTo>
                  <a:lnTo>
                    <a:pt x="228600" y="83820"/>
                  </a:lnTo>
                  <a:lnTo>
                    <a:pt x="228600" y="0"/>
                  </a:lnTo>
                  <a:close/>
                </a:path>
              </a:pathLst>
            </a:custGeom>
            <a:solidFill>
              <a:srgbClr val="CCEBFF"/>
            </a:solidFill>
          </p:spPr>
          <p:txBody>
            <a:bodyPr wrap="square" lIns="0" tIns="0" rIns="0" bIns="0" rtlCol="0"/>
            <a:lstStyle/>
            <a:p>
              <a:endParaRPr/>
            </a:p>
          </p:txBody>
        </p:sp>
        <p:sp>
          <p:nvSpPr>
            <p:cNvPr id="24" name="object 24"/>
            <p:cNvSpPr/>
            <p:nvPr/>
          </p:nvSpPr>
          <p:spPr>
            <a:xfrm>
              <a:off x="7213600" y="1333499"/>
              <a:ext cx="228600" cy="228600"/>
            </a:xfrm>
            <a:custGeom>
              <a:avLst/>
              <a:gdLst/>
              <a:ahLst/>
              <a:cxnLst/>
              <a:rect l="l" t="t" r="r" b="b"/>
              <a:pathLst>
                <a:path w="228600" h="228600">
                  <a:moveTo>
                    <a:pt x="114300" y="228600"/>
                  </a:moveTo>
                  <a:lnTo>
                    <a:pt x="0" y="228600"/>
                  </a:lnTo>
                  <a:lnTo>
                    <a:pt x="0" y="0"/>
                  </a:lnTo>
                  <a:lnTo>
                    <a:pt x="228600" y="0"/>
                  </a:lnTo>
                  <a:lnTo>
                    <a:pt x="228600" y="228600"/>
                  </a:lnTo>
                  <a:lnTo>
                    <a:pt x="114300" y="228600"/>
                  </a:lnTo>
                  <a:close/>
                </a:path>
              </a:pathLst>
            </a:custGeom>
            <a:ln w="12579">
              <a:solidFill>
                <a:srgbClr val="000000"/>
              </a:solidFill>
            </a:ln>
          </p:spPr>
          <p:txBody>
            <a:bodyPr wrap="square" lIns="0" tIns="0" rIns="0" bIns="0" rtlCol="0"/>
            <a:lstStyle/>
            <a:p>
              <a:endParaRPr/>
            </a:p>
          </p:txBody>
        </p:sp>
        <p:sp>
          <p:nvSpPr>
            <p:cNvPr id="25" name="object 25"/>
            <p:cNvSpPr/>
            <p:nvPr/>
          </p:nvSpPr>
          <p:spPr>
            <a:xfrm>
              <a:off x="7106920" y="1334134"/>
              <a:ext cx="110489" cy="0"/>
            </a:xfrm>
            <a:custGeom>
              <a:avLst/>
              <a:gdLst/>
              <a:ahLst/>
              <a:cxnLst/>
              <a:rect l="l" t="t" r="r" b="b"/>
              <a:pathLst>
                <a:path w="110490">
                  <a:moveTo>
                    <a:pt x="0" y="0"/>
                  </a:moveTo>
                  <a:lnTo>
                    <a:pt x="110489" y="0"/>
                  </a:lnTo>
                </a:path>
              </a:pathLst>
            </a:custGeom>
            <a:ln w="13849">
              <a:solidFill>
                <a:srgbClr val="000000"/>
              </a:solidFill>
            </a:ln>
          </p:spPr>
          <p:txBody>
            <a:bodyPr wrap="square" lIns="0" tIns="0" rIns="0" bIns="0" rtlCol="0"/>
            <a:lstStyle/>
            <a:p>
              <a:endParaRPr/>
            </a:p>
          </p:txBody>
        </p:sp>
        <p:sp>
          <p:nvSpPr>
            <p:cNvPr id="26" name="object 26"/>
            <p:cNvSpPr/>
            <p:nvPr/>
          </p:nvSpPr>
          <p:spPr>
            <a:xfrm>
              <a:off x="6375400" y="1333499"/>
              <a:ext cx="1371600" cy="1270"/>
            </a:xfrm>
            <a:custGeom>
              <a:avLst/>
              <a:gdLst/>
              <a:ahLst/>
              <a:cxnLst/>
              <a:rect l="l" t="t" r="r" b="b"/>
              <a:pathLst>
                <a:path w="1371600" h="1269">
                  <a:moveTo>
                    <a:pt x="1066800" y="0"/>
                  </a:moveTo>
                  <a:lnTo>
                    <a:pt x="1371600" y="1270"/>
                  </a:lnTo>
                </a:path>
                <a:path w="1371600" h="1269">
                  <a:moveTo>
                    <a:pt x="203200" y="0"/>
                  </a:moveTo>
                  <a:lnTo>
                    <a:pt x="0" y="1270"/>
                  </a:lnTo>
                </a:path>
              </a:pathLst>
            </a:custGeom>
            <a:ln w="12579">
              <a:solidFill>
                <a:srgbClr val="000000"/>
              </a:solidFill>
            </a:ln>
          </p:spPr>
          <p:txBody>
            <a:bodyPr wrap="square" lIns="0" tIns="0" rIns="0" bIns="0" rtlCol="0"/>
            <a:lstStyle/>
            <a:p>
              <a:endParaRPr/>
            </a:p>
          </p:txBody>
        </p:sp>
        <p:sp>
          <p:nvSpPr>
            <p:cNvPr id="27" name="object 27"/>
            <p:cNvSpPr/>
            <p:nvPr/>
          </p:nvSpPr>
          <p:spPr>
            <a:xfrm>
              <a:off x="6587490" y="1291589"/>
              <a:ext cx="849630" cy="125730"/>
            </a:xfrm>
            <a:custGeom>
              <a:avLst/>
              <a:gdLst/>
              <a:ahLst/>
              <a:cxnLst/>
              <a:rect l="l" t="t" r="r" b="b"/>
              <a:pathLst>
                <a:path w="849629" h="125730">
                  <a:moveTo>
                    <a:pt x="191770" y="3810"/>
                  </a:moveTo>
                  <a:lnTo>
                    <a:pt x="0" y="3810"/>
                  </a:lnTo>
                  <a:lnTo>
                    <a:pt x="0" y="125730"/>
                  </a:lnTo>
                  <a:lnTo>
                    <a:pt x="191770" y="125730"/>
                  </a:lnTo>
                  <a:lnTo>
                    <a:pt x="191770" y="3810"/>
                  </a:lnTo>
                  <a:close/>
                </a:path>
                <a:path w="849629" h="125730">
                  <a:moveTo>
                    <a:pt x="519430" y="0"/>
                  </a:moveTo>
                  <a:lnTo>
                    <a:pt x="303530" y="0"/>
                  </a:lnTo>
                  <a:lnTo>
                    <a:pt x="303530" y="121920"/>
                  </a:lnTo>
                  <a:lnTo>
                    <a:pt x="519430" y="121920"/>
                  </a:lnTo>
                  <a:lnTo>
                    <a:pt x="519430" y="0"/>
                  </a:lnTo>
                  <a:close/>
                </a:path>
                <a:path w="849629" h="125730">
                  <a:moveTo>
                    <a:pt x="849630" y="3810"/>
                  </a:moveTo>
                  <a:lnTo>
                    <a:pt x="629920" y="3810"/>
                  </a:lnTo>
                  <a:lnTo>
                    <a:pt x="629920" y="125730"/>
                  </a:lnTo>
                  <a:lnTo>
                    <a:pt x="849630" y="125730"/>
                  </a:lnTo>
                  <a:lnTo>
                    <a:pt x="849630" y="3810"/>
                  </a:lnTo>
                  <a:close/>
                </a:path>
              </a:pathLst>
            </a:custGeom>
            <a:solidFill>
              <a:srgbClr val="84DECF"/>
            </a:solidFill>
          </p:spPr>
          <p:txBody>
            <a:bodyPr wrap="square" lIns="0" tIns="0" rIns="0" bIns="0" rtlCol="0"/>
            <a:lstStyle/>
            <a:p>
              <a:endParaRPr/>
            </a:p>
          </p:txBody>
        </p:sp>
      </p:grpSp>
      <p:sp>
        <p:nvSpPr>
          <p:cNvPr id="28" name="object 28"/>
          <p:cNvSpPr txBox="1"/>
          <p:nvPr/>
        </p:nvSpPr>
        <p:spPr>
          <a:xfrm>
            <a:off x="8360409" y="1644650"/>
            <a:ext cx="396240" cy="197490"/>
          </a:xfrm>
          <a:prstGeom prst="rect">
            <a:avLst/>
          </a:prstGeom>
        </p:spPr>
        <p:txBody>
          <a:bodyPr vert="horz" wrap="square" lIns="0" tIns="12700" rIns="0" bIns="0" rtlCol="0">
            <a:spAutoFit/>
          </a:bodyPr>
          <a:lstStyle/>
          <a:p>
            <a:pPr marL="12700">
              <a:spcBef>
                <a:spcPts val="100"/>
              </a:spcBef>
            </a:pPr>
            <a:r>
              <a:rPr sz="1200" spc="-5" dirty="0">
                <a:latin typeface="Arial"/>
                <a:cs typeface="Arial"/>
              </a:rPr>
              <a:t>W</a:t>
            </a:r>
            <a:r>
              <a:rPr sz="1200" spc="-10" dirty="0">
                <a:latin typeface="Arial"/>
                <a:cs typeface="Arial"/>
              </a:rPr>
              <a:t>e</a:t>
            </a:r>
            <a:r>
              <a:rPr sz="1200" dirty="0">
                <a:latin typeface="Arial"/>
                <a:cs typeface="Arial"/>
              </a:rPr>
              <a:t>l</a:t>
            </a:r>
            <a:r>
              <a:rPr sz="1200" spc="-10" dirty="0">
                <a:latin typeface="Arial"/>
                <a:cs typeface="Arial"/>
              </a:rPr>
              <a:t>l</a:t>
            </a:r>
            <a:r>
              <a:rPr sz="1200" dirty="0">
                <a:latin typeface="Arial"/>
                <a:cs typeface="Arial"/>
              </a:rPr>
              <a:t>s</a:t>
            </a:r>
            <a:endParaRPr sz="1200">
              <a:latin typeface="Arial"/>
              <a:cs typeface="Arial"/>
            </a:endParaRPr>
          </a:p>
        </p:txBody>
      </p:sp>
      <p:sp>
        <p:nvSpPr>
          <p:cNvPr id="31" name="object 31"/>
          <p:cNvSpPr txBox="1"/>
          <p:nvPr/>
        </p:nvSpPr>
        <p:spPr>
          <a:xfrm>
            <a:off x="1887222" y="2034540"/>
            <a:ext cx="8396604" cy="2523490"/>
          </a:xfrm>
          <a:prstGeom prst="rect">
            <a:avLst/>
          </a:prstGeom>
        </p:spPr>
        <p:txBody>
          <a:bodyPr vert="horz" wrap="square" lIns="0" tIns="12700" rIns="0" bIns="0" rtlCol="0">
            <a:spAutoFit/>
          </a:bodyPr>
          <a:lstStyle/>
          <a:p>
            <a:pPr marL="355600" marR="5080" indent="-342900">
              <a:spcBef>
                <a:spcPts val="100"/>
              </a:spcBef>
              <a:buFont typeface="Arial" panose="020B0604020202020204" pitchFamily="34" charset="0"/>
              <a:buChar char="•"/>
            </a:pPr>
            <a:r>
              <a:rPr sz="2400" spc="-5" dirty="0">
                <a:latin typeface="Times New Roman"/>
                <a:cs typeface="Times New Roman"/>
              </a:rPr>
              <a:t>Automated </a:t>
            </a:r>
            <a:r>
              <a:rPr sz="2400" dirty="0">
                <a:latin typeface="Times New Roman"/>
                <a:cs typeface="Times New Roman"/>
              </a:rPr>
              <a:t>synthesisers are available </a:t>
            </a:r>
            <a:r>
              <a:rPr sz="2400" spc="-5" dirty="0">
                <a:latin typeface="Times New Roman"/>
                <a:cs typeface="Times New Roman"/>
              </a:rPr>
              <a:t>with </a:t>
            </a:r>
            <a:r>
              <a:rPr sz="2400" dirty="0">
                <a:latin typeface="Times New Roman"/>
                <a:cs typeface="Times New Roman"/>
              </a:rPr>
              <a:t>42, 96 or 144 reaction  </a:t>
            </a:r>
            <a:r>
              <a:rPr sz="2400" spc="-5" dirty="0">
                <a:latin typeface="Times New Roman"/>
                <a:cs typeface="Times New Roman"/>
              </a:rPr>
              <a:t>vessels </a:t>
            </a:r>
            <a:r>
              <a:rPr sz="2400" dirty="0">
                <a:latin typeface="Times New Roman"/>
                <a:cs typeface="Times New Roman"/>
              </a:rPr>
              <a:t>or</a:t>
            </a:r>
            <a:r>
              <a:rPr sz="2400" spc="-10" dirty="0">
                <a:latin typeface="Times New Roman"/>
                <a:cs typeface="Times New Roman"/>
              </a:rPr>
              <a:t> </a:t>
            </a:r>
            <a:r>
              <a:rPr sz="2400" dirty="0" smtClean="0">
                <a:latin typeface="Times New Roman"/>
                <a:cs typeface="Times New Roman"/>
              </a:rPr>
              <a:t>wells</a:t>
            </a:r>
            <a:r>
              <a:rPr lang="en-US" sz="2400" dirty="0" smtClean="0">
                <a:latin typeface="Times New Roman"/>
                <a:cs typeface="Times New Roman"/>
              </a:rPr>
              <a:t>.</a:t>
            </a:r>
            <a:endParaRPr sz="2400" dirty="0">
              <a:latin typeface="Times New Roman"/>
              <a:cs typeface="Times New Roman"/>
            </a:endParaRPr>
          </a:p>
          <a:p>
            <a:pPr marL="355600" indent="-342900">
              <a:spcBef>
                <a:spcPts val="590"/>
              </a:spcBef>
              <a:buFont typeface="Arial" panose="020B0604020202020204" pitchFamily="34" charset="0"/>
              <a:buChar char="•"/>
            </a:pPr>
            <a:r>
              <a:rPr sz="2400" spc="-5" dirty="0">
                <a:latin typeface="Times New Roman"/>
                <a:cs typeface="Times New Roman"/>
              </a:rPr>
              <a:t>Use </a:t>
            </a:r>
            <a:r>
              <a:rPr sz="2400" dirty="0">
                <a:latin typeface="Times New Roman"/>
                <a:cs typeface="Times New Roman"/>
              </a:rPr>
              <a:t>beads or pins </a:t>
            </a:r>
            <a:r>
              <a:rPr sz="2400" spc="-5" dirty="0">
                <a:latin typeface="Times New Roman"/>
                <a:cs typeface="Times New Roman"/>
              </a:rPr>
              <a:t>for </a:t>
            </a:r>
            <a:r>
              <a:rPr sz="2400" dirty="0">
                <a:latin typeface="Times New Roman"/>
                <a:cs typeface="Times New Roman"/>
              </a:rPr>
              <a:t>solid phase</a:t>
            </a:r>
            <a:r>
              <a:rPr sz="2400" spc="-10" dirty="0">
                <a:latin typeface="Times New Roman"/>
                <a:cs typeface="Times New Roman"/>
              </a:rPr>
              <a:t> </a:t>
            </a:r>
            <a:r>
              <a:rPr sz="2400" dirty="0" smtClean="0">
                <a:latin typeface="Times New Roman"/>
                <a:cs typeface="Times New Roman"/>
              </a:rPr>
              <a:t>support</a:t>
            </a:r>
            <a:r>
              <a:rPr lang="en-US" sz="2400" dirty="0" smtClean="0">
                <a:latin typeface="Times New Roman"/>
                <a:cs typeface="Times New Roman"/>
              </a:rPr>
              <a:t>.</a:t>
            </a:r>
            <a:endParaRPr sz="2400" dirty="0">
              <a:latin typeface="Times New Roman"/>
              <a:cs typeface="Times New Roman"/>
            </a:endParaRPr>
          </a:p>
          <a:p>
            <a:pPr marL="355600" indent="-342900">
              <a:spcBef>
                <a:spcPts val="600"/>
              </a:spcBef>
              <a:buFont typeface="Arial" panose="020B0604020202020204" pitchFamily="34" charset="0"/>
              <a:buChar char="•"/>
            </a:pPr>
            <a:r>
              <a:rPr sz="2400" spc="-5" dirty="0">
                <a:latin typeface="Times New Roman"/>
                <a:cs typeface="Times New Roman"/>
              </a:rPr>
              <a:t>Reactions </a:t>
            </a:r>
            <a:r>
              <a:rPr sz="2400" dirty="0">
                <a:latin typeface="Times New Roman"/>
                <a:cs typeface="Times New Roman"/>
              </a:rPr>
              <a:t>and </a:t>
            </a:r>
            <a:r>
              <a:rPr sz="2400" spc="-5" dirty="0" smtClean="0">
                <a:latin typeface="Times New Roman"/>
                <a:cs typeface="Times New Roman"/>
              </a:rPr>
              <a:t>work</a:t>
            </a:r>
            <a:r>
              <a:rPr lang="en-US" sz="2400" spc="-5" dirty="0" smtClean="0">
                <a:latin typeface="Times New Roman"/>
                <a:cs typeface="Times New Roman"/>
              </a:rPr>
              <a:t> </a:t>
            </a:r>
            <a:r>
              <a:rPr sz="2400" dirty="0" smtClean="0">
                <a:latin typeface="Times New Roman"/>
                <a:cs typeface="Times New Roman"/>
              </a:rPr>
              <a:t>ups </a:t>
            </a:r>
            <a:r>
              <a:rPr sz="2400" dirty="0">
                <a:latin typeface="Times New Roman"/>
                <a:cs typeface="Times New Roman"/>
              </a:rPr>
              <a:t>are carried out</a:t>
            </a:r>
            <a:r>
              <a:rPr sz="2400" spc="5" dirty="0">
                <a:latin typeface="Times New Roman"/>
                <a:cs typeface="Times New Roman"/>
              </a:rPr>
              <a:t> </a:t>
            </a:r>
            <a:r>
              <a:rPr sz="2400" spc="-5" dirty="0" smtClean="0">
                <a:latin typeface="Times New Roman"/>
                <a:cs typeface="Times New Roman"/>
              </a:rPr>
              <a:t>automatically</a:t>
            </a:r>
            <a:r>
              <a:rPr lang="en-US" sz="2400" spc="-5" dirty="0" smtClean="0">
                <a:latin typeface="Times New Roman"/>
                <a:cs typeface="Times New Roman"/>
              </a:rPr>
              <a:t>.</a:t>
            </a:r>
            <a:endParaRPr sz="2400" dirty="0">
              <a:latin typeface="Times New Roman"/>
              <a:cs typeface="Times New Roman"/>
            </a:endParaRPr>
          </a:p>
          <a:p>
            <a:pPr marL="355600" marR="74295" indent="-342900">
              <a:lnSpc>
                <a:spcPct val="120800"/>
              </a:lnSpc>
              <a:buFont typeface="Arial" panose="020B0604020202020204" pitchFamily="34" charset="0"/>
              <a:buChar char="•"/>
            </a:pPr>
            <a:r>
              <a:rPr sz="2400" spc="-10" dirty="0">
                <a:latin typeface="Times New Roman"/>
                <a:cs typeface="Times New Roman"/>
              </a:rPr>
              <a:t>Same </a:t>
            </a:r>
            <a:r>
              <a:rPr sz="2400" dirty="0">
                <a:latin typeface="Times New Roman"/>
                <a:cs typeface="Times New Roman"/>
              </a:rPr>
              <a:t>synthetic route </a:t>
            </a:r>
            <a:r>
              <a:rPr sz="2400" spc="-5" dirty="0">
                <a:latin typeface="Times New Roman"/>
                <a:cs typeface="Times New Roman"/>
              </a:rPr>
              <a:t>used </a:t>
            </a:r>
            <a:r>
              <a:rPr sz="2400" dirty="0">
                <a:latin typeface="Times New Roman"/>
                <a:cs typeface="Times New Roman"/>
              </a:rPr>
              <a:t>for each vessel, but </a:t>
            </a:r>
            <a:r>
              <a:rPr sz="2400" spc="-5" dirty="0">
                <a:latin typeface="Times New Roman"/>
                <a:cs typeface="Times New Roman"/>
              </a:rPr>
              <a:t>different </a:t>
            </a:r>
            <a:r>
              <a:rPr sz="2400" dirty="0" smtClean="0">
                <a:latin typeface="Times New Roman"/>
                <a:cs typeface="Times New Roman"/>
              </a:rPr>
              <a:t>reagents</a:t>
            </a:r>
            <a:r>
              <a:rPr lang="en-US" sz="2400" dirty="0" smtClean="0">
                <a:latin typeface="Times New Roman"/>
                <a:cs typeface="Times New Roman"/>
              </a:rPr>
              <a:t>.</a:t>
            </a:r>
          </a:p>
          <a:p>
            <a:pPr marL="355600" marR="74295" indent="-342900">
              <a:lnSpc>
                <a:spcPct val="120800"/>
              </a:lnSpc>
              <a:buFont typeface="Arial" panose="020B0604020202020204" pitchFamily="34" charset="0"/>
              <a:buChar char="•"/>
            </a:pPr>
            <a:r>
              <a:rPr sz="2400" spc="-5" dirty="0" smtClean="0">
                <a:latin typeface="Times New Roman"/>
                <a:cs typeface="Times New Roman"/>
              </a:rPr>
              <a:t>Different </a:t>
            </a:r>
            <a:r>
              <a:rPr sz="2400" dirty="0">
                <a:latin typeface="Times New Roman"/>
                <a:cs typeface="Times New Roman"/>
              </a:rPr>
              <a:t>product obtained per</a:t>
            </a:r>
            <a:r>
              <a:rPr sz="2400" spc="5" dirty="0">
                <a:latin typeface="Times New Roman"/>
                <a:cs typeface="Times New Roman"/>
              </a:rPr>
              <a:t> </a:t>
            </a:r>
            <a:r>
              <a:rPr sz="2400" spc="-5" dirty="0" smtClean="0">
                <a:latin typeface="Times New Roman"/>
                <a:cs typeface="Times New Roman"/>
              </a:rPr>
              <a:t>vessel</a:t>
            </a:r>
            <a:r>
              <a:rPr lang="en-US" sz="2400" spc="-5" dirty="0" smtClean="0">
                <a:latin typeface="Times New Roman"/>
                <a:cs typeface="Times New Roman"/>
              </a:rPr>
              <a:t>.</a:t>
            </a:r>
            <a:endParaRPr sz="2400" dirty="0">
              <a:latin typeface="Times New Roman"/>
              <a:cs typeface="Times New Roman"/>
            </a:endParaRPr>
          </a:p>
        </p:txBody>
      </p:sp>
    </p:spTree>
    <p:extLst>
      <p:ext uri="{BB962C8B-B14F-4D97-AF65-F5344CB8AC3E}">
        <p14:creationId xmlns:p14="http://schemas.microsoft.com/office/powerpoint/2010/main" val="1038293612"/>
      </p:ext>
    </p:extLst>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072528" y="1290728"/>
            <a:ext cx="377825" cy="161925"/>
            <a:chOff x="6548527" y="1290727"/>
            <a:chExt cx="377825" cy="161925"/>
          </a:xfrm>
        </p:grpSpPr>
        <p:sp>
          <p:nvSpPr>
            <p:cNvPr id="3" name="object 3"/>
            <p:cNvSpPr/>
            <p:nvPr/>
          </p:nvSpPr>
          <p:spPr>
            <a:xfrm>
              <a:off x="6553199" y="1348740"/>
              <a:ext cx="2540" cy="46990"/>
            </a:xfrm>
            <a:custGeom>
              <a:avLst/>
              <a:gdLst/>
              <a:ahLst/>
              <a:cxnLst/>
              <a:rect l="l" t="t" r="r" b="b"/>
              <a:pathLst>
                <a:path w="2540" h="46990">
                  <a:moveTo>
                    <a:pt x="2540" y="0"/>
                  </a:moveTo>
                  <a:lnTo>
                    <a:pt x="0" y="15239"/>
                  </a:lnTo>
                  <a:lnTo>
                    <a:pt x="0" y="31750"/>
                  </a:lnTo>
                  <a:lnTo>
                    <a:pt x="2540" y="46989"/>
                  </a:lnTo>
                  <a:lnTo>
                    <a:pt x="2540" y="0"/>
                  </a:lnTo>
                  <a:close/>
                </a:path>
              </a:pathLst>
            </a:custGeom>
            <a:solidFill>
              <a:srgbClr val="06335B"/>
            </a:solidFill>
          </p:spPr>
          <p:txBody>
            <a:bodyPr wrap="square" lIns="0" tIns="0" rIns="0" bIns="0" rtlCol="0"/>
            <a:lstStyle/>
            <a:p>
              <a:endParaRPr/>
            </a:p>
          </p:txBody>
        </p:sp>
        <p:sp>
          <p:nvSpPr>
            <p:cNvPr id="4" name="object 4"/>
            <p:cNvSpPr/>
            <p:nvPr/>
          </p:nvSpPr>
          <p:spPr>
            <a:xfrm>
              <a:off x="6555739" y="1339215"/>
              <a:ext cx="3810" cy="66040"/>
            </a:xfrm>
            <a:custGeom>
              <a:avLst/>
              <a:gdLst/>
              <a:ahLst/>
              <a:cxnLst/>
              <a:rect l="l" t="t" r="r" b="b"/>
              <a:pathLst>
                <a:path w="3809" h="66040">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5" name="object 5"/>
            <p:cNvSpPr/>
            <p:nvPr/>
          </p:nvSpPr>
          <p:spPr>
            <a:xfrm>
              <a:off x="6559549" y="1332230"/>
              <a:ext cx="3810" cy="80010"/>
            </a:xfrm>
            <a:custGeom>
              <a:avLst/>
              <a:gdLst/>
              <a:ahLst/>
              <a:cxnLst/>
              <a:rect l="l" t="t" r="r" b="b"/>
              <a:pathLst>
                <a:path w="3809" h="80009">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6" name="object 6"/>
            <p:cNvSpPr/>
            <p:nvPr/>
          </p:nvSpPr>
          <p:spPr>
            <a:xfrm>
              <a:off x="6563359" y="1326726"/>
              <a:ext cx="3810" cy="91440"/>
            </a:xfrm>
            <a:custGeom>
              <a:avLst/>
              <a:gdLst/>
              <a:ahLst/>
              <a:cxnLst/>
              <a:rect l="l" t="t" r="r" b="b"/>
              <a:pathLst>
                <a:path w="3809" h="91440">
                  <a:moveTo>
                    <a:pt x="3810" y="0"/>
                  </a:moveTo>
                  <a:lnTo>
                    <a:pt x="2540" y="1693"/>
                  </a:lnTo>
                  <a:lnTo>
                    <a:pt x="0" y="5503"/>
                  </a:lnTo>
                  <a:lnTo>
                    <a:pt x="0" y="85513"/>
                  </a:lnTo>
                  <a:lnTo>
                    <a:pt x="2540" y="89323"/>
                  </a:lnTo>
                  <a:lnTo>
                    <a:pt x="3810" y="91016"/>
                  </a:lnTo>
                  <a:lnTo>
                    <a:pt x="3810" y="0"/>
                  </a:lnTo>
                  <a:close/>
                </a:path>
              </a:pathLst>
            </a:custGeom>
            <a:solidFill>
              <a:srgbClr val="063662"/>
            </a:solidFill>
          </p:spPr>
          <p:txBody>
            <a:bodyPr wrap="square" lIns="0" tIns="0" rIns="0" bIns="0" rtlCol="0"/>
            <a:lstStyle/>
            <a:p>
              <a:endParaRPr/>
            </a:p>
          </p:txBody>
        </p:sp>
        <p:sp>
          <p:nvSpPr>
            <p:cNvPr id="7" name="object 7"/>
            <p:cNvSpPr/>
            <p:nvPr/>
          </p:nvSpPr>
          <p:spPr>
            <a:xfrm>
              <a:off x="6567169" y="1322070"/>
              <a:ext cx="3810" cy="100330"/>
            </a:xfrm>
            <a:custGeom>
              <a:avLst/>
              <a:gdLst/>
              <a:ahLst/>
              <a:cxnLst/>
              <a:rect l="l" t="t" r="r" b="b"/>
              <a:pathLst>
                <a:path w="3809" h="100330">
                  <a:moveTo>
                    <a:pt x="3809" y="0"/>
                  </a:moveTo>
                  <a:lnTo>
                    <a:pt x="2539" y="1270"/>
                  </a:lnTo>
                  <a:lnTo>
                    <a:pt x="0" y="4656"/>
                  </a:lnTo>
                  <a:lnTo>
                    <a:pt x="0" y="95673"/>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8" name="object 8"/>
            <p:cNvSpPr/>
            <p:nvPr/>
          </p:nvSpPr>
          <p:spPr>
            <a:xfrm>
              <a:off x="6570979" y="131826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9" name="object 9"/>
            <p:cNvSpPr/>
            <p:nvPr/>
          </p:nvSpPr>
          <p:spPr>
            <a:xfrm>
              <a:off x="6574789" y="1314450"/>
              <a:ext cx="3810" cy="115570"/>
            </a:xfrm>
            <a:custGeom>
              <a:avLst/>
              <a:gdLst/>
              <a:ahLst/>
              <a:cxnLst/>
              <a:rect l="l" t="t" r="r" b="b"/>
              <a:pathLst>
                <a:path w="3809" h="115569">
                  <a:moveTo>
                    <a:pt x="3809" y="0"/>
                  </a:moveTo>
                  <a:lnTo>
                    <a:pt x="0" y="3809"/>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10" name="object 10"/>
            <p:cNvSpPr/>
            <p:nvPr/>
          </p:nvSpPr>
          <p:spPr>
            <a:xfrm>
              <a:off x="6577330" y="1310639"/>
              <a:ext cx="5080" cy="123189"/>
            </a:xfrm>
            <a:custGeom>
              <a:avLst/>
              <a:gdLst/>
              <a:ahLst/>
              <a:cxnLst/>
              <a:rect l="l" t="t" r="r" b="b"/>
              <a:pathLst>
                <a:path w="5079" h="123190">
                  <a:moveTo>
                    <a:pt x="5067" y="0"/>
                  </a:moveTo>
                  <a:lnTo>
                    <a:pt x="2540" y="0"/>
                  </a:lnTo>
                  <a:lnTo>
                    <a:pt x="2540" y="5080"/>
                  </a:lnTo>
                  <a:lnTo>
                    <a:pt x="0" y="5080"/>
                  </a:lnTo>
                  <a:lnTo>
                    <a:pt x="0" y="120662"/>
                  </a:lnTo>
                  <a:lnTo>
                    <a:pt x="4229" y="120662"/>
                  </a:lnTo>
                  <a:lnTo>
                    <a:pt x="4229" y="123190"/>
                  </a:lnTo>
                  <a:lnTo>
                    <a:pt x="5067" y="123190"/>
                  </a:lnTo>
                  <a:lnTo>
                    <a:pt x="5067" y="120662"/>
                  </a:lnTo>
                  <a:lnTo>
                    <a:pt x="5067" y="5080"/>
                  </a:lnTo>
                  <a:lnTo>
                    <a:pt x="5067" y="0"/>
                  </a:lnTo>
                  <a:close/>
                </a:path>
              </a:pathLst>
            </a:custGeom>
            <a:solidFill>
              <a:srgbClr val="073B6C"/>
            </a:solidFill>
          </p:spPr>
          <p:txBody>
            <a:bodyPr wrap="square" lIns="0" tIns="0" rIns="0" bIns="0" rtlCol="0"/>
            <a:lstStyle/>
            <a:p>
              <a:endParaRPr/>
            </a:p>
          </p:txBody>
        </p:sp>
        <p:sp>
          <p:nvSpPr>
            <p:cNvPr id="11" name="object 11"/>
            <p:cNvSpPr/>
            <p:nvPr/>
          </p:nvSpPr>
          <p:spPr>
            <a:xfrm>
              <a:off x="6581139" y="13081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2" name="object 12"/>
            <p:cNvSpPr/>
            <p:nvPr/>
          </p:nvSpPr>
          <p:spPr>
            <a:xfrm>
              <a:off x="6584949" y="1305560"/>
              <a:ext cx="5080" cy="133350"/>
            </a:xfrm>
            <a:custGeom>
              <a:avLst/>
              <a:gdLst/>
              <a:ahLst/>
              <a:cxnLst/>
              <a:rect l="l" t="t" r="r" b="b"/>
              <a:pathLst>
                <a:path w="5079" h="133350">
                  <a:moveTo>
                    <a:pt x="5079" y="0"/>
                  </a:moveTo>
                  <a:lnTo>
                    <a:pt x="0" y="2539"/>
                  </a:lnTo>
                  <a:lnTo>
                    <a:pt x="0" y="129539"/>
                  </a:lnTo>
                  <a:lnTo>
                    <a:pt x="5079" y="132926"/>
                  </a:lnTo>
                  <a:lnTo>
                    <a:pt x="5079" y="0"/>
                  </a:lnTo>
                  <a:close/>
                </a:path>
              </a:pathLst>
            </a:custGeom>
            <a:solidFill>
              <a:srgbClr val="073E71"/>
            </a:solidFill>
          </p:spPr>
          <p:txBody>
            <a:bodyPr wrap="square" lIns="0" tIns="0" rIns="0" bIns="0" rtlCol="0"/>
            <a:lstStyle/>
            <a:p>
              <a:endParaRPr/>
            </a:p>
          </p:txBody>
        </p:sp>
        <p:sp>
          <p:nvSpPr>
            <p:cNvPr id="13" name="object 13"/>
            <p:cNvSpPr/>
            <p:nvPr/>
          </p:nvSpPr>
          <p:spPr>
            <a:xfrm>
              <a:off x="6588759" y="1304290"/>
              <a:ext cx="3810" cy="135890"/>
            </a:xfrm>
            <a:custGeom>
              <a:avLst/>
              <a:gdLst/>
              <a:ahLst/>
              <a:cxnLst/>
              <a:rect l="l" t="t" r="r" b="b"/>
              <a:pathLst>
                <a:path w="3809" h="135890">
                  <a:moveTo>
                    <a:pt x="3810" y="0"/>
                  </a:moveTo>
                  <a:lnTo>
                    <a:pt x="0" y="1905"/>
                  </a:lnTo>
                  <a:lnTo>
                    <a:pt x="0" y="133349"/>
                  </a:lnTo>
                  <a:lnTo>
                    <a:pt x="3810" y="135889"/>
                  </a:lnTo>
                  <a:lnTo>
                    <a:pt x="3810" y="0"/>
                  </a:lnTo>
                  <a:close/>
                </a:path>
              </a:pathLst>
            </a:custGeom>
            <a:solidFill>
              <a:srgbClr val="073F73"/>
            </a:solidFill>
          </p:spPr>
          <p:txBody>
            <a:bodyPr wrap="square" lIns="0" tIns="0" rIns="0" bIns="0" rtlCol="0"/>
            <a:lstStyle/>
            <a:p>
              <a:endParaRPr/>
            </a:p>
          </p:txBody>
        </p:sp>
        <p:sp>
          <p:nvSpPr>
            <p:cNvPr id="14" name="object 14"/>
            <p:cNvSpPr/>
            <p:nvPr/>
          </p:nvSpPr>
          <p:spPr>
            <a:xfrm>
              <a:off x="6592569" y="1302766"/>
              <a:ext cx="3810" cy="139065"/>
            </a:xfrm>
            <a:custGeom>
              <a:avLst/>
              <a:gdLst/>
              <a:ahLst/>
              <a:cxnLst/>
              <a:rect l="l" t="t" r="r" b="b"/>
              <a:pathLst>
                <a:path w="3809" h="139065">
                  <a:moveTo>
                    <a:pt x="3809" y="0"/>
                  </a:moveTo>
                  <a:lnTo>
                    <a:pt x="0" y="1523"/>
                  </a:lnTo>
                  <a:lnTo>
                    <a:pt x="0" y="137413"/>
                  </a:lnTo>
                  <a:lnTo>
                    <a:pt x="3809" y="138937"/>
                  </a:lnTo>
                  <a:lnTo>
                    <a:pt x="3809" y="0"/>
                  </a:lnTo>
                  <a:close/>
                </a:path>
              </a:pathLst>
            </a:custGeom>
            <a:solidFill>
              <a:srgbClr val="084176"/>
            </a:solidFill>
          </p:spPr>
          <p:txBody>
            <a:bodyPr wrap="square" lIns="0" tIns="0" rIns="0" bIns="0" rtlCol="0"/>
            <a:lstStyle/>
            <a:p>
              <a:endParaRPr/>
            </a:p>
          </p:txBody>
        </p:sp>
        <p:sp>
          <p:nvSpPr>
            <p:cNvPr id="15" name="object 15"/>
            <p:cNvSpPr/>
            <p:nvPr/>
          </p:nvSpPr>
          <p:spPr>
            <a:xfrm>
              <a:off x="6596379" y="1301242"/>
              <a:ext cx="3810" cy="142240"/>
            </a:xfrm>
            <a:custGeom>
              <a:avLst/>
              <a:gdLst/>
              <a:ahLst/>
              <a:cxnLst/>
              <a:rect l="l" t="t" r="r" b="b"/>
              <a:pathLst>
                <a:path w="3809" h="142240">
                  <a:moveTo>
                    <a:pt x="3810" y="0"/>
                  </a:moveTo>
                  <a:lnTo>
                    <a:pt x="0" y="1524"/>
                  </a:lnTo>
                  <a:lnTo>
                    <a:pt x="0" y="140462"/>
                  </a:lnTo>
                  <a:lnTo>
                    <a:pt x="3810" y="141986"/>
                  </a:lnTo>
                  <a:lnTo>
                    <a:pt x="3810" y="0"/>
                  </a:lnTo>
                  <a:close/>
                </a:path>
              </a:pathLst>
            </a:custGeom>
            <a:solidFill>
              <a:srgbClr val="084278"/>
            </a:solidFill>
          </p:spPr>
          <p:txBody>
            <a:bodyPr wrap="square" lIns="0" tIns="0" rIns="0" bIns="0" rtlCol="0"/>
            <a:lstStyle/>
            <a:p>
              <a:endParaRPr/>
            </a:p>
          </p:txBody>
        </p:sp>
        <p:sp>
          <p:nvSpPr>
            <p:cNvPr id="16" name="object 16"/>
            <p:cNvSpPr/>
            <p:nvPr/>
          </p:nvSpPr>
          <p:spPr>
            <a:xfrm>
              <a:off x="6600189" y="1299718"/>
              <a:ext cx="3810" cy="145415"/>
            </a:xfrm>
            <a:custGeom>
              <a:avLst/>
              <a:gdLst/>
              <a:ahLst/>
              <a:cxnLst/>
              <a:rect l="l" t="t" r="r" b="b"/>
              <a:pathLst>
                <a:path w="3809" h="145415">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7" name="object 17"/>
            <p:cNvSpPr/>
            <p:nvPr/>
          </p:nvSpPr>
          <p:spPr>
            <a:xfrm>
              <a:off x="6603999" y="1298786"/>
              <a:ext cx="3810" cy="147320"/>
            </a:xfrm>
            <a:custGeom>
              <a:avLst/>
              <a:gdLst/>
              <a:ahLst/>
              <a:cxnLst/>
              <a:rect l="l" t="t" r="r" b="b"/>
              <a:pathLst>
                <a:path w="3809" h="147319">
                  <a:moveTo>
                    <a:pt x="3809" y="0"/>
                  </a:moveTo>
                  <a:lnTo>
                    <a:pt x="1270" y="423"/>
                  </a:lnTo>
                  <a:lnTo>
                    <a:pt x="0" y="931"/>
                  </a:lnTo>
                  <a:lnTo>
                    <a:pt x="0" y="145965"/>
                  </a:lnTo>
                  <a:lnTo>
                    <a:pt x="1270" y="146473"/>
                  </a:lnTo>
                  <a:lnTo>
                    <a:pt x="3809" y="146896"/>
                  </a:lnTo>
                  <a:lnTo>
                    <a:pt x="3809" y="0"/>
                  </a:lnTo>
                  <a:close/>
                </a:path>
              </a:pathLst>
            </a:custGeom>
            <a:solidFill>
              <a:srgbClr val="08457D"/>
            </a:solidFill>
          </p:spPr>
          <p:txBody>
            <a:bodyPr wrap="square" lIns="0" tIns="0" rIns="0" bIns="0" rtlCol="0"/>
            <a:lstStyle/>
            <a:p>
              <a:endParaRPr/>
            </a:p>
          </p:txBody>
        </p:sp>
        <p:sp>
          <p:nvSpPr>
            <p:cNvPr id="18" name="object 18"/>
            <p:cNvSpPr/>
            <p:nvPr/>
          </p:nvSpPr>
          <p:spPr>
            <a:xfrm>
              <a:off x="6607809" y="1298151"/>
              <a:ext cx="3810" cy="148590"/>
            </a:xfrm>
            <a:custGeom>
              <a:avLst/>
              <a:gdLst/>
              <a:ahLst/>
              <a:cxnLst/>
              <a:rect l="l" t="t" r="r" b="b"/>
              <a:pathLst>
                <a:path w="3809" h="148590">
                  <a:moveTo>
                    <a:pt x="3810" y="0"/>
                  </a:moveTo>
                  <a:lnTo>
                    <a:pt x="0" y="635"/>
                  </a:lnTo>
                  <a:lnTo>
                    <a:pt x="0" y="147531"/>
                  </a:lnTo>
                  <a:lnTo>
                    <a:pt x="3810" y="148166"/>
                  </a:lnTo>
                  <a:lnTo>
                    <a:pt x="3810" y="0"/>
                  </a:lnTo>
                  <a:close/>
                </a:path>
              </a:pathLst>
            </a:custGeom>
            <a:solidFill>
              <a:srgbClr val="08467F"/>
            </a:solidFill>
          </p:spPr>
          <p:txBody>
            <a:bodyPr wrap="square" lIns="0" tIns="0" rIns="0" bIns="0" rtlCol="0"/>
            <a:lstStyle/>
            <a:p>
              <a:endParaRPr/>
            </a:p>
          </p:txBody>
        </p:sp>
        <p:sp>
          <p:nvSpPr>
            <p:cNvPr id="19" name="object 19"/>
            <p:cNvSpPr/>
            <p:nvPr/>
          </p:nvSpPr>
          <p:spPr>
            <a:xfrm>
              <a:off x="6611620" y="1296669"/>
              <a:ext cx="3810" cy="149860"/>
            </a:xfrm>
            <a:custGeom>
              <a:avLst/>
              <a:gdLst/>
              <a:ahLst/>
              <a:cxnLst/>
              <a:rect l="l" t="t" r="r" b="b"/>
              <a:pathLst>
                <a:path w="3809" h="149859">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20" name="object 20"/>
            <p:cNvSpPr/>
            <p:nvPr/>
          </p:nvSpPr>
          <p:spPr>
            <a:xfrm>
              <a:off x="6614159" y="1296246"/>
              <a:ext cx="3810" cy="151130"/>
            </a:xfrm>
            <a:custGeom>
              <a:avLst/>
              <a:gdLst/>
              <a:ahLst/>
              <a:cxnLst/>
              <a:rect l="l" t="t" r="r" b="b"/>
              <a:pathLst>
                <a:path w="3809" h="151130">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21" name="object 21"/>
            <p:cNvSpPr/>
            <p:nvPr/>
          </p:nvSpPr>
          <p:spPr>
            <a:xfrm>
              <a:off x="6617970" y="1295399"/>
              <a:ext cx="5080" cy="152400"/>
            </a:xfrm>
            <a:custGeom>
              <a:avLst/>
              <a:gdLst/>
              <a:ahLst/>
              <a:cxnLst/>
              <a:rect l="l" t="t" r="r" b="b"/>
              <a:pathLst>
                <a:path w="5079" h="152400">
                  <a:moveTo>
                    <a:pt x="5080" y="0"/>
                  </a:moveTo>
                  <a:lnTo>
                    <a:pt x="635" y="0"/>
                  </a:lnTo>
                  <a:lnTo>
                    <a:pt x="635" y="1270"/>
                  </a:lnTo>
                  <a:lnTo>
                    <a:pt x="0" y="1270"/>
                  </a:lnTo>
                  <a:lnTo>
                    <a:pt x="0" y="152400"/>
                  </a:lnTo>
                  <a:lnTo>
                    <a:pt x="5080" y="152400"/>
                  </a:lnTo>
                  <a:lnTo>
                    <a:pt x="5080" y="1270"/>
                  </a:lnTo>
                  <a:lnTo>
                    <a:pt x="5080" y="0"/>
                  </a:lnTo>
                  <a:close/>
                </a:path>
              </a:pathLst>
            </a:custGeom>
            <a:solidFill>
              <a:srgbClr val="094B87"/>
            </a:solidFill>
          </p:spPr>
          <p:txBody>
            <a:bodyPr wrap="square" lIns="0" tIns="0" rIns="0" bIns="0" rtlCol="0"/>
            <a:lstStyle/>
            <a:p>
              <a:endParaRPr/>
            </a:p>
          </p:txBody>
        </p:sp>
        <p:sp>
          <p:nvSpPr>
            <p:cNvPr id="22" name="object 22"/>
            <p:cNvSpPr/>
            <p:nvPr/>
          </p:nvSpPr>
          <p:spPr>
            <a:xfrm>
              <a:off x="6621779" y="12954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3" name="object 23"/>
            <p:cNvSpPr/>
            <p:nvPr/>
          </p:nvSpPr>
          <p:spPr>
            <a:xfrm>
              <a:off x="6625589" y="12954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24" name="object 24"/>
            <p:cNvSpPr/>
            <p:nvPr/>
          </p:nvSpPr>
          <p:spPr>
            <a:xfrm>
              <a:off x="6629399" y="12954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25" name="object 25"/>
            <p:cNvSpPr/>
            <p:nvPr/>
          </p:nvSpPr>
          <p:spPr>
            <a:xfrm>
              <a:off x="6633209" y="12954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26" name="object 26"/>
            <p:cNvSpPr/>
            <p:nvPr/>
          </p:nvSpPr>
          <p:spPr>
            <a:xfrm>
              <a:off x="6637019" y="1295400"/>
              <a:ext cx="3810" cy="152400"/>
            </a:xfrm>
            <a:custGeom>
              <a:avLst/>
              <a:gdLst/>
              <a:ahLst/>
              <a:cxnLst/>
              <a:rect l="l" t="t" r="r" b="b"/>
              <a:pathLst>
                <a:path w="3809" h="152400">
                  <a:moveTo>
                    <a:pt x="0" y="0"/>
                  </a:moveTo>
                  <a:lnTo>
                    <a:pt x="0" y="152400"/>
                  </a:lnTo>
                  <a:lnTo>
                    <a:pt x="3809" y="151764"/>
                  </a:lnTo>
                  <a:lnTo>
                    <a:pt x="3809" y="1269"/>
                  </a:lnTo>
                  <a:lnTo>
                    <a:pt x="0" y="0"/>
                  </a:lnTo>
                  <a:close/>
                </a:path>
              </a:pathLst>
            </a:custGeom>
            <a:solidFill>
              <a:srgbClr val="0A5293"/>
            </a:solidFill>
          </p:spPr>
          <p:txBody>
            <a:bodyPr wrap="square" lIns="0" tIns="0" rIns="0" bIns="0" rtlCol="0"/>
            <a:lstStyle/>
            <a:p>
              <a:endParaRPr/>
            </a:p>
          </p:txBody>
        </p:sp>
        <p:sp>
          <p:nvSpPr>
            <p:cNvPr id="27" name="object 27"/>
            <p:cNvSpPr/>
            <p:nvPr/>
          </p:nvSpPr>
          <p:spPr>
            <a:xfrm>
              <a:off x="6640829" y="1296670"/>
              <a:ext cx="3810" cy="150495"/>
            </a:xfrm>
            <a:custGeom>
              <a:avLst/>
              <a:gdLst/>
              <a:ahLst/>
              <a:cxnLst/>
              <a:rect l="l" t="t" r="r" b="b"/>
              <a:pathLst>
                <a:path w="3809" h="150494">
                  <a:moveTo>
                    <a:pt x="0" y="0"/>
                  </a:moveTo>
                  <a:lnTo>
                    <a:pt x="0" y="150495"/>
                  </a:lnTo>
                  <a:lnTo>
                    <a:pt x="3810" y="149860"/>
                  </a:lnTo>
                  <a:lnTo>
                    <a:pt x="3810" y="1270"/>
                  </a:lnTo>
                  <a:lnTo>
                    <a:pt x="0" y="0"/>
                  </a:lnTo>
                  <a:close/>
                </a:path>
              </a:pathLst>
            </a:custGeom>
            <a:solidFill>
              <a:srgbClr val="0A5396"/>
            </a:solidFill>
          </p:spPr>
          <p:txBody>
            <a:bodyPr wrap="square" lIns="0" tIns="0" rIns="0" bIns="0" rtlCol="0"/>
            <a:lstStyle/>
            <a:p>
              <a:endParaRPr/>
            </a:p>
          </p:txBody>
        </p:sp>
        <p:sp>
          <p:nvSpPr>
            <p:cNvPr id="28" name="object 28"/>
            <p:cNvSpPr/>
            <p:nvPr/>
          </p:nvSpPr>
          <p:spPr>
            <a:xfrm>
              <a:off x="6644639" y="1297940"/>
              <a:ext cx="3810" cy="148590"/>
            </a:xfrm>
            <a:custGeom>
              <a:avLst/>
              <a:gdLst/>
              <a:ahLst/>
              <a:cxnLst/>
              <a:rect l="l" t="t" r="r" b="b"/>
              <a:pathLst>
                <a:path w="3809" h="148590">
                  <a:moveTo>
                    <a:pt x="0" y="0"/>
                  </a:moveTo>
                  <a:lnTo>
                    <a:pt x="0" y="148589"/>
                  </a:lnTo>
                  <a:lnTo>
                    <a:pt x="3809" y="147955"/>
                  </a:lnTo>
                  <a:lnTo>
                    <a:pt x="3809" y="635"/>
                  </a:lnTo>
                  <a:lnTo>
                    <a:pt x="0" y="0"/>
                  </a:lnTo>
                  <a:close/>
                </a:path>
              </a:pathLst>
            </a:custGeom>
            <a:solidFill>
              <a:srgbClr val="0A5499"/>
            </a:solidFill>
          </p:spPr>
          <p:txBody>
            <a:bodyPr wrap="square" lIns="0" tIns="0" rIns="0" bIns="0" rtlCol="0"/>
            <a:lstStyle/>
            <a:p>
              <a:endParaRPr/>
            </a:p>
          </p:txBody>
        </p:sp>
        <p:sp>
          <p:nvSpPr>
            <p:cNvPr id="29" name="object 29"/>
            <p:cNvSpPr/>
            <p:nvPr/>
          </p:nvSpPr>
          <p:spPr>
            <a:xfrm>
              <a:off x="6647179" y="1298363"/>
              <a:ext cx="5080" cy="147955"/>
            </a:xfrm>
            <a:custGeom>
              <a:avLst/>
              <a:gdLst/>
              <a:ahLst/>
              <a:cxnLst/>
              <a:rect l="l" t="t" r="r" b="b"/>
              <a:pathLst>
                <a:path w="5079" h="147955">
                  <a:moveTo>
                    <a:pt x="0" y="0"/>
                  </a:moveTo>
                  <a:lnTo>
                    <a:pt x="0" y="147743"/>
                  </a:lnTo>
                  <a:lnTo>
                    <a:pt x="5079" y="146896"/>
                  </a:lnTo>
                  <a:lnTo>
                    <a:pt x="5079" y="846"/>
                  </a:lnTo>
                  <a:lnTo>
                    <a:pt x="0" y="0"/>
                  </a:lnTo>
                  <a:close/>
                </a:path>
              </a:pathLst>
            </a:custGeom>
            <a:solidFill>
              <a:srgbClr val="0A569B"/>
            </a:solidFill>
          </p:spPr>
          <p:txBody>
            <a:bodyPr wrap="square" lIns="0" tIns="0" rIns="0" bIns="0" rtlCol="0"/>
            <a:lstStyle/>
            <a:p>
              <a:endParaRPr/>
            </a:p>
          </p:txBody>
        </p:sp>
        <p:sp>
          <p:nvSpPr>
            <p:cNvPr id="30" name="object 30"/>
            <p:cNvSpPr/>
            <p:nvPr/>
          </p:nvSpPr>
          <p:spPr>
            <a:xfrm>
              <a:off x="6650989" y="12992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B579D"/>
            </a:solidFill>
          </p:spPr>
          <p:txBody>
            <a:bodyPr wrap="square" lIns="0" tIns="0" rIns="0" bIns="0" rtlCol="0"/>
            <a:lstStyle/>
            <a:p>
              <a:endParaRPr/>
            </a:p>
          </p:txBody>
        </p:sp>
        <p:sp>
          <p:nvSpPr>
            <p:cNvPr id="31" name="object 31"/>
            <p:cNvSpPr/>
            <p:nvPr/>
          </p:nvSpPr>
          <p:spPr>
            <a:xfrm>
              <a:off x="6654799" y="1300226"/>
              <a:ext cx="5080" cy="144145"/>
            </a:xfrm>
            <a:custGeom>
              <a:avLst/>
              <a:gdLst/>
              <a:ahLst/>
              <a:cxnLst/>
              <a:rect l="l" t="t" r="r" b="b"/>
              <a:pathLst>
                <a:path w="5079" h="144144">
                  <a:moveTo>
                    <a:pt x="0" y="0"/>
                  </a:moveTo>
                  <a:lnTo>
                    <a:pt x="0" y="144017"/>
                  </a:lnTo>
                  <a:lnTo>
                    <a:pt x="5079" y="141985"/>
                  </a:lnTo>
                  <a:lnTo>
                    <a:pt x="5079" y="2031"/>
                  </a:lnTo>
                  <a:lnTo>
                    <a:pt x="0" y="0"/>
                  </a:lnTo>
                  <a:close/>
                </a:path>
              </a:pathLst>
            </a:custGeom>
            <a:solidFill>
              <a:srgbClr val="0B59A0"/>
            </a:solidFill>
          </p:spPr>
          <p:txBody>
            <a:bodyPr wrap="square" lIns="0" tIns="0" rIns="0" bIns="0" rtlCol="0"/>
            <a:lstStyle/>
            <a:p>
              <a:endParaRPr/>
            </a:p>
          </p:txBody>
        </p:sp>
        <p:sp>
          <p:nvSpPr>
            <p:cNvPr id="32" name="object 32"/>
            <p:cNvSpPr/>
            <p:nvPr/>
          </p:nvSpPr>
          <p:spPr>
            <a:xfrm>
              <a:off x="6658609" y="1301750"/>
              <a:ext cx="3810" cy="140970"/>
            </a:xfrm>
            <a:custGeom>
              <a:avLst/>
              <a:gdLst/>
              <a:ahLst/>
              <a:cxnLst/>
              <a:rect l="l" t="t" r="r" b="b"/>
              <a:pathLst>
                <a:path w="3809" h="140969">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33" name="object 33"/>
            <p:cNvSpPr/>
            <p:nvPr/>
          </p:nvSpPr>
          <p:spPr>
            <a:xfrm>
              <a:off x="6662407" y="1303019"/>
              <a:ext cx="4445" cy="138430"/>
            </a:xfrm>
            <a:custGeom>
              <a:avLst/>
              <a:gdLst/>
              <a:ahLst/>
              <a:cxnLst/>
              <a:rect l="l" t="t" r="r" b="b"/>
              <a:pathLst>
                <a:path w="4445" h="138430">
                  <a:moveTo>
                    <a:pt x="965" y="0"/>
                  </a:moveTo>
                  <a:lnTo>
                    <a:pt x="12" y="0"/>
                  </a:lnTo>
                  <a:lnTo>
                    <a:pt x="12" y="1270"/>
                  </a:lnTo>
                  <a:lnTo>
                    <a:pt x="965" y="1270"/>
                  </a:lnTo>
                  <a:lnTo>
                    <a:pt x="965" y="0"/>
                  </a:lnTo>
                  <a:close/>
                </a:path>
                <a:path w="4445" h="138430">
                  <a:moveTo>
                    <a:pt x="3822" y="1282"/>
                  </a:moveTo>
                  <a:lnTo>
                    <a:pt x="0" y="1282"/>
                  </a:lnTo>
                  <a:lnTo>
                    <a:pt x="0" y="137160"/>
                  </a:lnTo>
                  <a:lnTo>
                    <a:pt x="12" y="138430"/>
                  </a:lnTo>
                  <a:lnTo>
                    <a:pt x="965" y="138430"/>
                  </a:lnTo>
                  <a:lnTo>
                    <a:pt x="965" y="137160"/>
                  </a:lnTo>
                  <a:lnTo>
                    <a:pt x="3822" y="137160"/>
                  </a:lnTo>
                  <a:lnTo>
                    <a:pt x="3822" y="1282"/>
                  </a:lnTo>
                  <a:close/>
                </a:path>
              </a:pathLst>
            </a:custGeom>
            <a:solidFill>
              <a:srgbClr val="0B5BA4"/>
            </a:solidFill>
          </p:spPr>
          <p:txBody>
            <a:bodyPr wrap="square" lIns="0" tIns="0" rIns="0" bIns="0" rtlCol="0"/>
            <a:lstStyle/>
            <a:p>
              <a:endParaRPr/>
            </a:p>
          </p:txBody>
        </p:sp>
        <p:sp>
          <p:nvSpPr>
            <p:cNvPr id="34" name="object 34"/>
            <p:cNvSpPr/>
            <p:nvPr/>
          </p:nvSpPr>
          <p:spPr>
            <a:xfrm>
              <a:off x="6666229" y="1304925"/>
              <a:ext cx="3810" cy="134620"/>
            </a:xfrm>
            <a:custGeom>
              <a:avLst/>
              <a:gdLst/>
              <a:ahLst/>
              <a:cxnLst/>
              <a:rect l="l" t="t" r="r" b="b"/>
              <a:pathLst>
                <a:path w="3809" h="134619">
                  <a:moveTo>
                    <a:pt x="0" y="0"/>
                  </a:moveTo>
                  <a:lnTo>
                    <a:pt x="0" y="134408"/>
                  </a:lnTo>
                  <a:lnTo>
                    <a:pt x="3810" y="131868"/>
                  </a:lnTo>
                  <a:lnTo>
                    <a:pt x="3810" y="1905"/>
                  </a:lnTo>
                  <a:lnTo>
                    <a:pt x="0" y="0"/>
                  </a:lnTo>
                  <a:close/>
                </a:path>
              </a:pathLst>
            </a:custGeom>
            <a:solidFill>
              <a:srgbClr val="0B5DA7"/>
            </a:solidFill>
          </p:spPr>
          <p:txBody>
            <a:bodyPr wrap="square" lIns="0" tIns="0" rIns="0" bIns="0" rtlCol="0"/>
            <a:lstStyle/>
            <a:p>
              <a:endParaRPr/>
            </a:p>
          </p:txBody>
        </p:sp>
        <p:sp>
          <p:nvSpPr>
            <p:cNvPr id="35" name="object 35"/>
            <p:cNvSpPr/>
            <p:nvPr/>
          </p:nvSpPr>
          <p:spPr>
            <a:xfrm>
              <a:off x="6670039" y="1306830"/>
              <a:ext cx="3810" cy="130175"/>
            </a:xfrm>
            <a:custGeom>
              <a:avLst/>
              <a:gdLst/>
              <a:ahLst/>
              <a:cxnLst/>
              <a:rect l="l" t="t" r="r" b="b"/>
              <a:pathLst>
                <a:path w="3809" h="130175">
                  <a:moveTo>
                    <a:pt x="0" y="0"/>
                  </a:moveTo>
                  <a:lnTo>
                    <a:pt x="0" y="129963"/>
                  </a:lnTo>
                  <a:lnTo>
                    <a:pt x="2539" y="128269"/>
                  </a:lnTo>
                  <a:lnTo>
                    <a:pt x="3809" y="127317"/>
                  </a:lnTo>
                  <a:lnTo>
                    <a:pt x="3809" y="2539"/>
                  </a:lnTo>
                  <a:lnTo>
                    <a:pt x="2539" y="1269"/>
                  </a:lnTo>
                  <a:lnTo>
                    <a:pt x="0" y="0"/>
                  </a:lnTo>
                  <a:close/>
                </a:path>
              </a:pathLst>
            </a:custGeom>
            <a:solidFill>
              <a:srgbClr val="0B5EA9"/>
            </a:solidFill>
          </p:spPr>
          <p:txBody>
            <a:bodyPr wrap="square" lIns="0" tIns="0" rIns="0" bIns="0" rtlCol="0"/>
            <a:lstStyle/>
            <a:p>
              <a:endParaRPr/>
            </a:p>
          </p:txBody>
        </p:sp>
        <p:sp>
          <p:nvSpPr>
            <p:cNvPr id="36" name="object 36"/>
            <p:cNvSpPr/>
            <p:nvPr/>
          </p:nvSpPr>
          <p:spPr>
            <a:xfrm>
              <a:off x="6673849" y="1309370"/>
              <a:ext cx="3810" cy="125095"/>
            </a:xfrm>
            <a:custGeom>
              <a:avLst/>
              <a:gdLst/>
              <a:ahLst/>
              <a:cxnLst/>
              <a:rect l="l" t="t" r="r" b="b"/>
              <a:pathLst>
                <a:path w="3809" h="125094">
                  <a:moveTo>
                    <a:pt x="0" y="0"/>
                  </a:moveTo>
                  <a:lnTo>
                    <a:pt x="0" y="124777"/>
                  </a:lnTo>
                  <a:lnTo>
                    <a:pt x="3809" y="121919"/>
                  </a:lnTo>
                  <a:lnTo>
                    <a:pt x="3809" y="3809"/>
                  </a:lnTo>
                  <a:lnTo>
                    <a:pt x="0" y="0"/>
                  </a:lnTo>
                  <a:close/>
                </a:path>
              </a:pathLst>
            </a:custGeom>
            <a:solidFill>
              <a:srgbClr val="0C60AC"/>
            </a:solidFill>
          </p:spPr>
          <p:txBody>
            <a:bodyPr wrap="square" lIns="0" tIns="0" rIns="0" bIns="0" rtlCol="0"/>
            <a:lstStyle/>
            <a:p>
              <a:endParaRPr/>
            </a:p>
          </p:txBody>
        </p:sp>
        <p:sp>
          <p:nvSpPr>
            <p:cNvPr id="37" name="object 37"/>
            <p:cNvSpPr/>
            <p:nvPr/>
          </p:nvSpPr>
          <p:spPr>
            <a:xfrm>
              <a:off x="6677659" y="1313180"/>
              <a:ext cx="3810" cy="118110"/>
            </a:xfrm>
            <a:custGeom>
              <a:avLst/>
              <a:gdLst/>
              <a:ahLst/>
              <a:cxnLst/>
              <a:rect l="l" t="t" r="r" b="b"/>
              <a:pathLst>
                <a:path w="3809" h="118109">
                  <a:moveTo>
                    <a:pt x="0" y="0"/>
                  </a:moveTo>
                  <a:lnTo>
                    <a:pt x="0" y="118110"/>
                  </a:lnTo>
                  <a:lnTo>
                    <a:pt x="3810" y="114299"/>
                  </a:lnTo>
                  <a:lnTo>
                    <a:pt x="3810" y="3810"/>
                  </a:lnTo>
                  <a:lnTo>
                    <a:pt x="0" y="0"/>
                  </a:lnTo>
                  <a:close/>
                </a:path>
              </a:pathLst>
            </a:custGeom>
            <a:solidFill>
              <a:srgbClr val="0C61AE"/>
            </a:solidFill>
          </p:spPr>
          <p:txBody>
            <a:bodyPr wrap="square" lIns="0" tIns="0" rIns="0" bIns="0" rtlCol="0"/>
            <a:lstStyle/>
            <a:p>
              <a:endParaRPr/>
            </a:p>
          </p:txBody>
        </p:sp>
        <p:sp>
          <p:nvSpPr>
            <p:cNvPr id="38" name="object 38"/>
            <p:cNvSpPr/>
            <p:nvPr/>
          </p:nvSpPr>
          <p:spPr>
            <a:xfrm>
              <a:off x="6681469" y="1316990"/>
              <a:ext cx="3810" cy="110489"/>
            </a:xfrm>
            <a:custGeom>
              <a:avLst/>
              <a:gdLst/>
              <a:ahLst/>
              <a:cxnLst/>
              <a:rect l="l" t="t" r="r" b="b"/>
              <a:pathLst>
                <a:path w="3809" h="110490">
                  <a:moveTo>
                    <a:pt x="0" y="0"/>
                  </a:moveTo>
                  <a:lnTo>
                    <a:pt x="0" y="110489"/>
                  </a:lnTo>
                  <a:lnTo>
                    <a:pt x="3809" y="106679"/>
                  </a:lnTo>
                  <a:lnTo>
                    <a:pt x="3809" y="3809"/>
                  </a:lnTo>
                  <a:lnTo>
                    <a:pt x="0" y="0"/>
                  </a:lnTo>
                  <a:close/>
                </a:path>
              </a:pathLst>
            </a:custGeom>
            <a:solidFill>
              <a:srgbClr val="0C62B1"/>
            </a:solidFill>
          </p:spPr>
          <p:txBody>
            <a:bodyPr wrap="square" lIns="0" tIns="0" rIns="0" bIns="0" rtlCol="0"/>
            <a:lstStyle/>
            <a:p>
              <a:endParaRPr/>
            </a:p>
          </p:txBody>
        </p:sp>
        <p:sp>
          <p:nvSpPr>
            <p:cNvPr id="39" name="object 39"/>
            <p:cNvSpPr/>
            <p:nvPr/>
          </p:nvSpPr>
          <p:spPr>
            <a:xfrm>
              <a:off x="6684009" y="1319530"/>
              <a:ext cx="3810" cy="105410"/>
            </a:xfrm>
            <a:custGeom>
              <a:avLst/>
              <a:gdLst/>
              <a:ahLst/>
              <a:cxnLst/>
              <a:rect l="l" t="t" r="r" b="b"/>
              <a:pathLst>
                <a:path w="3809" h="105409">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40" name="object 40"/>
            <p:cNvSpPr/>
            <p:nvPr/>
          </p:nvSpPr>
          <p:spPr>
            <a:xfrm>
              <a:off x="6687819" y="1323340"/>
              <a:ext cx="5080" cy="97790"/>
            </a:xfrm>
            <a:custGeom>
              <a:avLst/>
              <a:gdLst/>
              <a:ahLst/>
              <a:cxnLst/>
              <a:rect l="l" t="t" r="r" b="b"/>
              <a:pathLst>
                <a:path w="5079" h="97790">
                  <a:moveTo>
                    <a:pt x="0" y="0"/>
                  </a:moveTo>
                  <a:lnTo>
                    <a:pt x="0" y="97789"/>
                  </a:lnTo>
                  <a:lnTo>
                    <a:pt x="5079" y="92709"/>
                  </a:lnTo>
                  <a:lnTo>
                    <a:pt x="5079" y="5079"/>
                  </a:lnTo>
                  <a:lnTo>
                    <a:pt x="0" y="0"/>
                  </a:lnTo>
                  <a:close/>
                </a:path>
              </a:pathLst>
            </a:custGeom>
            <a:solidFill>
              <a:srgbClr val="0C66B6"/>
            </a:solidFill>
          </p:spPr>
          <p:txBody>
            <a:bodyPr wrap="square" lIns="0" tIns="0" rIns="0" bIns="0" rtlCol="0"/>
            <a:lstStyle/>
            <a:p>
              <a:endParaRPr/>
            </a:p>
          </p:txBody>
        </p:sp>
        <p:sp>
          <p:nvSpPr>
            <p:cNvPr id="41" name="object 41"/>
            <p:cNvSpPr/>
            <p:nvPr/>
          </p:nvSpPr>
          <p:spPr>
            <a:xfrm>
              <a:off x="6691629" y="1327150"/>
              <a:ext cx="3810" cy="90170"/>
            </a:xfrm>
            <a:custGeom>
              <a:avLst/>
              <a:gdLst/>
              <a:ahLst/>
              <a:cxnLst/>
              <a:rect l="l" t="t" r="r" b="b"/>
              <a:pathLst>
                <a:path w="3809" h="90169">
                  <a:moveTo>
                    <a:pt x="0" y="0"/>
                  </a:moveTo>
                  <a:lnTo>
                    <a:pt x="0" y="90170"/>
                  </a:lnTo>
                  <a:lnTo>
                    <a:pt x="1270" y="88900"/>
                  </a:lnTo>
                  <a:lnTo>
                    <a:pt x="3810" y="8381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42" name="object 42"/>
            <p:cNvSpPr/>
            <p:nvPr/>
          </p:nvSpPr>
          <p:spPr>
            <a:xfrm>
              <a:off x="6695439" y="1333500"/>
              <a:ext cx="3810" cy="77470"/>
            </a:xfrm>
            <a:custGeom>
              <a:avLst/>
              <a:gdLst/>
              <a:ahLst/>
              <a:cxnLst/>
              <a:rect l="l" t="t" r="r" b="b"/>
              <a:pathLst>
                <a:path w="3809" h="77469">
                  <a:moveTo>
                    <a:pt x="0" y="0"/>
                  </a:moveTo>
                  <a:lnTo>
                    <a:pt x="0" y="77469"/>
                  </a:lnTo>
                  <a:lnTo>
                    <a:pt x="1269" y="74929"/>
                  </a:lnTo>
                  <a:lnTo>
                    <a:pt x="3809" y="68579"/>
                  </a:lnTo>
                  <a:lnTo>
                    <a:pt x="3809" y="8889"/>
                  </a:lnTo>
                  <a:lnTo>
                    <a:pt x="1269" y="2539"/>
                  </a:lnTo>
                  <a:lnTo>
                    <a:pt x="0" y="0"/>
                  </a:lnTo>
                  <a:close/>
                </a:path>
              </a:pathLst>
            </a:custGeom>
            <a:solidFill>
              <a:srgbClr val="0D68BB"/>
            </a:solidFill>
          </p:spPr>
          <p:txBody>
            <a:bodyPr wrap="square" lIns="0" tIns="0" rIns="0" bIns="0" rtlCol="0"/>
            <a:lstStyle/>
            <a:p>
              <a:endParaRPr/>
            </a:p>
          </p:txBody>
        </p:sp>
        <p:sp>
          <p:nvSpPr>
            <p:cNvPr id="43" name="object 43"/>
            <p:cNvSpPr/>
            <p:nvPr/>
          </p:nvSpPr>
          <p:spPr>
            <a:xfrm>
              <a:off x="6699249" y="1342390"/>
              <a:ext cx="3810" cy="59690"/>
            </a:xfrm>
            <a:custGeom>
              <a:avLst/>
              <a:gdLst/>
              <a:ahLst/>
              <a:cxnLst/>
              <a:rect l="l" t="t" r="r" b="b"/>
              <a:pathLst>
                <a:path w="3809" h="59690">
                  <a:moveTo>
                    <a:pt x="0" y="0"/>
                  </a:moveTo>
                  <a:lnTo>
                    <a:pt x="0" y="59689"/>
                  </a:lnTo>
                  <a:lnTo>
                    <a:pt x="2540" y="53339"/>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44" name="object 44"/>
            <p:cNvSpPr/>
            <p:nvPr/>
          </p:nvSpPr>
          <p:spPr>
            <a:xfrm>
              <a:off x="6703059" y="1356360"/>
              <a:ext cx="2540" cy="31750"/>
            </a:xfrm>
            <a:custGeom>
              <a:avLst/>
              <a:gdLst/>
              <a:ahLst/>
              <a:cxnLst/>
              <a:rect l="l" t="t" r="r" b="b"/>
              <a:pathLst>
                <a:path w="2540" h="31750">
                  <a:moveTo>
                    <a:pt x="0" y="0"/>
                  </a:moveTo>
                  <a:lnTo>
                    <a:pt x="0" y="31750"/>
                  </a:lnTo>
                  <a:lnTo>
                    <a:pt x="2540" y="24129"/>
                  </a:lnTo>
                  <a:lnTo>
                    <a:pt x="2540" y="7619"/>
                  </a:lnTo>
                  <a:lnTo>
                    <a:pt x="0" y="0"/>
                  </a:lnTo>
                  <a:close/>
                </a:path>
              </a:pathLst>
            </a:custGeom>
            <a:solidFill>
              <a:srgbClr val="0D6BC0"/>
            </a:solidFill>
          </p:spPr>
          <p:txBody>
            <a:bodyPr wrap="square" lIns="0" tIns="0" rIns="0" bIns="0" rtlCol="0"/>
            <a:lstStyle/>
            <a:p>
              <a:endParaRPr/>
            </a:p>
          </p:txBody>
        </p:sp>
        <p:sp>
          <p:nvSpPr>
            <p:cNvPr id="45" name="object 45"/>
            <p:cNvSpPr/>
            <p:nvPr/>
          </p:nvSpPr>
          <p:spPr>
            <a:xfrm>
              <a:off x="6553199" y="12954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46" name="object 46"/>
            <p:cNvSpPr/>
            <p:nvPr/>
          </p:nvSpPr>
          <p:spPr>
            <a:xfrm>
              <a:off x="6845299" y="133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7" name="object 47"/>
            <p:cNvSpPr/>
            <p:nvPr/>
          </p:nvSpPr>
          <p:spPr>
            <a:xfrm>
              <a:off x="6845299" y="133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8" name="object 48"/>
          <p:cNvGrpSpPr/>
          <p:nvPr/>
        </p:nvGrpSpPr>
        <p:grpSpPr>
          <a:xfrm>
            <a:off x="7996328" y="1595528"/>
            <a:ext cx="377825" cy="161925"/>
            <a:chOff x="6472327" y="1595527"/>
            <a:chExt cx="377825" cy="161925"/>
          </a:xfrm>
        </p:grpSpPr>
        <p:sp>
          <p:nvSpPr>
            <p:cNvPr id="49" name="object 49"/>
            <p:cNvSpPr/>
            <p:nvPr/>
          </p:nvSpPr>
          <p:spPr>
            <a:xfrm>
              <a:off x="6477000" y="1653540"/>
              <a:ext cx="2540" cy="45720"/>
            </a:xfrm>
            <a:custGeom>
              <a:avLst/>
              <a:gdLst/>
              <a:ahLst/>
              <a:cxnLst/>
              <a:rect l="l" t="t" r="r" b="b"/>
              <a:pathLst>
                <a:path w="2539" h="45719">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50" name="object 50"/>
            <p:cNvSpPr/>
            <p:nvPr/>
          </p:nvSpPr>
          <p:spPr>
            <a:xfrm>
              <a:off x="6479540" y="1642110"/>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51" name="object 51"/>
            <p:cNvSpPr/>
            <p:nvPr/>
          </p:nvSpPr>
          <p:spPr>
            <a:xfrm>
              <a:off x="6483350" y="1635760"/>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52" name="object 52"/>
            <p:cNvSpPr/>
            <p:nvPr/>
          </p:nvSpPr>
          <p:spPr>
            <a:xfrm>
              <a:off x="6487160" y="16306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53" name="object 53"/>
            <p:cNvSpPr/>
            <p:nvPr/>
          </p:nvSpPr>
          <p:spPr>
            <a:xfrm>
              <a:off x="6490970" y="1625599"/>
              <a:ext cx="3810" cy="101600"/>
            </a:xfrm>
            <a:custGeom>
              <a:avLst/>
              <a:gdLst/>
              <a:ahLst/>
              <a:cxnLst/>
              <a:rect l="l" t="t" r="r" b="b"/>
              <a:pathLst>
                <a:path w="3810" h="101600">
                  <a:moveTo>
                    <a:pt x="3810" y="0"/>
                  </a:moveTo>
                  <a:lnTo>
                    <a:pt x="0" y="0"/>
                  </a:lnTo>
                  <a:lnTo>
                    <a:pt x="0" y="100330"/>
                  </a:lnTo>
                  <a:lnTo>
                    <a:pt x="3175" y="100330"/>
                  </a:lnTo>
                  <a:lnTo>
                    <a:pt x="3175"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54" name="object 54"/>
            <p:cNvSpPr/>
            <p:nvPr/>
          </p:nvSpPr>
          <p:spPr>
            <a:xfrm>
              <a:off x="6493510" y="1623060"/>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55" name="object 55"/>
            <p:cNvSpPr/>
            <p:nvPr/>
          </p:nvSpPr>
          <p:spPr>
            <a:xfrm>
              <a:off x="6498590" y="1619250"/>
              <a:ext cx="3810" cy="115570"/>
            </a:xfrm>
            <a:custGeom>
              <a:avLst/>
              <a:gdLst/>
              <a:ahLst/>
              <a:cxnLst/>
              <a:rect l="l" t="t" r="r" b="b"/>
              <a:pathLst>
                <a:path w="3809"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56" name="object 56"/>
            <p:cNvSpPr/>
            <p:nvPr/>
          </p:nvSpPr>
          <p:spPr>
            <a:xfrm>
              <a:off x="6501117" y="16167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57" name="object 57"/>
            <p:cNvSpPr/>
            <p:nvPr/>
          </p:nvSpPr>
          <p:spPr>
            <a:xfrm>
              <a:off x="6504940" y="16129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58" name="object 58"/>
            <p:cNvSpPr/>
            <p:nvPr/>
          </p:nvSpPr>
          <p:spPr>
            <a:xfrm>
              <a:off x="6508750" y="1610614"/>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59" name="object 59"/>
            <p:cNvSpPr/>
            <p:nvPr/>
          </p:nvSpPr>
          <p:spPr>
            <a:xfrm>
              <a:off x="6512560" y="1609090"/>
              <a:ext cx="3810" cy="134620"/>
            </a:xfrm>
            <a:custGeom>
              <a:avLst/>
              <a:gdLst/>
              <a:ahLst/>
              <a:cxnLst/>
              <a:rect l="l" t="t" r="r" b="b"/>
              <a:pathLst>
                <a:path w="3809" h="134619">
                  <a:moveTo>
                    <a:pt x="0" y="134619"/>
                  </a:moveTo>
                  <a:lnTo>
                    <a:pt x="3810" y="134619"/>
                  </a:lnTo>
                  <a:lnTo>
                    <a:pt x="3810" y="0"/>
                  </a:lnTo>
                  <a:lnTo>
                    <a:pt x="0" y="0"/>
                  </a:lnTo>
                  <a:lnTo>
                    <a:pt x="0" y="134619"/>
                  </a:lnTo>
                  <a:close/>
                </a:path>
              </a:pathLst>
            </a:custGeom>
            <a:solidFill>
              <a:srgbClr val="073F73"/>
            </a:solidFill>
          </p:spPr>
          <p:txBody>
            <a:bodyPr wrap="square" lIns="0" tIns="0" rIns="0" bIns="0" rtlCol="0"/>
            <a:lstStyle/>
            <a:p>
              <a:endParaRPr/>
            </a:p>
          </p:txBody>
        </p:sp>
        <p:sp>
          <p:nvSpPr>
            <p:cNvPr id="60" name="object 60"/>
            <p:cNvSpPr/>
            <p:nvPr/>
          </p:nvSpPr>
          <p:spPr>
            <a:xfrm>
              <a:off x="6516370" y="16073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61" name="object 61"/>
            <p:cNvSpPr/>
            <p:nvPr/>
          </p:nvSpPr>
          <p:spPr>
            <a:xfrm>
              <a:off x="6520180" y="1606550"/>
              <a:ext cx="3810" cy="140970"/>
            </a:xfrm>
            <a:custGeom>
              <a:avLst/>
              <a:gdLst/>
              <a:ahLst/>
              <a:cxnLst/>
              <a:rect l="l" t="t" r="r" b="b"/>
              <a:pathLst>
                <a:path w="3809" h="140969">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62" name="object 62"/>
            <p:cNvSpPr/>
            <p:nvPr/>
          </p:nvSpPr>
          <p:spPr>
            <a:xfrm>
              <a:off x="6523990" y="1604518"/>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63" name="object 63"/>
            <p:cNvSpPr/>
            <p:nvPr/>
          </p:nvSpPr>
          <p:spPr>
            <a:xfrm>
              <a:off x="6526517" y="1602739"/>
              <a:ext cx="5080" cy="147320"/>
            </a:xfrm>
            <a:custGeom>
              <a:avLst/>
              <a:gdLst/>
              <a:ahLst/>
              <a:cxnLst/>
              <a:rect l="l" t="t" r="r" b="b"/>
              <a:pathLst>
                <a:path w="5079" h="147319">
                  <a:moveTo>
                    <a:pt x="5080" y="0"/>
                  </a:moveTo>
                  <a:lnTo>
                    <a:pt x="3822" y="0"/>
                  </a:lnTo>
                  <a:lnTo>
                    <a:pt x="3822"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64" name="object 64"/>
            <p:cNvSpPr/>
            <p:nvPr/>
          </p:nvSpPr>
          <p:spPr>
            <a:xfrm>
              <a:off x="6530340" y="1600835"/>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65" name="object 65"/>
            <p:cNvSpPr/>
            <p:nvPr/>
          </p:nvSpPr>
          <p:spPr>
            <a:xfrm>
              <a:off x="6534150" y="1600200"/>
              <a:ext cx="5080" cy="151130"/>
            </a:xfrm>
            <a:custGeom>
              <a:avLst/>
              <a:gdLst/>
              <a:ahLst/>
              <a:cxnLst/>
              <a:rect l="l" t="t" r="r" b="b"/>
              <a:pathLst>
                <a:path w="5079" h="151130">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66" name="object 66"/>
            <p:cNvSpPr/>
            <p:nvPr/>
          </p:nvSpPr>
          <p:spPr>
            <a:xfrm>
              <a:off x="6537960" y="16002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67" name="object 67"/>
            <p:cNvSpPr/>
            <p:nvPr/>
          </p:nvSpPr>
          <p:spPr>
            <a:xfrm>
              <a:off x="6541770" y="16002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68" name="object 68"/>
            <p:cNvSpPr/>
            <p:nvPr/>
          </p:nvSpPr>
          <p:spPr>
            <a:xfrm>
              <a:off x="6545580" y="1600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69" name="object 69"/>
            <p:cNvSpPr/>
            <p:nvPr/>
          </p:nvSpPr>
          <p:spPr>
            <a:xfrm>
              <a:off x="6549390" y="1600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70" name="object 70"/>
            <p:cNvSpPr/>
            <p:nvPr/>
          </p:nvSpPr>
          <p:spPr>
            <a:xfrm>
              <a:off x="6553200" y="1600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71" name="object 71"/>
            <p:cNvSpPr/>
            <p:nvPr/>
          </p:nvSpPr>
          <p:spPr>
            <a:xfrm>
              <a:off x="6557010" y="1600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72" name="object 72"/>
            <p:cNvSpPr/>
            <p:nvPr/>
          </p:nvSpPr>
          <p:spPr>
            <a:xfrm>
              <a:off x="6560820" y="1600200"/>
              <a:ext cx="3810" cy="152400"/>
            </a:xfrm>
            <a:custGeom>
              <a:avLst/>
              <a:gdLst/>
              <a:ahLst/>
              <a:cxnLst/>
              <a:rect l="l" t="t" r="r" b="b"/>
              <a:pathLst>
                <a:path w="3809"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73" name="object 73"/>
            <p:cNvSpPr/>
            <p:nvPr/>
          </p:nvSpPr>
          <p:spPr>
            <a:xfrm>
              <a:off x="6563360" y="1600200"/>
              <a:ext cx="5080" cy="152400"/>
            </a:xfrm>
            <a:custGeom>
              <a:avLst/>
              <a:gdLst/>
              <a:ahLst/>
              <a:cxnLst/>
              <a:rect l="l" t="t" r="r" b="b"/>
              <a:pathLst>
                <a:path w="5079" h="152400">
                  <a:moveTo>
                    <a:pt x="5080" y="0"/>
                  </a:moveTo>
                  <a:lnTo>
                    <a:pt x="0" y="0"/>
                  </a:lnTo>
                  <a:lnTo>
                    <a:pt x="0" y="151976"/>
                  </a:lnTo>
                  <a:lnTo>
                    <a:pt x="5080" y="151129"/>
                  </a:lnTo>
                  <a:lnTo>
                    <a:pt x="5080" y="0"/>
                  </a:lnTo>
                  <a:close/>
                </a:path>
              </a:pathLst>
            </a:custGeom>
            <a:solidFill>
              <a:srgbClr val="0A5396"/>
            </a:solidFill>
          </p:spPr>
          <p:txBody>
            <a:bodyPr wrap="square" lIns="0" tIns="0" rIns="0" bIns="0" rtlCol="0"/>
            <a:lstStyle/>
            <a:p>
              <a:endParaRPr/>
            </a:p>
          </p:txBody>
        </p:sp>
        <p:sp>
          <p:nvSpPr>
            <p:cNvPr id="74" name="object 74"/>
            <p:cNvSpPr/>
            <p:nvPr/>
          </p:nvSpPr>
          <p:spPr>
            <a:xfrm>
              <a:off x="6567170" y="1600199"/>
              <a:ext cx="3810" cy="151130"/>
            </a:xfrm>
            <a:custGeom>
              <a:avLst/>
              <a:gdLst/>
              <a:ahLst/>
              <a:cxnLst/>
              <a:rect l="l" t="t" r="r" b="b"/>
              <a:pathLst>
                <a:path w="3809"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75" name="object 75"/>
            <p:cNvSpPr/>
            <p:nvPr/>
          </p:nvSpPr>
          <p:spPr>
            <a:xfrm>
              <a:off x="6570980" y="1601470"/>
              <a:ext cx="3810" cy="149860"/>
            </a:xfrm>
            <a:custGeom>
              <a:avLst/>
              <a:gdLst/>
              <a:ahLst/>
              <a:cxnLst/>
              <a:rect l="l" t="t" r="r" b="b"/>
              <a:pathLst>
                <a:path w="3809" h="149860">
                  <a:moveTo>
                    <a:pt x="0" y="0"/>
                  </a:moveTo>
                  <a:lnTo>
                    <a:pt x="0" y="149436"/>
                  </a:lnTo>
                  <a:lnTo>
                    <a:pt x="3810" y="148801"/>
                  </a:lnTo>
                  <a:lnTo>
                    <a:pt x="3810" y="1905"/>
                  </a:lnTo>
                  <a:lnTo>
                    <a:pt x="0" y="0"/>
                  </a:lnTo>
                  <a:close/>
                </a:path>
              </a:pathLst>
            </a:custGeom>
            <a:solidFill>
              <a:srgbClr val="0A569B"/>
            </a:solidFill>
          </p:spPr>
          <p:txBody>
            <a:bodyPr wrap="square" lIns="0" tIns="0" rIns="0" bIns="0" rtlCol="0"/>
            <a:lstStyle/>
            <a:p>
              <a:endParaRPr/>
            </a:p>
          </p:txBody>
        </p:sp>
        <p:sp>
          <p:nvSpPr>
            <p:cNvPr id="76" name="object 76"/>
            <p:cNvSpPr/>
            <p:nvPr/>
          </p:nvSpPr>
          <p:spPr>
            <a:xfrm>
              <a:off x="6574790" y="1604009"/>
              <a:ext cx="3810" cy="146050"/>
            </a:xfrm>
            <a:custGeom>
              <a:avLst/>
              <a:gdLst/>
              <a:ahLst/>
              <a:cxnLst/>
              <a:rect l="l" t="t" r="r" b="b"/>
              <a:pathLst>
                <a:path w="3809" h="146050">
                  <a:moveTo>
                    <a:pt x="3810" y="0"/>
                  </a:moveTo>
                  <a:lnTo>
                    <a:pt x="0" y="0"/>
                  </a:lnTo>
                  <a:lnTo>
                    <a:pt x="0" y="144780"/>
                  </a:lnTo>
                  <a:lnTo>
                    <a:pt x="0" y="146050"/>
                  </a:lnTo>
                  <a:lnTo>
                    <a:pt x="2844" y="146050"/>
                  </a:lnTo>
                  <a:lnTo>
                    <a:pt x="2844" y="144780"/>
                  </a:lnTo>
                  <a:lnTo>
                    <a:pt x="3810" y="144780"/>
                  </a:lnTo>
                  <a:lnTo>
                    <a:pt x="3810" y="0"/>
                  </a:lnTo>
                  <a:close/>
                </a:path>
              </a:pathLst>
            </a:custGeom>
            <a:solidFill>
              <a:srgbClr val="0B579D"/>
            </a:solidFill>
          </p:spPr>
          <p:txBody>
            <a:bodyPr wrap="square" lIns="0" tIns="0" rIns="0" bIns="0" rtlCol="0"/>
            <a:lstStyle/>
            <a:p>
              <a:endParaRPr/>
            </a:p>
          </p:txBody>
        </p:sp>
        <p:sp>
          <p:nvSpPr>
            <p:cNvPr id="77" name="object 77"/>
            <p:cNvSpPr/>
            <p:nvPr/>
          </p:nvSpPr>
          <p:spPr>
            <a:xfrm>
              <a:off x="6578600" y="1605026"/>
              <a:ext cx="3810" cy="144145"/>
            </a:xfrm>
            <a:custGeom>
              <a:avLst/>
              <a:gdLst/>
              <a:ahLst/>
              <a:cxnLst/>
              <a:rect l="l" t="t" r="r" b="b"/>
              <a:pathLst>
                <a:path w="3809" h="144144">
                  <a:moveTo>
                    <a:pt x="0" y="0"/>
                  </a:moveTo>
                  <a:lnTo>
                    <a:pt x="0" y="144017"/>
                  </a:lnTo>
                  <a:lnTo>
                    <a:pt x="3809" y="142493"/>
                  </a:lnTo>
                  <a:lnTo>
                    <a:pt x="3809" y="1523"/>
                  </a:lnTo>
                  <a:lnTo>
                    <a:pt x="0" y="0"/>
                  </a:lnTo>
                  <a:close/>
                </a:path>
              </a:pathLst>
            </a:custGeom>
            <a:solidFill>
              <a:srgbClr val="0B59A0"/>
            </a:solidFill>
          </p:spPr>
          <p:txBody>
            <a:bodyPr wrap="square" lIns="0" tIns="0" rIns="0" bIns="0" rtlCol="0"/>
            <a:lstStyle/>
            <a:p>
              <a:endParaRPr/>
            </a:p>
          </p:txBody>
        </p:sp>
        <p:sp>
          <p:nvSpPr>
            <p:cNvPr id="78" name="object 78"/>
            <p:cNvSpPr/>
            <p:nvPr/>
          </p:nvSpPr>
          <p:spPr>
            <a:xfrm>
              <a:off x="6582410" y="1606550"/>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79" name="object 79"/>
            <p:cNvSpPr/>
            <p:nvPr/>
          </p:nvSpPr>
          <p:spPr>
            <a:xfrm>
              <a:off x="6586220" y="1607819"/>
              <a:ext cx="3810" cy="137160"/>
            </a:xfrm>
            <a:custGeom>
              <a:avLst/>
              <a:gdLst/>
              <a:ahLst/>
              <a:cxnLst/>
              <a:rect l="l" t="t" r="r" b="b"/>
              <a:pathLst>
                <a:path w="3809" h="137160">
                  <a:moveTo>
                    <a:pt x="939" y="0"/>
                  </a:moveTo>
                  <a:lnTo>
                    <a:pt x="0" y="0"/>
                  </a:lnTo>
                  <a:lnTo>
                    <a:pt x="0" y="1270"/>
                  </a:lnTo>
                  <a:lnTo>
                    <a:pt x="939" y="1270"/>
                  </a:lnTo>
                  <a:lnTo>
                    <a:pt x="939" y="0"/>
                  </a:lnTo>
                  <a:close/>
                </a:path>
                <a:path w="3809"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80" name="object 80"/>
            <p:cNvSpPr/>
            <p:nvPr/>
          </p:nvSpPr>
          <p:spPr>
            <a:xfrm>
              <a:off x="6590030" y="1609852"/>
              <a:ext cx="3810" cy="133350"/>
            </a:xfrm>
            <a:custGeom>
              <a:avLst/>
              <a:gdLst/>
              <a:ahLst/>
              <a:cxnLst/>
              <a:rect l="l" t="t" r="r" b="b"/>
              <a:pathLst>
                <a:path w="3809" h="133350">
                  <a:moveTo>
                    <a:pt x="0" y="0"/>
                  </a:moveTo>
                  <a:lnTo>
                    <a:pt x="0" y="133096"/>
                  </a:lnTo>
                  <a:lnTo>
                    <a:pt x="3810" y="130809"/>
                  </a:lnTo>
                  <a:lnTo>
                    <a:pt x="3810" y="2286"/>
                  </a:lnTo>
                  <a:lnTo>
                    <a:pt x="0" y="0"/>
                  </a:lnTo>
                  <a:close/>
                </a:path>
              </a:pathLst>
            </a:custGeom>
            <a:solidFill>
              <a:srgbClr val="0B5DA7"/>
            </a:solidFill>
          </p:spPr>
          <p:txBody>
            <a:bodyPr wrap="square" lIns="0" tIns="0" rIns="0" bIns="0" rtlCol="0"/>
            <a:lstStyle/>
            <a:p>
              <a:endParaRPr/>
            </a:p>
          </p:txBody>
        </p:sp>
        <p:sp>
          <p:nvSpPr>
            <p:cNvPr id="81" name="object 81"/>
            <p:cNvSpPr/>
            <p:nvPr/>
          </p:nvSpPr>
          <p:spPr>
            <a:xfrm>
              <a:off x="6593840" y="16116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57" y="129540"/>
                  </a:lnTo>
                  <a:lnTo>
                    <a:pt x="1257" y="127000"/>
                  </a:lnTo>
                  <a:lnTo>
                    <a:pt x="3810" y="127000"/>
                  </a:lnTo>
                  <a:lnTo>
                    <a:pt x="3810" y="1270"/>
                  </a:lnTo>
                  <a:close/>
                </a:path>
              </a:pathLst>
            </a:custGeom>
            <a:solidFill>
              <a:srgbClr val="0B5EA9"/>
            </a:solidFill>
          </p:spPr>
          <p:txBody>
            <a:bodyPr wrap="square" lIns="0" tIns="0" rIns="0" bIns="0" rtlCol="0"/>
            <a:lstStyle/>
            <a:p>
              <a:endParaRPr/>
            </a:p>
          </p:txBody>
        </p:sp>
        <p:sp>
          <p:nvSpPr>
            <p:cNvPr id="82" name="object 82"/>
            <p:cNvSpPr/>
            <p:nvPr/>
          </p:nvSpPr>
          <p:spPr>
            <a:xfrm>
              <a:off x="6596380" y="1613916"/>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83" name="object 83"/>
            <p:cNvSpPr/>
            <p:nvPr/>
          </p:nvSpPr>
          <p:spPr>
            <a:xfrm>
              <a:off x="6600190" y="16167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84" name="object 84"/>
            <p:cNvSpPr/>
            <p:nvPr/>
          </p:nvSpPr>
          <p:spPr>
            <a:xfrm>
              <a:off x="6604000" y="1620519"/>
              <a:ext cx="3810" cy="113030"/>
            </a:xfrm>
            <a:custGeom>
              <a:avLst/>
              <a:gdLst/>
              <a:ahLst/>
              <a:cxnLst/>
              <a:rect l="l" t="t" r="r" b="b"/>
              <a:pathLst>
                <a:path w="3809" h="113030">
                  <a:moveTo>
                    <a:pt x="3797" y="2540"/>
                  </a:moveTo>
                  <a:lnTo>
                    <a:pt x="1257" y="2540"/>
                  </a:lnTo>
                  <a:lnTo>
                    <a:pt x="1257"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85" name="object 85"/>
            <p:cNvSpPr/>
            <p:nvPr/>
          </p:nvSpPr>
          <p:spPr>
            <a:xfrm>
              <a:off x="6607810" y="1623695"/>
              <a:ext cx="3810" cy="106045"/>
            </a:xfrm>
            <a:custGeom>
              <a:avLst/>
              <a:gdLst/>
              <a:ahLst/>
              <a:cxnLst/>
              <a:rect l="l" t="t" r="r" b="b"/>
              <a:pathLst>
                <a:path w="3809" h="106044">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86" name="object 86"/>
            <p:cNvSpPr/>
            <p:nvPr/>
          </p:nvSpPr>
          <p:spPr>
            <a:xfrm>
              <a:off x="6611620" y="1625600"/>
              <a:ext cx="3810" cy="100330"/>
            </a:xfrm>
            <a:custGeom>
              <a:avLst/>
              <a:gdLst/>
              <a:ahLst/>
              <a:cxnLst/>
              <a:rect l="l" t="t" r="r" b="b"/>
              <a:pathLst>
                <a:path w="3809"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87" name="object 87"/>
            <p:cNvSpPr/>
            <p:nvPr/>
          </p:nvSpPr>
          <p:spPr>
            <a:xfrm>
              <a:off x="6615430" y="1631315"/>
              <a:ext cx="3810" cy="90170"/>
            </a:xfrm>
            <a:custGeom>
              <a:avLst/>
              <a:gdLst/>
              <a:ahLst/>
              <a:cxnLst/>
              <a:rect l="l" t="t" r="r" b="b"/>
              <a:pathLst>
                <a:path w="3809"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88" name="object 88"/>
            <p:cNvSpPr/>
            <p:nvPr/>
          </p:nvSpPr>
          <p:spPr>
            <a:xfrm>
              <a:off x="6619240" y="1638300"/>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89" name="object 89"/>
            <p:cNvSpPr/>
            <p:nvPr/>
          </p:nvSpPr>
          <p:spPr>
            <a:xfrm>
              <a:off x="6623050" y="16459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90" name="object 90"/>
            <p:cNvSpPr/>
            <p:nvPr/>
          </p:nvSpPr>
          <p:spPr>
            <a:xfrm>
              <a:off x="6625590" y="1653540"/>
              <a:ext cx="3810" cy="45720"/>
            </a:xfrm>
            <a:custGeom>
              <a:avLst/>
              <a:gdLst/>
              <a:ahLst/>
              <a:cxnLst/>
              <a:rect l="l" t="t" r="r" b="b"/>
              <a:pathLst>
                <a:path w="3809" h="45719">
                  <a:moveTo>
                    <a:pt x="0" y="0"/>
                  </a:moveTo>
                  <a:lnTo>
                    <a:pt x="0" y="45720"/>
                  </a:lnTo>
                  <a:lnTo>
                    <a:pt x="1269" y="3810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91" name="object 91"/>
            <p:cNvSpPr/>
            <p:nvPr/>
          </p:nvSpPr>
          <p:spPr>
            <a:xfrm>
              <a:off x="6477000" y="16002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92" name="object 92"/>
            <p:cNvSpPr/>
            <p:nvPr/>
          </p:nvSpPr>
          <p:spPr>
            <a:xfrm>
              <a:off x="6769100" y="163703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93" name="object 93"/>
            <p:cNvSpPr/>
            <p:nvPr/>
          </p:nvSpPr>
          <p:spPr>
            <a:xfrm>
              <a:off x="6769100" y="1637030"/>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94" name="object 94"/>
          <p:cNvGrpSpPr/>
          <p:nvPr/>
        </p:nvGrpSpPr>
        <p:grpSpPr>
          <a:xfrm>
            <a:off x="8072528" y="1747928"/>
            <a:ext cx="377825" cy="161925"/>
            <a:chOff x="6548527" y="1747927"/>
            <a:chExt cx="377825" cy="161925"/>
          </a:xfrm>
        </p:grpSpPr>
        <p:sp>
          <p:nvSpPr>
            <p:cNvPr id="95" name="object 95"/>
            <p:cNvSpPr/>
            <p:nvPr/>
          </p:nvSpPr>
          <p:spPr>
            <a:xfrm>
              <a:off x="6553199" y="1805939"/>
              <a:ext cx="2540" cy="46990"/>
            </a:xfrm>
            <a:custGeom>
              <a:avLst/>
              <a:gdLst/>
              <a:ahLst/>
              <a:cxnLst/>
              <a:rect l="l" t="t" r="r" b="b"/>
              <a:pathLst>
                <a:path w="2540" h="46989">
                  <a:moveTo>
                    <a:pt x="2540" y="0"/>
                  </a:moveTo>
                  <a:lnTo>
                    <a:pt x="0" y="7620"/>
                  </a:lnTo>
                  <a:lnTo>
                    <a:pt x="0" y="39370"/>
                  </a:lnTo>
                  <a:lnTo>
                    <a:pt x="2540" y="46989"/>
                  </a:lnTo>
                  <a:lnTo>
                    <a:pt x="2540" y="0"/>
                  </a:lnTo>
                  <a:close/>
                </a:path>
              </a:pathLst>
            </a:custGeom>
            <a:solidFill>
              <a:srgbClr val="06335B"/>
            </a:solidFill>
          </p:spPr>
          <p:txBody>
            <a:bodyPr wrap="square" lIns="0" tIns="0" rIns="0" bIns="0" rtlCol="0"/>
            <a:lstStyle/>
            <a:p>
              <a:endParaRPr/>
            </a:p>
          </p:txBody>
        </p:sp>
        <p:sp>
          <p:nvSpPr>
            <p:cNvPr id="96" name="object 96"/>
            <p:cNvSpPr/>
            <p:nvPr/>
          </p:nvSpPr>
          <p:spPr>
            <a:xfrm>
              <a:off x="6555739" y="1796414"/>
              <a:ext cx="3810" cy="66040"/>
            </a:xfrm>
            <a:custGeom>
              <a:avLst/>
              <a:gdLst/>
              <a:ahLst/>
              <a:cxnLst/>
              <a:rect l="l" t="t" r="r" b="b"/>
              <a:pathLst>
                <a:path w="3809" h="66039">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97" name="object 97"/>
            <p:cNvSpPr/>
            <p:nvPr/>
          </p:nvSpPr>
          <p:spPr>
            <a:xfrm>
              <a:off x="6558279" y="1789429"/>
              <a:ext cx="5080" cy="80010"/>
            </a:xfrm>
            <a:custGeom>
              <a:avLst/>
              <a:gdLst/>
              <a:ahLst/>
              <a:cxnLst/>
              <a:rect l="l" t="t" r="r" b="b"/>
              <a:pathLst>
                <a:path w="5079" h="80010">
                  <a:moveTo>
                    <a:pt x="5079" y="0"/>
                  </a:moveTo>
                  <a:lnTo>
                    <a:pt x="2540" y="3809"/>
                  </a:lnTo>
                  <a:lnTo>
                    <a:pt x="0" y="10160"/>
                  </a:lnTo>
                  <a:lnTo>
                    <a:pt x="0" y="69849"/>
                  </a:lnTo>
                  <a:lnTo>
                    <a:pt x="2540" y="76199"/>
                  </a:lnTo>
                  <a:lnTo>
                    <a:pt x="5079" y="80009"/>
                  </a:lnTo>
                  <a:lnTo>
                    <a:pt x="5079" y="0"/>
                  </a:lnTo>
                  <a:close/>
                </a:path>
              </a:pathLst>
            </a:custGeom>
            <a:solidFill>
              <a:srgbClr val="06345F"/>
            </a:solidFill>
          </p:spPr>
          <p:txBody>
            <a:bodyPr wrap="square" lIns="0" tIns="0" rIns="0" bIns="0" rtlCol="0"/>
            <a:lstStyle/>
            <a:p>
              <a:endParaRPr/>
            </a:p>
          </p:txBody>
        </p:sp>
        <p:sp>
          <p:nvSpPr>
            <p:cNvPr id="98" name="object 98"/>
            <p:cNvSpPr/>
            <p:nvPr/>
          </p:nvSpPr>
          <p:spPr>
            <a:xfrm>
              <a:off x="6562089" y="1785619"/>
              <a:ext cx="3810" cy="87630"/>
            </a:xfrm>
            <a:custGeom>
              <a:avLst/>
              <a:gdLst/>
              <a:ahLst/>
              <a:cxnLst/>
              <a:rect l="l" t="t" r="r" b="b"/>
              <a:pathLst>
                <a:path w="3809" h="87630">
                  <a:moveTo>
                    <a:pt x="3809" y="0"/>
                  </a:moveTo>
                  <a:lnTo>
                    <a:pt x="0" y="5714"/>
                  </a:lnTo>
                  <a:lnTo>
                    <a:pt x="0" y="81914"/>
                  </a:lnTo>
                  <a:lnTo>
                    <a:pt x="3809" y="87629"/>
                  </a:lnTo>
                  <a:lnTo>
                    <a:pt x="3809" y="0"/>
                  </a:lnTo>
                  <a:close/>
                </a:path>
              </a:pathLst>
            </a:custGeom>
            <a:solidFill>
              <a:srgbClr val="063662"/>
            </a:solidFill>
          </p:spPr>
          <p:txBody>
            <a:bodyPr wrap="square" lIns="0" tIns="0" rIns="0" bIns="0" rtlCol="0"/>
            <a:lstStyle/>
            <a:p>
              <a:endParaRPr/>
            </a:p>
          </p:txBody>
        </p:sp>
        <p:sp>
          <p:nvSpPr>
            <p:cNvPr id="99" name="object 99"/>
            <p:cNvSpPr/>
            <p:nvPr/>
          </p:nvSpPr>
          <p:spPr>
            <a:xfrm>
              <a:off x="6565899" y="1777999"/>
              <a:ext cx="5080" cy="102870"/>
            </a:xfrm>
            <a:custGeom>
              <a:avLst/>
              <a:gdLst/>
              <a:ahLst/>
              <a:cxnLst/>
              <a:rect l="l" t="t" r="r" b="b"/>
              <a:pathLst>
                <a:path w="5079" h="102869">
                  <a:moveTo>
                    <a:pt x="5079" y="0"/>
                  </a:moveTo>
                  <a:lnTo>
                    <a:pt x="2540" y="2539"/>
                  </a:lnTo>
                  <a:lnTo>
                    <a:pt x="0" y="7619"/>
                  </a:lnTo>
                  <a:lnTo>
                    <a:pt x="0" y="95249"/>
                  </a:lnTo>
                  <a:lnTo>
                    <a:pt x="2540" y="100329"/>
                  </a:lnTo>
                  <a:lnTo>
                    <a:pt x="5079" y="102869"/>
                  </a:lnTo>
                  <a:lnTo>
                    <a:pt x="5079" y="0"/>
                  </a:lnTo>
                  <a:close/>
                </a:path>
              </a:pathLst>
            </a:custGeom>
            <a:solidFill>
              <a:srgbClr val="063764"/>
            </a:solidFill>
          </p:spPr>
          <p:txBody>
            <a:bodyPr wrap="square" lIns="0" tIns="0" rIns="0" bIns="0" rtlCol="0"/>
            <a:lstStyle/>
            <a:p>
              <a:endParaRPr/>
            </a:p>
          </p:txBody>
        </p:sp>
        <p:sp>
          <p:nvSpPr>
            <p:cNvPr id="100" name="object 100"/>
            <p:cNvSpPr/>
            <p:nvPr/>
          </p:nvSpPr>
          <p:spPr>
            <a:xfrm>
              <a:off x="6569709" y="1775459"/>
              <a:ext cx="3810" cy="107950"/>
            </a:xfrm>
            <a:custGeom>
              <a:avLst/>
              <a:gdLst/>
              <a:ahLst/>
              <a:cxnLst/>
              <a:rect l="l" t="t" r="r" b="b"/>
              <a:pathLst>
                <a:path w="3809" h="107950">
                  <a:moveTo>
                    <a:pt x="3810" y="0"/>
                  </a:moveTo>
                  <a:lnTo>
                    <a:pt x="0" y="3810"/>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101" name="object 101"/>
            <p:cNvSpPr/>
            <p:nvPr/>
          </p:nvSpPr>
          <p:spPr>
            <a:xfrm>
              <a:off x="6573519" y="1772411"/>
              <a:ext cx="3810" cy="114300"/>
            </a:xfrm>
            <a:custGeom>
              <a:avLst/>
              <a:gdLst/>
              <a:ahLst/>
              <a:cxnLst/>
              <a:rect l="l" t="t" r="r" b="b"/>
              <a:pathLst>
                <a:path w="3809" h="114300">
                  <a:moveTo>
                    <a:pt x="3809" y="0"/>
                  </a:moveTo>
                  <a:lnTo>
                    <a:pt x="0" y="3048"/>
                  </a:lnTo>
                  <a:lnTo>
                    <a:pt x="0" y="110998"/>
                  </a:lnTo>
                  <a:lnTo>
                    <a:pt x="3809" y="114045"/>
                  </a:lnTo>
                  <a:lnTo>
                    <a:pt x="3809" y="0"/>
                  </a:lnTo>
                  <a:close/>
                </a:path>
              </a:pathLst>
            </a:custGeom>
            <a:solidFill>
              <a:srgbClr val="073A69"/>
            </a:solidFill>
          </p:spPr>
          <p:txBody>
            <a:bodyPr wrap="square" lIns="0" tIns="0" rIns="0" bIns="0" rtlCol="0"/>
            <a:lstStyle/>
            <a:p>
              <a:endParaRPr/>
            </a:p>
          </p:txBody>
        </p:sp>
        <p:sp>
          <p:nvSpPr>
            <p:cNvPr id="102" name="object 102"/>
            <p:cNvSpPr/>
            <p:nvPr/>
          </p:nvSpPr>
          <p:spPr>
            <a:xfrm>
              <a:off x="6577329" y="1769109"/>
              <a:ext cx="3810" cy="120650"/>
            </a:xfrm>
            <a:custGeom>
              <a:avLst/>
              <a:gdLst/>
              <a:ahLst/>
              <a:cxnLst/>
              <a:rect l="l" t="t" r="r" b="b"/>
              <a:pathLst>
                <a:path w="3809" h="120650">
                  <a:moveTo>
                    <a:pt x="3810" y="0"/>
                  </a:moveTo>
                  <a:lnTo>
                    <a:pt x="2540" y="1270"/>
                  </a:lnTo>
                  <a:lnTo>
                    <a:pt x="0" y="3302"/>
                  </a:lnTo>
                  <a:lnTo>
                    <a:pt x="0" y="117348"/>
                  </a:lnTo>
                  <a:lnTo>
                    <a:pt x="2540" y="119380"/>
                  </a:lnTo>
                  <a:lnTo>
                    <a:pt x="3810" y="120332"/>
                  </a:lnTo>
                  <a:lnTo>
                    <a:pt x="3810" y="0"/>
                  </a:lnTo>
                  <a:close/>
                </a:path>
              </a:pathLst>
            </a:custGeom>
            <a:solidFill>
              <a:srgbClr val="073B6C"/>
            </a:solidFill>
          </p:spPr>
          <p:txBody>
            <a:bodyPr wrap="square" lIns="0" tIns="0" rIns="0" bIns="0" rtlCol="0"/>
            <a:lstStyle/>
            <a:p>
              <a:endParaRPr/>
            </a:p>
          </p:txBody>
        </p:sp>
        <p:sp>
          <p:nvSpPr>
            <p:cNvPr id="103" name="object 103"/>
            <p:cNvSpPr/>
            <p:nvPr/>
          </p:nvSpPr>
          <p:spPr>
            <a:xfrm>
              <a:off x="6581139" y="17652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04" name="object 104"/>
            <p:cNvSpPr/>
            <p:nvPr/>
          </p:nvSpPr>
          <p:spPr>
            <a:xfrm>
              <a:off x="6584949" y="1763013"/>
              <a:ext cx="3810" cy="132715"/>
            </a:xfrm>
            <a:custGeom>
              <a:avLst/>
              <a:gdLst/>
              <a:ahLst/>
              <a:cxnLst/>
              <a:rect l="l" t="t" r="r" b="b"/>
              <a:pathLst>
                <a:path w="3809" h="132714">
                  <a:moveTo>
                    <a:pt x="3809" y="0"/>
                  </a:moveTo>
                  <a:lnTo>
                    <a:pt x="0" y="2286"/>
                  </a:lnTo>
                  <a:lnTo>
                    <a:pt x="0" y="129286"/>
                  </a:lnTo>
                  <a:lnTo>
                    <a:pt x="3809" y="132333"/>
                  </a:lnTo>
                  <a:lnTo>
                    <a:pt x="3809" y="0"/>
                  </a:lnTo>
                  <a:close/>
                </a:path>
              </a:pathLst>
            </a:custGeom>
            <a:solidFill>
              <a:srgbClr val="073E71"/>
            </a:solidFill>
          </p:spPr>
          <p:txBody>
            <a:bodyPr wrap="square" lIns="0" tIns="0" rIns="0" bIns="0" rtlCol="0"/>
            <a:lstStyle/>
            <a:p>
              <a:endParaRPr/>
            </a:p>
          </p:txBody>
        </p:sp>
        <p:sp>
          <p:nvSpPr>
            <p:cNvPr id="105" name="object 105"/>
            <p:cNvSpPr/>
            <p:nvPr/>
          </p:nvSpPr>
          <p:spPr>
            <a:xfrm>
              <a:off x="6588759" y="1761489"/>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106" name="object 106"/>
            <p:cNvSpPr/>
            <p:nvPr/>
          </p:nvSpPr>
          <p:spPr>
            <a:xfrm>
              <a:off x="6592569" y="1759457"/>
              <a:ext cx="3810" cy="140335"/>
            </a:xfrm>
            <a:custGeom>
              <a:avLst/>
              <a:gdLst/>
              <a:ahLst/>
              <a:cxnLst/>
              <a:rect l="l" t="t" r="r" b="b"/>
              <a:pathLst>
                <a:path w="3809" h="140335">
                  <a:moveTo>
                    <a:pt x="3809" y="0"/>
                  </a:moveTo>
                  <a:lnTo>
                    <a:pt x="0" y="1523"/>
                  </a:lnTo>
                  <a:lnTo>
                    <a:pt x="0" y="138429"/>
                  </a:lnTo>
                  <a:lnTo>
                    <a:pt x="3809" y="139953"/>
                  </a:lnTo>
                  <a:lnTo>
                    <a:pt x="3809" y="0"/>
                  </a:lnTo>
                  <a:close/>
                </a:path>
              </a:pathLst>
            </a:custGeom>
            <a:solidFill>
              <a:srgbClr val="084176"/>
            </a:solidFill>
          </p:spPr>
          <p:txBody>
            <a:bodyPr wrap="square" lIns="0" tIns="0" rIns="0" bIns="0" rtlCol="0"/>
            <a:lstStyle/>
            <a:p>
              <a:endParaRPr/>
            </a:p>
          </p:txBody>
        </p:sp>
        <p:sp>
          <p:nvSpPr>
            <p:cNvPr id="107" name="object 107"/>
            <p:cNvSpPr/>
            <p:nvPr/>
          </p:nvSpPr>
          <p:spPr>
            <a:xfrm>
              <a:off x="6595097" y="1758949"/>
              <a:ext cx="4445" cy="140970"/>
            </a:xfrm>
            <a:custGeom>
              <a:avLst/>
              <a:gdLst/>
              <a:ahLst/>
              <a:cxnLst/>
              <a:rect l="l" t="t" r="r" b="b"/>
              <a:pathLst>
                <a:path w="4445" h="140969">
                  <a:moveTo>
                    <a:pt x="3822" y="0"/>
                  </a:moveTo>
                  <a:lnTo>
                    <a:pt x="965" y="0"/>
                  </a:lnTo>
                  <a:lnTo>
                    <a:pt x="965" y="1270"/>
                  </a:lnTo>
                  <a:lnTo>
                    <a:pt x="0" y="1270"/>
                  </a:lnTo>
                  <a:lnTo>
                    <a:pt x="0" y="140970"/>
                  </a:lnTo>
                  <a:lnTo>
                    <a:pt x="3822" y="140970"/>
                  </a:lnTo>
                  <a:lnTo>
                    <a:pt x="3822" y="1270"/>
                  </a:lnTo>
                  <a:lnTo>
                    <a:pt x="3822" y="0"/>
                  </a:lnTo>
                  <a:close/>
                </a:path>
              </a:pathLst>
            </a:custGeom>
            <a:solidFill>
              <a:srgbClr val="084278"/>
            </a:solidFill>
          </p:spPr>
          <p:txBody>
            <a:bodyPr wrap="square" lIns="0" tIns="0" rIns="0" bIns="0" rtlCol="0"/>
            <a:lstStyle/>
            <a:p>
              <a:endParaRPr/>
            </a:p>
          </p:txBody>
        </p:sp>
        <p:sp>
          <p:nvSpPr>
            <p:cNvPr id="108" name="object 108"/>
            <p:cNvSpPr/>
            <p:nvPr/>
          </p:nvSpPr>
          <p:spPr>
            <a:xfrm>
              <a:off x="6598919" y="1757256"/>
              <a:ext cx="3810" cy="144780"/>
            </a:xfrm>
            <a:custGeom>
              <a:avLst/>
              <a:gdLst/>
              <a:ahLst/>
              <a:cxnLst/>
              <a:rect l="l" t="t" r="r" b="b"/>
              <a:pathLst>
                <a:path w="3809" h="144780">
                  <a:moveTo>
                    <a:pt x="3809" y="0"/>
                  </a:moveTo>
                  <a:lnTo>
                    <a:pt x="0" y="1269"/>
                  </a:lnTo>
                  <a:lnTo>
                    <a:pt x="0" y="143086"/>
                  </a:lnTo>
                  <a:lnTo>
                    <a:pt x="3809" y="144356"/>
                  </a:lnTo>
                  <a:lnTo>
                    <a:pt x="3809" y="0"/>
                  </a:lnTo>
                  <a:close/>
                </a:path>
              </a:pathLst>
            </a:custGeom>
            <a:solidFill>
              <a:srgbClr val="08447B"/>
            </a:solidFill>
          </p:spPr>
          <p:txBody>
            <a:bodyPr wrap="square" lIns="0" tIns="0" rIns="0" bIns="0" rtlCol="0"/>
            <a:lstStyle/>
            <a:p>
              <a:endParaRPr/>
            </a:p>
          </p:txBody>
        </p:sp>
        <p:sp>
          <p:nvSpPr>
            <p:cNvPr id="109" name="object 109"/>
            <p:cNvSpPr/>
            <p:nvPr/>
          </p:nvSpPr>
          <p:spPr>
            <a:xfrm>
              <a:off x="6602730" y="1756409"/>
              <a:ext cx="3810" cy="146050"/>
            </a:xfrm>
            <a:custGeom>
              <a:avLst/>
              <a:gdLst/>
              <a:ahLst/>
              <a:cxnLst/>
              <a:rect l="l" t="t" r="r" b="b"/>
              <a:pathLst>
                <a:path w="3809" h="146050">
                  <a:moveTo>
                    <a:pt x="3810" y="0"/>
                  </a:moveTo>
                  <a:lnTo>
                    <a:pt x="0" y="0"/>
                  </a:lnTo>
                  <a:lnTo>
                    <a:pt x="0" y="144780"/>
                  </a:lnTo>
                  <a:lnTo>
                    <a:pt x="622" y="144780"/>
                  </a:lnTo>
                  <a:lnTo>
                    <a:pt x="622" y="146050"/>
                  </a:lnTo>
                  <a:lnTo>
                    <a:pt x="3810" y="146050"/>
                  </a:lnTo>
                  <a:lnTo>
                    <a:pt x="3810" y="144780"/>
                  </a:lnTo>
                  <a:lnTo>
                    <a:pt x="3810" y="0"/>
                  </a:lnTo>
                  <a:close/>
                </a:path>
              </a:pathLst>
            </a:custGeom>
            <a:solidFill>
              <a:srgbClr val="08457D"/>
            </a:solidFill>
          </p:spPr>
          <p:txBody>
            <a:bodyPr wrap="square" lIns="0" tIns="0" rIns="0" bIns="0" rtlCol="0"/>
            <a:lstStyle/>
            <a:p>
              <a:endParaRPr/>
            </a:p>
          </p:txBody>
        </p:sp>
        <p:sp>
          <p:nvSpPr>
            <p:cNvPr id="110" name="object 110"/>
            <p:cNvSpPr/>
            <p:nvPr/>
          </p:nvSpPr>
          <p:spPr>
            <a:xfrm>
              <a:off x="6606539" y="1755563"/>
              <a:ext cx="3810" cy="147955"/>
            </a:xfrm>
            <a:custGeom>
              <a:avLst/>
              <a:gdLst/>
              <a:ahLst/>
              <a:cxnLst/>
              <a:rect l="l" t="t" r="r" b="b"/>
              <a:pathLst>
                <a:path w="3809" h="147955">
                  <a:moveTo>
                    <a:pt x="3809" y="0"/>
                  </a:moveTo>
                  <a:lnTo>
                    <a:pt x="0" y="635"/>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111" name="object 111"/>
            <p:cNvSpPr/>
            <p:nvPr/>
          </p:nvSpPr>
          <p:spPr>
            <a:xfrm>
              <a:off x="6610349" y="1754716"/>
              <a:ext cx="3810" cy="149225"/>
            </a:xfrm>
            <a:custGeom>
              <a:avLst/>
              <a:gdLst/>
              <a:ahLst/>
              <a:cxnLst/>
              <a:rect l="l" t="t" r="r" b="b"/>
              <a:pathLst>
                <a:path w="3809" h="149225">
                  <a:moveTo>
                    <a:pt x="3809" y="0"/>
                  </a:moveTo>
                  <a:lnTo>
                    <a:pt x="2540" y="423"/>
                  </a:lnTo>
                  <a:lnTo>
                    <a:pt x="0" y="846"/>
                  </a:lnTo>
                  <a:lnTo>
                    <a:pt x="0" y="148589"/>
                  </a:lnTo>
                  <a:lnTo>
                    <a:pt x="3809" y="149225"/>
                  </a:lnTo>
                  <a:lnTo>
                    <a:pt x="3809" y="0"/>
                  </a:lnTo>
                  <a:close/>
                </a:path>
              </a:pathLst>
            </a:custGeom>
            <a:solidFill>
              <a:srgbClr val="084882"/>
            </a:solidFill>
          </p:spPr>
          <p:txBody>
            <a:bodyPr wrap="square" lIns="0" tIns="0" rIns="0" bIns="0" rtlCol="0"/>
            <a:lstStyle/>
            <a:p>
              <a:endParaRPr/>
            </a:p>
          </p:txBody>
        </p:sp>
        <p:sp>
          <p:nvSpPr>
            <p:cNvPr id="112" name="object 112"/>
            <p:cNvSpPr/>
            <p:nvPr/>
          </p:nvSpPr>
          <p:spPr>
            <a:xfrm>
              <a:off x="6614159" y="1753446"/>
              <a:ext cx="3810" cy="151130"/>
            </a:xfrm>
            <a:custGeom>
              <a:avLst/>
              <a:gdLst/>
              <a:ahLst/>
              <a:cxnLst/>
              <a:rect l="l" t="t" r="r" b="b"/>
              <a:pathLst>
                <a:path w="3809" h="151130">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113" name="object 113"/>
            <p:cNvSpPr/>
            <p:nvPr/>
          </p:nvSpPr>
          <p:spPr>
            <a:xfrm>
              <a:off x="6617970" y="1752599"/>
              <a:ext cx="3810" cy="152400"/>
            </a:xfrm>
            <a:custGeom>
              <a:avLst/>
              <a:gdLst/>
              <a:ahLst/>
              <a:cxnLst/>
              <a:rect l="l" t="t" r="r" b="b"/>
              <a:pathLst>
                <a:path w="3809" h="152400">
                  <a:moveTo>
                    <a:pt x="3810" y="0"/>
                  </a:moveTo>
                  <a:lnTo>
                    <a:pt x="635" y="0"/>
                  </a:lnTo>
                  <a:lnTo>
                    <a:pt x="635" y="1270"/>
                  </a:lnTo>
                  <a:lnTo>
                    <a:pt x="0" y="1270"/>
                  </a:lnTo>
                  <a:lnTo>
                    <a:pt x="0" y="152400"/>
                  </a:lnTo>
                  <a:lnTo>
                    <a:pt x="3810" y="152400"/>
                  </a:lnTo>
                  <a:lnTo>
                    <a:pt x="3810" y="1270"/>
                  </a:lnTo>
                  <a:lnTo>
                    <a:pt x="3810" y="0"/>
                  </a:lnTo>
                  <a:close/>
                </a:path>
              </a:pathLst>
            </a:custGeom>
            <a:solidFill>
              <a:srgbClr val="094B87"/>
            </a:solidFill>
          </p:spPr>
          <p:txBody>
            <a:bodyPr wrap="square" lIns="0" tIns="0" rIns="0" bIns="0" rtlCol="0"/>
            <a:lstStyle/>
            <a:p>
              <a:endParaRPr/>
            </a:p>
          </p:txBody>
        </p:sp>
        <p:sp>
          <p:nvSpPr>
            <p:cNvPr id="114" name="object 114"/>
            <p:cNvSpPr/>
            <p:nvPr/>
          </p:nvSpPr>
          <p:spPr>
            <a:xfrm>
              <a:off x="6621779" y="1752599"/>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115" name="object 115"/>
            <p:cNvSpPr/>
            <p:nvPr/>
          </p:nvSpPr>
          <p:spPr>
            <a:xfrm>
              <a:off x="6625589" y="17525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116" name="object 116"/>
            <p:cNvSpPr/>
            <p:nvPr/>
          </p:nvSpPr>
          <p:spPr>
            <a:xfrm>
              <a:off x="6628129" y="1752599"/>
              <a:ext cx="5080" cy="152400"/>
            </a:xfrm>
            <a:custGeom>
              <a:avLst/>
              <a:gdLst/>
              <a:ahLst/>
              <a:cxnLst/>
              <a:rect l="l" t="t" r="r" b="b"/>
              <a:pathLst>
                <a:path w="5079" h="152400">
                  <a:moveTo>
                    <a:pt x="5079" y="152400"/>
                  </a:moveTo>
                  <a:lnTo>
                    <a:pt x="0" y="152400"/>
                  </a:lnTo>
                  <a:lnTo>
                    <a:pt x="0" y="0"/>
                  </a:lnTo>
                  <a:lnTo>
                    <a:pt x="5079" y="0"/>
                  </a:lnTo>
                  <a:lnTo>
                    <a:pt x="5079" y="152400"/>
                  </a:lnTo>
                  <a:close/>
                </a:path>
              </a:pathLst>
            </a:custGeom>
            <a:solidFill>
              <a:srgbClr val="094F8E"/>
            </a:solidFill>
          </p:spPr>
          <p:txBody>
            <a:bodyPr wrap="square" lIns="0" tIns="0" rIns="0" bIns="0" rtlCol="0"/>
            <a:lstStyle/>
            <a:p>
              <a:endParaRPr/>
            </a:p>
          </p:txBody>
        </p:sp>
        <p:sp>
          <p:nvSpPr>
            <p:cNvPr id="117" name="object 117"/>
            <p:cNvSpPr/>
            <p:nvPr/>
          </p:nvSpPr>
          <p:spPr>
            <a:xfrm>
              <a:off x="6631939" y="17525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118" name="object 118"/>
            <p:cNvSpPr/>
            <p:nvPr/>
          </p:nvSpPr>
          <p:spPr>
            <a:xfrm>
              <a:off x="6635749" y="1752599"/>
              <a:ext cx="5080" cy="152400"/>
            </a:xfrm>
            <a:custGeom>
              <a:avLst/>
              <a:gdLst/>
              <a:ahLst/>
              <a:cxnLst/>
              <a:rect l="l" t="t" r="r" b="b"/>
              <a:pathLst>
                <a:path w="5079" h="152400">
                  <a:moveTo>
                    <a:pt x="0" y="0"/>
                  </a:moveTo>
                  <a:lnTo>
                    <a:pt x="0" y="152400"/>
                  </a:lnTo>
                  <a:lnTo>
                    <a:pt x="5079" y="151674"/>
                  </a:lnTo>
                  <a:lnTo>
                    <a:pt x="5079" y="1451"/>
                  </a:lnTo>
                  <a:lnTo>
                    <a:pt x="0" y="0"/>
                  </a:lnTo>
                  <a:close/>
                </a:path>
              </a:pathLst>
            </a:custGeom>
            <a:solidFill>
              <a:srgbClr val="0A5293"/>
            </a:solidFill>
          </p:spPr>
          <p:txBody>
            <a:bodyPr wrap="square" lIns="0" tIns="0" rIns="0" bIns="0" rtlCol="0"/>
            <a:lstStyle/>
            <a:p>
              <a:endParaRPr/>
            </a:p>
          </p:txBody>
        </p:sp>
        <p:sp>
          <p:nvSpPr>
            <p:cNvPr id="119" name="object 119"/>
            <p:cNvSpPr/>
            <p:nvPr/>
          </p:nvSpPr>
          <p:spPr>
            <a:xfrm>
              <a:off x="6639559" y="1753688"/>
              <a:ext cx="3810" cy="151130"/>
            </a:xfrm>
            <a:custGeom>
              <a:avLst/>
              <a:gdLst/>
              <a:ahLst/>
              <a:cxnLst/>
              <a:rect l="l" t="t" r="r" b="b"/>
              <a:pathLst>
                <a:path w="3809" h="151130">
                  <a:moveTo>
                    <a:pt x="0" y="0"/>
                  </a:moveTo>
                  <a:lnTo>
                    <a:pt x="0" y="150767"/>
                  </a:lnTo>
                  <a:lnTo>
                    <a:pt x="3810" y="150222"/>
                  </a:lnTo>
                  <a:lnTo>
                    <a:pt x="3810" y="1088"/>
                  </a:lnTo>
                  <a:lnTo>
                    <a:pt x="0" y="0"/>
                  </a:lnTo>
                  <a:close/>
                </a:path>
              </a:pathLst>
            </a:custGeom>
            <a:solidFill>
              <a:srgbClr val="0A5396"/>
            </a:solidFill>
          </p:spPr>
          <p:txBody>
            <a:bodyPr wrap="square" lIns="0" tIns="0" rIns="0" bIns="0" rtlCol="0"/>
            <a:lstStyle/>
            <a:p>
              <a:endParaRPr/>
            </a:p>
          </p:txBody>
        </p:sp>
        <p:sp>
          <p:nvSpPr>
            <p:cNvPr id="120" name="object 120"/>
            <p:cNvSpPr/>
            <p:nvPr/>
          </p:nvSpPr>
          <p:spPr>
            <a:xfrm>
              <a:off x="6643369" y="1754777"/>
              <a:ext cx="3810" cy="149225"/>
            </a:xfrm>
            <a:custGeom>
              <a:avLst/>
              <a:gdLst/>
              <a:ahLst/>
              <a:cxnLst/>
              <a:rect l="l" t="t" r="r" b="b"/>
              <a:pathLst>
                <a:path w="3809" h="149225">
                  <a:moveTo>
                    <a:pt x="0" y="0"/>
                  </a:moveTo>
                  <a:lnTo>
                    <a:pt x="0" y="149134"/>
                  </a:lnTo>
                  <a:lnTo>
                    <a:pt x="1270" y="148952"/>
                  </a:lnTo>
                  <a:lnTo>
                    <a:pt x="3809" y="148444"/>
                  </a:lnTo>
                  <a:lnTo>
                    <a:pt x="3809" y="870"/>
                  </a:lnTo>
                  <a:lnTo>
                    <a:pt x="1270" y="362"/>
                  </a:lnTo>
                  <a:lnTo>
                    <a:pt x="0" y="0"/>
                  </a:lnTo>
                  <a:close/>
                </a:path>
              </a:pathLst>
            </a:custGeom>
            <a:solidFill>
              <a:srgbClr val="0A5499"/>
            </a:solidFill>
          </p:spPr>
          <p:txBody>
            <a:bodyPr wrap="square" lIns="0" tIns="0" rIns="0" bIns="0" rtlCol="0"/>
            <a:lstStyle/>
            <a:p>
              <a:endParaRPr/>
            </a:p>
          </p:txBody>
        </p:sp>
        <p:sp>
          <p:nvSpPr>
            <p:cNvPr id="121" name="object 121"/>
            <p:cNvSpPr/>
            <p:nvPr/>
          </p:nvSpPr>
          <p:spPr>
            <a:xfrm>
              <a:off x="6647179" y="1755647"/>
              <a:ext cx="3810" cy="147955"/>
            </a:xfrm>
            <a:custGeom>
              <a:avLst/>
              <a:gdLst/>
              <a:ahLst/>
              <a:cxnLst/>
              <a:rect l="l" t="t" r="r" b="b"/>
              <a:pathLst>
                <a:path w="3809" h="147955">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122" name="object 122"/>
            <p:cNvSpPr/>
            <p:nvPr/>
          </p:nvSpPr>
          <p:spPr>
            <a:xfrm>
              <a:off x="6650989" y="1756409"/>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123" name="object 123"/>
            <p:cNvSpPr/>
            <p:nvPr/>
          </p:nvSpPr>
          <p:spPr>
            <a:xfrm>
              <a:off x="6654799" y="1757679"/>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24" name="object 124"/>
            <p:cNvSpPr/>
            <p:nvPr/>
          </p:nvSpPr>
          <p:spPr>
            <a:xfrm>
              <a:off x="6658609" y="1758949"/>
              <a:ext cx="3810" cy="140970"/>
            </a:xfrm>
            <a:custGeom>
              <a:avLst/>
              <a:gdLst/>
              <a:ahLst/>
              <a:cxnLst/>
              <a:rect l="l" t="t" r="r" b="b"/>
              <a:pathLst>
                <a:path w="3809" h="140969">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125" name="object 125"/>
            <p:cNvSpPr/>
            <p:nvPr/>
          </p:nvSpPr>
          <p:spPr>
            <a:xfrm>
              <a:off x="6662420" y="1760219"/>
              <a:ext cx="3810" cy="138430"/>
            </a:xfrm>
            <a:custGeom>
              <a:avLst/>
              <a:gdLst/>
              <a:ahLst/>
              <a:cxnLst/>
              <a:rect l="l" t="t" r="r" b="b"/>
              <a:pathLst>
                <a:path w="3809" h="138430">
                  <a:moveTo>
                    <a:pt x="952" y="0"/>
                  </a:moveTo>
                  <a:lnTo>
                    <a:pt x="0" y="0"/>
                  </a:lnTo>
                  <a:lnTo>
                    <a:pt x="0" y="1270"/>
                  </a:lnTo>
                  <a:lnTo>
                    <a:pt x="952" y="1270"/>
                  </a:lnTo>
                  <a:lnTo>
                    <a:pt x="952" y="0"/>
                  </a:lnTo>
                  <a:close/>
                </a:path>
                <a:path w="3809" h="138430">
                  <a:moveTo>
                    <a:pt x="3810" y="1282"/>
                  </a:moveTo>
                  <a:lnTo>
                    <a:pt x="0" y="1282"/>
                  </a:lnTo>
                  <a:lnTo>
                    <a:pt x="0" y="137160"/>
                  </a:lnTo>
                  <a:lnTo>
                    <a:pt x="0" y="138430"/>
                  </a:lnTo>
                  <a:lnTo>
                    <a:pt x="952" y="138430"/>
                  </a:lnTo>
                  <a:lnTo>
                    <a:pt x="952" y="137160"/>
                  </a:lnTo>
                  <a:lnTo>
                    <a:pt x="3810" y="137160"/>
                  </a:lnTo>
                  <a:lnTo>
                    <a:pt x="3810" y="1282"/>
                  </a:lnTo>
                  <a:close/>
                </a:path>
              </a:pathLst>
            </a:custGeom>
            <a:solidFill>
              <a:srgbClr val="0B5BA4"/>
            </a:solidFill>
          </p:spPr>
          <p:txBody>
            <a:bodyPr wrap="square" lIns="0" tIns="0" rIns="0" bIns="0" rtlCol="0"/>
            <a:lstStyle/>
            <a:p>
              <a:endParaRPr/>
            </a:p>
          </p:txBody>
        </p:sp>
        <p:sp>
          <p:nvSpPr>
            <p:cNvPr id="126" name="object 126"/>
            <p:cNvSpPr/>
            <p:nvPr/>
          </p:nvSpPr>
          <p:spPr>
            <a:xfrm>
              <a:off x="6664959" y="1761489"/>
              <a:ext cx="3810" cy="135890"/>
            </a:xfrm>
            <a:custGeom>
              <a:avLst/>
              <a:gdLst/>
              <a:ahLst/>
              <a:cxnLst/>
              <a:rect l="l" t="t" r="r" b="b"/>
              <a:pathLst>
                <a:path w="3809" h="135889">
                  <a:moveTo>
                    <a:pt x="0" y="0"/>
                  </a:moveTo>
                  <a:lnTo>
                    <a:pt x="0" y="135889"/>
                  </a:lnTo>
                  <a:lnTo>
                    <a:pt x="3810" y="132841"/>
                  </a:lnTo>
                  <a:lnTo>
                    <a:pt x="3810" y="2286"/>
                  </a:lnTo>
                  <a:lnTo>
                    <a:pt x="0" y="0"/>
                  </a:lnTo>
                  <a:close/>
                </a:path>
              </a:pathLst>
            </a:custGeom>
            <a:solidFill>
              <a:srgbClr val="0B5DA7"/>
            </a:solidFill>
          </p:spPr>
          <p:txBody>
            <a:bodyPr wrap="square" lIns="0" tIns="0" rIns="0" bIns="0" rtlCol="0"/>
            <a:lstStyle/>
            <a:p>
              <a:endParaRPr/>
            </a:p>
          </p:txBody>
        </p:sp>
        <p:sp>
          <p:nvSpPr>
            <p:cNvPr id="127" name="object 127"/>
            <p:cNvSpPr/>
            <p:nvPr/>
          </p:nvSpPr>
          <p:spPr>
            <a:xfrm>
              <a:off x="6668769" y="1763775"/>
              <a:ext cx="5080" cy="130810"/>
            </a:xfrm>
            <a:custGeom>
              <a:avLst/>
              <a:gdLst/>
              <a:ahLst/>
              <a:cxnLst/>
              <a:rect l="l" t="t" r="r" b="b"/>
              <a:pathLst>
                <a:path w="5079" h="130810">
                  <a:moveTo>
                    <a:pt x="0" y="0"/>
                  </a:moveTo>
                  <a:lnTo>
                    <a:pt x="0" y="130555"/>
                  </a:lnTo>
                  <a:lnTo>
                    <a:pt x="2539" y="128523"/>
                  </a:lnTo>
                  <a:lnTo>
                    <a:pt x="5079" y="126999"/>
                  </a:lnTo>
                  <a:lnTo>
                    <a:pt x="5079" y="3555"/>
                  </a:lnTo>
                  <a:lnTo>
                    <a:pt x="2539" y="1523"/>
                  </a:lnTo>
                  <a:lnTo>
                    <a:pt x="0" y="0"/>
                  </a:lnTo>
                  <a:close/>
                </a:path>
              </a:pathLst>
            </a:custGeom>
            <a:solidFill>
              <a:srgbClr val="0B5EA9"/>
            </a:solidFill>
          </p:spPr>
          <p:txBody>
            <a:bodyPr wrap="square" lIns="0" tIns="0" rIns="0" bIns="0" rtlCol="0"/>
            <a:lstStyle/>
            <a:p>
              <a:endParaRPr/>
            </a:p>
          </p:txBody>
        </p:sp>
        <p:sp>
          <p:nvSpPr>
            <p:cNvPr id="128" name="object 128"/>
            <p:cNvSpPr/>
            <p:nvPr/>
          </p:nvSpPr>
          <p:spPr>
            <a:xfrm>
              <a:off x="6672579" y="1766315"/>
              <a:ext cx="3810" cy="125730"/>
            </a:xfrm>
            <a:custGeom>
              <a:avLst/>
              <a:gdLst/>
              <a:ahLst/>
              <a:cxnLst/>
              <a:rect l="l" t="t" r="r" b="b"/>
              <a:pathLst>
                <a:path w="3809" h="125730">
                  <a:moveTo>
                    <a:pt x="0" y="0"/>
                  </a:moveTo>
                  <a:lnTo>
                    <a:pt x="0" y="125221"/>
                  </a:lnTo>
                  <a:lnTo>
                    <a:pt x="3810" y="122935"/>
                  </a:lnTo>
                  <a:lnTo>
                    <a:pt x="3810" y="3048"/>
                  </a:lnTo>
                  <a:lnTo>
                    <a:pt x="0" y="0"/>
                  </a:lnTo>
                  <a:close/>
                </a:path>
              </a:pathLst>
            </a:custGeom>
            <a:solidFill>
              <a:srgbClr val="0C60AC"/>
            </a:solidFill>
          </p:spPr>
          <p:txBody>
            <a:bodyPr wrap="square" lIns="0" tIns="0" rIns="0" bIns="0" rtlCol="0"/>
            <a:lstStyle/>
            <a:p>
              <a:endParaRPr/>
            </a:p>
          </p:txBody>
        </p:sp>
        <p:sp>
          <p:nvSpPr>
            <p:cNvPr id="129" name="object 129"/>
            <p:cNvSpPr/>
            <p:nvPr/>
          </p:nvSpPr>
          <p:spPr>
            <a:xfrm>
              <a:off x="6676390" y="17691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130" name="object 130"/>
            <p:cNvSpPr/>
            <p:nvPr/>
          </p:nvSpPr>
          <p:spPr>
            <a:xfrm>
              <a:off x="6680199" y="1772919"/>
              <a:ext cx="3810" cy="113030"/>
            </a:xfrm>
            <a:custGeom>
              <a:avLst/>
              <a:gdLst/>
              <a:ahLst/>
              <a:cxnLst/>
              <a:rect l="l" t="t" r="r" b="b"/>
              <a:pathLst>
                <a:path w="3809" h="113030">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131" name="object 131"/>
            <p:cNvSpPr/>
            <p:nvPr/>
          </p:nvSpPr>
          <p:spPr>
            <a:xfrm>
              <a:off x="6684009" y="17767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132" name="object 132"/>
            <p:cNvSpPr/>
            <p:nvPr/>
          </p:nvSpPr>
          <p:spPr>
            <a:xfrm>
              <a:off x="6687819" y="1780539"/>
              <a:ext cx="3810" cy="97790"/>
            </a:xfrm>
            <a:custGeom>
              <a:avLst/>
              <a:gdLst/>
              <a:ahLst/>
              <a:cxnLst/>
              <a:rect l="l" t="t" r="r" b="b"/>
              <a:pathLst>
                <a:path w="3809" h="97789">
                  <a:moveTo>
                    <a:pt x="0" y="0"/>
                  </a:moveTo>
                  <a:lnTo>
                    <a:pt x="0" y="97789"/>
                  </a:lnTo>
                  <a:lnTo>
                    <a:pt x="3809" y="93979"/>
                  </a:lnTo>
                  <a:lnTo>
                    <a:pt x="3809" y="3809"/>
                  </a:lnTo>
                  <a:lnTo>
                    <a:pt x="0" y="0"/>
                  </a:lnTo>
                  <a:close/>
                </a:path>
              </a:pathLst>
            </a:custGeom>
            <a:solidFill>
              <a:srgbClr val="0C66B6"/>
            </a:solidFill>
          </p:spPr>
          <p:txBody>
            <a:bodyPr wrap="square" lIns="0" tIns="0" rIns="0" bIns="0" rtlCol="0"/>
            <a:lstStyle/>
            <a:p>
              <a:endParaRPr/>
            </a:p>
          </p:txBody>
        </p:sp>
        <p:sp>
          <p:nvSpPr>
            <p:cNvPr id="133" name="object 133"/>
            <p:cNvSpPr/>
            <p:nvPr/>
          </p:nvSpPr>
          <p:spPr>
            <a:xfrm>
              <a:off x="6691629" y="1784349"/>
              <a:ext cx="3810" cy="90170"/>
            </a:xfrm>
            <a:custGeom>
              <a:avLst/>
              <a:gdLst/>
              <a:ahLst/>
              <a:cxnLst/>
              <a:rect l="l" t="t" r="r" b="b"/>
              <a:pathLst>
                <a:path w="3809"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134" name="object 134"/>
            <p:cNvSpPr/>
            <p:nvPr/>
          </p:nvSpPr>
          <p:spPr>
            <a:xfrm>
              <a:off x="6695439" y="1793239"/>
              <a:ext cx="3810" cy="72390"/>
            </a:xfrm>
            <a:custGeom>
              <a:avLst/>
              <a:gdLst/>
              <a:ahLst/>
              <a:cxnLst/>
              <a:rect l="l" t="t" r="r" b="b"/>
              <a:pathLst>
                <a:path w="3809" h="72389">
                  <a:moveTo>
                    <a:pt x="0" y="0"/>
                  </a:moveTo>
                  <a:lnTo>
                    <a:pt x="0" y="72389"/>
                  </a:lnTo>
                  <a:lnTo>
                    <a:pt x="3809" y="62865"/>
                  </a:lnTo>
                  <a:lnTo>
                    <a:pt x="3809" y="9524"/>
                  </a:lnTo>
                  <a:lnTo>
                    <a:pt x="0" y="0"/>
                  </a:lnTo>
                  <a:close/>
                </a:path>
              </a:pathLst>
            </a:custGeom>
            <a:solidFill>
              <a:srgbClr val="0D68BB"/>
            </a:solidFill>
          </p:spPr>
          <p:txBody>
            <a:bodyPr wrap="square" lIns="0" tIns="0" rIns="0" bIns="0" rtlCol="0"/>
            <a:lstStyle/>
            <a:p>
              <a:endParaRPr/>
            </a:p>
          </p:txBody>
        </p:sp>
        <p:sp>
          <p:nvSpPr>
            <p:cNvPr id="135" name="object 135"/>
            <p:cNvSpPr/>
            <p:nvPr/>
          </p:nvSpPr>
          <p:spPr>
            <a:xfrm>
              <a:off x="6697979" y="1799589"/>
              <a:ext cx="5080" cy="59690"/>
            </a:xfrm>
            <a:custGeom>
              <a:avLst/>
              <a:gdLst/>
              <a:ahLst/>
              <a:cxnLst/>
              <a:rect l="l" t="t" r="r" b="b"/>
              <a:pathLst>
                <a:path w="5079" h="59689">
                  <a:moveTo>
                    <a:pt x="0" y="0"/>
                  </a:moveTo>
                  <a:lnTo>
                    <a:pt x="0" y="59690"/>
                  </a:lnTo>
                  <a:lnTo>
                    <a:pt x="2540" y="53340"/>
                  </a:lnTo>
                  <a:lnTo>
                    <a:pt x="5079" y="45720"/>
                  </a:lnTo>
                  <a:lnTo>
                    <a:pt x="5079" y="13970"/>
                  </a:lnTo>
                  <a:lnTo>
                    <a:pt x="2540" y="6350"/>
                  </a:lnTo>
                  <a:lnTo>
                    <a:pt x="0" y="0"/>
                  </a:lnTo>
                  <a:close/>
                </a:path>
              </a:pathLst>
            </a:custGeom>
            <a:solidFill>
              <a:srgbClr val="0D69BD"/>
            </a:solidFill>
          </p:spPr>
          <p:txBody>
            <a:bodyPr wrap="square" lIns="0" tIns="0" rIns="0" bIns="0" rtlCol="0"/>
            <a:lstStyle/>
            <a:p>
              <a:endParaRPr/>
            </a:p>
          </p:txBody>
        </p:sp>
        <p:sp>
          <p:nvSpPr>
            <p:cNvPr id="136" name="object 136"/>
            <p:cNvSpPr/>
            <p:nvPr/>
          </p:nvSpPr>
          <p:spPr>
            <a:xfrm>
              <a:off x="6701789" y="1809749"/>
              <a:ext cx="3810" cy="39370"/>
            </a:xfrm>
            <a:custGeom>
              <a:avLst/>
              <a:gdLst/>
              <a:ahLst/>
              <a:cxnLst/>
              <a:rect l="l" t="t" r="r" b="b"/>
              <a:pathLst>
                <a:path w="3809" h="39369">
                  <a:moveTo>
                    <a:pt x="0" y="0"/>
                  </a:moveTo>
                  <a:lnTo>
                    <a:pt x="0" y="39369"/>
                  </a:lnTo>
                  <a:lnTo>
                    <a:pt x="3809" y="27939"/>
                  </a:lnTo>
                  <a:lnTo>
                    <a:pt x="3809" y="11429"/>
                  </a:lnTo>
                  <a:lnTo>
                    <a:pt x="0" y="0"/>
                  </a:lnTo>
                  <a:close/>
                </a:path>
              </a:pathLst>
            </a:custGeom>
            <a:solidFill>
              <a:srgbClr val="0D6BC0"/>
            </a:solidFill>
          </p:spPr>
          <p:txBody>
            <a:bodyPr wrap="square" lIns="0" tIns="0" rIns="0" bIns="0" rtlCol="0"/>
            <a:lstStyle/>
            <a:p>
              <a:endParaRPr/>
            </a:p>
          </p:txBody>
        </p:sp>
        <p:sp>
          <p:nvSpPr>
            <p:cNvPr id="137" name="object 137"/>
            <p:cNvSpPr/>
            <p:nvPr/>
          </p:nvSpPr>
          <p:spPr>
            <a:xfrm>
              <a:off x="6551929" y="17525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38" name="object 138"/>
            <p:cNvSpPr/>
            <p:nvPr/>
          </p:nvSpPr>
          <p:spPr>
            <a:xfrm>
              <a:off x="6845299" y="1790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39" name="object 139"/>
            <p:cNvSpPr/>
            <p:nvPr/>
          </p:nvSpPr>
          <p:spPr>
            <a:xfrm>
              <a:off x="6845299" y="1790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40" name="object 140"/>
          <p:cNvGrpSpPr/>
          <p:nvPr/>
        </p:nvGrpSpPr>
        <p:grpSpPr>
          <a:xfrm>
            <a:off x="8148728" y="1443128"/>
            <a:ext cx="377825" cy="161925"/>
            <a:chOff x="6624727" y="1443127"/>
            <a:chExt cx="377825" cy="161925"/>
          </a:xfrm>
        </p:grpSpPr>
        <p:sp>
          <p:nvSpPr>
            <p:cNvPr id="141" name="object 141"/>
            <p:cNvSpPr/>
            <p:nvPr/>
          </p:nvSpPr>
          <p:spPr>
            <a:xfrm>
              <a:off x="6629399" y="1501140"/>
              <a:ext cx="2540" cy="45720"/>
            </a:xfrm>
            <a:custGeom>
              <a:avLst/>
              <a:gdLst/>
              <a:ahLst/>
              <a:cxnLst/>
              <a:rect l="l" t="t" r="r" b="b"/>
              <a:pathLst>
                <a:path w="2540" h="45719">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142" name="object 142"/>
            <p:cNvSpPr/>
            <p:nvPr/>
          </p:nvSpPr>
          <p:spPr>
            <a:xfrm>
              <a:off x="6631939" y="1489710"/>
              <a:ext cx="3810" cy="67945"/>
            </a:xfrm>
            <a:custGeom>
              <a:avLst/>
              <a:gdLst/>
              <a:ahLst/>
              <a:cxnLst/>
              <a:rect l="l" t="t" r="r" b="b"/>
              <a:pathLst>
                <a:path w="3809" h="67944">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143" name="object 143"/>
            <p:cNvSpPr/>
            <p:nvPr/>
          </p:nvSpPr>
          <p:spPr>
            <a:xfrm>
              <a:off x="6635749" y="1483360"/>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144" name="object 144"/>
            <p:cNvSpPr/>
            <p:nvPr/>
          </p:nvSpPr>
          <p:spPr>
            <a:xfrm>
              <a:off x="6639559" y="1479126"/>
              <a:ext cx="3810" cy="90170"/>
            </a:xfrm>
            <a:custGeom>
              <a:avLst/>
              <a:gdLst/>
              <a:ahLst/>
              <a:cxnLst/>
              <a:rect l="l" t="t" r="r" b="b"/>
              <a:pathLst>
                <a:path w="3809" h="90169">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145" name="object 145"/>
            <p:cNvSpPr/>
            <p:nvPr/>
          </p:nvSpPr>
          <p:spPr>
            <a:xfrm>
              <a:off x="6642099" y="1474470"/>
              <a:ext cx="5080" cy="100330"/>
            </a:xfrm>
            <a:custGeom>
              <a:avLst/>
              <a:gdLst/>
              <a:ahLst/>
              <a:cxnLst/>
              <a:rect l="l" t="t" r="r" b="b"/>
              <a:pathLst>
                <a:path w="5079" h="100330">
                  <a:moveTo>
                    <a:pt x="5079" y="0"/>
                  </a:moveTo>
                  <a:lnTo>
                    <a:pt x="3809" y="1270"/>
                  </a:lnTo>
                  <a:lnTo>
                    <a:pt x="0" y="6350"/>
                  </a:lnTo>
                  <a:lnTo>
                    <a:pt x="0" y="9271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146" name="object 146"/>
            <p:cNvSpPr/>
            <p:nvPr/>
          </p:nvSpPr>
          <p:spPr>
            <a:xfrm>
              <a:off x="6645909" y="1470660"/>
              <a:ext cx="5080" cy="107950"/>
            </a:xfrm>
            <a:custGeom>
              <a:avLst/>
              <a:gdLst/>
              <a:ahLst/>
              <a:cxnLst/>
              <a:rect l="l" t="t" r="r" b="b"/>
              <a:pathLst>
                <a:path w="5079" h="107950">
                  <a:moveTo>
                    <a:pt x="5080" y="0"/>
                  </a:moveTo>
                  <a:lnTo>
                    <a:pt x="0" y="5080"/>
                  </a:lnTo>
                  <a:lnTo>
                    <a:pt x="0" y="102870"/>
                  </a:lnTo>
                  <a:lnTo>
                    <a:pt x="5080" y="107950"/>
                  </a:lnTo>
                  <a:lnTo>
                    <a:pt x="5080" y="0"/>
                  </a:lnTo>
                  <a:close/>
                </a:path>
              </a:pathLst>
            </a:custGeom>
            <a:solidFill>
              <a:srgbClr val="063867"/>
            </a:solidFill>
          </p:spPr>
          <p:txBody>
            <a:bodyPr wrap="square" lIns="0" tIns="0" rIns="0" bIns="0" rtlCol="0"/>
            <a:lstStyle/>
            <a:p>
              <a:endParaRPr/>
            </a:p>
          </p:txBody>
        </p:sp>
        <p:sp>
          <p:nvSpPr>
            <p:cNvPr id="147" name="object 147"/>
            <p:cNvSpPr/>
            <p:nvPr/>
          </p:nvSpPr>
          <p:spPr>
            <a:xfrm>
              <a:off x="6649719" y="1466850"/>
              <a:ext cx="5080" cy="115570"/>
            </a:xfrm>
            <a:custGeom>
              <a:avLst/>
              <a:gdLst/>
              <a:ahLst/>
              <a:cxnLst/>
              <a:rect l="l" t="t" r="r" b="b"/>
              <a:pathLst>
                <a:path w="5079" h="115569">
                  <a:moveTo>
                    <a:pt x="5079" y="0"/>
                  </a:moveTo>
                  <a:lnTo>
                    <a:pt x="0" y="5079"/>
                  </a:lnTo>
                  <a:lnTo>
                    <a:pt x="0" y="110490"/>
                  </a:lnTo>
                  <a:lnTo>
                    <a:pt x="5079" y="115569"/>
                  </a:lnTo>
                  <a:lnTo>
                    <a:pt x="5079" y="0"/>
                  </a:lnTo>
                  <a:close/>
                </a:path>
              </a:pathLst>
            </a:custGeom>
            <a:solidFill>
              <a:srgbClr val="073A69"/>
            </a:solidFill>
          </p:spPr>
          <p:txBody>
            <a:bodyPr wrap="square" lIns="0" tIns="0" rIns="0" bIns="0" rtlCol="0"/>
            <a:lstStyle/>
            <a:p>
              <a:endParaRPr/>
            </a:p>
          </p:txBody>
        </p:sp>
        <p:sp>
          <p:nvSpPr>
            <p:cNvPr id="148" name="object 148"/>
            <p:cNvSpPr/>
            <p:nvPr/>
          </p:nvSpPr>
          <p:spPr>
            <a:xfrm>
              <a:off x="6653530" y="14643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149" name="object 149"/>
            <p:cNvSpPr/>
            <p:nvPr/>
          </p:nvSpPr>
          <p:spPr>
            <a:xfrm>
              <a:off x="6657339" y="14605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50" name="object 150"/>
            <p:cNvSpPr/>
            <p:nvPr/>
          </p:nvSpPr>
          <p:spPr>
            <a:xfrm>
              <a:off x="6661149" y="1458214"/>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151" name="object 151"/>
            <p:cNvSpPr/>
            <p:nvPr/>
          </p:nvSpPr>
          <p:spPr>
            <a:xfrm>
              <a:off x="6664960" y="1456702"/>
              <a:ext cx="3810" cy="134620"/>
            </a:xfrm>
            <a:custGeom>
              <a:avLst/>
              <a:gdLst/>
              <a:ahLst/>
              <a:cxnLst/>
              <a:rect l="l" t="t" r="r" b="b"/>
              <a:pathLst>
                <a:path w="3809"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152" name="object 152"/>
            <p:cNvSpPr/>
            <p:nvPr/>
          </p:nvSpPr>
          <p:spPr>
            <a:xfrm>
              <a:off x="6668769" y="1454996"/>
              <a:ext cx="3810" cy="139065"/>
            </a:xfrm>
            <a:custGeom>
              <a:avLst/>
              <a:gdLst/>
              <a:ahLst/>
              <a:cxnLst/>
              <a:rect l="l" t="t" r="r" b="b"/>
              <a:pathLst>
                <a:path w="3809" h="139065">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53" name="object 153"/>
            <p:cNvSpPr/>
            <p:nvPr/>
          </p:nvSpPr>
          <p:spPr>
            <a:xfrm>
              <a:off x="6672580" y="1454149"/>
              <a:ext cx="3810" cy="140970"/>
            </a:xfrm>
            <a:custGeom>
              <a:avLst/>
              <a:gdLst/>
              <a:ahLst/>
              <a:cxnLst/>
              <a:rect l="l" t="t" r="r" b="b"/>
              <a:pathLst>
                <a:path w="3809"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154" name="object 154"/>
            <p:cNvSpPr/>
            <p:nvPr/>
          </p:nvSpPr>
          <p:spPr>
            <a:xfrm>
              <a:off x="6676389" y="1452118"/>
              <a:ext cx="3810" cy="145415"/>
            </a:xfrm>
            <a:custGeom>
              <a:avLst/>
              <a:gdLst/>
              <a:ahLst/>
              <a:cxnLst/>
              <a:rect l="l" t="t" r="r" b="b"/>
              <a:pathLst>
                <a:path w="3809" h="145415">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155" name="object 155"/>
            <p:cNvSpPr/>
            <p:nvPr/>
          </p:nvSpPr>
          <p:spPr>
            <a:xfrm>
              <a:off x="6678930" y="1450339"/>
              <a:ext cx="5080" cy="147320"/>
            </a:xfrm>
            <a:custGeom>
              <a:avLst/>
              <a:gdLst/>
              <a:ahLst/>
              <a:cxnLst/>
              <a:rect l="l" t="t" r="r" b="b"/>
              <a:pathLst>
                <a:path w="5079" h="147319">
                  <a:moveTo>
                    <a:pt x="5080" y="0"/>
                  </a:moveTo>
                  <a:lnTo>
                    <a:pt x="3810" y="0"/>
                  </a:lnTo>
                  <a:lnTo>
                    <a:pt x="3810" y="1270"/>
                  </a:lnTo>
                  <a:lnTo>
                    <a:pt x="0" y="1270"/>
                  </a:lnTo>
                  <a:lnTo>
                    <a:pt x="0" y="146050"/>
                  </a:lnTo>
                  <a:lnTo>
                    <a:pt x="952" y="146050"/>
                  </a:lnTo>
                  <a:lnTo>
                    <a:pt x="952" y="147320"/>
                  </a:lnTo>
                  <a:lnTo>
                    <a:pt x="5080" y="147320"/>
                  </a:lnTo>
                  <a:lnTo>
                    <a:pt x="5080" y="146050"/>
                  </a:lnTo>
                  <a:lnTo>
                    <a:pt x="5080" y="1270"/>
                  </a:lnTo>
                  <a:lnTo>
                    <a:pt x="5080" y="0"/>
                  </a:lnTo>
                  <a:close/>
                </a:path>
              </a:pathLst>
            </a:custGeom>
            <a:solidFill>
              <a:srgbClr val="08457D"/>
            </a:solidFill>
          </p:spPr>
          <p:txBody>
            <a:bodyPr wrap="square" lIns="0" tIns="0" rIns="0" bIns="0" rtlCol="0"/>
            <a:lstStyle/>
            <a:p>
              <a:endParaRPr/>
            </a:p>
          </p:txBody>
        </p:sp>
        <p:sp>
          <p:nvSpPr>
            <p:cNvPr id="156" name="object 156"/>
            <p:cNvSpPr/>
            <p:nvPr/>
          </p:nvSpPr>
          <p:spPr>
            <a:xfrm>
              <a:off x="6682739" y="1448435"/>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157" name="object 157"/>
            <p:cNvSpPr/>
            <p:nvPr/>
          </p:nvSpPr>
          <p:spPr>
            <a:xfrm>
              <a:off x="6686549" y="1447800"/>
              <a:ext cx="3810" cy="151130"/>
            </a:xfrm>
            <a:custGeom>
              <a:avLst/>
              <a:gdLst/>
              <a:ahLst/>
              <a:cxnLst/>
              <a:rect l="l" t="t" r="r" b="b"/>
              <a:pathLst>
                <a:path w="3809" h="151130">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158" name="object 158"/>
            <p:cNvSpPr/>
            <p:nvPr/>
          </p:nvSpPr>
          <p:spPr>
            <a:xfrm>
              <a:off x="6690359" y="14478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59" name="object 159"/>
            <p:cNvSpPr/>
            <p:nvPr/>
          </p:nvSpPr>
          <p:spPr>
            <a:xfrm>
              <a:off x="6694169" y="14478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60" name="object 160"/>
            <p:cNvSpPr/>
            <p:nvPr/>
          </p:nvSpPr>
          <p:spPr>
            <a:xfrm>
              <a:off x="6697979" y="1447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61" name="object 161"/>
            <p:cNvSpPr/>
            <p:nvPr/>
          </p:nvSpPr>
          <p:spPr>
            <a:xfrm>
              <a:off x="6701789" y="1447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162" name="object 162"/>
            <p:cNvSpPr/>
            <p:nvPr/>
          </p:nvSpPr>
          <p:spPr>
            <a:xfrm>
              <a:off x="6705599" y="1447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163" name="object 163"/>
            <p:cNvSpPr/>
            <p:nvPr/>
          </p:nvSpPr>
          <p:spPr>
            <a:xfrm>
              <a:off x="6709409" y="1447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64" name="object 164"/>
            <p:cNvSpPr/>
            <p:nvPr/>
          </p:nvSpPr>
          <p:spPr>
            <a:xfrm>
              <a:off x="6711949" y="1447800"/>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165" name="object 165"/>
            <p:cNvSpPr/>
            <p:nvPr/>
          </p:nvSpPr>
          <p:spPr>
            <a:xfrm>
              <a:off x="6715759" y="14478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166" name="object 166"/>
            <p:cNvSpPr/>
            <p:nvPr/>
          </p:nvSpPr>
          <p:spPr>
            <a:xfrm>
              <a:off x="6719570" y="1447799"/>
              <a:ext cx="3810" cy="151130"/>
            </a:xfrm>
            <a:custGeom>
              <a:avLst/>
              <a:gdLst/>
              <a:ahLst/>
              <a:cxnLst/>
              <a:rect l="l" t="t" r="r" b="b"/>
              <a:pathLst>
                <a:path w="3809"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167" name="object 167"/>
            <p:cNvSpPr/>
            <p:nvPr/>
          </p:nvSpPr>
          <p:spPr>
            <a:xfrm>
              <a:off x="6723379" y="14493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168" name="object 168"/>
            <p:cNvSpPr/>
            <p:nvPr/>
          </p:nvSpPr>
          <p:spPr>
            <a:xfrm>
              <a:off x="6727189" y="1451610"/>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169" name="object 169"/>
            <p:cNvSpPr/>
            <p:nvPr/>
          </p:nvSpPr>
          <p:spPr>
            <a:xfrm>
              <a:off x="6730999" y="1452880"/>
              <a:ext cx="3810" cy="143510"/>
            </a:xfrm>
            <a:custGeom>
              <a:avLst/>
              <a:gdLst/>
              <a:ahLst/>
              <a:cxnLst/>
              <a:rect l="l" t="t" r="r" b="b"/>
              <a:pathLst>
                <a:path w="3809" h="143509">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170" name="object 170"/>
            <p:cNvSpPr/>
            <p:nvPr/>
          </p:nvSpPr>
          <p:spPr>
            <a:xfrm>
              <a:off x="6734809" y="1454150"/>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171" name="object 171"/>
            <p:cNvSpPr/>
            <p:nvPr/>
          </p:nvSpPr>
          <p:spPr>
            <a:xfrm>
              <a:off x="6738620" y="1455419"/>
              <a:ext cx="3810" cy="137160"/>
            </a:xfrm>
            <a:custGeom>
              <a:avLst/>
              <a:gdLst/>
              <a:ahLst/>
              <a:cxnLst/>
              <a:rect l="l" t="t" r="r" b="b"/>
              <a:pathLst>
                <a:path w="3809" h="137159">
                  <a:moveTo>
                    <a:pt x="952" y="0"/>
                  </a:moveTo>
                  <a:lnTo>
                    <a:pt x="0" y="0"/>
                  </a:lnTo>
                  <a:lnTo>
                    <a:pt x="0" y="1270"/>
                  </a:lnTo>
                  <a:lnTo>
                    <a:pt x="952" y="1270"/>
                  </a:lnTo>
                  <a:lnTo>
                    <a:pt x="952" y="0"/>
                  </a:lnTo>
                  <a:close/>
                </a:path>
                <a:path w="3809" h="137159">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172" name="object 172"/>
            <p:cNvSpPr/>
            <p:nvPr/>
          </p:nvSpPr>
          <p:spPr>
            <a:xfrm>
              <a:off x="6741159" y="1456690"/>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173" name="object 173"/>
            <p:cNvSpPr/>
            <p:nvPr/>
          </p:nvSpPr>
          <p:spPr>
            <a:xfrm>
              <a:off x="6746240" y="1459229"/>
              <a:ext cx="3810" cy="129539"/>
            </a:xfrm>
            <a:custGeom>
              <a:avLst/>
              <a:gdLst/>
              <a:ahLst/>
              <a:cxnLst/>
              <a:rect l="l" t="t" r="r" b="b"/>
              <a:pathLst>
                <a:path w="3809" h="129540">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174" name="object 174"/>
            <p:cNvSpPr/>
            <p:nvPr/>
          </p:nvSpPr>
          <p:spPr>
            <a:xfrm>
              <a:off x="6748779" y="1461516"/>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75" name="object 175"/>
            <p:cNvSpPr/>
            <p:nvPr/>
          </p:nvSpPr>
          <p:spPr>
            <a:xfrm>
              <a:off x="6752590" y="14643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176" name="object 176"/>
            <p:cNvSpPr/>
            <p:nvPr/>
          </p:nvSpPr>
          <p:spPr>
            <a:xfrm>
              <a:off x="6756399" y="1468120"/>
              <a:ext cx="3810" cy="113030"/>
            </a:xfrm>
            <a:custGeom>
              <a:avLst/>
              <a:gdLst/>
              <a:ahLst/>
              <a:cxnLst/>
              <a:rect l="l" t="t" r="r" b="b"/>
              <a:pathLst>
                <a:path w="3809" h="113030">
                  <a:moveTo>
                    <a:pt x="0" y="0"/>
                  </a:moveTo>
                  <a:lnTo>
                    <a:pt x="0" y="113029"/>
                  </a:lnTo>
                  <a:lnTo>
                    <a:pt x="3809" y="109220"/>
                  </a:lnTo>
                  <a:lnTo>
                    <a:pt x="3809" y="3809"/>
                  </a:lnTo>
                  <a:lnTo>
                    <a:pt x="0" y="0"/>
                  </a:lnTo>
                  <a:close/>
                </a:path>
              </a:pathLst>
            </a:custGeom>
            <a:solidFill>
              <a:srgbClr val="0C62B1"/>
            </a:solidFill>
          </p:spPr>
          <p:txBody>
            <a:bodyPr wrap="square" lIns="0" tIns="0" rIns="0" bIns="0" rtlCol="0"/>
            <a:lstStyle/>
            <a:p>
              <a:endParaRPr/>
            </a:p>
          </p:txBody>
        </p:sp>
        <p:sp>
          <p:nvSpPr>
            <p:cNvPr id="177" name="object 177"/>
            <p:cNvSpPr/>
            <p:nvPr/>
          </p:nvSpPr>
          <p:spPr>
            <a:xfrm>
              <a:off x="6760209" y="1471930"/>
              <a:ext cx="3810" cy="105410"/>
            </a:xfrm>
            <a:custGeom>
              <a:avLst/>
              <a:gdLst/>
              <a:ahLst/>
              <a:cxnLst/>
              <a:rect l="l" t="t" r="r" b="b"/>
              <a:pathLst>
                <a:path w="3809" h="105409">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178" name="object 178"/>
            <p:cNvSpPr/>
            <p:nvPr/>
          </p:nvSpPr>
          <p:spPr>
            <a:xfrm>
              <a:off x="6764019" y="1475740"/>
              <a:ext cx="3810" cy="97790"/>
            </a:xfrm>
            <a:custGeom>
              <a:avLst/>
              <a:gdLst/>
              <a:ahLst/>
              <a:cxnLst/>
              <a:rect l="l" t="t" r="r" b="b"/>
              <a:pathLst>
                <a:path w="3809" h="97790">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179" name="object 179"/>
            <p:cNvSpPr/>
            <p:nvPr/>
          </p:nvSpPr>
          <p:spPr>
            <a:xfrm>
              <a:off x="6767829" y="1479550"/>
              <a:ext cx="3810" cy="89535"/>
            </a:xfrm>
            <a:custGeom>
              <a:avLst/>
              <a:gdLst/>
              <a:ahLst/>
              <a:cxnLst/>
              <a:rect l="l" t="t" r="r" b="b"/>
              <a:pathLst>
                <a:path w="3809" h="89534">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180" name="object 180"/>
            <p:cNvSpPr/>
            <p:nvPr/>
          </p:nvSpPr>
          <p:spPr>
            <a:xfrm>
              <a:off x="6771639" y="1485900"/>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181" name="object 181"/>
            <p:cNvSpPr/>
            <p:nvPr/>
          </p:nvSpPr>
          <p:spPr>
            <a:xfrm>
              <a:off x="6775449" y="1493520"/>
              <a:ext cx="3810" cy="60960"/>
            </a:xfrm>
            <a:custGeom>
              <a:avLst/>
              <a:gdLst/>
              <a:ahLst/>
              <a:cxnLst/>
              <a:rect l="l" t="t" r="r" b="b"/>
              <a:pathLst>
                <a:path w="3809" h="60959">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182" name="object 182"/>
            <p:cNvSpPr/>
            <p:nvPr/>
          </p:nvSpPr>
          <p:spPr>
            <a:xfrm>
              <a:off x="6777989" y="1501140"/>
              <a:ext cx="3810" cy="45720"/>
            </a:xfrm>
            <a:custGeom>
              <a:avLst/>
              <a:gdLst/>
              <a:ahLst/>
              <a:cxnLst/>
              <a:rect l="l" t="t" r="r" b="b"/>
              <a:pathLst>
                <a:path w="3809" h="45719">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183" name="object 183"/>
            <p:cNvSpPr/>
            <p:nvPr/>
          </p:nvSpPr>
          <p:spPr>
            <a:xfrm>
              <a:off x="6628129" y="14478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84" name="object 184"/>
            <p:cNvSpPr/>
            <p:nvPr/>
          </p:nvSpPr>
          <p:spPr>
            <a:xfrm>
              <a:off x="6921499" y="1485900"/>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185" name="object 185"/>
            <p:cNvSpPr/>
            <p:nvPr/>
          </p:nvSpPr>
          <p:spPr>
            <a:xfrm>
              <a:off x="6921499" y="1485900"/>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86" name="object 186"/>
          <p:cNvGrpSpPr/>
          <p:nvPr/>
        </p:nvGrpSpPr>
        <p:grpSpPr>
          <a:xfrm>
            <a:off x="8148728" y="1824128"/>
            <a:ext cx="377825" cy="161925"/>
            <a:chOff x="6624727" y="1824127"/>
            <a:chExt cx="377825" cy="161925"/>
          </a:xfrm>
        </p:grpSpPr>
        <p:sp>
          <p:nvSpPr>
            <p:cNvPr id="187" name="object 187"/>
            <p:cNvSpPr/>
            <p:nvPr/>
          </p:nvSpPr>
          <p:spPr>
            <a:xfrm>
              <a:off x="6629399" y="1882139"/>
              <a:ext cx="2540" cy="45720"/>
            </a:xfrm>
            <a:custGeom>
              <a:avLst/>
              <a:gdLst/>
              <a:ahLst/>
              <a:cxnLst/>
              <a:rect l="l" t="t" r="r" b="b"/>
              <a:pathLst>
                <a:path w="2540" h="45719">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188" name="object 188"/>
            <p:cNvSpPr/>
            <p:nvPr/>
          </p:nvSpPr>
          <p:spPr>
            <a:xfrm>
              <a:off x="6631939" y="18707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189" name="object 189"/>
            <p:cNvSpPr/>
            <p:nvPr/>
          </p:nvSpPr>
          <p:spPr>
            <a:xfrm>
              <a:off x="6635749" y="18643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190" name="object 190"/>
            <p:cNvSpPr/>
            <p:nvPr/>
          </p:nvSpPr>
          <p:spPr>
            <a:xfrm>
              <a:off x="6639559" y="1859279"/>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191" name="object 191"/>
            <p:cNvSpPr/>
            <p:nvPr/>
          </p:nvSpPr>
          <p:spPr>
            <a:xfrm>
              <a:off x="6642099" y="1853564"/>
              <a:ext cx="5080" cy="102235"/>
            </a:xfrm>
            <a:custGeom>
              <a:avLst/>
              <a:gdLst/>
              <a:ahLst/>
              <a:cxnLst/>
              <a:rect l="l" t="t" r="r" b="b"/>
              <a:pathLst>
                <a:path w="5079" h="102235">
                  <a:moveTo>
                    <a:pt x="5079" y="0"/>
                  </a:moveTo>
                  <a:lnTo>
                    <a:pt x="3809" y="635"/>
                  </a:lnTo>
                  <a:lnTo>
                    <a:pt x="0" y="8255"/>
                  </a:lnTo>
                  <a:lnTo>
                    <a:pt x="0" y="94614"/>
                  </a:lnTo>
                  <a:lnTo>
                    <a:pt x="3809" y="100964"/>
                  </a:lnTo>
                  <a:lnTo>
                    <a:pt x="5079" y="102235"/>
                  </a:lnTo>
                  <a:lnTo>
                    <a:pt x="5079" y="0"/>
                  </a:lnTo>
                  <a:close/>
                </a:path>
              </a:pathLst>
            </a:custGeom>
            <a:solidFill>
              <a:srgbClr val="063764"/>
            </a:solidFill>
          </p:spPr>
          <p:txBody>
            <a:bodyPr wrap="square" lIns="0" tIns="0" rIns="0" bIns="0" rtlCol="0"/>
            <a:lstStyle/>
            <a:p>
              <a:endParaRPr/>
            </a:p>
          </p:txBody>
        </p:sp>
        <p:sp>
          <p:nvSpPr>
            <p:cNvPr id="192" name="object 192"/>
            <p:cNvSpPr/>
            <p:nvPr/>
          </p:nvSpPr>
          <p:spPr>
            <a:xfrm>
              <a:off x="6645909" y="1851659"/>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193" name="object 193"/>
            <p:cNvSpPr/>
            <p:nvPr/>
          </p:nvSpPr>
          <p:spPr>
            <a:xfrm>
              <a:off x="6649707" y="1847849"/>
              <a:ext cx="5715" cy="115570"/>
            </a:xfrm>
            <a:custGeom>
              <a:avLst/>
              <a:gdLst/>
              <a:ahLst/>
              <a:cxnLst/>
              <a:rect l="l" t="t" r="r" b="b"/>
              <a:pathLst>
                <a:path w="5715" h="115569">
                  <a:moveTo>
                    <a:pt x="5092" y="0"/>
                  </a:moveTo>
                  <a:lnTo>
                    <a:pt x="3187" y="0"/>
                  </a:lnTo>
                  <a:lnTo>
                    <a:pt x="3187" y="3810"/>
                  </a:lnTo>
                  <a:lnTo>
                    <a:pt x="0" y="3810"/>
                  </a:lnTo>
                  <a:lnTo>
                    <a:pt x="0" y="110490"/>
                  </a:lnTo>
                  <a:lnTo>
                    <a:pt x="2540" y="110490"/>
                  </a:lnTo>
                  <a:lnTo>
                    <a:pt x="2540" y="115570"/>
                  </a:lnTo>
                  <a:lnTo>
                    <a:pt x="5092" y="115570"/>
                  </a:lnTo>
                  <a:lnTo>
                    <a:pt x="5092" y="110490"/>
                  </a:lnTo>
                  <a:lnTo>
                    <a:pt x="5092" y="3810"/>
                  </a:lnTo>
                  <a:lnTo>
                    <a:pt x="5092" y="0"/>
                  </a:lnTo>
                  <a:close/>
                </a:path>
              </a:pathLst>
            </a:custGeom>
            <a:solidFill>
              <a:srgbClr val="073A69"/>
            </a:solidFill>
          </p:spPr>
          <p:txBody>
            <a:bodyPr wrap="square" lIns="0" tIns="0" rIns="0" bIns="0" rtlCol="0"/>
            <a:lstStyle/>
            <a:p>
              <a:endParaRPr/>
            </a:p>
          </p:txBody>
        </p:sp>
        <p:sp>
          <p:nvSpPr>
            <p:cNvPr id="194" name="object 194"/>
            <p:cNvSpPr/>
            <p:nvPr/>
          </p:nvSpPr>
          <p:spPr>
            <a:xfrm>
              <a:off x="6653530" y="18453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195" name="object 195"/>
            <p:cNvSpPr/>
            <p:nvPr/>
          </p:nvSpPr>
          <p:spPr>
            <a:xfrm>
              <a:off x="6657339" y="18414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96" name="object 196"/>
            <p:cNvSpPr/>
            <p:nvPr/>
          </p:nvSpPr>
          <p:spPr>
            <a:xfrm>
              <a:off x="6661149" y="18392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197" name="object 197"/>
            <p:cNvSpPr/>
            <p:nvPr/>
          </p:nvSpPr>
          <p:spPr>
            <a:xfrm>
              <a:off x="6664960" y="1837702"/>
              <a:ext cx="3810" cy="134620"/>
            </a:xfrm>
            <a:custGeom>
              <a:avLst/>
              <a:gdLst/>
              <a:ahLst/>
              <a:cxnLst/>
              <a:rect l="l" t="t" r="r" b="b"/>
              <a:pathLst>
                <a:path w="3809"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198" name="object 198"/>
            <p:cNvSpPr/>
            <p:nvPr/>
          </p:nvSpPr>
          <p:spPr>
            <a:xfrm>
              <a:off x="6668769" y="18359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99" name="object 199"/>
            <p:cNvSpPr/>
            <p:nvPr/>
          </p:nvSpPr>
          <p:spPr>
            <a:xfrm>
              <a:off x="6672580" y="1835149"/>
              <a:ext cx="3810" cy="140970"/>
            </a:xfrm>
            <a:custGeom>
              <a:avLst/>
              <a:gdLst/>
              <a:ahLst/>
              <a:cxnLst/>
              <a:rect l="l" t="t" r="r" b="b"/>
              <a:pathLst>
                <a:path w="3809"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200" name="object 200"/>
            <p:cNvSpPr/>
            <p:nvPr/>
          </p:nvSpPr>
          <p:spPr>
            <a:xfrm>
              <a:off x="6676389" y="18331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201" name="object 201"/>
            <p:cNvSpPr/>
            <p:nvPr/>
          </p:nvSpPr>
          <p:spPr>
            <a:xfrm>
              <a:off x="6678930" y="1831339"/>
              <a:ext cx="5080" cy="147320"/>
            </a:xfrm>
            <a:custGeom>
              <a:avLst/>
              <a:gdLst/>
              <a:ahLst/>
              <a:cxnLst/>
              <a:rect l="l" t="t" r="r" b="b"/>
              <a:pathLst>
                <a:path w="5079" h="147319">
                  <a:moveTo>
                    <a:pt x="5080" y="0"/>
                  </a:moveTo>
                  <a:lnTo>
                    <a:pt x="3810" y="0"/>
                  </a:lnTo>
                  <a:lnTo>
                    <a:pt x="3810" y="1270"/>
                  </a:lnTo>
                  <a:lnTo>
                    <a:pt x="0" y="1270"/>
                  </a:lnTo>
                  <a:lnTo>
                    <a:pt x="0" y="146050"/>
                  </a:lnTo>
                  <a:lnTo>
                    <a:pt x="952" y="146050"/>
                  </a:lnTo>
                  <a:lnTo>
                    <a:pt x="952" y="147320"/>
                  </a:lnTo>
                  <a:lnTo>
                    <a:pt x="5080" y="147320"/>
                  </a:lnTo>
                  <a:lnTo>
                    <a:pt x="5080" y="146050"/>
                  </a:lnTo>
                  <a:lnTo>
                    <a:pt x="5080" y="1270"/>
                  </a:lnTo>
                  <a:lnTo>
                    <a:pt x="5080" y="0"/>
                  </a:lnTo>
                  <a:close/>
                </a:path>
              </a:pathLst>
            </a:custGeom>
            <a:solidFill>
              <a:srgbClr val="08457D"/>
            </a:solidFill>
          </p:spPr>
          <p:txBody>
            <a:bodyPr wrap="square" lIns="0" tIns="0" rIns="0" bIns="0" rtlCol="0"/>
            <a:lstStyle/>
            <a:p>
              <a:endParaRPr/>
            </a:p>
          </p:txBody>
        </p:sp>
        <p:sp>
          <p:nvSpPr>
            <p:cNvPr id="202" name="object 202"/>
            <p:cNvSpPr/>
            <p:nvPr/>
          </p:nvSpPr>
          <p:spPr>
            <a:xfrm>
              <a:off x="6682739" y="18294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203" name="object 203"/>
            <p:cNvSpPr/>
            <p:nvPr/>
          </p:nvSpPr>
          <p:spPr>
            <a:xfrm>
              <a:off x="6686549" y="1828799"/>
              <a:ext cx="3810" cy="151130"/>
            </a:xfrm>
            <a:custGeom>
              <a:avLst/>
              <a:gdLst/>
              <a:ahLst/>
              <a:cxnLst/>
              <a:rect l="l" t="t" r="r" b="b"/>
              <a:pathLst>
                <a:path w="3809" h="151130">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204" name="object 204"/>
            <p:cNvSpPr/>
            <p:nvPr/>
          </p:nvSpPr>
          <p:spPr>
            <a:xfrm>
              <a:off x="6690359" y="18287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05" name="object 205"/>
            <p:cNvSpPr/>
            <p:nvPr/>
          </p:nvSpPr>
          <p:spPr>
            <a:xfrm>
              <a:off x="6694169" y="18287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06" name="object 206"/>
            <p:cNvSpPr/>
            <p:nvPr/>
          </p:nvSpPr>
          <p:spPr>
            <a:xfrm>
              <a:off x="6697979" y="18287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07" name="object 207"/>
            <p:cNvSpPr/>
            <p:nvPr/>
          </p:nvSpPr>
          <p:spPr>
            <a:xfrm>
              <a:off x="6701789" y="1828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208" name="object 208"/>
            <p:cNvSpPr/>
            <p:nvPr/>
          </p:nvSpPr>
          <p:spPr>
            <a:xfrm>
              <a:off x="6705599" y="1828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209" name="object 209"/>
            <p:cNvSpPr/>
            <p:nvPr/>
          </p:nvSpPr>
          <p:spPr>
            <a:xfrm>
              <a:off x="6709409" y="18287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10" name="object 210"/>
            <p:cNvSpPr/>
            <p:nvPr/>
          </p:nvSpPr>
          <p:spPr>
            <a:xfrm>
              <a:off x="6711949" y="18287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211" name="object 211"/>
            <p:cNvSpPr/>
            <p:nvPr/>
          </p:nvSpPr>
          <p:spPr>
            <a:xfrm>
              <a:off x="6715759" y="1828799"/>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212" name="object 212"/>
            <p:cNvSpPr/>
            <p:nvPr/>
          </p:nvSpPr>
          <p:spPr>
            <a:xfrm>
              <a:off x="6719570" y="1828799"/>
              <a:ext cx="3810" cy="151130"/>
            </a:xfrm>
            <a:custGeom>
              <a:avLst/>
              <a:gdLst/>
              <a:ahLst/>
              <a:cxnLst/>
              <a:rect l="l" t="t" r="r" b="b"/>
              <a:pathLst>
                <a:path w="3809"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213" name="object 213"/>
            <p:cNvSpPr/>
            <p:nvPr/>
          </p:nvSpPr>
          <p:spPr>
            <a:xfrm>
              <a:off x="6723379" y="18303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214" name="object 214"/>
            <p:cNvSpPr/>
            <p:nvPr/>
          </p:nvSpPr>
          <p:spPr>
            <a:xfrm>
              <a:off x="6727189" y="1832609"/>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215" name="object 215"/>
            <p:cNvSpPr/>
            <p:nvPr/>
          </p:nvSpPr>
          <p:spPr>
            <a:xfrm>
              <a:off x="6730999" y="1833879"/>
              <a:ext cx="3810" cy="143510"/>
            </a:xfrm>
            <a:custGeom>
              <a:avLst/>
              <a:gdLst/>
              <a:ahLst/>
              <a:cxnLst/>
              <a:rect l="l" t="t" r="r" b="b"/>
              <a:pathLst>
                <a:path w="3809" h="143510">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216" name="object 216"/>
            <p:cNvSpPr/>
            <p:nvPr/>
          </p:nvSpPr>
          <p:spPr>
            <a:xfrm>
              <a:off x="6734809" y="1835149"/>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17" name="object 217"/>
            <p:cNvSpPr/>
            <p:nvPr/>
          </p:nvSpPr>
          <p:spPr>
            <a:xfrm>
              <a:off x="6738620" y="1836419"/>
              <a:ext cx="3810" cy="137160"/>
            </a:xfrm>
            <a:custGeom>
              <a:avLst/>
              <a:gdLst/>
              <a:ahLst/>
              <a:cxnLst/>
              <a:rect l="l" t="t" r="r" b="b"/>
              <a:pathLst>
                <a:path w="3809" h="137160">
                  <a:moveTo>
                    <a:pt x="952" y="0"/>
                  </a:moveTo>
                  <a:lnTo>
                    <a:pt x="0" y="0"/>
                  </a:lnTo>
                  <a:lnTo>
                    <a:pt x="0" y="1270"/>
                  </a:lnTo>
                  <a:lnTo>
                    <a:pt x="952" y="1270"/>
                  </a:lnTo>
                  <a:lnTo>
                    <a:pt x="952" y="0"/>
                  </a:lnTo>
                  <a:close/>
                </a:path>
                <a:path w="3809"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218" name="object 218"/>
            <p:cNvSpPr/>
            <p:nvPr/>
          </p:nvSpPr>
          <p:spPr>
            <a:xfrm>
              <a:off x="6741159" y="1837689"/>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219" name="object 219"/>
            <p:cNvSpPr/>
            <p:nvPr/>
          </p:nvSpPr>
          <p:spPr>
            <a:xfrm>
              <a:off x="6746240" y="18402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220" name="object 220"/>
            <p:cNvSpPr/>
            <p:nvPr/>
          </p:nvSpPr>
          <p:spPr>
            <a:xfrm>
              <a:off x="6748779" y="1842515"/>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221" name="object 221"/>
            <p:cNvSpPr/>
            <p:nvPr/>
          </p:nvSpPr>
          <p:spPr>
            <a:xfrm>
              <a:off x="6752590" y="18453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222" name="object 222"/>
            <p:cNvSpPr/>
            <p:nvPr/>
          </p:nvSpPr>
          <p:spPr>
            <a:xfrm>
              <a:off x="6756400" y="1849119"/>
              <a:ext cx="3810" cy="113030"/>
            </a:xfrm>
            <a:custGeom>
              <a:avLst/>
              <a:gdLst/>
              <a:ahLst/>
              <a:cxnLst/>
              <a:rect l="l" t="t" r="r" b="b"/>
              <a:pathLst>
                <a:path w="3809"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223" name="object 223"/>
            <p:cNvSpPr/>
            <p:nvPr/>
          </p:nvSpPr>
          <p:spPr>
            <a:xfrm>
              <a:off x="6760209" y="1852294"/>
              <a:ext cx="3810" cy="106045"/>
            </a:xfrm>
            <a:custGeom>
              <a:avLst/>
              <a:gdLst/>
              <a:ahLst/>
              <a:cxnLst/>
              <a:rect l="l" t="t" r="r" b="b"/>
              <a:pathLst>
                <a:path w="3809" h="106044">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224" name="object 224"/>
            <p:cNvSpPr/>
            <p:nvPr/>
          </p:nvSpPr>
          <p:spPr>
            <a:xfrm>
              <a:off x="6764019" y="1854199"/>
              <a:ext cx="3810" cy="100330"/>
            </a:xfrm>
            <a:custGeom>
              <a:avLst/>
              <a:gdLst/>
              <a:ahLst/>
              <a:cxnLst/>
              <a:rect l="l" t="t" r="r" b="b"/>
              <a:pathLst>
                <a:path w="3809"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25" name="object 225"/>
            <p:cNvSpPr/>
            <p:nvPr/>
          </p:nvSpPr>
          <p:spPr>
            <a:xfrm>
              <a:off x="6767829" y="1859914"/>
              <a:ext cx="3810" cy="90170"/>
            </a:xfrm>
            <a:custGeom>
              <a:avLst/>
              <a:gdLst/>
              <a:ahLst/>
              <a:cxnLst/>
              <a:rect l="l" t="t" r="r" b="b"/>
              <a:pathLst>
                <a:path w="3809"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26" name="object 226"/>
            <p:cNvSpPr/>
            <p:nvPr/>
          </p:nvSpPr>
          <p:spPr>
            <a:xfrm>
              <a:off x="6771639" y="1866899"/>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227" name="object 227"/>
            <p:cNvSpPr/>
            <p:nvPr/>
          </p:nvSpPr>
          <p:spPr>
            <a:xfrm>
              <a:off x="6775449" y="1874519"/>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228" name="object 228"/>
            <p:cNvSpPr/>
            <p:nvPr/>
          </p:nvSpPr>
          <p:spPr>
            <a:xfrm>
              <a:off x="6777989" y="1882139"/>
              <a:ext cx="3810" cy="45720"/>
            </a:xfrm>
            <a:custGeom>
              <a:avLst/>
              <a:gdLst/>
              <a:ahLst/>
              <a:cxnLst/>
              <a:rect l="l" t="t" r="r" b="b"/>
              <a:pathLst>
                <a:path w="3809" h="45719">
                  <a:moveTo>
                    <a:pt x="0" y="0"/>
                  </a:moveTo>
                  <a:lnTo>
                    <a:pt x="0" y="45720"/>
                  </a:lnTo>
                  <a:lnTo>
                    <a:pt x="1269" y="3810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229" name="object 229"/>
            <p:cNvSpPr/>
            <p:nvPr/>
          </p:nvSpPr>
          <p:spPr>
            <a:xfrm>
              <a:off x="6628129" y="18287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30" name="object 230"/>
            <p:cNvSpPr/>
            <p:nvPr/>
          </p:nvSpPr>
          <p:spPr>
            <a:xfrm>
              <a:off x="6921499" y="186562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31" name="object 231"/>
            <p:cNvSpPr/>
            <p:nvPr/>
          </p:nvSpPr>
          <p:spPr>
            <a:xfrm>
              <a:off x="6921499" y="1865629"/>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232" name="object 232"/>
          <p:cNvGrpSpPr/>
          <p:nvPr/>
        </p:nvGrpSpPr>
        <p:grpSpPr>
          <a:xfrm>
            <a:off x="8377328" y="1595528"/>
            <a:ext cx="377825" cy="161925"/>
            <a:chOff x="6853327" y="1595527"/>
            <a:chExt cx="377825" cy="161925"/>
          </a:xfrm>
        </p:grpSpPr>
        <p:sp>
          <p:nvSpPr>
            <p:cNvPr id="233" name="object 233"/>
            <p:cNvSpPr/>
            <p:nvPr/>
          </p:nvSpPr>
          <p:spPr>
            <a:xfrm>
              <a:off x="6857999" y="1653540"/>
              <a:ext cx="2540" cy="45720"/>
            </a:xfrm>
            <a:custGeom>
              <a:avLst/>
              <a:gdLst/>
              <a:ahLst/>
              <a:cxnLst/>
              <a:rect l="l" t="t" r="r" b="b"/>
              <a:pathLst>
                <a:path w="2540" h="45719">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234" name="object 234"/>
            <p:cNvSpPr/>
            <p:nvPr/>
          </p:nvSpPr>
          <p:spPr>
            <a:xfrm>
              <a:off x="6860539" y="1642110"/>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235" name="object 235"/>
            <p:cNvSpPr/>
            <p:nvPr/>
          </p:nvSpPr>
          <p:spPr>
            <a:xfrm>
              <a:off x="6864349" y="1635760"/>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236" name="object 236"/>
            <p:cNvSpPr/>
            <p:nvPr/>
          </p:nvSpPr>
          <p:spPr>
            <a:xfrm>
              <a:off x="6868159" y="16306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237" name="object 237"/>
            <p:cNvSpPr/>
            <p:nvPr/>
          </p:nvSpPr>
          <p:spPr>
            <a:xfrm>
              <a:off x="6870699" y="1624965"/>
              <a:ext cx="5080" cy="102235"/>
            </a:xfrm>
            <a:custGeom>
              <a:avLst/>
              <a:gdLst/>
              <a:ahLst/>
              <a:cxnLst/>
              <a:rect l="l" t="t" r="r" b="b"/>
              <a:pathLst>
                <a:path w="5079" h="102235">
                  <a:moveTo>
                    <a:pt x="5079" y="0"/>
                  </a:moveTo>
                  <a:lnTo>
                    <a:pt x="3809" y="635"/>
                  </a:lnTo>
                  <a:lnTo>
                    <a:pt x="0" y="8255"/>
                  </a:lnTo>
                  <a:lnTo>
                    <a:pt x="0" y="94614"/>
                  </a:lnTo>
                  <a:lnTo>
                    <a:pt x="3809" y="100964"/>
                  </a:lnTo>
                  <a:lnTo>
                    <a:pt x="5079" y="102235"/>
                  </a:lnTo>
                  <a:lnTo>
                    <a:pt x="5079" y="0"/>
                  </a:lnTo>
                  <a:close/>
                </a:path>
              </a:pathLst>
            </a:custGeom>
            <a:solidFill>
              <a:srgbClr val="063764"/>
            </a:solidFill>
          </p:spPr>
          <p:txBody>
            <a:bodyPr wrap="square" lIns="0" tIns="0" rIns="0" bIns="0" rtlCol="0"/>
            <a:lstStyle/>
            <a:p>
              <a:endParaRPr/>
            </a:p>
          </p:txBody>
        </p:sp>
        <p:sp>
          <p:nvSpPr>
            <p:cNvPr id="238" name="object 238"/>
            <p:cNvSpPr/>
            <p:nvPr/>
          </p:nvSpPr>
          <p:spPr>
            <a:xfrm>
              <a:off x="6874509" y="16230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239" name="object 239"/>
            <p:cNvSpPr/>
            <p:nvPr/>
          </p:nvSpPr>
          <p:spPr>
            <a:xfrm>
              <a:off x="6878307" y="1619249"/>
              <a:ext cx="5715" cy="115570"/>
            </a:xfrm>
            <a:custGeom>
              <a:avLst/>
              <a:gdLst/>
              <a:ahLst/>
              <a:cxnLst/>
              <a:rect l="l" t="t" r="r" b="b"/>
              <a:pathLst>
                <a:path w="5715" h="115569">
                  <a:moveTo>
                    <a:pt x="5092" y="0"/>
                  </a:moveTo>
                  <a:lnTo>
                    <a:pt x="3187" y="0"/>
                  </a:lnTo>
                  <a:lnTo>
                    <a:pt x="3187" y="3810"/>
                  </a:lnTo>
                  <a:lnTo>
                    <a:pt x="0" y="3810"/>
                  </a:lnTo>
                  <a:lnTo>
                    <a:pt x="0" y="110490"/>
                  </a:lnTo>
                  <a:lnTo>
                    <a:pt x="2552" y="110490"/>
                  </a:lnTo>
                  <a:lnTo>
                    <a:pt x="2552" y="115570"/>
                  </a:lnTo>
                  <a:lnTo>
                    <a:pt x="5092" y="115570"/>
                  </a:lnTo>
                  <a:lnTo>
                    <a:pt x="5092" y="110490"/>
                  </a:lnTo>
                  <a:lnTo>
                    <a:pt x="5092" y="3810"/>
                  </a:lnTo>
                  <a:lnTo>
                    <a:pt x="5092" y="0"/>
                  </a:lnTo>
                  <a:close/>
                </a:path>
              </a:pathLst>
            </a:custGeom>
            <a:solidFill>
              <a:srgbClr val="073A69"/>
            </a:solidFill>
          </p:spPr>
          <p:txBody>
            <a:bodyPr wrap="square" lIns="0" tIns="0" rIns="0" bIns="0" rtlCol="0"/>
            <a:lstStyle/>
            <a:p>
              <a:endParaRPr/>
            </a:p>
          </p:txBody>
        </p:sp>
        <p:sp>
          <p:nvSpPr>
            <p:cNvPr id="240" name="object 240"/>
            <p:cNvSpPr/>
            <p:nvPr/>
          </p:nvSpPr>
          <p:spPr>
            <a:xfrm>
              <a:off x="6882117" y="16167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241" name="object 241"/>
            <p:cNvSpPr/>
            <p:nvPr/>
          </p:nvSpPr>
          <p:spPr>
            <a:xfrm>
              <a:off x="6885939" y="16129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242" name="object 242"/>
            <p:cNvSpPr/>
            <p:nvPr/>
          </p:nvSpPr>
          <p:spPr>
            <a:xfrm>
              <a:off x="6889749" y="1610614"/>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243" name="object 243"/>
            <p:cNvSpPr/>
            <p:nvPr/>
          </p:nvSpPr>
          <p:spPr>
            <a:xfrm>
              <a:off x="6893559" y="1609090"/>
              <a:ext cx="3810" cy="134620"/>
            </a:xfrm>
            <a:custGeom>
              <a:avLst/>
              <a:gdLst/>
              <a:ahLst/>
              <a:cxnLst/>
              <a:rect l="l" t="t" r="r" b="b"/>
              <a:pathLst>
                <a:path w="3809" h="134619">
                  <a:moveTo>
                    <a:pt x="0" y="134619"/>
                  </a:moveTo>
                  <a:lnTo>
                    <a:pt x="3810" y="134619"/>
                  </a:lnTo>
                  <a:lnTo>
                    <a:pt x="3810" y="0"/>
                  </a:lnTo>
                  <a:lnTo>
                    <a:pt x="0" y="0"/>
                  </a:lnTo>
                  <a:lnTo>
                    <a:pt x="0" y="134619"/>
                  </a:lnTo>
                  <a:close/>
                </a:path>
              </a:pathLst>
            </a:custGeom>
            <a:solidFill>
              <a:srgbClr val="073F73"/>
            </a:solidFill>
          </p:spPr>
          <p:txBody>
            <a:bodyPr wrap="square" lIns="0" tIns="0" rIns="0" bIns="0" rtlCol="0"/>
            <a:lstStyle/>
            <a:p>
              <a:endParaRPr/>
            </a:p>
          </p:txBody>
        </p:sp>
        <p:sp>
          <p:nvSpPr>
            <p:cNvPr id="244" name="object 244"/>
            <p:cNvSpPr/>
            <p:nvPr/>
          </p:nvSpPr>
          <p:spPr>
            <a:xfrm>
              <a:off x="6897369" y="16073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45" name="object 245"/>
            <p:cNvSpPr/>
            <p:nvPr/>
          </p:nvSpPr>
          <p:spPr>
            <a:xfrm>
              <a:off x="6901179" y="1606550"/>
              <a:ext cx="3810" cy="140970"/>
            </a:xfrm>
            <a:custGeom>
              <a:avLst/>
              <a:gdLst/>
              <a:ahLst/>
              <a:cxnLst/>
              <a:rect l="l" t="t" r="r" b="b"/>
              <a:pathLst>
                <a:path w="3809" h="140969">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246" name="object 246"/>
            <p:cNvSpPr/>
            <p:nvPr/>
          </p:nvSpPr>
          <p:spPr>
            <a:xfrm>
              <a:off x="6904989" y="1604518"/>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247" name="object 247"/>
            <p:cNvSpPr/>
            <p:nvPr/>
          </p:nvSpPr>
          <p:spPr>
            <a:xfrm>
              <a:off x="6907517" y="1602739"/>
              <a:ext cx="5715" cy="147320"/>
            </a:xfrm>
            <a:custGeom>
              <a:avLst/>
              <a:gdLst/>
              <a:ahLst/>
              <a:cxnLst/>
              <a:rect l="l" t="t" r="r" b="b"/>
              <a:pathLst>
                <a:path w="5715" h="147319">
                  <a:moveTo>
                    <a:pt x="5092" y="0"/>
                  </a:moveTo>
                  <a:lnTo>
                    <a:pt x="3822" y="0"/>
                  </a:lnTo>
                  <a:lnTo>
                    <a:pt x="3822" y="1270"/>
                  </a:lnTo>
                  <a:lnTo>
                    <a:pt x="0" y="1270"/>
                  </a:lnTo>
                  <a:lnTo>
                    <a:pt x="0" y="147320"/>
                  </a:lnTo>
                  <a:lnTo>
                    <a:pt x="5092" y="147320"/>
                  </a:lnTo>
                  <a:lnTo>
                    <a:pt x="5092" y="1270"/>
                  </a:lnTo>
                  <a:lnTo>
                    <a:pt x="5092" y="0"/>
                  </a:lnTo>
                  <a:close/>
                </a:path>
              </a:pathLst>
            </a:custGeom>
            <a:solidFill>
              <a:srgbClr val="08457D"/>
            </a:solidFill>
          </p:spPr>
          <p:txBody>
            <a:bodyPr wrap="square" lIns="0" tIns="0" rIns="0" bIns="0" rtlCol="0"/>
            <a:lstStyle/>
            <a:p>
              <a:endParaRPr/>
            </a:p>
          </p:txBody>
        </p:sp>
        <p:sp>
          <p:nvSpPr>
            <p:cNvPr id="248" name="object 248"/>
            <p:cNvSpPr/>
            <p:nvPr/>
          </p:nvSpPr>
          <p:spPr>
            <a:xfrm>
              <a:off x="6911339" y="1600835"/>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249" name="object 249"/>
            <p:cNvSpPr/>
            <p:nvPr/>
          </p:nvSpPr>
          <p:spPr>
            <a:xfrm>
              <a:off x="6915149" y="1600200"/>
              <a:ext cx="3810" cy="151130"/>
            </a:xfrm>
            <a:custGeom>
              <a:avLst/>
              <a:gdLst/>
              <a:ahLst/>
              <a:cxnLst/>
              <a:rect l="l" t="t" r="r" b="b"/>
              <a:pathLst>
                <a:path w="3809" h="151130">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250" name="object 250"/>
            <p:cNvSpPr/>
            <p:nvPr/>
          </p:nvSpPr>
          <p:spPr>
            <a:xfrm>
              <a:off x="6918959" y="16002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51" name="object 251"/>
            <p:cNvSpPr/>
            <p:nvPr/>
          </p:nvSpPr>
          <p:spPr>
            <a:xfrm>
              <a:off x="6922769" y="16002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52" name="object 252"/>
            <p:cNvSpPr/>
            <p:nvPr/>
          </p:nvSpPr>
          <p:spPr>
            <a:xfrm>
              <a:off x="6926579" y="1600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53" name="object 253"/>
            <p:cNvSpPr/>
            <p:nvPr/>
          </p:nvSpPr>
          <p:spPr>
            <a:xfrm>
              <a:off x="6930389" y="1600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254" name="object 254"/>
            <p:cNvSpPr/>
            <p:nvPr/>
          </p:nvSpPr>
          <p:spPr>
            <a:xfrm>
              <a:off x="6934199" y="1600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255" name="object 255"/>
            <p:cNvSpPr/>
            <p:nvPr/>
          </p:nvSpPr>
          <p:spPr>
            <a:xfrm>
              <a:off x="6938009" y="1600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56" name="object 256"/>
            <p:cNvSpPr/>
            <p:nvPr/>
          </p:nvSpPr>
          <p:spPr>
            <a:xfrm>
              <a:off x="6940549" y="1600200"/>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257" name="object 257"/>
            <p:cNvSpPr/>
            <p:nvPr/>
          </p:nvSpPr>
          <p:spPr>
            <a:xfrm>
              <a:off x="6944359" y="16002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258" name="object 258"/>
            <p:cNvSpPr/>
            <p:nvPr/>
          </p:nvSpPr>
          <p:spPr>
            <a:xfrm>
              <a:off x="6948169" y="1600200"/>
              <a:ext cx="3810" cy="151130"/>
            </a:xfrm>
            <a:custGeom>
              <a:avLst/>
              <a:gdLst/>
              <a:ahLst/>
              <a:cxnLst/>
              <a:rect l="l" t="t" r="r" b="b"/>
              <a:pathLst>
                <a:path w="3809" h="151130">
                  <a:moveTo>
                    <a:pt x="0" y="151129"/>
                  </a:moveTo>
                  <a:lnTo>
                    <a:pt x="3810" y="151129"/>
                  </a:lnTo>
                  <a:lnTo>
                    <a:pt x="3810" y="0"/>
                  </a:lnTo>
                  <a:lnTo>
                    <a:pt x="0" y="0"/>
                  </a:lnTo>
                  <a:lnTo>
                    <a:pt x="0" y="151129"/>
                  </a:lnTo>
                  <a:close/>
                </a:path>
              </a:pathLst>
            </a:custGeom>
            <a:solidFill>
              <a:srgbClr val="0A5499"/>
            </a:solidFill>
          </p:spPr>
          <p:txBody>
            <a:bodyPr wrap="square" lIns="0" tIns="0" rIns="0" bIns="0" rtlCol="0"/>
            <a:lstStyle/>
            <a:p>
              <a:endParaRPr/>
            </a:p>
          </p:txBody>
        </p:sp>
        <p:sp>
          <p:nvSpPr>
            <p:cNvPr id="259" name="object 259"/>
            <p:cNvSpPr/>
            <p:nvPr/>
          </p:nvSpPr>
          <p:spPr>
            <a:xfrm>
              <a:off x="6951979" y="16017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260" name="object 260"/>
            <p:cNvSpPr/>
            <p:nvPr/>
          </p:nvSpPr>
          <p:spPr>
            <a:xfrm>
              <a:off x="6955789" y="1604010"/>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261" name="object 261"/>
            <p:cNvSpPr/>
            <p:nvPr/>
          </p:nvSpPr>
          <p:spPr>
            <a:xfrm>
              <a:off x="6959599" y="1605280"/>
              <a:ext cx="3810" cy="143510"/>
            </a:xfrm>
            <a:custGeom>
              <a:avLst/>
              <a:gdLst/>
              <a:ahLst/>
              <a:cxnLst/>
              <a:rect l="l" t="t" r="r" b="b"/>
              <a:pathLst>
                <a:path w="3809" h="143510">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262" name="object 262"/>
            <p:cNvSpPr/>
            <p:nvPr/>
          </p:nvSpPr>
          <p:spPr>
            <a:xfrm>
              <a:off x="6963409" y="1606550"/>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63" name="object 263"/>
            <p:cNvSpPr/>
            <p:nvPr/>
          </p:nvSpPr>
          <p:spPr>
            <a:xfrm>
              <a:off x="6967220" y="1607819"/>
              <a:ext cx="3810" cy="137160"/>
            </a:xfrm>
            <a:custGeom>
              <a:avLst/>
              <a:gdLst/>
              <a:ahLst/>
              <a:cxnLst/>
              <a:rect l="l" t="t" r="r" b="b"/>
              <a:pathLst>
                <a:path w="3809" h="137160">
                  <a:moveTo>
                    <a:pt x="952" y="0"/>
                  </a:moveTo>
                  <a:lnTo>
                    <a:pt x="0" y="0"/>
                  </a:lnTo>
                  <a:lnTo>
                    <a:pt x="0" y="1270"/>
                  </a:lnTo>
                  <a:lnTo>
                    <a:pt x="952" y="1270"/>
                  </a:lnTo>
                  <a:lnTo>
                    <a:pt x="952" y="0"/>
                  </a:lnTo>
                  <a:close/>
                </a:path>
                <a:path w="3809"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264" name="object 264"/>
            <p:cNvSpPr/>
            <p:nvPr/>
          </p:nvSpPr>
          <p:spPr>
            <a:xfrm>
              <a:off x="6969759" y="1609090"/>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265" name="object 265"/>
            <p:cNvSpPr/>
            <p:nvPr/>
          </p:nvSpPr>
          <p:spPr>
            <a:xfrm>
              <a:off x="6974840" y="16116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266" name="object 266"/>
            <p:cNvSpPr/>
            <p:nvPr/>
          </p:nvSpPr>
          <p:spPr>
            <a:xfrm>
              <a:off x="6977379" y="1613916"/>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267" name="object 267"/>
            <p:cNvSpPr/>
            <p:nvPr/>
          </p:nvSpPr>
          <p:spPr>
            <a:xfrm>
              <a:off x="6981190" y="16167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268" name="object 268"/>
            <p:cNvSpPr/>
            <p:nvPr/>
          </p:nvSpPr>
          <p:spPr>
            <a:xfrm>
              <a:off x="6985000" y="1620519"/>
              <a:ext cx="3810" cy="113030"/>
            </a:xfrm>
            <a:custGeom>
              <a:avLst/>
              <a:gdLst/>
              <a:ahLst/>
              <a:cxnLst/>
              <a:rect l="l" t="t" r="r" b="b"/>
              <a:pathLst>
                <a:path w="3809"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269" name="object 269"/>
            <p:cNvSpPr/>
            <p:nvPr/>
          </p:nvSpPr>
          <p:spPr>
            <a:xfrm>
              <a:off x="6988809" y="1623695"/>
              <a:ext cx="3810" cy="106045"/>
            </a:xfrm>
            <a:custGeom>
              <a:avLst/>
              <a:gdLst/>
              <a:ahLst/>
              <a:cxnLst/>
              <a:rect l="l" t="t" r="r" b="b"/>
              <a:pathLst>
                <a:path w="3809" h="106044">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270" name="object 270"/>
            <p:cNvSpPr/>
            <p:nvPr/>
          </p:nvSpPr>
          <p:spPr>
            <a:xfrm>
              <a:off x="6992619" y="1625600"/>
              <a:ext cx="3810" cy="100330"/>
            </a:xfrm>
            <a:custGeom>
              <a:avLst/>
              <a:gdLst/>
              <a:ahLst/>
              <a:cxnLst/>
              <a:rect l="l" t="t" r="r" b="b"/>
              <a:pathLst>
                <a:path w="3809"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71" name="object 271"/>
            <p:cNvSpPr/>
            <p:nvPr/>
          </p:nvSpPr>
          <p:spPr>
            <a:xfrm>
              <a:off x="6996429" y="1631315"/>
              <a:ext cx="3810" cy="90170"/>
            </a:xfrm>
            <a:custGeom>
              <a:avLst/>
              <a:gdLst/>
              <a:ahLst/>
              <a:cxnLst/>
              <a:rect l="l" t="t" r="r" b="b"/>
              <a:pathLst>
                <a:path w="3809"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72" name="object 272"/>
            <p:cNvSpPr/>
            <p:nvPr/>
          </p:nvSpPr>
          <p:spPr>
            <a:xfrm>
              <a:off x="7000239" y="1638300"/>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273" name="object 273"/>
            <p:cNvSpPr/>
            <p:nvPr/>
          </p:nvSpPr>
          <p:spPr>
            <a:xfrm>
              <a:off x="7004049" y="16459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274" name="object 274"/>
            <p:cNvSpPr/>
            <p:nvPr/>
          </p:nvSpPr>
          <p:spPr>
            <a:xfrm>
              <a:off x="7006589" y="1653540"/>
              <a:ext cx="3810" cy="45720"/>
            </a:xfrm>
            <a:custGeom>
              <a:avLst/>
              <a:gdLst/>
              <a:ahLst/>
              <a:cxnLst/>
              <a:rect l="l" t="t" r="r" b="b"/>
              <a:pathLst>
                <a:path w="3809" h="45719">
                  <a:moveTo>
                    <a:pt x="0" y="0"/>
                  </a:moveTo>
                  <a:lnTo>
                    <a:pt x="0" y="45720"/>
                  </a:lnTo>
                  <a:lnTo>
                    <a:pt x="1269" y="3810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275" name="object 275"/>
            <p:cNvSpPr/>
            <p:nvPr/>
          </p:nvSpPr>
          <p:spPr>
            <a:xfrm>
              <a:off x="6856729" y="16002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76" name="object 276"/>
            <p:cNvSpPr/>
            <p:nvPr/>
          </p:nvSpPr>
          <p:spPr>
            <a:xfrm>
              <a:off x="7150099" y="163703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77" name="object 277"/>
            <p:cNvSpPr/>
            <p:nvPr/>
          </p:nvSpPr>
          <p:spPr>
            <a:xfrm>
              <a:off x="7150099" y="1637030"/>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278" name="object 278"/>
          <p:cNvGrpSpPr/>
          <p:nvPr/>
        </p:nvGrpSpPr>
        <p:grpSpPr>
          <a:xfrm>
            <a:off x="8148728" y="2052728"/>
            <a:ext cx="377825" cy="161925"/>
            <a:chOff x="6624727" y="2052727"/>
            <a:chExt cx="377825" cy="161925"/>
          </a:xfrm>
        </p:grpSpPr>
        <p:sp>
          <p:nvSpPr>
            <p:cNvPr id="279" name="object 279"/>
            <p:cNvSpPr/>
            <p:nvPr/>
          </p:nvSpPr>
          <p:spPr>
            <a:xfrm>
              <a:off x="6629399" y="2110739"/>
              <a:ext cx="2540" cy="45720"/>
            </a:xfrm>
            <a:custGeom>
              <a:avLst/>
              <a:gdLst/>
              <a:ahLst/>
              <a:cxnLst/>
              <a:rect l="l" t="t" r="r" b="b"/>
              <a:pathLst>
                <a:path w="2540" h="45719">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280" name="object 280"/>
            <p:cNvSpPr/>
            <p:nvPr/>
          </p:nvSpPr>
          <p:spPr>
            <a:xfrm>
              <a:off x="6631939" y="20993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281" name="object 281"/>
            <p:cNvSpPr/>
            <p:nvPr/>
          </p:nvSpPr>
          <p:spPr>
            <a:xfrm>
              <a:off x="6635749" y="20929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282" name="object 282"/>
            <p:cNvSpPr/>
            <p:nvPr/>
          </p:nvSpPr>
          <p:spPr>
            <a:xfrm>
              <a:off x="6639559" y="2087879"/>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283" name="object 283"/>
            <p:cNvSpPr/>
            <p:nvPr/>
          </p:nvSpPr>
          <p:spPr>
            <a:xfrm>
              <a:off x="6642099" y="2082164"/>
              <a:ext cx="5080" cy="102235"/>
            </a:xfrm>
            <a:custGeom>
              <a:avLst/>
              <a:gdLst/>
              <a:ahLst/>
              <a:cxnLst/>
              <a:rect l="l" t="t" r="r" b="b"/>
              <a:pathLst>
                <a:path w="5079" h="102235">
                  <a:moveTo>
                    <a:pt x="5079" y="0"/>
                  </a:moveTo>
                  <a:lnTo>
                    <a:pt x="3809" y="635"/>
                  </a:lnTo>
                  <a:lnTo>
                    <a:pt x="0" y="8255"/>
                  </a:lnTo>
                  <a:lnTo>
                    <a:pt x="0" y="94614"/>
                  </a:lnTo>
                  <a:lnTo>
                    <a:pt x="3809" y="100964"/>
                  </a:lnTo>
                  <a:lnTo>
                    <a:pt x="5079" y="102235"/>
                  </a:lnTo>
                  <a:lnTo>
                    <a:pt x="5079" y="0"/>
                  </a:lnTo>
                  <a:close/>
                </a:path>
              </a:pathLst>
            </a:custGeom>
            <a:solidFill>
              <a:srgbClr val="063764"/>
            </a:solidFill>
          </p:spPr>
          <p:txBody>
            <a:bodyPr wrap="square" lIns="0" tIns="0" rIns="0" bIns="0" rtlCol="0"/>
            <a:lstStyle/>
            <a:p>
              <a:endParaRPr/>
            </a:p>
          </p:txBody>
        </p:sp>
        <p:sp>
          <p:nvSpPr>
            <p:cNvPr id="284" name="object 284"/>
            <p:cNvSpPr/>
            <p:nvPr/>
          </p:nvSpPr>
          <p:spPr>
            <a:xfrm>
              <a:off x="6645909" y="2080259"/>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285" name="object 285"/>
            <p:cNvSpPr/>
            <p:nvPr/>
          </p:nvSpPr>
          <p:spPr>
            <a:xfrm>
              <a:off x="6649707" y="2076449"/>
              <a:ext cx="5715" cy="115570"/>
            </a:xfrm>
            <a:custGeom>
              <a:avLst/>
              <a:gdLst/>
              <a:ahLst/>
              <a:cxnLst/>
              <a:rect l="l" t="t" r="r" b="b"/>
              <a:pathLst>
                <a:path w="5715" h="115569">
                  <a:moveTo>
                    <a:pt x="5092" y="0"/>
                  </a:moveTo>
                  <a:lnTo>
                    <a:pt x="3187" y="0"/>
                  </a:lnTo>
                  <a:lnTo>
                    <a:pt x="3187" y="3810"/>
                  </a:lnTo>
                  <a:lnTo>
                    <a:pt x="0" y="3810"/>
                  </a:lnTo>
                  <a:lnTo>
                    <a:pt x="0" y="110490"/>
                  </a:lnTo>
                  <a:lnTo>
                    <a:pt x="2540" y="110490"/>
                  </a:lnTo>
                  <a:lnTo>
                    <a:pt x="2540" y="115570"/>
                  </a:lnTo>
                  <a:lnTo>
                    <a:pt x="5092" y="115570"/>
                  </a:lnTo>
                  <a:lnTo>
                    <a:pt x="5092" y="110490"/>
                  </a:lnTo>
                  <a:lnTo>
                    <a:pt x="5092" y="3810"/>
                  </a:lnTo>
                  <a:lnTo>
                    <a:pt x="5092" y="0"/>
                  </a:lnTo>
                  <a:close/>
                </a:path>
              </a:pathLst>
            </a:custGeom>
            <a:solidFill>
              <a:srgbClr val="073A69"/>
            </a:solidFill>
          </p:spPr>
          <p:txBody>
            <a:bodyPr wrap="square" lIns="0" tIns="0" rIns="0" bIns="0" rtlCol="0"/>
            <a:lstStyle/>
            <a:p>
              <a:endParaRPr/>
            </a:p>
          </p:txBody>
        </p:sp>
        <p:sp>
          <p:nvSpPr>
            <p:cNvPr id="286" name="object 286"/>
            <p:cNvSpPr/>
            <p:nvPr/>
          </p:nvSpPr>
          <p:spPr>
            <a:xfrm>
              <a:off x="6653530" y="20739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287" name="object 287"/>
            <p:cNvSpPr/>
            <p:nvPr/>
          </p:nvSpPr>
          <p:spPr>
            <a:xfrm>
              <a:off x="6657339" y="20700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288" name="object 288"/>
            <p:cNvSpPr/>
            <p:nvPr/>
          </p:nvSpPr>
          <p:spPr>
            <a:xfrm>
              <a:off x="6661149" y="20678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289" name="object 289"/>
            <p:cNvSpPr/>
            <p:nvPr/>
          </p:nvSpPr>
          <p:spPr>
            <a:xfrm>
              <a:off x="6664960" y="2066302"/>
              <a:ext cx="3810" cy="134620"/>
            </a:xfrm>
            <a:custGeom>
              <a:avLst/>
              <a:gdLst/>
              <a:ahLst/>
              <a:cxnLst/>
              <a:rect l="l" t="t" r="r" b="b"/>
              <a:pathLst>
                <a:path w="3809"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290" name="object 290"/>
            <p:cNvSpPr/>
            <p:nvPr/>
          </p:nvSpPr>
          <p:spPr>
            <a:xfrm>
              <a:off x="6668769" y="20645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91" name="object 291"/>
            <p:cNvSpPr/>
            <p:nvPr/>
          </p:nvSpPr>
          <p:spPr>
            <a:xfrm>
              <a:off x="6672579" y="2063749"/>
              <a:ext cx="3810" cy="140970"/>
            </a:xfrm>
            <a:custGeom>
              <a:avLst/>
              <a:gdLst/>
              <a:ahLst/>
              <a:cxnLst/>
              <a:rect l="l" t="t" r="r" b="b"/>
              <a:pathLst>
                <a:path w="3809" h="140969">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292" name="object 292"/>
            <p:cNvSpPr/>
            <p:nvPr/>
          </p:nvSpPr>
          <p:spPr>
            <a:xfrm>
              <a:off x="6676389" y="20617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293" name="object 293"/>
            <p:cNvSpPr/>
            <p:nvPr/>
          </p:nvSpPr>
          <p:spPr>
            <a:xfrm>
              <a:off x="6678917" y="2059939"/>
              <a:ext cx="5715" cy="147320"/>
            </a:xfrm>
            <a:custGeom>
              <a:avLst/>
              <a:gdLst/>
              <a:ahLst/>
              <a:cxnLst/>
              <a:rect l="l" t="t" r="r" b="b"/>
              <a:pathLst>
                <a:path w="5715" h="147319">
                  <a:moveTo>
                    <a:pt x="5092" y="0"/>
                  </a:moveTo>
                  <a:lnTo>
                    <a:pt x="3822" y="0"/>
                  </a:lnTo>
                  <a:lnTo>
                    <a:pt x="3822" y="1270"/>
                  </a:lnTo>
                  <a:lnTo>
                    <a:pt x="0" y="1270"/>
                  </a:lnTo>
                  <a:lnTo>
                    <a:pt x="0" y="147320"/>
                  </a:lnTo>
                  <a:lnTo>
                    <a:pt x="5092" y="147320"/>
                  </a:lnTo>
                  <a:lnTo>
                    <a:pt x="5092" y="1270"/>
                  </a:lnTo>
                  <a:lnTo>
                    <a:pt x="5092" y="0"/>
                  </a:lnTo>
                  <a:close/>
                </a:path>
              </a:pathLst>
            </a:custGeom>
            <a:solidFill>
              <a:srgbClr val="08457D"/>
            </a:solidFill>
          </p:spPr>
          <p:txBody>
            <a:bodyPr wrap="square" lIns="0" tIns="0" rIns="0" bIns="0" rtlCol="0"/>
            <a:lstStyle/>
            <a:p>
              <a:endParaRPr/>
            </a:p>
          </p:txBody>
        </p:sp>
        <p:sp>
          <p:nvSpPr>
            <p:cNvPr id="294" name="object 294"/>
            <p:cNvSpPr/>
            <p:nvPr/>
          </p:nvSpPr>
          <p:spPr>
            <a:xfrm>
              <a:off x="6682739" y="20580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295" name="object 295"/>
            <p:cNvSpPr/>
            <p:nvPr/>
          </p:nvSpPr>
          <p:spPr>
            <a:xfrm>
              <a:off x="6686549" y="2057399"/>
              <a:ext cx="3810" cy="151130"/>
            </a:xfrm>
            <a:custGeom>
              <a:avLst/>
              <a:gdLst/>
              <a:ahLst/>
              <a:cxnLst/>
              <a:rect l="l" t="t" r="r" b="b"/>
              <a:pathLst>
                <a:path w="3809" h="151130">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296" name="object 296"/>
            <p:cNvSpPr/>
            <p:nvPr/>
          </p:nvSpPr>
          <p:spPr>
            <a:xfrm>
              <a:off x="6690359" y="20573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97" name="object 297"/>
            <p:cNvSpPr/>
            <p:nvPr/>
          </p:nvSpPr>
          <p:spPr>
            <a:xfrm>
              <a:off x="6694169" y="20573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98" name="object 298"/>
            <p:cNvSpPr/>
            <p:nvPr/>
          </p:nvSpPr>
          <p:spPr>
            <a:xfrm>
              <a:off x="6697979" y="2057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99" name="object 299"/>
            <p:cNvSpPr/>
            <p:nvPr/>
          </p:nvSpPr>
          <p:spPr>
            <a:xfrm>
              <a:off x="6701789" y="2057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00" name="object 300"/>
            <p:cNvSpPr/>
            <p:nvPr/>
          </p:nvSpPr>
          <p:spPr>
            <a:xfrm>
              <a:off x="6705599" y="2057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01" name="object 301"/>
            <p:cNvSpPr/>
            <p:nvPr/>
          </p:nvSpPr>
          <p:spPr>
            <a:xfrm>
              <a:off x="6709409" y="2057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02" name="object 302"/>
            <p:cNvSpPr/>
            <p:nvPr/>
          </p:nvSpPr>
          <p:spPr>
            <a:xfrm>
              <a:off x="6711949" y="20573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303" name="object 303"/>
            <p:cNvSpPr/>
            <p:nvPr/>
          </p:nvSpPr>
          <p:spPr>
            <a:xfrm>
              <a:off x="6715759" y="2057399"/>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304" name="object 304"/>
            <p:cNvSpPr/>
            <p:nvPr/>
          </p:nvSpPr>
          <p:spPr>
            <a:xfrm>
              <a:off x="6719570" y="2057399"/>
              <a:ext cx="3810" cy="151130"/>
            </a:xfrm>
            <a:custGeom>
              <a:avLst/>
              <a:gdLst/>
              <a:ahLst/>
              <a:cxnLst/>
              <a:rect l="l" t="t" r="r" b="b"/>
              <a:pathLst>
                <a:path w="3809"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305" name="object 305"/>
            <p:cNvSpPr/>
            <p:nvPr/>
          </p:nvSpPr>
          <p:spPr>
            <a:xfrm>
              <a:off x="6723379" y="20589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306" name="object 306"/>
            <p:cNvSpPr/>
            <p:nvPr/>
          </p:nvSpPr>
          <p:spPr>
            <a:xfrm>
              <a:off x="6727189" y="2061209"/>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307" name="object 307"/>
            <p:cNvSpPr/>
            <p:nvPr/>
          </p:nvSpPr>
          <p:spPr>
            <a:xfrm>
              <a:off x="6730999" y="2062479"/>
              <a:ext cx="3810" cy="143510"/>
            </a:xfrm>
            <a:custGeom>
              <a:avLst/>
              <a:gdLst/>
              <a:ahLst/>
              <a:cxnLst/>
              <a:rect l="l" t="t" r="r" b="b"/>
              <a:pathLst>
                <a:path w="3809" h="143510">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308" name="object 308"/>
            <p:cNvSpPr/>
            <p:nvPr/>
          </p:nvSpPr>
          <p:spPr>
            <a:xfrm>
              <a:off x="6734809" y="2063749"/>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309" name="object 309"/>
            <p:cNvSpPr/>
            <p:nvPr/>
          </p:nvSpPr>
          <p:spPr>
            <a:xfrm>
              <a:off x="6738620" y="2065019"/>
              <a:ext cx="3810" cy="137160"/>
            </a:xfrm>
            <a:custGeom>
              <a:avLst/>
              <a:gdLst/>
              <a:ahLst/>
              <a:cxnLst/>
              <a:rect l="l" t="t" r="r" b="b"/>
              <a:pathLst>
                <a:path w="3809" h="137160">
                  <a:moveTo>
                    <a:pt x="952" y="0"/>
                  </a:moveTo>
                  <a:lnTo>
                    <a:pt x="0" y="0"/>
                  </a:lnTo>
                  <a:lnTo>
                    <a:pt x="0" y="1270"/>
                  </a:lnTo>
                  <a:lnTo>
                    <a:pt x="952" y="1270"/>
                  </a:lnTo>
                  <a:lnTo>
                    <a:pt x="952" y="0"/>
                  </a:lnTo>
                  <a:close/>
                </a:path>
                <a:path w="3809"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310" name="object 310"/>
            <p:cNvSpPr/>
            <p:nvPr/>
          </p:nvSpPr>
          <p:spPr>
            <a:xfrm>
              <a:off x="6741159" y="2066289"/>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311" name="object 311"/>
            <p:cNvSpPr/>
            <p:nvPr/>
          </p:nvSpPr>
          <p:spPr>
            <a:xfrm>
              <a:off x="6746240" y="20688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312" name="object 312"/>
            <p:cNvSpPr/>
            <p:nvPr/>
          </p:nvSpPr>
          <p:spPr>
            <a:xfrm>
              <a:off x="6748779" y="2071115"/>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313" name="object 313"/>
            <p:cNvSpPr/>
            <p:nvPr/>
          </p:nvSpPr>
          <p:spPr>
            <a:xfrm>
              <a:off x="6752590" y="20739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14" name="object 314"/>
            <p:cNvSpPr/>
            <p:nvPr/>
          </p:nvSpPr>
          <p:spPr>
            <a:xfrm>
              <a:off x="6756400" y="2077719"/>
              <a:ext cx="3810" cy="113030"/>
            </a:xfrm>
            <a:custGeom>
              <a:avLst/>
              <a:gdLst/>
              <a:ahLst/>
              <a:cxnLst/>
              <a:rect l="l" t="t" r="r" b="b"/>
              <a:pathLst>
                <a:path w="3809"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315" name="object 315"/>
            <p:cNvSpPr/>
            <p:nvPr/>
          </p:nvSpPr>
          <p:spPr>
            <a:xfrm>
              <a:off x="6760209" y="2080894"/>
              <a:ext cx="3810" cy="106045"/>
            </a:xfrm>
            <a:custGeom>
              <a:avLst/>
              <a:gdLst/>
              <a:ahLst/>
              <a:cxnLst/>
              <a:rect l="l" t="t" r="r" b="b"/>
              <a:pathLst>
                <a:path w="3809" h="106044">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316" name="object 316"/>
            <p:cNvSpPr/>
            <p:nvPr/>
          </p:nvSpPr>
          <p:spPr>
            <a:xfrm>
              <a:off x="6764019" y="2082799"/>
              <a:ext cx="3810" cy="100330"/>
            </a:xfrm>
            <a:custGeom>
              <a:avLst/>
              <a:gdLst/>
              <a:ahLst/>
              <a:cxnLst/>
              <a:rect l="l" t="t" r="r" b="b"/>
              <a:pathLst>
                <a:path w="3809"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317" name="object 317"/>
            <p:cNvSpPr/>
            <p:nvPr/>
          </p:nvSpPr>
          <p:spPr>
            <a:xfrm>
              <a:off x="6767829" y="2088514"/>
              <a:ext cx="3810" cy="90170"/>
            </a:xfrm>
            <a:custGeom>
              <a:avLst/>
              <a:gdLst/>
              <a:ahLst/>
              <a:cxnLst/>
              <a:rect l="l" t="t" r="r" b="b"/>
              <a:pathLst>
                <a:path w="3809"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318" name="object 318"/>
            <p:cNvSpPr/>
            <p:nvPr/>
          </p:nvSpPr>
          <p:spPr>
            <a:xfrm>
              <a:off x="6771639" y="2095499"/>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319" name="object 319"/>
            <p:cNvSpPr/>
            <p:nvPr/>
          </p:nvSpPr>
          <p:spPr>
            <a:xfrm>
              <a:off x="6775449" y="2103119"/>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20" name="object 320"/>
            <p:cNvSpPr/>
            <p:nvPr/>
          </p:nvSpPr>
          <p:spPr>
            <a:xfrm>
              <a:off x="6777989" y="2110739"/>
              <a:ext cx="3810" cy="45720"/>
            </a:xfrm>
            <a:custGeom>
              <a:avLst/>
              <a:gdLst/>
              <a:ahLst/>
              <a:cxnLst/>
              <a:rect l="l" t="t" r="r" b="b"/>
              <a:pathLst>
                <a:path w="3809" h="45719">
                  <a:moveTo>
                    <a:pt x="0" y="0"/>
                  </a:moveTo>
                  <a:lnTo>
                    <a:pt x="0" y="45720"/>
                  </a:lnTo>
                  <a:lnTo>
                    <a:pt x="1269" y="3810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21" name="object 321"/>
            <p:cNvSpPr/>
            <p:nvPr/>
          </p:nvSpPr>
          <p:spPr>
            <a:xfrm>
              <a:off x="6628129" y="20573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322" name="object 322"/>
            <p:cNvSpPr/>
            <p:nvPr/>
          </p:nvSpPr>
          <p:spPr>
            <a:xfrm>
              <a:off x="6921499" y="209422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323" name="object 323"/>
            <p:cNvSpPr/>
            <p:nvPr/>
          </p:nvSpPr>
          <p:spPr>
            <a:xfrm>
              <a:off x="6921499" y="2094229"/>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324" name="object 324"/>
          <p:cNvGrpSpPr/>
          <p:nvPr/>
        </p:nvGrpSpPr>
        <p:grpSpPr>
          <a:xfrm>
            <a:off x="8002678" y="1919378"/>
            <a:ext cx="377825" cy="161925"/>
            <a:chOff x="6478677" y="1919377"/>
            <a:chExt cx="377825" cy="161925"/>
          </a:xfrm>
        </p:grpSpPr>
        <p:sp>
          <p:nvSpPr>
            <p:cNvPr id="325" name="object 325"/>
            <p:cNvSpPr/>
            <p:nvPr/>
          </p:nvSpPr>
          <p:spPr>
            <a:xfrm>
              <a:off x="6482080" y="1977389"/>
              <a:ext cx="3810" cy="45720"/>
            </a:xfrm>
            <a:custGeom>
              <a:avLst/>
              <a:gdLst/>
              <a:ahLst/>
              <a:cxnLst/>
              <a:rect l="l" t="t" r="r" b="b"/>
              <a:pathLst>
                <a:path w="3810" h="45719">
                  <a:moveTo>
                    <a:pt x="3810" y="0"/>
                  </a:moveTo>
                  <a:lnTo>
                    <a:pt x="1270" y="7620"/>
                  </a:lnTo>
                  <a:lnTo>
                    <a:pt x="0" y="15240"/>
                  </a:lnTo>
                  <a:lnTo>
                    <a:pt x="0" y="29210"/>
                  </a:lnTo>
                  <a:lnTo>
                    <a:pt x="1270" y="39370"/>
                  </a:lnTo>
                  <a:lnTo>
                    <a:pt x="3810" y="45720"/>
                  </a:lnTo>
                  <a:lnTo>
                    <a:pt x="3810" y="0"/>
                  </a:lnTo>
                  <a:close/>
                </a:path>
              </a:pathLst>
            </a:custGeom>
            <a:solidFill>
              <a:srgbClr val="06335B"/>
            </a:solidFill>
          </p:spPr>
          <p:txBody>
            <a:bodyPr wrap="square" lIns="0" tIns="0" rIns="0" bIns="0" rtlCol="0"/>
            <a:lstStyle/>
            <a:p>
              <a:endParaRPr/>
            </a:p>
          </p:txBody>
        </p:sp>
        <p:sp>
          <p:nvSpPr>
            <p:cNvPr id="326" name="object 326"/>
            <p:cNvSpPr/>
            <p:nvPr/>
          </p:nvSpPr>
          <p:spPr>
            <a:xfrm>
              <a:off x="6485890" y="1968499"/>
              <a:ext cx="3810" cy="62230"/>
            </a:xfrm>
            <a:custGeom>
              <a:avLst/>
              <a:gdLst/>
              <a:ahLst/>
              <a:cxnLst/>
              <a:rect l="l" t="t" r="r" b="b"/>
              <a:pathLst>
                <a:path w="3810" h="62230">
                  <a:moveTo>
                    <a:pt x="3810" y="0"/>
                  </a:moveTo>
                  <a:lnTo>
                    <a:pt x="0" y="8889"/>
                  </a:lnTo>
                  <a:lnTo>
                    <a:pt x="0" y="54610"/>
                  </a:lnTo>
                  <a:lnTo>
                    <a:pt x="3810" y="62229"/>
                  </a:lnTo>
                  <a:lnTo>
                    <a:pt x="3810" y="0"/>
                  </a:lnTo>
                  <a:close/>
                </a:path>
              </a:pathLst>
            </a:custGeom>
            <a:solidFill>
              <a:srgbClr val="06335D"/>
            </a:solidFill>
          </p:spPr>
          <p:txBody>
            <a:bodyPr wrap="square" lIns="0" tIns="0" rIns="0" bIns="0" rtlCol="0"/>
            <a:lstStyle/>
            <a:p>
              <a:endParaRPr/>
            </a:p>
          </p:txBody>
        </p:sp>
        <p:sp>
          <p:nvSpPr>
            <p:cNvPr id="327" name="object 327"/>
            <p:cNvSpPr/>
            <p:nvPr/>
          </p:nvSpPr>
          <p:spPr>
            <a:xfrm>
              <a:off x="6489700" y="1958339"/>
              <a:ext cx="3810" cy="83185"/>
            </a:xfrm>
            <a:custGeom>
              <a:avLst/>
              <a:gdLst/>
              <a:ahLst/>
              <a:cxnLst/>
              <a:rect l="l" t="t" r="r" b="b"/>
              <a:pathLst>
                <a:path w="3810" h="83185">
                  <a:moveTo>
                    <a:pt x="3810" y="0"/>
                  </a:moveTo>
                  <a:lnTo>
                    <a:pt x="1270" y="5080"/>
                  </a:lnTo>
                  <a:lnTo>
                    <a:pt x="0" y="10160"/>
                  </a:lnTo>
                  <a:lnTo>
                    <a:pt x="0" y="72389"/>
                  </a:lnTo>
                  <a:lnTo>
                    <a:pt x="1270" y="78739"/>
                  </a:lnTo>
                  <a:lnTo>
                    <a:pt x="3810" y="82973"/>
                  </a:lnTo>
                  <a:lnTo>
                    <a:pt x="3810" y="0"/>
                  </a:lnTo>
                  <a:close/>
                </a:path>
              </a:pathLst>
            </a:custGeom>
            <a:solidFill>
              <a:srgbClr val="06345F"/>
            </a:solidFill>
          </p:spPr>
          <p:txBody>
            <a:bodyPr wrap="square" lIns="0" tIns="0" rIns="0" bIns="0" rtlCol="0"/>
            <a:lstStyle/>
            <a:p>
              <a:endParaRPr/>
            </a:p>
          </p:txBody>
        </p:sp>
        <p:sp>
          <p:nvSpPr>
            <p:cNvPr id="328" name="object 328"/>
            <p:cNvSpPr/>
            <p:nvPr/>
          </p:nvSpPr>
          <p:spPr>
            <a:xfrm>
              <a:off x="6493510" y="1953259"/>
              <a:ext cx="3810" cy="94615"/>
            </a:xfrm>
            <a:custGeom>
              <a:avLst/>
              <a:gdLst/>
              <a:ahLst/>
              <a:cxnLst/>
              <a:rect l="l" t="t" r="r" b="b"/>
              <a:pathLst>
                <a:path w="3810" h="94614">
                  <a:moveTo>
                    <a:pt x="3810" y="0"/>
                  </a:moveTo>
                  <a:lnTo>
                    <a:pt x="1269" y="2540"/>
                  </a:lnTo>
                  <a:lnTo>
                    <a:pt x="0" y="5080"/>
                  </a:lnTo>
                  <a:lnTo>
                    <a:pt x="0" y="88053"/>
                  </a:lnTo>
                  <a:lnTo>
                    <a:pt x="3810" y="94403"/>
                  </a:lnTo>
                  <a:lnTo>
                    <a:pt x="3810" y="0"/>
                  </a:lnTo>
                  <a:close/>
                </a:path>
              </a:pathLst>
            </a:custGeom>
            <a:solidFill>
              <a:srgbClr val="063662"/>
            </a:solidFill>
          </p:spPr>
          <p:txBody>
            <a:bodyPr wrap="square" lIns="0" tIns="0" rIns="0" bIns="0" rtlCol="0"/>
            <a:lstStyle/>
            <a:p>
              <a:endParaRPr/>
            </a:p>
          </p:txBody>
        </p:sp>
        <p:sp>
          <p:nvSpPr>
            <p:cNvPr id="329" name="object 329"/>
            <p:cNvSpPr/>
            <p:nvPr/>
          </p:nvSpPr>
          <p:spPr>
            <a:xfrm>
              <a:off x="6496050" y="1949449"/>
              <a:ext cx="5080" cy="102870"/>
            </a:xfrm>
            <a:custGeom>
              <a:avLst/>
              <a:gdLst/>
              <a:ahLst/>
              <a:cxnLst/>
              <a:rect l="l" t="t" r="r" b="b"/>
              <a:pathLst>
                <a:path w="5079" h="102869">
                  <a:moveTo>
                    <a:pt x="5080" y="0"/>
                  </a:moveTo>
                  <a:lnTo>
                    <a:pt x="2540" y="0"/>
                  </a:lnTo>
                  <a:lnTo>
                    <a:pt x="2540" y="5080"/>
                  </a:lnTo>
                  <a:lnTo>
                    <a:pt x="0" y="5080"/>
                  </a:lnTo>
                  <a:lnTo>
                    <a:pt x="0" y="100330"/>
                  </a:lnTo>
                  <a:lnTo>
                    <a:pt x="3810" y="100330"/>
                  </a:lnTo>
                  <a:lnTo>
                    <a:pt x="3810" y="102870"/>
                  </a:lnTo>
                  <a:lnTo>
                    <a:pt x="5080" y="102870"/>
                  </a:lnTo>
                  <a:lnTo>
                    <a:pt x="5080" y="100330"/>
                  </a:lnTo>
                  <a:lnTo>
                    <a:pt x="5080" y="5080"/>
                  </a:lnTo>
                  <a:lnTo>
                    <a:pt x="5080" y="0"/>
                  </a:lnTo>
                  <a:close/>
                </a:path>
              </a:pathLst>
            </a:custGeom>
            <a:solidFill>
              <a:srgbClr val="063764"/>
            </a:solidFill>
          </p:spPr>
          <p:txBody>
            <a:bodyPr wrap="square" lIns="0" tIns="0" rIns="0" bIns="0" rtlCol="0"/>
            <a:lstStyle/>
            <a:p>
              <a:endParaRPr/>
            </a:p>
          </p:txBody>
        </p:sp>
        <p:sp>
          <p:nvSpPr>
            <p:cNvPr id="330" name="object 330"/>
            <p:cNvSpPr/>
            <p:nvPr/>
          </p:nvSpPr>
          <p:spPr>
            <a:xfrm>
              <a:off x="6499847" y="1945639"/>
              <a:ext cx="5715" cy="110489"/>
            </a:xfrm>
            <a:custGeom>
              <a:avLst/>
              <a:gdLst/>
              <a:ahLst/>
              <a:cxnLst/>
              <a:rect l="l" t="t" r="r" b="b"/>
              <a:pathLst>
                <a:path w="5715" h="110489">
                  <a:moveTo>
                    <a:pt x="5092" y="0"/>
                  </a:moveTo>
                  <a:lnTo>
                    <a:pt x="4610" y="0"/>
                  </a:lnTo>
                  <a:lnTo>
                    <a:pt x="4610" y="1270"/>
                  </a:lnTo>
                  <a:lnTo>
                    <a:pt x="0" y="1270"/>
                  </a:lnTo>
                  <a:lnTo>
                    <a:pt x="0" y="109220"/>
                  </a:lnTo>
                  <a:lnTo>
                    <a:pt x="4610" y="109220"/>
                  </a:lnTo>
                  <a:lnTo>
                    <a:pt x="4610" y="110490"/>
                  </a:lnTo>
                  <a:lnTo>
                    <a:pt x="5092" y="110490"/>
                  </a:lnTo>
                  <a:lnTo>
                    <a:pt x="5092" y="109220"/>
                  </a:lnTo>
                  <a:lnTo>
                    <a:pt x="5092" y="1270"/>
                  </a:lnTo>
                  <a:lnTo>
                    <a:pt x="5092" y="0"/>
                  </a:lnTo>
                  <a:close/>
                </a:path>
              </a:pathLst>
            </a:custGeom>
            <a:solidFill>
              <a:srgbClr val="063867"/>
            </a:solidFill>
          </p:spPr>
          <p:txBody>
            <a:bodyPr wrap="square" lIns="0" tIns="0" rIns="0" bIns="0" rtlCol="0"/>
            <a:lstStyle/>
            <a:p>
              <a:endParaRPr/>
            </a:p>
          </p:txBody>
        </p:sp>
        <p:sp>
          <p:nvSpPr>
            <p:cNvPr id="331" name="object 331"/>
            <p:cNvSpPr/>
            <p:nvPr/>
          </p:nvSpPr>
          <p:spPr>
            <a:xfrm>
              <a:off x="6503670" y="1943861"/>
              <a:ext cx="3810" cy="114300"/>
            </a:xfrm>
            <a:custGeom>
              <a:avLst/>
              <a:gdLst/>
              <a:ahLst/>
              <a:cxnLst/>
              <a:rect l="l" t="t" r="r" b="b"/>
              <a:pathLst>
                <a:path w="3809" h="114300">
                  <a:moveTo>
                    <a:pt x="3809" y="0"/>
                  </a:moveTo>
                  <a:lnTo>
                    <a:pt x="0" y="3048"/>
                  </a:lnTo>
                  <a:lnTo>
                    <a:pt x="0" y="110998"/>
                  </a:lnTo>
                  <a:lnTo>
                    <a:pt x="3809" y="114045"/>
                  </a:lnTo>
                  <a:lnTo>
                    <a:pt x="3809" y="0"/>
                  </a:lnTo>
                  <a:close/>
                </a:path>
              </a:pathLst>
            </a:custGeom>
            <a:solidFill>
              <a:srgbClr val="073A69"/>
            </a:solidFill>
          </p:spPr>
          <p:txBody>
            <a:bodyPr wrap="square" lIns="0" tIns="0" rIns="0" bIns="0" rtlCol="0"/>
            <a:lstStyle/>
            <a:p>
              <a:endParaRPr/>
            </a:p>
          </p:txBody>
        </p:sp>
        <p:sp>
          <p:nvSpPr>
            <p:cNvPr id="332" name="object 332"/>
            <p:cNvSpPr/>
            <p:nvPr/>
          </p:nvSpPr>
          <p:spPr>
            <a:xfrm>
              <a:off x="6507480" y="1940559"/>
              <a:ext cx="3810" cy="120650"/>
            </a:xfrm>
            <a:custGeom>
              <a:avLst/>
              <a:gdLst/>
              <a:ahLst/>
              <a:cxnLst/>
              <a:rect l="l" t="t" r="r" b="b"/>
              <a:pathLst>
                <a:path w="3809" h="120650">
                  <a:moveTo>
                    <a:pt x="3810" y="0"/>
                  </a:moveTo>
                  <a:lnTo>
                    <a:pt x="2540" y="1270"/>
                  </a:lnTo>
                  <a:lnTo>
                    <a:pt x="0" y="3302"/>
                  </a:lnTo>
                  <a:lnTo>
                    <a:pt x="0" y="117348"/>
                  </a:lnTo>
                  <a:lnTo>
                    <a:pt x="2540" y="119380"/>
                  </a:lnTo>
                  <a:lnTo>
                    <a:pt x="3810" y="120332"/>
                  </a:lnTo>
                  <a:lnTo>
                    <a:pt x="3810" y="0"/>
                  </a:lnTo>
                  <a:close/>
                </a:path>
              </a:pathLst>
            </a:custGeom>
            <a:solidFill>
              <a:srgbClr val="073B6C"/>
            </a:solidFill>
          </p:spPr>
          <p:txBody>
            <a:bodyPr wrap="square" lIns="0" tIns="0" rIns="0" bIns="0" rtlCol="0"/>
            <a:lstStyle/>
            <a:p>
              <a:endParaRPr/>
            </a:p>
          </p:txBody>
        </p:sp>
        <p:sp>
          <p:nvSpPr>
            <p:cNvPr id="333" name="object 333"/>
            <p:cNvSpPr/>
            <p:nvPr/>
          </p:nvSpPr>
          <p:spPr>
            <a:xfrm>
              <a:off x="6511290" y="193674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34" name="object 334"/>
            <p:cNvSpPr/>
            <p:nvPr/>
          </p:nvSpPr>
          <p:spPr>
            <a:xfrm>
              <a:off x="6515100" y="193446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35" name="object 335"/>
            <p:cNvSpPr/>
            <p:nvPr/>
          </p:nvSpPr>
          <p:spPr>
            <a:xfrm>
              <a:off x="6518897" y="1932952"/>
              <a:ext cx="4445" cy="134620"/>
            </a:xfrm>
            <a:custGeom>
              <a:avLst/>
              <a:gdLst/>
              <a:ahLst/>
              <a:cxnLst/>
              <a:rect l="l" t="t" r="r" b="b"/>
              <a:pathLst>
                <a:path w="4445" h="134619">
                  <a:moveTo>
                    <a:pt x="3822" y="0"/>
                  </a:moveTo>
                  <a:lnTo>
                    <a:pt x="0" y="0"/>
                  </a:lnTo>
                  <a:lnTo>
                    <a:pt x="0" y="133337"/>
                  </a:lnTo>
                  <a:lnTo>
                    <a:pt x="1485" y="133337"/>
                  </a:lnTo>
                  <a:lnTo>
                    <a:pt x="1485" y="134607"/>
                  </a:lnTo>
                  <a:lnTo>
                    <a:pt x="3822" y="134607"/>
                  </a:lnTo>
                  <a:lnTo>
                    <a:pt x="3822" y="133337"/>
                  </a:lnTo>
                  <a:lnTo>
                    <a:pt x="3822" y="0"/>
                  </a:lnTo>
                  <a:close/>
                </a:path>
              </a:pathLst>
            </a:custGeom>
            <a:solidFill>
              <a:srgbClr val="073F73"/>
            </a:solidFill>
          </p:spPr>
          <p:txBody>
            <a:bodyPr wrap="square" lIns="0" tIns="0" rIns="0" bIns="0" rtlCol="0"/>
            <a:lstStyle/>
            <a:p>
              <a:endParaRPr/>
            </a:p>
          </p:txBody>
        </p:sp>
        <p:sp>
          <p:nvSpPr>
            <p:cNvPr id="336" name="object 336"/>
            <p:cNvSpPr/>
            <p:nvPr/>
          </p:nvSpPr>
          <p:spPr>
            <a:xfrm>
              <a:off x="6522720" y="1930907"/>
              <a:ext cx="3810" cy="139065"/>
            </a:xfrm>
            <a:custGeom>
              <a:avLst/>
              <a:gdLst/>
              <a:ahLst/>
              <a:cxnLst/>
              <a:rect l="l" t="t" r="r" b="b"/>
              <a:pathLst>
                <a:path w="3809" h="139064">
                  <a:moveTo>
                    <a:pt x="3809" y="0"/>
                  </a:moveTo>
                  <a:lnTo>
                    <a:pt x="0" y="1523"/>
                  </a:lnTo>
                  <a:lnTo>
                    <a:pt x="0" y="137160"/>
                  </a:lnTo>
                  <a:lnTo>
                    <a:pt x="3809" y="138683"/>
                  </a:lnTo>
                  <a:lnTo>
                    <a:pt x="3809" y="0"/>
                  </a:lnTo>
                  <a:close/>
                </a:path>
              </a:pathLst>
            </a:custGeom>
            <a:solidFill>
              <a:srgbClr val="084176"/>
            </a:solidFill>
          </p:spPr>
          <p:txBody>
            <a:bodyPr wrap="square" lIns="0" tIns="0" rIns="0" bIns="0" rtlCol="0"/>
            <a:lstStyle/>
            <a:p>
              <a:endParaRPr/>
            </a:p>
          </p:txBody>
        </p:sp>
        <p:sp>
          <p:nvSpPr>
            <p:cNvPr id="337" name="object 337"/>
            <p:cNvSpPr/>
            <p:nvPr/>
          </p:nvSpPr>
          <p:spPr>
            <a:xfrm>
              <a:off x="6526530" y="1929129"/>
              <a:ext cx="3810" cy="142240"/>
            </a:xfrm>
            <a:custGeom>
              <a:avLst/>
              <a:gdLst/>
              <a:ahLst/>
              <a:cxnLst/>
              <a:rect l="l" t="t" r="r" b="b"/>
              <a:pathLst>
                <a:path w="3809" h="142239">
                  <a:moveTo>
                    <a:pt x="3810" y="0"/>
                  </a:moveTo>
                  <a:lnTo>
                    <a:pt x="3175" y="0"/>
                  </a:lnTo>
                  <a:lnTo>
                    <a:pt x="3175" y="1270"/>
                  </a:lnTo>
                  <a:lnTo>
                    <a:pt x="0" y="1270"/>
                  </a:lnTo>
                  <a:lnTo>
                    <a:pt x="0" y="14224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338" name="object 338"/>
            <p:cNvSpPr/>
            <p:nvPr/>
          </p:nvSpPr>
          <p:spPr>
            <a:xfrm>
              <a:off x="6529070" y="1928283"/>
              <a:ext cx="5080" cy="145415"/>
            </a:xfrm>
            <a:custGeom>
              <a:avLst/>
              <a:gdLst/>
              <a:ahLst/>
              <a:cxnLst/>
              <a:rect l="l" t="t" r="r" b="b"/>
              <a:pathLst>
                <a:path w="5079" h="145414">
                  <a:moveTo>
                    <a:pt x="5079" y="0"/>
                  </a:moveTo>
                  <a:lnTo>
                    <a:pt x="0" y="1693"/>
                  </a:lnTo>
                  <a:lnTo>
                    <a:pt x="0" y="142451"/>
                  </a:lnTo>
                  <a:lnTo>
                    <a:pt x="5079" y="144991"/>
                  </a:lnTo>
                  <a:lnTo>
                    <a:pt x="5079" y="0"/>
                  </a:lnTo>
                  <a:close/>
                </a:path>
              </a:pathLst>
            </a:custGeom>
            <a:solidFill>
              <a:srgbClr val="08447B"/>
            </a:solidFill>
          </p:spPr>
          <p:txBody>
            <a:bodyPr wrap="square" lIns="0" tIns="0" rIns="0" bIns="0" rtlCol="0"/>
            <a:lstStyle/>
            <a:p>
              <a:endParaRPr/>
            </a:p>
          </p:txBody>
        </p:sp>
        <p:sp>
          <p:nvSpPr>
            <p:cNvPr id="339" name="object 339"/>
            <p:cNvSpPr/>
            <p:nvPr/>
          </p:nvSpPr>
          <p:spPr>
            <a:xfrm>
              <a:off x="6532880" y="1927859"/>
              <a:ext cx="3810" cy="146050"/>
            </a:xfrm>
            <a:custGeom>
              <a:avLst/>
              <a:gdLst/>
              <a:ahLst/>
              <a:cxnLst/>
              <a:rect l="l" t="t" r="r" b="b"/>
              <a:pathLst>
                <a:path w="3809" h="146050">
                  <a:moveTo>
                    <a:pt x="3810" y="0"/>
                  </a:moveTo>
                  <a:lnTo>
                    <a:pt x="0" y="0"/>
                  </a:lnTo>
                  <a:lnTo>
                    <a:pt x="0" y="144780"/>
                  </a:lnTo>
                  <a:lnTo>
                    <a:pt x="1270" y="144780"/>
                  </a:lnTo>
                  <a:lnTo>
                    <a:pt x="1270" y="146050"/>
                  </a:lnTo>
                  <a:lnTo>
                    <a:pt x="3810" y="146050"/>
                  </a:lnTo>
                  <a:lnTo>
                    <a:pt x="3810" y="144780"/>
                  </a:lnTo>
                  <a:lnTo>
                    <a:pt x="3810" y="0"/>
                  </a:lnTo>
                  <a:close/>
                </a:path>
              </a:pathLst>
            </a:custGeom>
            <a:solidFill>
              <a:srgbClr val="08457D"/>
            </a:solidFill>
          </p:spPr>
          <p:txBody>
            <a:bodyPr wrap="square" lIns="0" tIns="0" rIns="0" bIns="0" rtlCol="0"/>
            <a:lstStyle/>
            <a:p>
              <a:endParaRPr/>
            </a:p>
          </p:txBody>
        </p:sp>
        <p:sp>
          <p:nvSpPr>
            <p:cNvPr id="340" name="object 340"/>
            <p:cNvSpPr/>
            <p:nvPr/>
          </p:nvSpPr>
          <p:spPr>
            <a:xfrm>
              <a:off x="6536690" y="1925743"/>
              <a:ext cx="5080" cy="149225"/>
            </a:xfrm>
            <a:custGeom>
              <a:avLst/>
              <a:gdLst/>
              <a:ahLst/>
              <a:cxnLst/>
              <a:rect l="l" t="t" r="r" b="b"/>
              <a:pathLst>
                <a:path w="5079" h="149225">
                  <a:moveTo>
                    <a:pt x="5079" y="0"/>
                  </a:moveTo>
                  <a:lnTo>
                    <a:pt x="0" y="1693"/>
                  </a:lnTo>
                  <a:lnTo>
                    <a:pt x="0" y="148378"/>
                  </a:lnTo>
                  <a:lnTo>
                    <a:pt x="5079" y="149224"/>
                  </a:lnTo>
                  <a:lnTo>
                    <a:pt x="5079" y="0"/>
                  </a:lnTo>
                  <a:close/>
                </a:path>
              </a:pathLst>
            </a:custGeom>
            <a:solidFill>
              <a:srgbClr val="08467F"/>
            </a:solidFill>
          </p:spPr>
          <p:txBody>
            <a:bodyPr wrap="square" lIns="0" tIns="0" rIns="0" bIns="0" rtlCol="0"/>
            <a:lstStyle/>
            <a:p>
              <a:endParaRPr/>
            </a:p>
          </p:txBody>
        </p:sp>
        <p:sp>
          <p:nvSpPr>
            <p:cNvPr id="341" name="object 341"/>
            <p:cNvSpPr/>
            <p:nvPr/>
          </p:nvSpPr>
          <p:spPr>
            <a:xfrm>
              <a:off x="6540500" y="1925319"/>
              <a:ext cx="3810" cy="149860"/>
            </a:xfrm>
            <a:custGeom>
              <a:avLst/>
              <a:gdLst/>
              <a:ahLst/>
              <a:cxnLst/>
              <a:rect l="l" t="t" r="r" b="b"/>
              <a:pathLst>
                <a:path w="3809" h="149860">
                  <a:moveTo>
                    <a:pt x="0" y="149860"/>
                  </a:moveTo>
                  <a:lnTo>
                    <a:pt x="3809" y="149860"/>
                  </a:lnTo>
                  <a:lnTo>
                    <a:pt x="3809" y="0"/>
                  </a:lnTo>
                  <a:lnTo>
                    <a:pt x="0" y="0"/>
                  </a:lnTo>
                  <a:lnTo>
                    <a:pt x="0" y="149860"/>
                  </a:lnTo>
                  <a:close/>
                </a:path>
              </a:pathLst>
            </a:custGeom>
            <a:solidFill>
              <a:srgbClr val="084882"/>
            </a:solidFill>
          </p:spPr>
          <p:txBody>
            <a:bodyPr wrap="square" lIns="0" tIns="0" rIns="0" bIns="0" rtlCol="0"/>
            <a:lstStyle/>
            <a:p>
              <a:endParaRPr/>
            </a:p>
          </p:txBody>
        </p:sp>
        <p:sp>
          <p:nvSpPr>
            <p:cNvPr id="342" name="object 342"/>
            <p:cNvSpPr/>
            <p:nvPr/>
          </p:nvSpPr>
          <p:spPr>
            <a:xfrm>
              <a:off x="6544310" y="1925319"/>
              <a:ext cx="3810" cy="151130"/>
            </a:xfrm>
            <a:custGeom>
              <a:avLst/>
              <a:gdLst/>
              <a:ahLst/>
              <a:cxnLst/>
              <a:rect l="l" t="t" r="r" b="b"/>
              <a:pathLst>
                <a:path w="3809" h="151130">
                  <a:moveTo>
                    <a:pt x="3810" y="0"/>
                  </a:moveTo>
                  <a:lnTo>
                    <a:pt x="0" y="0"/>
                  </a:lnTo>
                  <a:lnTo>
                    <a:pt x="0" y="150071"/>
                  </a:lnTo>
                  <a:lnTo>
                    <a:pt x="3810" y="150706"/>
                  </a:lnTo>
                  <a:lnTo>
                    <a:pt x="3810" y="0"/>
                  </a:lnTo>
                  <a:close/>
                </a:path>
              </a:pathLst>
            </a:custGeom>
            <a:solidFill>
              <a:srgbClr val="094984"/>
            </a:solidFill>
          </p:spPr>
          <p:txBody>
            <a:bodyPr wrap="square" lIns="0" tIns="0" rIns="0" bIns="0" rtlCol="0"/>
            <a:lstStyle/>
            <a:p>
              <a:endParaRPr/>
            </a:p>
          </p:txBody>
        </p:sp>
        <p:sp>
          <p:nvSpPr>
            <p:cNvPr id="343" name="object 343"/>
            <p:cNvSpPr/>
            <p:nvPr/>
          </p:nvSpPr>
          <p:spPr>
            <a:xfrm>
              <a:off x="6548120" y="1925108"/>
              <a:ext cx="3810" cy="151765"/>
            </a:xfrm>
            <a:custGeom>
              <a:avLst/>
              <a:gdLst/>
              <a:ahLst/>
              <a:cxnLst/>
              <a:rect l="l" t="t" r="r" b="b"/>
              <a:pathLst>
                <a:path w="3809" h="151764">
                  <a:moveTo>
                    <a:pt x="3809" y="0"/>
                  </a:moveTo>
                  <a:lnTo>
                    <a:pt x="2539" y="211"/>
                  </a:lnTo>
                  <a:lnTo>
                    <a:pt x="0" y="211"/>
                  </a:lnTo>
                  <a:lnTo>
                    <a:pt x="0" y="150918"/>
                  </a:lnTo>
                  <a:lnTo>
                    <a:pt x="2539" y="151341"/>
                  </a:lnTo>
                  <a:lnTo>
                    <a:pt x="3809" y="151341"/>
                  </a:lnTo>
                  <a:lnTo>
                    <a:pt x="3809" y="0"/>
                  </a:lnTo>
                  <a:close/>
                </a:path>
              </a:pathLst>
            </a:custGeom>
            <a:solidFill>
              <a:srgbClr val="094B87"/>
            </a:solidFill>
          </p:spPr>
          <p:txBody>
            <a:bodyPr wrap="square" lIns="0" tIns="0" rIns="0" bIns="0" rtlCol="0"/>
            <a:lstStyle/>
            <a:p>
              <a:endParaRPr/>
            </a:p>
          </p:txBody>
        </p:sp>
        <p:sp>
          <p:nvSpPr>
            <p:cNvPr id="344" name="object 344"/>
            <p:cNvSpPr/>
            <p:nvPr/>
          </p:nvSpPr>
          <p:spPr>
            <a:xfrm>
              <a:off x="6551930" y="1924473"/>
              <a:ext cx="3810" cy="152400"/>
            </a:xfrm>
            <a:custGeom>
              <a:avLst/>
              <a:gdLst/>
              <a:ahLst/>
              <a:cxnLst/>
              <a:rect l="l" t="t" r="r" b="b"/>
              <a:pathLst>
                <a:path w="3809" h="152400">
                  <a:moveTo>
                    <a:pt x="3810" y="0"/>
                  </a:moveTo>
                  <a:lnTo>
                    <a:pt x="0" y="635"/>
                  </a:lnTo>
                  <a:lnTo>
                    <a:pt x="0" y="151976"/>
                  </a:lnTo>
                  <a:lnTo>
                    <a:pt x="3810" y="151976"/>
                  </a:lnTo>
                  <a:lnTo>
                    <a:pt x="3810" y="0"/>
                  </a:lnTo>
                  <a:close/>
                </a:path>
              </a:pathLst>
            </a:custGeom>
            <a:solidFill>
              <a:srgbClr val="094C89"/>
            </a:solidFill>
          </p:spPr>
          <p:txBody>
            <a:bodyPr wrap="square" lIns="0" tIns="0" rIns="0" bIns="0" rtlCol="0"/>
            <a:lstStyle/>
            <a:p>
              <a:endParaRPr/>
            </a:p>
          </p:txBody>
        </p:sp>
        <p:sp>
          <p:nvSpPr>
            <p:cNvPr id="345" name="object 345"/>
            <p:cNvSpPr/>
            <p:nvPr/>
          </p:nvSpPr>
          <p:spPr>
            <a:xfrm>
              <a:off x="6555740" y="1924049"/>
              <a:ext cx="3810" cy="152400"/>
            </a:xfrm>
            <a:custGeom>
              <a:avLst/>
              <a:gdLst/>
              <a:ahLst/>
              <a:cxnLst/>
              <a:rect l="l" t="t" r="r" b="b"/>
              <a:pathLst>
                <a:path w="3809" h="152400">
                  <a:moveTo>
                    <a:pt x="2539" y="0"/>
                  </a:moveTo>
                  <a:lnTo>
                    <a:pt x="0" y="423"/>
                  </a:lnTo>
                  <a:lnTo>
                    <a:pt x="0" y="152400"/>
                  </a:lnTo>
                  <a:lnTo>
                    <a:pt x="3809" y="152400"/>
                  </a:lnTo>
                  <a:lnTo>
                    <a:pt x="3809" y="211"/>
                  </a:lnTo>
                  <a:lnTo>
                    <a:pt x="2539" y="0"/>
                  </a:lnTo>
                  <a:close/>
                </a:path>
              </a:pathLst>
            </a:custGeom>
            <a:solidFill>
              <a:srgbClr val="094D8C"/>
            </a:solidFill>
          </p:spPr>
          <p:txBody>
            <a:bodyPr wrap="square" lIns="0" tIns="0" rIns="0" bIns="0" rtlCol="0"/>
            <a:lstStyle/>
            <a:p>
              <a:endParaRPr/>
            </a:p>
          </p:txBody>
        </p:sp>
        <p:sp>
          <p:nvSpPr>
            <p:cNvPr id="346" name="object 346"/>
            <p:cNvSpPr/>
            <p:nvPr/>
          </p:nvSpPr>
          <p:spPr>
            <a:xfrm>
              <a:off x="6558280" y="1924049"/>
              <a:ext cx="5080" cy="152400"/>
            </a:xfrm>
            <a:custGeom>
              <a:avLst/>
              <a:gdLst/>
              <a:ahLst/>
              <a:cxnLst/>
              <a:rect l="l" t="t" r="r" b="b"/>
              <a:pathLst>
                <a:path w="5079" h="152400">
                  <a:moveTo>
                    <a:pt x="0" y="0"/>
                  </a:moveTo>
                  <a:lnTo>
                    <a:pt x="0" y="152400"/>
                  </a:lnTo>
                  <a:lnTo>
                    <a:pt x="5079" y="152400"/>
                  </a:lnTo>
                  <a:lnTo>
                    <a:pt x="5079" y="846"/>
                  </a:lnTo>
                  <a:lnTo>
                    <a:pt x="0" y="0"/>
                  </a:lnTo>
                  <a:close/>
                </a:path>
              </a:pathLst>
            </a:custGeom>
            <a:solidFill>
              <a:srgbClr val="094F8E"/>
            </a:solidFill>
          </p:spPr>
          <p:txBody>
            <a:bodyPr wrap="square" lIns="0" tIns="0" rIns="0" bIns="0" rtlCol="0"/>
            <a:lstStyle/>
            <a:p>
              <a:endParaRPr/>
            </a:p>
          </p:txBody>
        </p:sp>
        <p:sp>
          <p:nvSpPr>
            <p:cNvPr id="347" name="object 347"/>
            <p:cNvSpPr/>
            <p:nvPr/>
          </p:nvSpPr>
          <p:spPr>
            <a:xfrm>
              <a:off x="6563360" y="1924896"/>
              <a:ext cx="3810" cy="151765"/>
            </a:xfrm>
            <a:custGeom>
              <a:avLst/>
              <a:gdLst/>
              <a:ahLst/>
              <a:cxnLst/>
              <a:rect l="l" t="t" r="r" b="b"/>
              <a:pathLst>
                <a:path w="3809" h="151764">
                  <a:moveTo>
                    <a:pt x="0" y="0"/>
                  </a:moveTo>
                  <a:lnTo>
                    <a:pt x="0" y="151553"/>
                  </a:lnTo>
                  <a:lnTo>
                    <a:pt x="2540" y="151553"/>
                  </a:lnTo>
                  <a:lnTo>
                    <a:pt x="3810" y="151371"/>
                  </a:lnTo>
                  <a:lnTo>
                    <a:pt x="3810" y="423"/>
                  </a:lnTo>
                  <a:lnTo>
                    <a:pt x="2540" y="423"/>
                  </a:lnTo>
                  <a:lnTo>
                    <a:pt x="0" y="0"/>
                  </a:lnTo>
                  <a:close/>
                </a:path>
              </a:pathLst>
            </a:custGeom>
            <a:solidFill>
              <a:srgbClr val="0A5091"/>
            </a:solidFill>
          </p:spPr>
          <p:txBody>
            <a:bodyPr wrap="square" lIns="0" tIns="0" rIns="0" bIns="0" rtlCol="0"/>
            <a:lstStyle/>
            <a:p>
              <a:endParaRPr/>
            </a:p>
          </p:txBody>
        </p:sp>
        <p:sp>
          <p:nvSpPr>
            <p:cNvPr id="348" name="object 348"/>
            <p:cNvSpPr/>
            <p:nvPr/>
          </p:nvSpPr>
          <p:spPr>
            <a:xfrm>
              <a:off x="6565900" y="1925319"/>
              <a:ext cx="5080" cy="151130"/>
            </a:xfrm>
            <a:custGeom>
              <a:avLst/>
              <a:gdLst/>
              <a:ahLst/>
              <a:cxnLst/>
              <a:rect l="l" t="t" r="r" b="b"/>
              <a:pathLst>
                <a:path w="5079" h="151130">
                  <a:moveTo>
                    <a:pt x="5079" y="0"/>
                  </a:moveTo>
                  <a:lnTo>
                    <a:pt x="0" y="0"/>
                  </a:lnTo>
                  <a:lnTo>
                    <a:pt x="0" y="151129"/>
                  </a:lnTo>
                  <a:lnTo>
                    <a:pt x="5079" y="150404"/>
                  </a:lnTo>
                  <a:lnTo>
                    <a:pt x="5079" y="0"/>
                  </a:lnTo>
                  <a:close/>
                </a:path>
              </a:pathLst>
            </a:custGeom>
            <a:solidFill>
              <a:srgbClr val="0A5293"/>
            </a:solidFill>
          </p:spPr>
          <p:txBody>
            <a:bodyPr wrap="square" lIns="0" tIns="0" rIns="0" bIns="0" rtlCol="0"/>
            <a:lstStyle/>
            <a:p>
              <a:endParaRPr/>
            </a:p>
          </p:txBody>
        </p:sp>
        <p:sp>
          <p:nvSpPr>
            <p:cNvPr id="349" name="object 349"/>
            <p:cNvSpPr/>
            <p:nvPr/>
          </p:nvSpPr>
          <p:spPr>
            <a:xfrm>
              <a:off x="6569710" y="1925319"/>
              <a:ext cx="3810" cy="151130"/>
            </a:xfrm>
            <a:custGeom>
              <a:avLst/>
              <a:gdLst/>
              <a:ahLst/>
              <a:cxnLst/>
              <a:rect l="l" t="t" r="r" b="b"/>
              <a:pathLst>
                <a:path w="3809" h="151130">
                  <a:moveTo>
                    <a:pt x="3810" y="0"/>
                  </a:moveTo>
                  <a:lnTo>
                    <a:pt x="0" y="0"/>
                  </a:lnTo>
                  <a:lnTo>
                    <a:pt x="0" y="150585"/>
                  </a:lnTo>
                  <a:lnTo>
                    <a:pt x="3810" y="150041"/>
                  </a:lnTo>
                  <a:lnTo>
                    <a:pt x="3810" y="0"/>
                  </a:lnTo>
                  <a:close/>
                </a:path>
              </a:pathLst>
            </a:custGeom>
            <a:solidFill>
              <a:srgbClr val="0A5396"/>
            </a:solidFill>
          </p:spPr>
          <p:txBody>
            <a:bodyPr wrap="square" lIns="0" tIns="0" rIns="0" bIns="0" rtlCol="0"/>
            <a:lstStyle/>
            <a:p>
              <a:endParaRPr/>
            </a:p>
          </p:txBody>
        </p:sp>
        <p:sp>
          <p:nvSpPr>
            <p:cNvPr id="350" name="object 350"/>
            <p:cNvSpPr/>
            <p:nvPr/>
          </p:nvSpPr>
          <p:spPr>
            <a:xfrm>
              <a:off x="6573520" y="1925319"/>
              <a:ext cx="3810" cy="149860"/>
            </a:xfrm>
            <a:custGeom>
              <a:avLst/>
              <a:gdLst/>
              <a:ahLst/>
              <a:cxnLst/>
              <a:rect l="l" t="t" r="r" b="b"/>
              <a:pathLst>
                <a:path w="3809" h="149860">
                  <a:moveTo>
                    <a:pt x="0" y="149860"/>
                  </a:moveTo>
                  <a:lnTo>
                    <a:pt x="3809" y="149860"/>
                  </a:lnTo>
                  <a:lnTo>
                    <a:pt x="3809" y="0"/>
                  </a:lnTo>
                  <a:lnTo>
                    <a:pt x="0" y="0"/>
                  </a:lnTo>
                  <a:lnTo>
                    <a:pt x="0" y="149860"/>
                  </a:lnTo>
                  <a:close/>
                </a:path>
              </a:pathLst>
            </a:custGeom>
            <a:solidFill>
              <a:srgbClr val="0A5499"/>
            </a:solidFill>
          </p:spPr>
          <p:txBody>
            <a:bodyPr wrap="square" lIns="0" tIns="0" rIns="0" bIns="0" rtlCol="0"/>
            <a:lstStyle/>
            <a:p>
              <a:endParaRPr/>
            </a:p>
          </p:txBody>
        </p:sp>
        <p:sp>
          <p:nvSpPr>
            <p:cNvPr id="351" name="object 351"/>
            <p:cNvSpPr/>
            <p:nvPr/>
          </p:nvSpPr>
          <p:spPr>
            <a:xfrm>
              <a:off x="6577330" y="1926335"/>
              <a:ext cx="3810" cy="148590"/>
            </a:xfrm>
            <a:custGeom>
              <a:avLst/>
              <a:gdLst/>
              <a:ahLst/>
              <a:cxnLst/>
              <a:rect l="l" t="t" r="r" b="b"/>
              <a:pathLst>
                <a:path w="3809" h="148589">
                  <a:moveTo>
                    <a:pt x="0" y="0"/>
                  </a:moveTo>
                  <a:lnTo>
                    <a:pt x="0" y="148336"/>
                  </a:lnTo>
                  <a:lnTo>
                    <a:pt x="3810" y="147574"/>
                  </a:lnTo>
                  <a:lnTo>
                    <a:pt x="3810" y="1524"/>
                  </a:lnTo>
                  <a:lnTo>
                    <a:pt x="0" y="0"/>
                  </a:lnTo>
                  <a:close/>
                </a:path>
              </a:pathLst>
            </a:custGeom>
            <a:solidFill>
              <a:srgbClr val="0A569B"/>
            </a:solidFill>
          </p:spPr>
          <p:txBody>
            <a:bodyPr wrap="square" lIns="0" tIns="0" rIns="0" bIns="0" rtlCol="0"/>
            <a:lstStyle/>
            <a:p>
              <a:endParaRPr/>
            </a:p>
          </p:txBody>
        </p:sp>
        <p:sp>
          <p:nvSpPr>
            <p:cNvPr id="352" name="object 352"/>
            <p:cNvSpPr/>
            <p:nvPr/>
          </p:nvSpPr>
          <p:spPr>
            <a:xfrm>
              <a:off x="6581140" y="1927859"/>
              <a:ext cx="3810" cy="146050"/>
            </a:xfrm>
            <a:custGeom>
              <a:avLst/>
              <a:gdLst/>
              <a:ahLst/>
              <a:cxnLst/>
              <a:rect l="l" t="t" r="r" b="b"/>
              <a:pathLst>
                <a:path w="3809" h="146050">
                  <a:moveTo>
                    <a:pt x="0" y="0"/>
                  </a:moveTo>
                  <a:lnTo>
                    <a:pt x="0" y="146050"/>
                  </a:lnTo>
                  <a:lnTo>
                    <a:pt x="3809" y="144144"/>
                  </a:lnTo>
                  <a:lnTo>
                    <a:pt x="3809" y="1269"/>
                  </a:lnTo>
                  <a:lnTo>
                    <a:pt x="0" y="0"/>
                  </a:lnTo>
                  <a:close/>
                </a:path>
              </a:pathLst>
            </a:custGeom>
            <a:solidFill>
              <a:srgbClr val="0B579D"/>
            </a:solidFill>
          </p:spPr>
          <p:txBody>
            <a:bodyPr wrap="square" lIns="0" tIns="0" rIns="0" bIns="0" rtlCol="0"/>
            <a:lstStyle/>
            <a:p>
              <a:endParaRPr/>
            </a:p>
          </p:txBody>
        </p:sp>
        <p:sp>
          <p:nvSpPr>
            <p:cNvPr id="353" name="object 353"/>
            <p:cNvSpPr/>
            <p:nvPr/>
          </p:nvSpPr>
          <p:spPr>
            <a:xfrm>
              <a:off x="6584950" y="1929129"/>
              <a:ext cx="3810" cy="142875"/>
            </a:xfrm>
            <a:custGeom>
              <a:avLst/>
              <a:gdLst/>
              <a:ahLst/>
              <a:cxnLst/>
              <a:rect l="l" t="t" r="r" b="b"/>
              <a:pathLst>
                <a:path w="3809" h="142875">
                  <a:moveTo>
                    <a:pt x="0" y="0"/>
                  </a:moveTo>
                  <a:lnTo>
                    <a:pt x="0" y="142874"/>
                  </a:lnTo>
                  <a:lnTo>
                    <a:pt x="3809" y="140969"/>
                  </a:lnTo>
                  <a:lnTo>
                    <a:pt x="3809" y="1269"/>
                  </a:lnTo>
                  <a:lnTo>
                    <a:pt x="0" y="0"/>
                  </a:lnTo>
                  <a:close/>
                </a:path>
              </a:pathLst>
            </a:custGeom>
            <a:solidFill>
              <a:srgbClr val="0B59A0"/>
            </a:solidFill>
          </p:spPr>
          <p:txBody>
            <a:bodyPr wrap="square" lIns="0" tIns="0" rIns="0" bIns="0" rtlCol="0"/>
            <a:lstStyle/>
            <a:p>
              <a:endParaRPr/>
            </a:p>
          </p:txBody>
        </p:sp>
        <p:sp>
          <p:nvSpPr>
            <p:cNvPr id="354" name="object 354"/>
            <p:cNvSpPr/>
            <p:nvPr/>
          </p:nvSpPr>
          <p:spPr>
            <a:xfrm>
              <a:off x="6588760" y="1930399"/>
              <a:ext cx="3810" cy="139700"/>
            </a:xfrm>
            <a:custGeom>
              <a:avLst/>
              <a:gdLst/>
              <a:ahLst/>
              <a:cxnLst/>
              <a:rect l="l" t="t" r="r" b="b"/>
              <a:pathLst>
                <a:path w="3809" h="139700">
                  <a:moveTo>
                    <a:pt x="0" y="0"/>
                  </a:moveTo>
                  <a:lnTo>
                    <a:pt x="0" y="139700"/>
                  </a:lnTo>
                  <a:lnTo>
                    <a:pt x="3810" y="138175"/>
                  </a:lnTo>
                  <a:lnTo>
                    <a:pt x="3810" y="1524"/>
                  </a:lnTo>
                  <a:lnTo>
                    <a:pt x="0" y="0"/>
                  </a:lnTo>
                  <a:close/>
                </a:path>
              </a:pathLst>
            </a:custGeom>
            <a:solidFill>
              <a:srgbClr val="0B5AA2"/>
            </a:solidFill>
          </p:spPr>
          <p:txBody>
            <a:bodyPr wrap="square" lIns="0" tIns="0" rIns="0" bIns="0" rtlCol="0"/>
            <a:lstStyle/>
            <a:p>
              <a:endParaRPr/>
            </a:p>
          </p:txBody>
        </p:sp>
        <p:sp>
          <p:nvSpPr>
            <p:cNvPr id="355" name="object 355"/>
            <p:cNvSpPr/>
            <p:nvPr/>
          </p:nvSpPr>
          <p:spPr>
            <a:xfrm>
              <a:off x="6592570" y="1931669"/>
              <a:ext cx="3810" cy="137160"/>
            </a:xfrm>
            <a:custGeom>
              <a:avLst/>
              <a:gdLst/>
              <a:ahLst/>
              <a:cxnLst/>
              <a:rect l="l" t="t" r="r" b="b"/>
              <a:pathLst>
                <a:path w="3809" h="137160">
                  <a:moveTo>
                    <a:pt x="939" y="0"/>
                  </a:moveTo>
                  <a:lnTo>
                    <a:pt x="0" y="0"/>
                  </a:lnTo>
                  <a:lnTo>
                    <a:pt x="0" y="1270"/>
                  </a:lnTo>
                  <a:lnTo>
                    <a:pt x="939" y="1270"/>
                  </a:lnTo>
                  <a:lnTo>
                    <a:pt x="939" y="0"/>
                  </a:lnTo>
                  <a:close/>
                </a:path>
                <a:path w="3809" h="137160">
                  <a:moveTo>
                    <a:pt x="3810" y="1282"/>
                  </a:moveTo>
                  <a:lnTo>
                    <a:pt x="0" y="1282"/>
                  </a:lnTo>
                  <a:lnTo>
                    <a:pt x="0" y="134620"/>
                  </a:lnTo>
                  <a:lnTo>
                    <a:pt x="0" y="135890"/>
                  </a:lnTo>
                  <a:lnTo>
                    <a:pt x="0" y="137160"/>
                  </a:lnTo>
                  <a:lnTo>
                    <a:pt x="952" y="137160"/>
                  </a:lnTo>
                  <a:lnTo>
                    <a:pt x="952" y="135890"/>
                  </a:lnTo>
                  <a:lnTo>
                    <a:pt x="3594" y="135890"/>
                  </a:lnTo>
                  <a:lnTo>
                    <a:pt x="3594" y="134620"/>
                  </a:lnTo>
                  <a:lnTo>
                    <a:pt x="3810" y="134620"/>
                  </a:lnTo>
                  <a:lnTo>
                    <a:pt x="3810" y="1282"/>
                  </a:lnTo>
                  <a:close/>
                </a:path>
              </a:pathLst>
            </a:custGeom>
            <a:solidFill>
              <a:srgbClr val="0B5BA4"/>
            </a:solidFill>
          </p:spPr>
          <p:txBody>
            <a:bodyPr wrap="square" lIns="0" tIns="0" rIns="0" bIns="0" rtlCol="0"/>
            <a:lstStyle/>
            <a:p>
              <a:endParaRPr/>
            </a:p>
          </p:txBody>
        </p:sp>
        <p:sp>
          <p:nvSpPr>
            <p:cNvPr id="356" name="object 356"/>
            <p:cNvSpPr/>
            <p:nvPr/>
          </p:nvSpPr>
          <p:spPr>
            <a:xfrm>
              <a:off x="6595110" y="1932939"/>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357" name="object 357"/>
            <p:cNvSpPr/>
            <p:nvPr/>
          </p:nvSpPr>
          <p:spPr>
            <a:xfrm>
              <a:off x="6598920" y="1935479"/>
              <a:ext cx="5080" cy="129539"/>
            </a:xfrm>
            <a:custGeom>
              <a:avLst/>
              <a:gdLst/>
              <a:ahLst/>
              <a:cxnLst/>
              <a:rect l="l" t="t" r="r" b="b"/>
              <a:pathLst>
                <a:path w="5079" h="129539">
                  <a:moveTo>
                    <a:pt x="5080" y="1270"/>
                  </a:moveTo>
                  <a:lnTo>
                    <a:pt x="1473" y="1270"/>
                  </a:lnTo>
                  <a:lnTo>
                    <a:pt x="1473" y="0"/>
                  </a:lnTo>
                  <a:lnTo>
                    <a:pt x="0" y="0"/>
                  </a:lnTo>
                  <a:lnTo>
                    <a:pt x="0" y="1270"/>
                  </a:lnTo>
                  <a:lnTo>
                    <a:pt x="0" y="127000"/>
                  </a:lnTo>
                  <a:lnTo>
                    <a:pt x="0" y="129540"/>
                  </a:lnTo>
                  <a:lnTo>
                    <a:pt x="2527" y="129540"/>
                  </a:lnTo>
                  <a:lnTo>
                    <a:pt x="2527" y="127000"/>
                  </a:lnTo>
                  <a:lnTo>
                    <a:pt x="5080" y="127000"/>
                  </a:lnTo>
                  <a:lnTo>
                    <a:pt x="5080" y="1270"/>
                  </a:lnTo>
                  <a:close/>
                </a:path>
              </a:pathLst>
            </a:custGeom>
            <a:solidFill>
              <a:srgbClr val="0B5EA9"/>
            </a:solidFill>
          </p:spPr>
          <p:txBody>
            <a:bodyPr wrap="square" lIns="0" tIns="0" rIns="0" bIns="0" rtlCol="0"/>
            <a:lstStyle/>
            <a:p>
              <a:endParaRPr/>
            </a:p>
          </p:txBody>
        </p:sp>
        <p:sp>
          <p:nvSpPr>
            <p:cNvPr id="358" name="object 358"/>
            <p:cNvSpPr/>
            <p:nvPr/>
          </p:nvSpPr>
          <p:spPr>
            <a:xfrm>
              <a:off x="6602730" y="1937765"/>
              <a:ext cx="3810" cy="125730"/>
            </a:xfrm>
            <a:custGeom>
              <a:avLst/>
              <a:gdLst/>
              <a:ahLst/>
              <a:cxnLst/>
              <a:rect l="l" t="t" r="r" b="b"/>
              <a:pathLst>
                <a:path w="3809" h="125730">
                  <a:moveTo>
                    <a:pt x="0" y="0"/>
                  </a:moveTo>
                  <a:lnTo>
                    <a:pt x="0" y="125221"/>
                  </a:lnTo>
                  <a:lnTo>
                    <a:pt x="3810" y="122935"/>
                  </a:lnTo>
                  <a:lnTo>
                    <a:pt x="3810" y="3048"/>
                  </a:lnTo>
                  <a:lnTo>
                    <a:pt x="0" y="0"/>
                  </a:lnTo>
                  <a:close/>
                </a:path>
              </a:pathLst>
            </a:custGeom>
            <a:solidFill>
              <a:srgbClr val="0C60AC"/>
            </a:solidFill>
          </p:spPr>
          <p:txBody>
            <a:bodyPr wrap="square" lIns="0" tIns="0" rIns="0" bIns="0" rtlCol="0"/>
            <a:lstStyle/>
            <a:p>
              <a:endParaRPr/>
            </a:p>
          </p:txBody>
        </p:sp>
        <p:sp>
          <p:nvSpPr>
            <p:cNvPr id="359" name="object 359"/>
            <p:cNvSpPr/>
            <p:nvPr/>
          </p:nvSpPr>
          <p:spPr>
            <a:xfrm>
              <a:off x="6606540" y="194055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60" name="object 360"/>
            <p:cNvSpPr/>
            <p:nvPr/>
          </p:nvSpPr>
          <p:spPr>
            <a:xfrm>
              <a:off x="6610350" y="1944369"/>
              <a:ext cx="3810" cy="113030"/>
            </a:xfrm>
            <a:custGeom>
              <a:avLst/>
              <a:gdLst/>
              <a:ahLst/>
              <a:cxnLst/>
              <a:rect l="l" t="t" r="r" b="b"/>
              <a:pathLst>
                <a:path w="3809" h="113030">
                  <a:moveTo>
                    <a:pt x="0" y="0"/>
                  </a:moveTo>
                  <a:lnTo>
                    <a:pt x="0" y="113029"/>
                  </a:lnTo>
                  <a:lnTo>
                    <a:pt x="3809" y="109220"/>
                  </a:lnTo>
                  <a:lnTo>
                    <a:pt x="3809" y="3809"/>
                  </a:lnTo>
                  <a:lnTo>
                    <a:pt x="0" y="0"/>
                  </a:lnTo>
                  <a:close/>
                </a:path>
              </a:pathLst>
            </a:custGeom>
            <a:solidFill>
              <a:srgbClr val="0C62B1"/>
            </a:solidFill>
          </p:spPr>
          <p:txBody>
            <a:bodyPr wrap="square" lIns="0" tIns="0" rIns="0" bIns="0" rtlCol="0"/>
            <a:lstStyle/>
            <a:p>
              <a:endParaRPr/>
            </a:p>
          </p:txBody>
        </p:sp>
        <p:sp>
          <p:nvSpPr>
            <p:cNvPr id="361" name="object 361"/>
            <p:cNvSpPr/>
            <p:nvPr/>
          </p:nvSpPr>
          <p:spPr>
            <a:xfrm>
              <a:off x="6614160" y="194817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62" name="object 362"/>
            <p:cNvSpPr/>
            <p:nvPr/>
          </p:nvSpPr>
          <p:spPr>
            <a:xfrm>
              <a:off x="6617970" y="1951989"/>
              <a:ext cx="3810" cy="97790"/>
            </a:xfrm>
            <a:custGeom>
              <a:avLst/>
              <a:gdLst/>
              <a:ahLst/>
              <a:cxnLst/>
              <a:rect l="l" t="t" r="r" b="b"/>
              <a:pathLst>
                <a:path w="3809" h="97789">
                  <a:moveTo>
                    <a:pt x="0" y="0"/>
                  </a:moveTo>
                  <a:lnTo>
                    <a:pt x="0" y="97789"/>
                  </a:lnTo>
                  <a:lnTo>
                    <a:pt x="3809" y="91439"/>
                  </a:lnTo>
                  <a:lnTo>
                    <a:pt x="3809" y="3809"/>
                  </a:lnTo>
                  <a:lnTo>
                    <a:pt x="0" y="0"/>
                  </a:lnTo>
                  <a:close/>
                </a:path>
              </a:pathLst>
            </a:custGeom>
            <a:solidFill>
              <a:srgbClr val="0C66B6"/>
            </a:solidFill>
          </p:spPr>
          <p:txBody>
            <a:bodyPr wrap="square" lIns="0" tIns="0" rIns="0" bIns="0" rtlCol="0"/>
            <a:lstStyle/>
            <a:p>
              <a:endParaRPr/>
            </a:p>
          </p:txBody>
        </p:sp>
        <p:sp>
          <p:nvSpPr>
            <p:cNvPr id="363" name="object 363"/>
            <p:cNvSpPr/>
            <p:nvPr/>
          </p:nvSpPr>
          <p:spPr>
            <a:xfrm>
              <a:off x="6621780" y="1955799"/>
              <a:ext cx="3810" cy="87630"/>
            </a:xfrm>
            <a:custGeom>
              <a:avLst/>
              <a:gdLst/>
              <a:ahLst/>
              <a:cxnLst/>
              <a:rect l="l" t="t" r="r" b="b"/>
              <a:pathLst>
                <a:path w="3809" h="87630">
                  <a:moveTo>
                    <a:pt x="0" y="0"/>
                  </a:moveTo>
                  <a:lnTo>
                    <a:pt x="0" y="87630"/>
                  </a:lnTo>
                  <a:lnTo>
                    <a:pt x="3810" y="81279"/>
                  </a:lnTo>
                  <a:lnTo>
                    <a:pt x="3810" y="7620"/>
                  </a:lnTo>
                  <a:lnTo>
                    <a:pt x="0" y="0"/>
                  </a:lnTo>
                  <a:close/>
                </a:path>
              </a:pathLst>
            </a:custGeom>
            <a:solidFill>
              <a:srgbClr val="0D67B8"/>
            </a:solidFill>
          </p:spPr>
          <p:txBody>
            <a:bodyPr wrap="square" lIns="0" tIns="0" rIns="0" bIns="0" rtlCol="0"/>
            <a:lstStyle/>
            <a:p>
              <a:endParaRPr/>
            </a:p>
          </p:txBody>
        </p:sp>
        <p:sp>
          <p:nvSpPr>
            <p:cNvPr id="364" name="object 364"/>
            <p:cNvSpPr/>
            <p:nvPr/>
          </p:nvSpPr>
          <p:spPr>
            <a:xfrm>
              <a:off x="6625590" y="1963419"/>
              <a:ext cx="3810" cy="113030"/>
            </a:xfrm>
            <a:custGeom>
              <a:avLst/>
              <a:gdLst/>
              <a:ahLst/>
              <a:cxnLst/>
              <a:rect l="l" t="t" r="r" b="b"/>
              <a:pathLst>
                <a:path w="3809" h="113030">
                  <a:moveTo>
                    <a:pt x="3809" y="67309"/>
                  </a:moveTo>
                  <a:lnTo>
                    <a:pt x="0" y="73659"/>
                  </a:lnTo>
                  <a:lnTo>
                    <a:pt x="0" y="113029"/>
                  </a:lnTo>
                  <a:lnTo>
                    <a:pt x="3809" y="113029"/>
                  </a:lnTo>
                  <a:lnTo>
                    <a:pt x="3809" y="67309"/>
                  </a:lnTo>
                  <a:close/>
                </a:path>
                <a:path w="3809" h="113030">
                  <a:moveTo>
                    <a:pt x="0" y="0"/>
                  </a:moveTo>
                  <a:lnTo>
                    <a:pt x="0" y="73659"/>
                  </a:lnTo>
                  <a:lnTo>
                    <a:pt x="3809" y="67309"/>
                  </a:lnTo>
                  <a:lnTo>
                    <a:pt x="3809" y="5079"/>
                  </a:lnTo>
                  <a:lnTo>
                    <a:pt x="0" y="0"/>
                  </a:lnTo>
                  <a:close/>
                </a:path>
              </a:pathLst>
            </a:custGeom>
            <a:solidFill>
              <a:srgbClr val="0D68BB"/>
            </a:solidFill>
          </p:spPr>
          <p:txBody>
            <a:bodyPr wrap="square" lIns="0" tIns="0" rIns="0" bIns="0" rtlCol="0"/>
            <a:lstStyle/>
            <a:p>
              <a:endParaRPr/>
            </a:p>
          </p:txBody>
        </p:sp>
        <p:sp>
          <p:nvSpPr>
            <p:cNvPr id="365" name="object 365"/>
            <p:cNvSpPr/>
            <p:nvPr/>
          </p:nvSpPr>
          <p:spPr>
            <a:xfrm>
              <a:off x="6628130" y="1966806"/>
              <a:ext cx="5080" cy="66040"/>
            </a:xfrm>
            <a:custGeom>
              <a:avLst/>
              <a:gdLst/>
              <a:ahLst/>
              <a:cxnLst/>
              <a:rect l="l" t="t" r="r" b="b"/>
              <a:pathLst>
                <a:path w="5079" h="66039">
                  <a:moveTo>
                    <a:pt x="0" y="0"/>
                  </a:moveTo>
                  <a:lnTo>
                    <a:pt x="0" y="66040"/>
                  </a:lnTo>
                  <a:lnTo>
                    <a:pt x="1270" y="63923"/>
                  </a:lnTo>
                  <a:lnTo>
                    <a:pt x="2540" y="56303"/>
                  </a:lnTo>
                  <a:lnTo>
                    <a:pt x="5079" y="49953"/>
                  </a:lnTo>
                  <a:lnTo>
                    <a:pt x="5079" y="18203"/>
                  </a:lnTo>
                  <a:lnTo>
                    <a:pt x="2540" y="10583"/>
                  </a:lnTo>
                  <a:lnTo>
                    <a:pt x="1270" y="1693"/>
                  </a:lnTo>
                  <a:lnTo>
                    <a:pt x="0" y="0"/>
                  </a:lnTo>
                  <a:close/>
                </a:path>
              </a:pathLst>
            </a:custGeom>
            <a:solidFill>
              <a:srgbClr val="0D69BD"/>
            </a:solidFill>
          </p:spPr>
          <p:txBody>
            <a:bodyPr wrap="square" lIns="0" tIns="0" rIns="0" bIns="0" rtlCol="0"/>
            <a:lstStyle/>
            <a:p>
              <a:endParaRPr/>
            </a:p>
          </p:txBody>
        </p:sp>
        <p:sp>
          <p:nvSpPr>
            <p:cNvPr id="366" name="object 366"/>
            <p:cNvSpPr/>
            <p:nvPr/>
          </p:nvSpPr>
          <p:spPr>
            <a:xfrm>
              <a:off x="6631940" y="1981199"/>
              <a:ext cx="2540" cy="38735"/>
            </a:xfrm>
            <a:custGeom>
              <a:avLst/>
              <a:gdLst/>
              <a:ahLst/>
              <a:cxnLst/>
              <a:rect l="l" t="t" r="r" b="b"/>
              <a:pathLst>
                <a:path w="2540" h="38735">
                  <a:moveTo>
                    <a:pt x="0" y="0"/>
                  </a:moveTo>
                  <a:lnTo>
                    <a:pt x="0" y="38734"/>
                  </a:lnTo>
                  <a:lnTo>
                    <a:pt x="1269" y="35559"/>
                  </a:lnTo>
                  <a:lnTo>
                    <a:pt x="2539" y="25399"/>
                  </a:lnTo>
                  <a:lnTo>
                    <a:pt x="2539" y="11429"/>
                  </a:lnTo>
                  <a:lnTo>
                    <a:pt x="1269" y="3809"/>
                  </a:lnTo>
                  <a:lnTo>
                    <a:pt x="0" y="0"/>
                  </a:lnTo>
                  <a:close/>
                </a:path>
              </a:pathLst>
            </a:custGeom>
            <a:solidFill>
              <a:srgbClr val="0D6BC0"/>
            </a:solidFill>
          </p:spPr>
          <p:txBody>
            <a:bodyPr wrap="square" lIns="0" tIns="0" rIns="0" bIns="0" rtlCol="0"/>
            <a:lstStyle/>
            <a:p>
              <a:endParaRPr/>
            </a:p>
          </p:txBody>
        </p:sp>
        <p:sp>
          <p:nvSpPr>
            <p:cNvPr id="367" name="object 367"/>
            <p:cNvSpPr/>
            <p:nvPr/>
          </p:nvSpPr>
          <p:spPr>
            <a:xfrm>
              <a:off x="6482080" y="192404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368" name="object 368"/>
            <p:cNvSpPr/>
            <p:nvPr/>
          </p:nvSpPr>
          <p:spPr>
            <a:xfrm>
              <a:off x="6775450" y="196214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369" name="object 369"/>
            <p:cNvSpPr/>
            <p:nvPr/>
          </p:nvSpPr>
          <p:spPr>
            <a:xfrm>
              <a:off x="6775450" y="196214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70" name="object 370"/>
          <p:cNvGrpSpPr/>
          <p:nvPr/>
        </p:nvGrpSpPr>
        <p:grpSpPr>
          <a:xfrm>
            <a:off x="8751978" y="1633628"/>
            <a:ext cx="85725" cy="85725"/>
            <a:chOff x="7227977" y="1633627"/>
            <a:chExt cx="85725" cy="85725"/>
          </a:xfrm>
        </p:grpSpPr>
        <p:sp>
          <p:nvSpPr>
            <p:cNvPr id="371" name="object 371"/>
            <p:cNvSpPr/>
            <p:nvPr/>
          </p:nvSpPr>
          <p:spPr>
            <a:xfrm>
              <a:off x="7232649" y="1638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72" name="object 372"/>
            <p:cNvSpPr/>
            <p:nvPr/>
          </p:nvSpPr>
          <p:spPr>
            <a:xfrm>
              <a:off x="7232649" y="1638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73" name="object 373"/>
          <p:cNvGrpSpPr/>
          <p:nvPr/>
        </p:nvGrpSpPr>
        <p:grpSpPr>
          <a:xfrm>
            <a:off x="8523378" y="1481228"/>
            <a:ext cx="85725" cy="85725"/>
            <a:chOff x="6999377" y="1481227"/>
            <a:chExt cx="85725" cy="85725"/>
          </a:xfrm>
        </p:grpSpPr>
        <p:sp>
          <p:nvSpPr>
            <p:cNvPr id="374" name="object 374"/>
            <p:cNvSpPr/>
            <p:nvPr/>
          </p:nvSpPr>
          <p:spPr>
            <a:xfrm>
              <a:off x="7004049" y="148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75" name="object 375"/>
            <p:cNvSpPr/>
            <p:nvPr/>
          </p:nvSpPr>
          <p:spPr>
            <a:xfrm>
              <a:off x="7004049" y="148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76" name="object 376"/>
          <p:cNvGrpSpPr/>
          <p:nvPr/>
        </p:nvGrpSpPr>
        <p:grpSpPr>
          <a:xfrm>
            <a:off x="8447178" y="1328828"/>
            <a:ext cx="85725" cy="85725"/>
            <a:chOff x="6923177" y="1328827"/>
            <a:chExt cx="85725" cy="85725"/>
          </a:xfrm>
        </p:grpSpPr>
        <p:sp>
          <p:nvSpPr>
            <p:cNvPr id="377" name="object 377"/>
            <p:cNvSpPr/>
            <p:nvPr/>
          </p:nvSpPr>
          <p:spPr>
            <a:xfrm>
              <a:off x="6927849" y="133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78" name="object 378"/>
            <p:cNvSpPr/>
            <p:nvPr/>
          </p:nvSpPr>
          <p:spPr>
            <a:xfrm>
              <a:off x="6927849" y="133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79" name="object 379"/>
          <p:cNvGrpSpPr/>
          <p:nvPr/>
        </p:nvGrpSpPr>
        <p:grpSpPr>
          <a:xfrm>
            <a:off x="8377328" y="1627278"/>
            <a:ext cx="85725" cy="85725"/>
            <a:chOff x="6853327" y="1627277"/>
            <a:chExt cx="85725" cy="85725"/>
          </a:xfrm>
        </p:grpSpPr>
        <p:sp>
          <p:nvSpPr>
            <p:cNvPr id="380" name="object 380"/>
            <p:cNvSpPr/>
            <p:nvPr/>
          </p:nvSpPr>
          <p:spPr>
            <a:xfrm>
              <a:off x="6857999" y="16319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81" name="object 381"/>
            <p:cNvSpPr/>
            <p:nvPr/>
          </p:nvSpPr>
          <p:spPr>
            <a:xfrm>
              <a:off x="6857999" y="16319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82" name="object 382"/>
          <p:cNvGrpSpPr/>
          <p:nvPr/>
        </p:nvGrpSpPr>
        <p:grpSpPr>
          <a:xfrm>
            <a:off x="8370978" y="1779678"/>
            <a:ext cx="238125" cy="269875"/>
            <a:chOff x="6846977" y="1779677"/>
            <a:chExt cx="238125" cy="269875"/>
          </a:xfrm>
        </p:grpSpPr>
        <p:sp>
          <p:nvSpPr>
            <p:cNvPr id="383" name="object 383"/>
            <p:cNvSpPr/>
            <p:nvPr/>
          </p:nvSpPr>
          <p:spPr>
            <a:xfrm>
              <a:off x="6921499" y="1784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84" name="object 384"/>
            <p:cNvSpPr/>
            <p:nvPr/>
          </p:nvSpPr>
          <p:spPr>
            <a:xfrm>
              <a:off x="6921499" y="1784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385" name="object 385"/>
            <p:cNvSpPr/>
            <p:nvPr/>
          </p:nvSpPr>
          <p:spPr>
            <a:xfrm>
              <a:off x="7004049" y="18732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86" name="object 386"/>
            <p:cNvSpPr/>
            <p:nvPr/>
          </p:nvSpPr>
          <p:spPr>
            <a:xfrm>
              <a:off x="7004049" y="18732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387" name="object 387"/>
            <p:cNvSpPr/>
            <p:nvPr/>
          </p:nvSpPr>
          <p:spPr>
            <a:xfrm>
              <a:off x="6851649" y="1968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88" name="object 388"/>
            <p:cNvSpPr/>
            <p:nvPr/>
          </p:nvSpPr>
          <p:spPr>
            <a:xfrm>
              <a:off x="6851649" y="1968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89" name="object 389"/>
          <p:cNvGrpSpPr/>
          <p:nvPr/>
        </p:nvGrpSpPr>
        <p:grpSpPr>
          <a:xfrm>
            <a:off x="8529728" y="2103528"/>
            <a:ext cx="85725" cy="85725"/>
            <a:chOff x="7005727" y="2103527"/>
            <a:chExt cx="85725" cy="85725"/>
          </a:xfrm>
        </p:grpSpPr>
        <p:sp>
          <p:nvSpPr>
            <p:cNvPr id="390" name="object 390"/>
            <p:cNvSpPr/>
            <p:nvPr/>
          </p:nvSpPr>
          <p:spPr>
            <a:xfrm>
              <a:off x="7010399" y="21081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91" name="object 391"/>
            <p:cNvSpPr/>
            <p:nvPr/>
          </p:nvSpPr>
          <p:spPr>
            <a:xfrm>
              <a:off x="7010399" y="21081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92" name="object 392"/>
          <p:cNvGrpSpPr/>
          <p:nvPr/>
        </p:nvGrpSpPr>
        <p:grpSpPr>
          <a:xfrm>
            <a:off x="8529728" y="1316128"/>
            <a:ext cx="85725" cy="85725"/>
            <a:chOff x="7005727" y="1316127"/>
            <a:chExt cx="85725" cy="85725"/>
          </a:xfrm>
        </p:grpSpPr>
        <p:sp>
          <p:nvSpPr>
            <p:cNvPr id="393" name="object 393"/>
            <p:cNvSpPr/>
            <p:nvPr/>
          </p:nvSpPr>
          <p:spPr>
            <a:xfrm>
              <a:off x="7010399" y="1320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394" name="object 394"/>
            <p:cNvSpPr/>
            <p:nvPr/>
          </p:nvSpPr>
          <p:spPr>
            <a:xfrm>
              <a:off x="7010399" y="1320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95" name="object 395"/>
          <p:cNvGrpSpPr/>
          <p:nvPr/>
        </p:nvGrpSpPr>
        <p:grpSpPr>
          <a:xfrm>
            <a:off x="8605928" y="1481228"/>
            <a:ext cx="85725" cy="85725"/>
            <a:chOff x="7081927" y="1481227"/>
            <a:chExt cx="85725" cy="85725"/>
          </a:xfrm>
        </p:grpSpPr>
        <p:sp>
          <p:nvSpPr>
            <p:cNvPr id="396" name="object 396"/>
            <p:cNvSpPr/>
            <p:nvPr/>
          </p:nvSpPr>
          <p:spPr>
            <a:xfrm>
              <a:off x="7086599" y="148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397" name="object 397"/>
            <p:cNvSpPr/>
            <p:nvPr/>
          </p:nvSpPr>
          <p:spPr>
            <a:xfrm>
              <a:off x="7086599" y="148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98" name="object 398"/>
          <p:cNvGrpSpPr/>
          <p:nvPr/>
        </p:nvGrpSpPr>
        <p:grpSpPr>
          <a:xfrm>
            <a:off x="8834528" y="1639978"/>
            <a:ext cx="85725" cy="85725"/>
            <a:chOff x="7310527" y="1639977"/>
            <a:chExt cx="85725" cy="85725"/>
          </a:xfrm>
        </p:grpSpPr>
        <p:sp>
          <p:nvSpPr>
            <p:cNvPr id="399" name="object 399"/>
            <p:cNvSpPr/>
            <p:nvPr/>
          </p:nvSpPr>
          <p:spPr>
            <a:xfrm>
              <a:off x="7315199" y="16446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400" name="object 400"/>
            <p:cNvSpPr/>
            <p:nvPr/>
          </p:nvSpPr>
          <p:spPr>
            <a:xfrm>
              <a:off x="7315199" y="16446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01" name="object 401"/>
          <p:cNvGrpSpPr/>
          <p:nvPr/>
        </p:nvGrpSpPr>
        <p:grpSpPr>
          <a:xfrm>
            <a:off x="8453528" y="1627278"/>
            <a:ext cx="85725" cy="85725"/>
            <a:chOff x="6929527" y="1627277"/>
            <a:chExt cx="85725" cy="85725"/>
          </a:xfrm>
        </p:grpSpPr>
        <p:sp>
          <p:nvSpPr>
            <p:cNvPr id="402" name="object 402"/>
            <p:cNvSpPr/>
            <p:nvPr/>
          </p:nvSpPr>
          <p:spPr>
            <a:xfrm>
              <a:off x="6934199" y="16319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403" name="object 403"/>
            <p:cNvSpPr/>
            <p:nvPr/>
          </p:nvSpPr>
          <p:spPr>
            <a:xfrm>
              <a:off x="6934199" y="16319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04" name="object 404"/>
          <p:cNvGrpSpPr/>
          <p:nvPr/>
        </p:nvGrpSpPr>
        <p:grpSpPr>
          <a:xfrm>
            <a:off x="8453528" y="1766978"/>
            <a:ext cx="238125" cy="295275"/>
            <a:chOff x="6929527" y="1766977"/>
            <a:chExt cx="238125" cy="295275"/>
          </a:xfrm>
        </p:grpSpPr>
        <p:sp>
          <p:nvSpPr>
            <p:cNvPr id="405" name="object 405"/>
            <p:cNvSpPr/>
            <p:nvPr/>
          </p:nvSpPr>
          <p:spPr>
            <a:xfrm>
              <a:off x="6997699" y="17716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406" name="object 406"/>
            <p:cNvSpPr/>
            <p:nvPr/>
          </p:nvSpPr>
          <p:spPr>
            <a:xfrm>
              <a:off x="6997699" y="17716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407" name="object 407"/>
            <p:cNvSpPr/>
            <p:nvPr/>
          </p:nvSpPr>
          <p:spPr>
            <a:xfrm>
              <a:off x="7086599" y="18859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408" name="object 408"/>
            <p:cNvSpPr/>
            <p:nvPr/>
          </p:nvSpPr>
          <p:spPr>
            <a:xfrm>
              <a:off x="7086599" y="18859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409" name="object 409"/>
            <p:cNvSpPr/>
            <p:nvPr/>
          </p:nvSpPr>
          <p:spPr>
            <a:xfrm>
              <a:off x="6934199" y="19811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410" name="object 410"/>
            <p:cNvSpPr/>
            <p:nvPr/>
          </p:nvSpPr>
          <p:spPr>
            <a:xfrm>
              <a:off x="6934199" y="19811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11" name="object 411"/>
          <p:cNvGrpSpPr/>
          <p:nvPr/>
        </p:nvGrpSpPr>
        <p:grpSpPr>
          <a:xfrm>
            <a:off x="8605928" y="2128928"/>
            <a:ext cx="85725" cy="85725"/>
            <a:chOff x="7081927" y="2128927"/>
            <a:chExt cx="85725" cy="85725"/>
          </a:xfrm>
        </p:grpSpPr>
        <p:sp>
          <p:nvSpPr>
            <p:cNvPr id="412" name="object 412"/>
            <p:cNvSpPr/>
            <p:nvPr/>
          </p:nvSpPr>
          <p:spPr>
            <a:xfrm>
              <a:off x="7086599" y="21335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413" name="object 413"/>
            <p:cNvSpPr/>
            <p:nvPr/>
          </p:nvSpPr>
          <p:spPr>
            <a:xfrm>
              <a:off x="7086599" y="21335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414" name="object 414"/>
          <p:cNvSpPr/>
          <p:nvPr/>
        </p:nvSpPr>
        <p:spPr>
          <a:xfrm>
            <a:off x="8001000" y="12192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415" name="object 415"/>
          <p:cNvGrpSpPr/>
          <p:nvPr/>
        </p:nvGrpSpPr>
        <p:grpSpPr>
          <a:xfrm>
            <a:off x="8072528" y="2509928"/>
            <a:ext cx="377825" cy="161925"/>
            <a:chOff x="6548527" y="2509927"/>
            <a:chExt cx="377825" cy="161925"/>
          </a:xfrm>
        </p:grpSpPr>
        <p:sp>
          <p:nvSpPr>
            <p:cNvPr id="416" name="object 416"/>
            <p:cNvSpPr/>
            <p:nvPr/>
          </p:nvSpPr>
          <p:spPr>
            <a:xfrm>
              <a:off x="6553199" y="2567939"/>
              <a:ext cx="2540" cy="45720"/>
            </a:xfrm>
            <a:custGeom>
              <a:avLst/>
              <a:gdLst/>
              <a:ahLst/>
              <a:cxnLst/>
              <a:rect l="l" t="t" r="r" b="b"/>
              <a:pathLst>
                <a:path w="2540" h="45719">
                  <a:moveTo>
                    <a:pt x="2540" y="0"/>
                  </a:moveTo>
                  <a:lnTo>
                    <a:pt x="0" y="15239"/>
                  </a:lnTo>
                  <a:lnTo>
                    <a:pt x="0" y="30480"/>
                  </a:lnTo>
                  <a:lnTo>
                    <a:pt x="2540" y="45720"/>
                  </a:lnTo>
                  <a:lnTo>
                    <a:pt x="2540" y="0"/>
                  </a:lnTo>
                  <a:close/>
                </a:path>
              </a:pathLst>
            </a:custGeom>
            <a:solidFill>
              <a:srgbClr val="06335B"/>
            </a:solidFill>
          </p:spPr>
          <p:txBody>
            <a:bodyPr wrap="square" lIns="0" tIns="0" rIns="0" bIns="0" rtlCol="0"/>
            <a:lstStyle/>
            <a:p>
              <a:endParaRPr/>
            </a:p>
          </p:txBody>
        </p:sp>
        <p:sp>
          <p:nvSpPr>
            <p:cNvPr id="417" name="object 417"/>
            <p:cNvSpPr/>
            <p:nvPr/>
          </p:nvSpPr>
          <p:spPr>
            <a:xfrm>
              <a:off x="6555739" y="2556509"/>
              <a:ext cx="3810" cy="67945"/>
            </a:xfrm>
            <a:custGeom>
              <a:avLst/>
              <a:gdLst/>
              <a:ahLst/>
              <a:cxnLst/>
              <a:rect l="l" t="t" r="r" b="b"/>
              <a:pathLst>
                <a:path w="3809" h="67944">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18" name="object 418"/>
            <p:cNvSpPr/>
            <p:nvPr/>
          </p:nvSpPr>
          <p:spPr>
            <a:xfrm>
              <a:off x="6559549" y="25501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19" name="object 419"/>
            <p:cNvSpPr/>
            <p:nvPr/>
          </p:nvSpPr>
          <p:spPr>
            <a:xfrm>
              <a:off x="6563359" y="2545079"/>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420" name="object 420"/>
            <p:cNvSpPr/>
            <p:nvPr/>
          </p:nvSpPr>
          <p:spPr>
            <a:xfrm>
              <a:off x="6567169" y="2539364"/>
              <a:ext cx="3810" cy="102235"/>
            </a:xfrm>
            <a:custGeom>
              <a:avLst/>
              <a:gdLst/>
              <a:ahLst/>
              <a:cxnLst/>
              <a:rect l="l" t="t" r="r" b="b"/>
              <a:pathLst>
                <a:path w="3809" h="102235">
                  <a:moveTo>
                    <a:pt x="3809" y="0"/>
                  </a:moveTo>
                  <a:lnTo>
                    <a:pt x="2539" y="635"/>
                  </a:lnTo>
                  <a:lnTo>
                    <a:pt x="0" y="5714"/>
                  </a:lnTo>
                  <a:lnTo>
                    <a:pt x="0" y="96731"/>
                  </a:lnTo>
                  <a:lnTo>
                    <a:pt x="2539" y="100964"/>
                  </a:lnTo>
                  <a:lnTo>
                    <a:pt x="3809" y="102235"/>
                  </a:lnTo>
                  <a:lnTo>
                    <a:pt x="3809" y="0"/>
                  </a:lnTo>
                  <a:close/>
                </a:path>
              </a:pathLst>
            </a:custGeom>
            <a:solidFill>
              <a:srgbClr val="063764"/>
            </a:solidFill>
          </p:spPr>
          <p:txBody>
            <a:bodyPr wrap="square" lIns="0" tIns="0" rIns="0" bIns="0" rtlCol="0"/>
            <a:lstStyle/>
            <a:p>
              <a:endParaRPr/>
            </a:p>
          </p:txBody>
        </p:sp>
        <p:sp>
          <p:nvSpPr>
            <p:cNvPr id="421" name="object 421"/>
            <p:cNvSpPr/>
            <p:nvPr/>
          </p:nvSpPr>
          <p:spPr>
            <a:xfrm>
              <a:off x="6570979" y="2537459"/>
              <a:ext cx="3810" cy="107950"/>
            </a:xfrm>
            <a:custGeom>
              <a:avLst/>
              <a:gdLst/>
              <a:ahLst/>
              <a:cxnLst/>
              <a:rect l="l" t="t" r="r" b="b"/>
              <a:pathLst>
                <a:path w="3809" h="107950">
                  <a:moveTo>
                    <a:pt x="3810" y="0"/>
                  </a:moveTo>
                  <a:lnTo>
                    <a:pt x="0" y="1904"/>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422" name="object 422"/>
            <p:cNvSpPr/>
            <p:nvPr/>
          </p:nvSpPr>
          <p:spPr>
            <a:xfrm>
              <a:off x="6573520" y="2534919"/>
              <a:ext cx="3810" cy="113030"/>
            </a:xfrm>
            <a:custGeom>
              <a:avLst/>
              <a:gdLst/>
              <a:ahLst/>
              <a:cxnLst/>
              <a:rect l="l" t="t" r="r" b="b"/>
              <a:pathLst>
                <a:path w="3809" h="113030">
                  <a:moveTo>
                    <a:pt x="3810" y="0"/>
                  </a:moveTo>
                  <a:lnTo>
                    <a:pt x="2540" y="0"/>
                  </a:lnTo>
                  <a:lnTo>
                    <a:pt x="2540" y="2540"/>
                  </a:lnTo>
                  <a:lnTo>
                    <a:pt x="0" y="2540"/>
                  </a:lnTo>
                  <a:lnTo>
                    <a:pt x="0" y="109220"/>
                  </a:lnTo>
                  <a:lnTo>
                    <a:pt x="1905" y="109220"/>
                  </a:lnTo>
                  <a:lnTo>
                    <a:pt x="1905" y="113030"/>
                  </a:lnTo>
                  <a:lnTo>
                    <a:pt x="3810" y="113030"/>
                  </a:lnTo>
                  <a:lnTo>
                    <a:pt x="3810" y="109220"/>
                  </a:lnTo>
                  <a:lnTo>
                    <a:pt x="3810" y="2540"/>
                  </a:lnTo>
                  <a:lnTo>
                    <a:pt x="3810" y="0"/>
                  </a:lnTo>
                  <a:close/>
                </a:path>
              </a:pathLst>
            </a:custGeom>
            <a:solidFill>
              <a:srgbClr val="073A69"/>
            </a:solidFill>
          </p:spPr>
          <p:txBody>
            <a:bodyPr wrap="square" lIns="0" tIns="0" rIns="0" bIns="0" rtlCol="0"/>
            <a:lstStyle/>
            <a:p>
              <a:endParaRPr/>
            </a:p>
          </p:txBody>
        </p:sp>
        <p:sp>
          <p:nvSpPr>
            <p:cNvPr id="423" name="object 423"/>
            <p:cNvSpPr/>
            <p:nvPr/>
          </p:nvSpPr>
          <p:spPr>
            <a:xfrm>
              <a:off x="6577330" y="25311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B"/>
            </a:solidFill>
          </p:spPr>
          <p:txBody>
            <a:bodyPr wrap="square" lIns="0" tIns="0" rIns="0" bIns="0" rtlCol="0"/>
            <a:lstStyle/>
            <a:p>
              <a:endParaRPr/>
            </a:p>
          </p:txBody>
        </p:sp>
        <p:sp>
          <p:nvSpPr>
            <p:cNvPr id="424" name="object 424"/>
            <p:cNvSpPr/>
            <p:nvPr/>
          </p:nvSpPr>
          <p:spPr>
            <a:xfrm>
              <a:off x="6581139" y="25272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425" name="object 425"/>
            <p:cNvSpPr/>
            <p:nvPr/>
          </p:nvSpPr>
          <p:spPr>
            <a:xfrm>
              <a:off x="6584949" y="2525394"/>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426" name="object 426"/>
            <p:cNvSpPr/>
            <p:nvPr/>
          </p:nvSpPr>
          <p:spPr>
            <a:xfrm>
              <a:off x="6588759" y="2523489"/>
              <a:ext cx="3810" cy="134620"/>
            </a:xfrm>
            <a:custGeom>
              <a:avLst/>
              <a:gdLst/>
              <a:ahLst/>
              <a:cxnLst/>
              <a:rect l="l" t="t" r="r" b="b"/>
              <a:pathLst>
                <a:path w="3809" h="134619">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427" name="object 427"/>
            <p:cNvSpPr/>
            <p:nvPr/>
          </p:nvSpPr>
          <p:spPr>
            <a:xfrm>
              <a:off x="6592569" y="2521965"/>
              <a:ext cx="3810" cy="138430"/>
            </a:xfrm>
            <a:custGeom>
              <a:avLst/>
              <a:gdLst/>
              <a:ahLst/>
              <a:cxnLst/>
              <a:rect l="l" t="t" r="r" b="b"/>
              <a:pathLst>
                <a:path w="3809" h="138430">
                  <a:moveTo>
                    <a:pt x="3809" y="0"/>
                  </a:moveTo>
                  <a:lnTo>
                    <a:pt x="0" y="1523"/>
                  </a:lnTo>
                  <a:lnTo>
                    <a:pt x="0" y="136143"/>
                  </a:lnTo>
                  <a:lnTo>
                    <a:pt x="3809" y="138429"/>
                  </a:lnTo>
                  <a:lnTo>
                    <a:pt x="3809" y="0"/>
                  </a:lnTo>
                  <a:close/>
                </a:path>
              </a:pathLst>
            </a:custGeom>
            <a:solidFill>
              <a:srgbClr val="084175"/>
            </a:solidFill>
          </p:spPr>
          <p:txBody>
            <a:bodyPr wrap="square" lIns="0" tIns="0" rIns="0" bIns="0" rtlCol="0"/>
            <a:lstStyle/>
            <a:p>
              <a:endParaRPr/>
            </a:p>
          </p:txBody>
        </p:sp>
        <p:sp>
          <p:nvSpPr>
            <p:cNvPr id="428" name="object 428"/>
            <p:cNvSpPr/>
            <p:nvPr/>
          </p:nvSpPr>
          <p:spPr>
            <a:xfrm>
              <a:off x="6595109" y="2520949"/>
              <a:ext cx="3810" cy="140970"/>
            </a:xfrm>
            <a:custGeom>
              <a:avLst/>
              <a:gdLst/>
              <a:ahLst/>
              <a:cxnLst/>
              <a:rect l="l" t="t" r="r" b="b"/>
              <a:pathLst>
                <a:path w="3809" h="140969">
                  <a:moveTo>
                    <a:pt x="3810" y="0"/>
                  </a:moveTo>
                  <a:lnTo>
                    <a:pt x="0" y="1524"/>
                  </a:lnTo>
                  <a:lnTo>
                    <a:pt x="0" y="138683"/>
                  </a:lnTo>
                  <a:lnTo>
                    <a:pt x="3810" y="140970"/>
                  </a:lnTo>
                  <a:lnTo>
                    <a:pt x="3810" y="0"/>
                  </a:lnTo>
                  <a:close/>
                </a:path>
              </a:pathLst>
            </a:custGeom>
            <a:solidFill>
              <a:srgbClr val="084277"/>
            </a:solidFill>
          </p:spPr>
          <p:txBody>
            <a:bodyPr wrap="square" lIns="0" tIns="0" rIns="0" bIns="0" rtlCol="0"/>
            <a:lstStyle/>
            <a:p>
              <a:endParaRPr/>
            </a:p>
          </p:txBody>
        </p:sp>
        <p:sp>
          <p:nvSpPr>
            <p:cNvPr id="429" name="object 429"/>
            <p:cNvSpPr/>
            <p:nvPr/>
          </p:nvSpPr>
          <p:spPr>
            <a:xfrm>
              <a:off x="6598919" y="2519425"/>
              <a:ext cx="3810" cy="144145"/>
            </a:xfrm>
            <a:custGeom>
              <a:avLst/>
              <a:gdLst/>
              <a:ahLst/>
              <a:cxnLst/>
              <a:rect l="l" t="t" r="r" b="b"/>
              <a:pathLst>
                <a:path w="3809" h="144144">
                  <a:moveTo>
                    <a:pt x="3809" y="0"/>
                  </a:moveTo>
                  <a:lnTo>
                    <a:pt x="0" y="1523"/>
                  </a:lnTo>
                  <a:lnTo>
                    <a:pt x="0" y="142493"/>
                  </a:lnTo>
                  <a:lnTo>
                    <a:pt x="3809" y="144017"/>
                  </a:lnTo>
                  <a:lnTo>
                    <a:pt x="3809" y="0"/>
                  </a:lnTo>
                  <a:close/>
                </a:path>
              </a:pathLst>
            </a:custGeom>
            <a:solidFill>
              <a:srgbClr val="08437A"/>
            </a:solidFill>
          </p:spPr>
          <p:txBody>
            <a:bodyPr wrap="square" lIns="0" tIns="0" rIns="0" bIns="0" rtlCol="0"/>
            <a:lstStyle/>
            <a:p>
              <a:endParaRPr/>
            </a:p>
          </p:txBody>
        </p:sp>
        <p:sp>
          <p:nvSpPr>
            <p:cNvPr id="430" name="object 430"/>
            <p:cNvSpPr/>
            <p:nvPr/>
          </p:nvSpPr>
          <p:spPr>
            <a:xfrm>
              <a:off x="6602730" y="2518409"/>
              <a:ext cx="3810" cy="146050"/>
            </a:xfrm>
            <a:custGeom>
              <a:avLst/>
              <a:gdLst/>
              <a:ahLst/>
              <a:cxnLst/>
              <a:rect l="l" t="t" r="r" b="b"/>
              <a:pathLst>
                <a:path w="3809" h="146050">
                  <a:moveTo>
                    <a:pt x="3810" y="0"/>
                  </a:moveTo>
                  <a:lnTo>
                    <a:pt x="0" y="0"/>
                  </a:lnTo>
                  <a:lnTo>
                    <a:pt x="0" y="144780"/>
                  </a:lnTo>
                  <a:lnTo>
                    <a:pt x="952" y="144780"/>
                  </a:lnTo>
                  <a:lnTo>
                    <a:pt x="952" y="146050"/>
                  </a:lnTo>
                  <a:lnTo>
                    <a:pt x="3810" y="146050"/>
                  </a:lnTo>
                  <a:lnTo>
                    <a:pt x="3810" y="144780"/>
                  </a:lnTo>
                  <a:lnTo>
                    <a:pt x="3810" y="0"/>
                  </a:lnTo>
                  <a:close/>
                </a:path>
              </a:pathLst>
            </a:custGeom>
            <a:solidFill>
              <a:srgbClr val="08457C"/>
            </a:solidFill>
          </p:spPr>
          <p:txBody>
            <a:bodyPr wrap="square" lIns="0" tIns="0" rIns="0" bIns="0" rtlCol="0"/>
            <a:lstStyle/>
            <a:p>
              <a:endParaRPr/>
            </a:p>
          </p:txBody>
        </p:sp>
        <p:sp>
          <p:nvSpPr>
            <p:cNvPr id="431" name="object 431"/>
            <p:cNvSpPr/>
            <p:nvPr/>
          </p:nvSpPr>
          <p:spPr>
            <a:xfrm>
              <a:off x="6606539" y="2515869"/>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432" name="object 432"/>
            <p:cNvSpPr/>
            <p:nvPr/>
          </p:nvSpPr>
          <p:spPr>
            <a:xfrm>
              <a:off x="6610350" y="2514599"/>
              <a:ext cx="3810" cy="151130"/>
            </a:xfrm>
            <a:custGeom>
              <a:avLst/>
              <a:gdLst/>
              <a:ahLst/>
              <a:cxnLst/>
              <a:rect l="l" t="t" r="r" b="b"/>
              <a:pathLst>
                <a:path w="3809" h="151130">
                  <a:moveTo>
                    <a:pt x="3797" y="0"/>
                  </a:moveTo>
                  <a:lnTo>
                    <a:pt x="1270" y="0"/>
                  </a:lnTo>
                  <a:lnTo>
                    <a:pt x="1270" y="1270"/>
                  </a:lnTo>
                  <a:lnTo>
                    <a:pt x="0" y="1270"/>
                  </a:lnTo>
                  <a:lnTo>
                    <a:pt x="0" y="151130"/>
                  </a:lnTo>
                  <a:lnTo>
                    <a:pt x="3797" y="151130"/>
                  </a:lnTo>
                  <a:lnTo>
                    <a:pt x="3797" y="1270"/>
                  </a:lnTo>
                  <a:lnTo>
                    <a:pt x="3797" y="0"/>
                  </a:lnTo>
                  <a:close/>
                </a:path>
              </a:pathLst>
            </a:custGeom>
            <a:solidFill>
              <a:srgbClr val="084781"/>
            </a:solidFill>
          </p:spPr>
          <p:txBody>
            <a:bodyPr wrap="square" lIns="0" tIns="0" rIns="0" bIns="0" rtlCol="0"/>
            <a:lstStyle/>
            <a:p>
              <a:endParaRPr/>
            </a:p>
          </p:txBody>
        </p:sp>
        <p:sp>
          <p:nvSpPr>
            <p:cNvPr id="433" name="object 433"/>
            <p:cNvSpPr/>
            <p:nvPr/>
          </p:nvSpPr>
          <p:spPr>
            <a:xfrm>
              <a:off x="6614159" y="25145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434" name="object 434"/>
            <p:cNvSpPr/>
            <p:nvPr/>
          </p:nvSpPr>
          <p:spPr>
            <a:xfrm>
              <a:off x="6616699" y="2514599"/>
              <a:ext cx="3810" cy="152400"/>
            </a:xfrm>
            <a:custGeom>
              <a:avLst/>
              <a:gdLst/>
              <a:ahLst/>
              <a:cxnLst/>
              <a:rect l="l" t="t" r="r" b="b"/>
              <a:pathLst>
                <a:path w="3809" h="152400">
                  <a:moveTo>
                    <a:pt x="3809" y="0"/>
                  </a:moveTo>
                  <a:lnTo>
                    <a:pt x="0" y="0"/>
                  </a:lnTo>
                  <a:lnTo>
                    <a:pt x="0" y="151764"/>
                  </a:lnTo>
                  <a:lnTo>
                    <a:pt x="3809" y="152400"/>
                  </a:lnTo>
                  <a:lnTo>
                    <a:pt x="3809" y="0"/>
                  </a:lnTo>
                  <a:close/>
                </a:path>
              </a:pathLst>
            </a:custGeom>
            <a:solidFill>
              <a:srgbClr val="094A86"/>
            </a:solidFill>
          </p:spPr>
          <p:txBody>
            <a:bodyPr wrap="square" lIns="0" tIns="0" rIns="0" bIns="0" rtlCol="0"/>
            <a:lstStyle/>
            <a:p>
              <a:endParaRPr/>
            </a:p>
          </p:txBody>
        </p:sp>
        <p:sp>
          <p:nvSpPr>
            <p:cNvPr id="435" name="object 435"/>
            <p:cNvSpPr/>
            <p:nvPr/>
          </p:nvSpPr>
          <p:spPr>
            <a:xfrm>
              <a:off x="6620509" y="25145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436" name="object 436"/>
            <p:cNvSpPr/>
            <p:nvPr/>
          </p:nvSpPr>
          <p:spPr>
            <a:xfrm>
              <a:off x="6624319" y="25145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437" name="object 437"/>
            <p:cNvSpPr/>
            <p:nvPr/>
          </p:nvSpPr>
          <p:spPr>
            <a:xfrm>
              <a:off x="6628129" y="25145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438" name="object 438"/>
            <p:cNvSpPr/>
            <p:nvPr/>
          </p:nvSpPr>
          <p:spPr>
            <a:xfrm>
              <a:off x="6631939" y="25145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439" name="object 439"/>
            <p:cNvSpPr/>
            <p:nvPr/>
          </p:nvSpPr>
          <p:spPr>
            <a:xfrm>
              <a:off x="6635749" y="2514599"/>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440" name="object 440"/>
            <p:cNvSpPr/>
            <p:nvPr/>
          </p:nvSpPr>
          <p:spPr>
            <a:xfrm>
              <a:off x="6638289" y="2514599"/>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441" name="object 441"/>
            <p:cNvSpPr/>
            <p:nvPr/>
          </p:nvSpPr>
          <p:spPr>
            <a:xfrm>
              <a:off x="6642099" y="2514599"/>
              <a:ext cx="3810" cy="151765"/>
            </a:xfrm>
            <a:custGeom>
              <a:avLst/>
              <a:gdLst/>
              <a:ahLst/>
              <a:cxnLst/>
              <a:rect l="l" t="t" r="r" b="b"/>
              <a:pathLst>
                <a:path w="3809" h="151764">
                  <a:moveTo>
                    <a:pt x="2540" y="0"/>
                  </a:moveTo>
                  <a:lnTo>
                    <a:pt x="0" y="0"/>
                  </a:lnTo>
                  <a:lnTo>
                    <a:pt x="0" y="151553"/>
                  </a:lnTo>
                  <a:lnTo>
                    <a:pt x="3809" y="150918"/>
                  </a:lnTo>
                  <a:lnTo>
                    <a:pt x="3809" y="634"/>
                  </a:lnTo>
                  <a:lnTo>
                    <a:pt x="2540" y="0"/>
                  </a:lnTo>
                  <a:close/>
                </a:path>
              </a:pathLst>
            </a:custGeom>
            <a:solidFill>
              <a:srgbClr val="0A5497"/>
            </a:solidFill>
          </p:spPr>
          <p:txBody>
            <a:bodyPr wrap="square" lIns="0" tIns="0" rIns="0" bIns="0" rtlCol="0"/>
            <a:lstStyle/>
            <a:p>
              <a:endParaRPr/>
            </a:p>
          </p:txBody>
        </p:sp>
        <p:sp>
          <p:nvSpPr>
            <p:cNvPr id="442" name="object 442"/>
            <p:cNvSpPr/>
            <p:nvPr/>
          </p:nvSpPr>
          <p:spPr>
            <a:xfrm>
              <a:off x="6645909" y="2515234"/>
              <a:ext cx="3810" cy="150495"/>
            </a:xfrm>
            <a:custGeom>
              <a:avLst/>
              <a:gdLst/>
              <a:ahLst/>
              <a:cxnLst/>
              <a:rect l="l" t="t" r="r" b="b"/>
              <a:pathLst>
                <a:path w="3809" h="150494">
                  <a:moveTo>
                    <a:pt x="0" y="0"/>
                  </a:moveTo>
                  <a:lnTo>
                    <a:pt x="0" y="150283"/>
                  </a:lnTo>
                  <a:lnTo>
                    <a:pt x="3810" y="149648"/>
                  </a:lnTo>
                  <a:lnTo>
                    <a:pt x="3810" y="1905"/>
                  </a:lnTo>
                  <a:lnTo>
                    <a:pt x="0" y="0"/>
                  </a:lnTo>
                  <a:close/>
                </a:path>
              </a:pathLst>
            </a:custGeom>
            <a:solidFill>
              <a:srgbClr val="0A5599"/>
            </a:solidFill>
          </p:spPr>
          <p:txBody>
            <a:bodyPr wrap="square" lIns="0" tIns="0" rIns="0" bIns="0" rtlCol="0"/>
            <a:lstStyle/>
            <a:p>
              <a:endParaRPr/>
            </a:p>
          </p:txBody>
        </p:sp>
        <p:sp>
          <p:nvSpPr>
            <p:cNvPr id="443" name="object 443"/>
            <p:cNvSpPr/>
            <p:nvPr/>
          </p:nvSpPr>
          <p:spPr>
            <a:xfrm>
              <a:off x="6649720" y="2517139"/>
              <a:ext cx="3810" cy="147320"/>
            </a:xfrm>
            <a:custGeom>
              <a:avLst/>
              <a:gdLst/>
              <a:ahLst/>
              <a:cxnLst/>
              <a:rect l="l" t="t" r="r" b="b"/>
              <a:pathLst>
                <a:path w="3809" h="147319">
                  <a:moveTo>
                    <a:pt x="3810" y="1270"/>
                  </a:moveTo>
                  <a:lnTo>
                    <a:pt x="1257" y="1270"/>
                  </a:lnTo>
                  <a:lnTo>
                    <a:pt x="1257"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444" name="object 444"/>
            <p:cNvSpPr/>
            <p:nvPr/>
          </p:nvSpPr>
          <p:spPr>
            <a:xfrm>
              <a:off x="6653529" y="2518917"/>
              <a:ext cx="3810" cy="145415"/>
            </a:xfrm>
            <a:custGeom>
              <a:avLst/>
              <a:gdLst/>
              <a:ahLst/>
              <a:cxnLst/>
              <a:rect l="l" t="t" r="r" b="b"/>
              <a:pathLst>
                <a:path w="3809" h="145414">
                  <a:moveTo>
                    <a:pt x="0" y="0"/>
                  </a:moveTo>
                  <a:lnTo>
                    <a:pt x="0" y="145033"/>
                  </a:lnTo>
                  <a:lnTo>
                    <a:pt x="3810" y="143509"/>
                  </a:lnTo>
                  <a:lnTo>
                    <a:pt x="3810" y="1524"/>
                  </a:lnTo>
                  <a:lnTo>
                    <a:pt x="0" y="0"/>
                  </a:lnTo>
                  <a:close/>
                </a:path>
              </a:pathLst>
            </a:custGeom>
            <a:solidFill>
              <a:srgbClr val="0B589E"/>
            </a:solidFill>
          </p:spPr>
          <p:txBody>
            <a:bodyPr wrap="square" lIns="0" tIns="0" rIns="0" bIns="0" rtlCol="0"/>
            <a:lstStyle/>
            <a:p>
              <a:endParaRPr/>
            </a:p>
          </p:txBody>
        </p:sp>
        <p:sp>
          <p:nvSpPr>
            <p:cNvPr id="445" name="object 445"/>
            <p:cNvSpPr/>
            <p:nvPr/>
          </p:nvSpPr>
          <p:spPr>
            <a:xfrm>
              <a:off x="6657340" y="2520949"/>
              <a:ext cx="3810" cy="140970"/>
            </a:xfrm>
            <a:custGeom>
              <a:avLst/>
              <a:gdLst/>
              <a:ahLst/>
              <a:cxnLst/>
              <a:rect l="l" t="t" r="r" b="b"/>
              <a:pathLst>
                <a:path w="3809" h="140969">
                  <a:moveTo>
                    <a:pt x="3810" y="1270"/>
                  </a:moveTo>
                  <a:lnTo>
                    <a:pt x="2844" y="1270"/>
                  </a:lnTo>
                  <a:lnTo>
                    <a:pt x="2844" y="0"/>
                  </a:lnTo>
                  <a:lnTo>
                    <a:pt x="0" y="0"/>
                  </a:lnTo>
                  <a:lnTo>
                    <a:pt x="0" y="1270"/>
                  </a:lnTo>
                  <a:lnTo>
                    <a:pt x="0" y="140970"/>
                  </a:lnTo>
                  <a:lnTo>
                    <a:pt x="3810" y="140970"/>
                  </a:lnTo>
                  <a:lnTo>
                    <a:pt x="3810" y="1270"/>
                  </a:lnTo>
                  <a:close/>
                </a:path>
              </a:pathLst>
            </a:custGeom>
            <a:solidFill>
              <a:srgbClr val="0B59A0"/>
            </a:solidFill>
          </p:spPr>
          <p:txBody>
            <a:bodyPr wrap="square" lIns="0" tIns="0" rIns="0" bIns="0" rtlCol="0"/>
            <a:lstStyle/>
            <a:p>
              <a:endParaRPr/>
            </a:p>
          </p:txBody>
        </p:sp>
        <p:sp>
          <p:nvSpPr>
            <p:cNvPr id="446" name="object 446"/>
            <p:cNvSpPr/>
            <p:nvPr/>
          </p:nvSpPr>
          <p:spPr>
            <a:xfrm>
              <a:off x="6659879" y="2521457"/>
              <a:ext cx="3810" cy="139700"/>
            </a:xfrm>
            <a:custGeom>
              <a:avLst/>
              <a:gdLst/>
              <a:ahLst/>
              <a:cxnLst/>
              <a:rect l="l" t="t" r="r" b="b"/>
              <a:pathLst>
                <a:path w="3809" h="139700">
                  <a:moveTo>
                    <a:pt x="0" y="0"/>
                  </a:moveTo>
                  <a:lnTo>
                    <a:pt x="0" y="139700"/>
                  </a:lnTo>
                  <a:lnTo>
                    <a:pt x="3810" y="137413"/>
                  </a:lnTo>
                  <a:lnTo>
                    <a:pt x="3810" y="1524"/>
                  </a:lnTo>
                  <a:lnTo>
                    <a:pt x="0" y="0"/>
                  </a:lnTo>
                  <a:close/>
                </a:path>
              </a:pathLst>
            </a:custGeom>
            <a:solidFill>
              <a:srgbClr val="0B5AA3"/>
            </a:solidFill>
          </p:spPr>
          <p:txBody>
            <a:bodyPr wrap="square" lIns="0" tIns="0" rIns="0" bIns="0" rtlCol="0"/>
            <a:lstStyle/>
            <a:p>
              <a:endParaRPr/>
            </a:p>
          </p:txBody>
        </p:sp>
        <p:sp>
          <p:nvSpPr>
            <p:cNvPr id="447" name="object 447"/>
            <p:cNvSpPr/>
            <p:nvPr/>
          </p:nvSpPr>
          <p:spPr>
            <a:xfrm>
              <a:off x="6663690" y="2523502"/>
              <a:ext cx="3810" cy="135890"/>
            </a:xfrm>
            <a:custGeom>
              <a:avLst/>
              <a:gdLst/>
              <a:ahLst/>
              <a:cxnLst/>
              <a:rect l="l" t="t" r="r" b="b"/>
              <a:pathLst>
                <a:path w="3809" h="135889">
                  <a:moveTo>
                    <a:pt x="3810" y="0"/>
                  </a:moveTo>
                  <a:lnTo>
                    <a:pt x="0" y="0"/>
                  </a:lnTo>
                  <a:lnTo>
                    <a:pt x="0" y="133337"/>
                  </a:lnTo>
                  <a:lnTo>
                    <a:pt x="0" y="134607"/>
                  </a:lnTo>
                  <a:lnTo>
                    <a:pt x="0" y="135877"/>
                  </a:lnTo>
                  <a:lnTo>
                    <a:pt x="203" y="135877"/>
                  </a:lnTo>
                  <a:lnTo>
                    <a:pt x="203" y="134607"/>
                  </a:lnTo>
                  <a:lnTo>
                    <a:pt x="2540" y="134607"/>
                  </a:lnTo>
                  <a:lnTo>
                    <a:pt x="2540" y="133337"/>
                  </a:lnTo>
                  <a:lnTo>
                    <a:pt x="3810" y="133337"/>
                  </a:lnTo>
                  <a:lnTo>
                    <a:pt x="3810" y="0"/>
                  </a:lnTo>
                  <a:close/>
                </a:path>
              </a:pathLst>
            </a:custGeom>
            <a:solidFill>
              <a:srgbClr val="0B5CA5"/>
            </a:solidFill>
          </p:spPr>
          <p:txBody>
            <a:bodyPr wrap="square" lIns="0" tIns="0" rIns="0" bIns="0" rtlCol="0"/>
            <a:lstStyle/>
            <a:p>
              <a:endParaRPr/>
            </a:p>
          </p:txBody>
        </p:sp>
        <p:sp>
          <p:nvSpPr>
            <p:cNvPr id="448" name="object 448"/>
            <p:cNvSpPr/>
            <p:nvPr/>
          </p:nvSpPr>
          <p:spPr>
            <a:xfrm>
              <a:off x="6667499" y="2524759"/>
              <a:ext cx="3810" cy="132080"/>
            </a:xfrm>
            <a:custGeom>
              <a:avLst/>
              <a:gdLst/>
              <a:ahLst/>
              <a:cxnLst/>
              <a:rect l="l" t="t" r="r" b="b"/>
              <a:pathLst>
                <a:path w="3809" h="132080">
                  <a:moveTo>
                    <a:pt x="0" y="0"/>
                  </a:moveTo>
                  <a:lnTo>
                    <a:pt x="0" y="132079"/>
                  </a:lnTo>
                  <a:lnTo>
                    <a:pt x="3809" y="130175"/>
                  </a:lnTo>
                  <a:lnTo>
                    <a:pt x="3809" y="1904"/>
                  </a:lnTo>
                  <a:lnTo>
                    <a:pt x="0" y="0"/>
                  </a:lnTo>
                  <a:close/>
                </a:path>
              </a:pathLst>
            </a:custGeom>
            <a:solidFill>
              <a:srgbClr val="0B5DA8"/>
            </a:solidFill>
          </p:spPr>
          <p:txBody>
            <a:bodyPr wrap="square" lIns="0" tIns="0" rIns="0" bIns="0" rtlCol="0"/>
            <a:lstStyle/>
            <a:p>
              <a:endParaRPr/>
            </a:p>
          </p:txBody>
        </p:sp>
        <p:sp>
          <p:nvSpPr>
            <p:cNvPr id="449" name="object 449"/>
            <p:cNvSpPr/>
            <p:nvPr/>
          </p:nvSpPr>
          <p:spPr>
            <a:xfrm>
              <a:off x="6671309" y="2527299"/>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450" name="object 450"/>
            <p:cNvSpPr/>
            <p:nvPr/>
          </p:nvSpPr>
          <p:spPr>
            <a:xfrm>
              <a:off x="6675107" y="2529852"/>
              <a:ext cx="4445" cy="123189"/>
            </a:xfrm>
            <a:custGeom>
              <a:avLst/>
              <a:gdLst/>
              <a:ahLst/>
              <a:cxnLst/>
              <a:rect l="l" t="t" r="r" b="b"/>
              <a:pathLst>
                <a:path w="4445" h="123189">
                  <a:moveTo>
                    <a:pt x="3822" y="0"/>
                  </a:moveTo>
                  <a:lnTo>
                    <a:pt x="0" y="0"/>
                  </a:lnTo>
                  <a:lnTo>
                    <a:pt x="0" y="120637"/>
                  </a:lnTo>
                  <a:lnTo>
                    <a:pt x="12" y="123177"/>
                  </a:lnTo>
                  <a:lnTo>
                    <a:pt x="850" y="123177"/>
                  </a:lnTo>
                  <a:lnTo>
                    <a:pt x="850" y="120637"/>
                  </a:lnTo>
                  <a:lnTo>
                    <a:pt x="3822" y="120637"/>
                  </a:lnTo>
                  <a:lnTo>
                    <a:pt x="3822" y="0"/>
                  </a:lnTo>
                  <a:close/>
                </a:path>
              </a:pathLst>
            </a:custGeom>
            <a:solidFill>
              <a:srgbClr val="0C60AC"/>
            </a:solidFill>
          </p:spPr>
          <p:txBody>
            <a:bodyPr wrap="square" lIns="0" tIns="0" rIns="0" bIns="0" rtlCol="0"/>
            <a:lstStyle/>
            <a:p>
              <a:endParaRPr/>
            </a:p>
          </p:txBody>
        </p:sp>
        <p:sp>
          <p:nvSpPr>
            <p:cNvPr id="451" name="object 451"/>
            <p:cNvSpPr/>
            <p:nvPr/>
          </p:nvSpPr>
          <p:spPr>
            <a:xfrm>
              <a:off x="6678929" y="2533649"/>
              <a:ext cx="3810" cy="115570"/>
            </a:xfrm>
            <a:custGeom>
              <a:avLst/>
              <a:gdLst/>
              <a:ahLst/>
              <a:cxnLst/>
              <a:rect l="l" t="t" r="r" b="b"/>
              <a:pathLst>
                <a:path w="3809" h="115569">
                  <a:moveTo>
                    <a:pt x="0" y="0"/>
                  </a:moveTo>
                  <a:lnTo>
                    <a:pt x="0" y="115570"/>
                  </a:lnTo>
                  <a:lnTo>
                    <a:pt x="3810" y="111760"/>
                  </a:lnTo>
                  <a:lnTo>
                    <a:pt x="3810" y="3810"/>
                  </a:lnTo>
                  <a:lnTo>
                    <a:pt x="0" y="0"/>
                  </a:lnTo>
                  <a:close/>
                </a:path>
              </a:pathLst>
            </a:custGeom>
            <a:solidFill>
              <a:srgbClr val="0C61AF"/>
            </a:solidFill>
          </p:spPr>
          <p:txBody>
            <a:bodyPr wrap="square" lIns="0" tIns="0" rIns="0" bIns="0" rtlCol="0"/>
            <a:lstStyle/>
            <a:p>
              <a:endParaRPr/>
            </a:p>
          </p:txBody>
        </p:sp>
        <p:sp>
          <p:nvSpPr>
            <p:cNvPr id="452" name="object 452"/>
            <p:cNvSpPr/>
            <p:nvPr/>
          </p:nvSpPr>
          <p:spPr>
            <a:xfrm>
              <a:off x="6681470" y="2536189"/>
              <a:ext cx="5080" cy="110489"/>
            </a:xfrm>
            <a:custGeom>
              <a:avLst/>
              <a:gdLst/>
              <a:ahLst/>
              <a:cxnLst/>
              <a:rect l="l" t="t" r="r" b="b"/>
              <a:pathLst>
                <a:path w="5079" h="110489">
                  <a:moveTo>
                    <a:pt x="5080" y="1270"/>
                  </a:moveTo>
                  <a:lnTo>
                    <a:pt x="635" y="1270"/>
                  </a:lnTo>
                  <a:lnTo>
                    <a:pt x="635" y="0"/>
                  </a:lnTo>
                  <a:lnTo>
                    <a:pt x="0" y="0"/>
                  </a:lnTo>
                  <a:lnTo>
                    <a:pt x="0" y="1270"/>
                  </a:lnTo>
                  <a:lnTo>
                    <a:pt x="0" y="105410"/>
                  </a:lnTo>
                  <a:lnTo>
                    <a:pt x="0" y="110490"/>
                  </a:lnTo>
                  <a:lnTo>
                    <a:pt x="2540" y="110490"/>
                  </a:lnTo>
                  <a:lnTo>
                    <a:pt x="2540" y="105410"/>
                  </a:lnTo>
                  <a:lnTo>
                    <a:pt x="5080" y="105410"/>
                  </a:lnTo>
                  <a:lnTo>
                    <a:pt x="5080" y="1270"/>
                  </a:lnTo>
                  <a:close/>
                </a:path>
              </a:pathLst>
            </a:custGeom>
            <a:solidFill>
              <a:srgbClr val="0C63B1"/>
            </a:solidFill>
          </p:spPr>
          <p:txBody>
            <a:bodyPr wrap="square" lIns="0" tIns="0" rIns="0" bIns="0" rtlCol="0"/>
            <a:lstStyle/>
            <a:p>
              <a:endParaRPr/>
            </a:p>
          </p:txBody>
        </p:sp>
        <p:sp>
          <p:nvSpPr>
            <p:cNvPr id="453" name="object 453"/>
            <p:cNvSpPr/>
            <p:nvPr/>
          </p:nvSpPr>
          <p:spPr>
            <a:xfrm>
              <a:off x="6685279" y="2538729"/>
              <a:ext cx="3810" cy="104139"/>
            </a:xfrm>
            <a:custGeom>
              <a:avLst/>
              <a:gdLst/>
              <a:ahLst/>
              <a:cxnLst/>
              <a:rect l="l" t="t" r="r" b="b"/>
              <a:pathLst>
                <a:path w="3809" h="104139">
                  <a:moveTo>
                    <a:pt x="0" y="0"/>
                  </a:moveTo>
                  <a:lnTo>
                    <a:pt x="0" y="104140"/>
                  </a:lnTo>
                  <a:lnTo>
                    <a:pt x="2540" y="101600"/>
                  </a:lnTo>
                  <a:lnTo>
                    <a:pt x="3810" y="100012"/>
                  </a:lnTo>
                  <a:lnTo>
                    <a:pt x="3810" y="3175"/>
                  </a:lnTo>
                  <a:lnTo>
                    <a:pt x="2540" y="1270"/>
                  </a:lnTo>
                  <a:lnTo>
                    <a:pt x="0" y="0"/>
                  </a:lnTo>
                  <a:close/>
                </a:path>
              </a:pathLst>
            </a:custGeom>
            <a:solidFill>
              <a:srgbClr val="0C64B4"/>
            </a:solidFill>
          </p:spPr>
          <p:txBody>
            <a:bodyPr wrap="square" lIns="0" tIns="0" rIns="0" bIns="0" rtlCol="0"/>
            <a:lstStyle/>
            <a:p>
              <a:endParaRPr/>
            </a:p>
          </p:txBody>
        </p:sp>
        <p:sp>
          <p:nvSpPr>
            <p:cNvPr id="454" name="object 454"/>
            <p:cNvSpPr/>
            <p:nvPr/>
          </p:nvSpPr>
          <p:spPr>
            <a:xfrm>
              <a:off x="6689089" y="2541904"/>
              <a:ext cx="3810" cy="97155"/>
            </a:xfrm>
            <a:custGeom>
              <a:avLst/>
              <a:gdLst/>
              <a:ahLst/>
              <a:cxnLst/>
              <a:rect l="l" t="t" r="r" b="b"/>
              <a:pathLst>
                <a:path w="3809" h="97155">
                  <a:moveTo>
                    <a:pt x="0" y="0"/>
                  </a:moveTo>
                  <a:lnTo>
                    <a:pt x="0" y="96837"/>
                  </a:lnTo>
                  <a:lnTo>
                    <a:pt x="3809" y="92074"/>
                  </a:lnTo>
                  <a:lnTo>
                    <a:pt x="3809" y="5714"/>
                  </a:lnTo>
                  <a:lnTo>
                    <a:pt x="0" y="0"/>
                  </a:lnTo>
                  <a:close/>
                </a:path>
              </a:pathLst>
            </a:custGeom>
            <a:solidFill>
              <a:srgbClr val="0C66B6"/>
            </a:solidFill>
          </p:spPr>
          <p:txBody>
            <a:bodyPr wrap="square" lIns="0" tIns="0" rIns="0" bIns="0" rtlCol="0"/>
            <a:lstStyle/>
            <a:p>
              <a:endParaRPr/>
            </a:p>
          </p:txBody>
        </p:sp>
        <p:sp>
          <p:nvSpPr>
            <p:cNvPr id="455" name="object 455"/>
            <p:cNvSpPr/>
            <p:nvPr/>
          </p:nvSpPr>
          <p:spPr>
            <a:xfrm>
              <a:off x="6692899" y="2547619"/>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456" name="object 456"/>
            <p:cNvSpPr/>
            <p:nvPr/>
          </p:nvSpPr>
          <p:spPr>
            <a:xfrm>
              <a:off x="6696709" y="2552699"/>
              <a:ext cx="3810" cy="74930"/>
            </a:xfrm>
            <a:custGeom>
              <a:avLst/>
              <a:gdLst/>
              <a:ahLst/>
              <a:cxnLst/>
              <a:rect l="l" t="t" r="r" b="b"/>
              <a:pathLst>
                <a:path w="3809" h="74930">
                  <a:moveTo>
                    <a:pt x="0" y="0"/>
                  </a:moveTo>
                  <a:lnTo>
                    <a:pt x="0" y="74929"/>
                  </a:lnTo>
                  <a:lnTo>
                    <a:pt x="2540" y="68579"/>
                  </a:lnTo>
                  <a:lnTo>
                    <a:pt x="3810" y="64770"/>
                  </a:lnTo>
                  <a:lnTo>
                    <a:pt x="3810" y="11429"/>
                  </a:lnTo>
                  <a:lnTo>
                    <a:pt x="0" y="0"/>
                  </a:lnTo>
                  <a:close/>
                </a:path>
              </a:pathLst>
            </a:custGeom>
            <a:solidFill>
              <a:srgbClr val="0D68BB"/>
            </a:solidFill>
          </p:spPr>
          <p:txBody>
            <a:bodyPr wrap="square" lIns="0" tIns="0" rIns="0" bIns="0" rtlCol="0"/>
            <a:lstStyle/>
            <a:p>
              <a:endParaRPr/>
            </a:p>
          </p:txBody>
        </p:sp>
        <p:sp>
          <p:nvSpPr>
            <p:cNvPr id="457" name="object 457"/>
            <p:cNvSpPr/>
            <p:nvPr/>
          </p:nvSpPr>
          <p:spPr>
            <a:xfrm>
              <a:off x="6700519" y="2564129"/>
              <a:ext cx="3810" cy="53340"/>
            </a:xfrm>
            <a:custGeom>
              <a:avLst/>
              <a:gdLst/>
              <a:ahLst/>
              <a:cxnLst/>
              <a:rect l="l" t="t" r="r" b="b"/>
              <a:pathLst>
                <a:path w="3809" h="53339">
                  <a:moveTo>
                    <a:pt x="0" y="0"/>
                  </a:moveTo>
                  <a:lnTo>
                    <a:pt x="0" y="53339"/>
                  </a:lnTo>
                  <a:lnTo>
                    <a:pt x="1270" y="49530"/>
                  </a:lnTo>
                  <a:lnTo>
                    <a:pt x="2539" y="41910"/>
                  </a:lnTo>
                  <a:lnTo>
                    <a:pt x="3809" y="38100"/>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458" name="object 458"/>
            <p:cNvSpPr/>
            <p:nvPr/>
          </p:nvSpPr>
          <p:spPr>
            <a:xfrm>
              <a:off x="6703059" y="2575559"/>
              <a:ext cx="2540" cy="30480"/>
            </a:xfrm>
            <a:custGeom>
              <a:avLst/>
              <a:gdLst/>
              <a:ahLst/>
              <a:cxnLst/>
              <a:rect l="l" t="t" r="r" b="b"/>
              <a:pathLst>
                <a:path w="2540" h="30480">
                  <a:moveTo>
                    <a:pt x="0" y="0"/>
                  </a:moveTo>
                  <a:lnTo>
                    <a:pt x="0" y="30479"/>
                  </a:lnTo>
                  <a:lnTo>
                    <a:pt x="2540" y="22860"/>
                  </a:lnTo>
                  <a:lnTo>
                    <a:pt x="2540" y="7619"/>
                  </a:lnTo>
                  <a:lnTo>
                    <a:pt x="0" y="0"/>
                  </a:lnTo>
                  <a:close/>
                </a:path>
              </a:pathLst>
            </a:custGeom>
            <a:solidFill>
              <a:srgbClr val="0D6BC0"/>
            </a:solidFill>
          </p:spPr>
          <p:txBody>
            <a:bodyPr wrap="square" lIns="0" tIns="0" rIns="0" bIns="0" rtlCol="0"/>
            <a:lstStyle/>
            <a:p>
              <a:endParaRPr/>
            </a:p>
          </p:txBody>
        </p:sp>
        <p:sp>
          <p:nvSpPr>
            <p:cNvPr id="459" name="object 459"/>
            <p:cNvSpPr/>
            <p:nvPr/>
          </p:nvSpPr>
          <p:spPr>
            <a:xfrm>
              <a:off x="6553199" y="25145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460" name="object 460"/>
            <p:cNvSpPr/>
            <p:nvPr/>
          </p:nvSpPr>
          <p:spPr>
            <a:xfrm>
              <a:off x="6845299" y="2552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61" name="object 461"/>
            <p:cNvSpPr/>
            <p:nvPr/>
          </p:nvSpPr>
          <p:spPr>
            <a:xfrm>
              <a:off x="6845299" y="2552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62" name="object 462"/>
          <p:cNvGrpSpPr/>
          <p:nvPr/>
        </p:nvGrpSpPr>
        <p:grpSpPr>
          <a:xfrm>
            <a:off x="7996328" y="2814728"/>
            <a:ext cx="377825" cy="161925"/>
            <a:chOff x="6472327" y="2814727"/>
            <a:chExt cx="377825" cy="161925"/>
          </a:xfrm>
        </p:grpSpPr>
        <p:sp>
          <p:nvSpPr>
            <p:cNvPr id="463" name="object 463"/>
            <p:cNvSpPr/>
            <p:nvPr/>
          </p:nvSpPr>
          <p:spPr>
            <a:xfrm>
              <a:off x="6477000" y="28727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464" name="object 464"/>
            <p:cNvSpPr/>
            <p:nvPr/>
          </p:nvSpPr>
          <p:spPr>
            <a:xfrm>
              <a:off x="6479540" y="28613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465" name="object 465"/>
            <p:cNvSpPr/>
            <p:nvPr/>
          </p:nvSpPr>
          <p:spPr>
            <a:xfrm>
              <a:off x="6483350" y="28549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466" name="object 466"/>
            <p:cNvSpPr/>
            <p:nvPr/>
          </p:nvSpPr>
          <p:spPr>
            <a:xfrm>
              <a:off x="6487160" y="2850726"/>
              <a:ext cx="3810" cy="90170"/>
            </a:xfrm>
            <a:custGeom>
              <a:avLst/>
              <a:gdLst/>
              <a:ahLst/>
              <a:cxnLst/>
              <a:rect l="l" t="t" r="r" b="b"/>
              <a:pathLst>
                <a:path w="3810" h="90169">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467" name="object 467"/>
            <p:cNvSpPr/>
            <p:nvPr/>
          </p:nvSpPr>
          <p:spPr>
            <a:xfrm>
              <a:off x="6490970" y="2846069"/>
              <a:ext cx="3810" cy="100330"/>
            </a:xfrm>
            <a:custGeom>
              <a:avLst/>
              <a:gdLst/>
              <a:ahLst/>
              <a:cxnLst/>
              <a:rect l="l" t="t" r="r" b="b"/>
              <a:pathLst>
                <a:path w="3810" h="100330">
                  <a:moveTo>
                    <a:pt x="3810" y="1282"/>
                  </a:moveTo>
                  <a:lnTo>
                    <a:pt x="0" y="1282"/>
                  </a:lnTo>
                  <a:lnTo>
                    <a:pt x="0" y="99060"/>
                  </a:lnTo>
                  <a:lnTo>
                    <a:pt x="3175" y="99060"/>
                  </a:lnTo>
                  <a:lnTo>
                    <a:pt x="3175" y="100330"/>
                  </a:lnTo>
                  <a:lnTo>
                    <a:pt x="3810" y="100330"/>
                  </a:lnTo>
                  <a:lnTo>
                    <a:pt x="3810" y="9906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468" name="object 468"/>
            <p:cNvSpPr/>
            <p:nvPr/>
          </p:nvSpPr>
          <p:spPr>
            <a:xfrm>
              <a:off x="6493510" y="28422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469" name="object 469"/>
            <p:cNvSpPr/>
            <p:nvPr/>
          </p:nvSpPr>
          <p:spPr>
            <a:xfrm>
              <a:off x="6498590" y="2838449"/>
              <a:ext cx="3810" cy="115570"/>
            </a:xfrm>
            <a:custGeom>
              <a:avLst/>
              <a:gdLst/>
              <a:ahLst/>
              <a:cxnLst/>
              <a:rect l="l" t="t" r="r" b="b"/>
              <a:pathLst>
                <a:path w="3809"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470" name="object 470"/>
            <p:cNvSpPr/>
            <p:nvPr/>
          </p:nvSpPr>
          <p:spPr>
            <a:xfrm>
              <a:off x="6501117" y="28359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471" name="object 471"/>
            <p:cNvSpPr/>
            <p:nvPr/>
          </p:nvSpPr>
          <p:spPr>
            <a:xfrm>
              <a:off x="6504940" y="28320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472" name="object 472"/>
            <p:cNvSpPr/>
            <p:nvPr/>
          </p:nvSpPr>
          <p:spPr>
            <a:xfrm>
              <a:off x="6508750" y="28298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473" name="object 473"/>
            <p:cNvSpPr/>
            <p:nvPr/>
          </p:nvSpPr>
          <p:spPr>
            <a:xfrm>
              <a:off x="6512560" y="2828289"/>
              <a:ext cx="3810" cy="134620"/>
            </a:xfrm>
            <a:custGeom>
              <a:avLst/>
              <a:gdLst/>
              <a:ahLst/>
              <a:cxnLst/>
              <a:rect l="l" t="t" r="r" b="b"/>
              <a:pathLst>
                <a:path w="3809" h="134619">
                  <a:moveTo>
                    <a:pt x="0" y="134619"/>
                  </a:moveTo>
                  <a:lnTo>
                    <a:pt x="3810" y="134619"/>
                  </a:lnTo>
                  <a:lnTo>
                    <a:pt x="3810" y="0"/>
                  </a:lnTo>
                  <a:lnTo>
                    <a:pt x="0" y="0"/>
                  </a:lnTo>
                  <a:lnTo>
                    <a:pt x="0" y="134619"/>
                  </a:lnTo>
                  <a:close/>
                </a:path>
              </a:pathLst>
            </a:custGeom>
            <a:solidFill>
              <a:srgbClr val="073F73"/>
            </a:solidFill>
          </p:spPr>
          <p:txBody>
            <a:bodyPr wrap="square" lIns="0" tIns="0" rIns="0" bIns="0" rtlCol="0"/>
            <a:lstStyle/>
            <a:p>
              <a:endParaRPr/>
            </a:p>
          </p:txBody>
        </p:sp>
        <p:sp>
          <p:nvSpPr>
            <p:cNvPr id="474" name="object 474"/>
            <p:cNvSpPr/>
            <p:nvPr/>
          </p:nvSpPr>
          <p:spPr>
            <a:xfrm>
              <a:off x="6516370" y="28265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475" name="object 475"/>
            <p:cNvSpPr/>
            <p:nvPr/>
          </p:nvSpPr>
          <p:spPr>
            <a:xfrm>
              <a:off x="6520180" y="2825749"/>
              <a:ext cx="3810" cy="140970"/>
            </a:xfrm>
            <a:custGeom>
              <a:avLst/>
              <a:gdLst/>
              <a:ahLst/>
              <a:cxnLst/>
              <a:rect l="l" t="t" r="r" b="b"/>
              <a:pathLst>
                <a:path w="3809"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476" name="object 476"/>
            <p:cNvSpPr/>
            <p:nvPr/>
          </p:nvSpPr>
          <p:spPr>
            <a:xfrm>
              <a:off x="6523990" y="28237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477" name="object 477"/>
            <p:cNvSpPr/>
            <p:nvPr/>
          </p:nvSpPr>
          <p:spPr>
            <a:xfrm>
              <a:off x="6526517" y="2821939"/>
              <a:ext cx="5080" cy="147320"/>
            </a:xfrm>
            <a:custGeom>
              <a:avLst/>
              <a:gdLst/>
              <a:ahLst/>
              <a:cxnLst/>
              <a:rect l="l" t="t" r="r" b="b"/>
              <a:pathLst>
                <a:path w="5079" h="147319">
                  <a:moveTo>
                    <a:pt x="5080" y="0"/>
                  </a:moveTo>
                  <a:lnTo>
                    <a:pt x="3822" y="0"/>
                  </a:lnTo>
                  <a:lnTo>
                    <a:pt x="3822"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478" name="object 478"/>
            <p:cNvSpPr/>
            <p:nvPr/>
          </p:nvSpPr>
          <p:spPr>
            <a:xfrm>
              <a:off x="6530340" y="28200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479" name="object 479"/>
            <p:cNvSpPr/>
            <p:nvPr/>
          </p:nvSpPr>
          <p:spPr>
            <a:xfrm>
              <a:off x="6534150" y="28193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480" name="object 480"/>
            <p:cNvSpPr/>
            <p:nvPr/>
          </p:nvSpPr>
          <p:spPr>
            <a:xfrm>
              <a:off x="6537960" y="28193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481" name="object 481"/>
            <p:cNvSpPr/>
            <p:nvPr/>
          </p:nvSpPr>
          <p:spPr>
            <a:xfrm>
              <a:off x="6541770" y="28193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482" name="object 482"/>
            <p:cNvSpPr/>
            <p:nvPr/>
          </p:nvSpPr>
          <p:spPr>
            <a:xfrm>
              <a:off x="6545580" y="2819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483" name="object 483"/>
            <p:cNvSpPr/>
            <p:nvPr/>
          </p:nvSpPr>
          <p:spPr>
            <a:xfrm>
              <a:off x="6549390" y="2819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484" name="object 484"/>
            <p:cNvSpPr/>
            <p:nvPr/>
          </p:nvSpPr>
          <p:spPr>
            <a:xfrm>
              <a:off x="6553200" y="2819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485" name="object 485"/>
            <p:cNvSpPr/>
            <p:nvPr/>
          </p:nvSpPr>
          <p:spPr>
            <a:xfrm>
              <a:off x="6557010" y="2819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486" name="object 486"/>
            <p:cNvSpPr/>
            <p:nvPr/>
          </p:nvSpPr>
          <p:spPr>
            <a:xfrm>
              <a:off x="6560820" y="2819399"/>
              <a:ext cx="3810" cy="152400"/>
            </a:xfrm>
            <a:custGeom>
              <a:avLst/>
              <a:gdLst/>
              <a:ahLst/>
              <a:cxnLst/>
              <a:rect l="l" t="t" r="r" b="b"/>
              <a:pathLst>
                <a:path w="3809"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487" name="object 487"/>
            <p:cNvSpPr/>
            <p:nvPr/>
          </p:nvSpPr>
          <p:spPr>
            <a:xfrm>
              <a:off x="6563360" y="2819399"/>
              <a:ext cx="5080" cy="152400"/>
            </a:xfrm>
            <a:custGeom>
              <a:avLst/>
              <a:gdLst/>
              <a:ahLst/>
              <a:cxnLst/>
              <a:rect l="l" t="t" r="r" b="b"/>
              <a:pathLst>
                <a:path w="5079" h="152400">
                  <a:moveTo>
                    <a:pt x="5080" y="0"/>
                  </a:moveTo>
                  <a:lnTo>
                    <a:pt x="0" y="0"/>
                  </a:lnTo>
                  <a:lnTo>
                    <a:pt x="0" y="151976"/>
                  </a:lnTo>
                  <a:lnTo>
                    <a:pt x="5080" y="151129"/>
                  </a:lnTo>
                  <a:lnTo>
                    <a:pt x="5080" y="0"/>
                  </a:lnTo>
                  <a:close/>
                </a:path>
              </a:pathLst>
            </a:custGeom>
            <a:solidFill>
              <a:srgbClr val="0A5396"/>
            </a:solidFill>
          </p:spPr>
          <p:txBody>
            <a:bodyPr wrap="square" lIns="0" tIns="0" rIns="0" bIns="0" rtlCol="0"/>
            <a:lstStyle/>
            <a:p>
              <a:endParaRPr/>
            </a:p>
          </p:txBody>
        </p:sp>
        <p:sp>
          <p:nvSpPr>
            <p:cNvPr id="488" name="object 488"/>
            <p:cNvSpPr/>
            <p:nvPr/>
          </p:nvSpPr>
          <p:spPr>
            <a:xfrm>
              <a:off x="6567170" y="2819399"/>
              <a:ext cx="3810" cy="151130"/>
            </a:xfrm>
            <a:custGeom>
              <a:avLst/>
              <a:gdLst/>
              <a:ahLst/>
              <a:cxnLst/>
              <a:rect l="l" t="t" r="r" b="b"/>
              <a:pathLst>
                <a:path w="3809"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89" name="object 489"/>
            <p:cNvSpPr/>
            <p:nvPr/>
          </p:nvSpPr>
          <p:spPr>
            <a:xfrm>
              <a:off x="6570980" y="2820669"/>
              <a:ext cx="3810" cy="149860"/>
            </a:xfrm>
            <a:custGeom>
              <a:avLst/>
              <a:gdLst/>
              <a:ahLst/>
              <a:cxnLst/>
              <a:rect l="l" t="t" r="r" b="b"/>
              <a:pathLst>
                <a:path w="3809" h="149860">
                  <a:moveTo>
                    <a:pt x="0" y="0"/>
                  </a:moveTo>
                  <a:lnTo>
                    <a:pt x="0" y="149436"/>
                  </a:lnTo>
                  <a:lnTo>
                    <a:pt x="3810" y="148801"/>
                  </a:lnTo>
                  <a:lnTo>
                    <a:pt x="3810" y="1905"/>
                  </a:lnTo>
                  <a:lnTo>
                    <a:pt x="0" y="0"/>
                  </a:lnTo>
                  <a:close/>
                </a:path>
              </a:pathLst>
            </a:custGeom>
            <a:solidFill>
              <a:srgbClr val="0A569B"/>
            </a:solidFill>
          </p:spPr>
          <p:txBody>
            <a:bodyPr wrap="square" lIns="0" tIns="0" rIns="0" bIns="0" rtlCol="0"/>
            <a:lstStyle/>
            <a:p>
              <a:endParaRPr/>
            </a:p>
          </p:txBody>
        </p:sp>
        <p:sp>
          <p:nvSpPr>
            <p:cNvPr id="490" name="object 490"/>
            <p:cNvSpPr/>
            <p:nvPr/>
          </p:nvSpPr>
          <p:spPr>
            <a:xfrm>
              <a:off x="6574790" y="2823209"/>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491" name="object 491"/>
            <p:cNvSpPr/>
            <p:nvPr/>
          </p:nvSpPr>
          <p:spPr>
            <a:xfrm>
              <a:off x="6578600" y="2824225"/>
              <a:ext cx="3810" cy="144145"/>
            </a:xfrm>
            <a:custGeom>
              <a:avLst/>
              <a:gdLst/>
              <a:ahLst/>
              <a:cxnLst/>
              <a:rect l="l" t="t" r="r" b="b"/>
              <a:pathLst>
                <a:path w="3809" h="144144">
                  <a:moveTo>
                    <a:pt x="0" y="0"/>
                  </a:moveTo>
                  <a:lnTo>
                    <a:pt x="0" y="144017"/>
                  </a:lnTo>
                  <a:lnTo>
                    <a:pt x="3809" y="142493"/>
                  </a:lnTo>
                  <a:lnTo>
                    <a:pt x="3809" y="1523"/>
                  </a:lnTo>
                  <a:lnTo>
                    <a:pt x="0" y="0"/>
                  </a:lnTo>
                  <a:close/>
                </a:path>
              </a:pathLst>
            </a:custGeom>
            <a:solidFill>
              <a:srgbClr val="0B59A0"/>
            </a:solidFill>
          </p:spPr>
          <p:txBody>
            <a:bodyPr wrap="square" lIns="0" tIns="0" rIns="0" bIns="0" rtlCol="0"/>
            <a:lstStyle/>
            <a:p>
              <a:endParaRPr/>
            </a:p>
          </p:txBody>
        </p:sp>
        <p:sp>
          <p:nvSpPr>
            <p:cNvPr id="492" name="object 492"/>
            <p:cNvSpPr/>
            <p:nvPr/>
          </p:nvSpPr>
          <p:spPr>
            <a:xfrm>
              <a:off x="6582410" y="2825749"/>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493" name="object 493"/>
            <p:cNvSpPr/>
            <p:nvPr/>
          </p:nvSpPr>
          <p:spPr>
            <a:xfrm>
              <a:off x="6586220" y="2827019"/>
              <a:ext cx="3810" cy="137160"/>
            </a:xfrm>
            <a:custGeom>
              <a:avLst/>
              <a:gdLst/>
              <a:ahLst/>
              <a:cxnLst/>
              <a:rect l="l" t="t" r="r" b="b"/>
              <a:pathLst>
                <a:path w="3809" h="137160">
                  <a:moveTo>
                    <a:pt x="939" y="0"/>
                  </a:moveTo>
                  <a:lnTo>
                    <a:pt x="0" y="0"/>
                  </a:lnTo>
                  <a:lnTo>
                    <a:pt x="0" y="1270"/>
                  </a:lnTo>
                  <a:lnTo>
                    <a:pt x="939" y="1270"/>
                  </a:lnTo>
                  <a:lnTo>
                    <a:pt x="939" y="0"/>
                  </a:lnTo>
                  <a:close/>
                </a:path>
                <a:path w="3809"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494" name="object 494"/>
            <p:cNvSpPr/>
            <p:nvPr/>
          </p:nvSpPr>
          <p:spPr>
            <a:xfrm>
              <a:off x="6590030" y="2829051"/>
              <a:ext cx="3810" cy="133350"/>
            </a:xfrm>
            <a:custGeom>
              <a:avLst/>
              <a:gdLst/>
              <a:ahLst/>
              <a:cxnLst/>
              <a:rect l="l" t="t" r="r" b="b"/>
              <a:pathLst>
                <a:path w="3809" h="133350">
                  <a:moveTo>
                    <a:pt x="0" y="0"/>
                  </a:moveTo>
                  <a:lnTo>
                    <a:pt x="0" y="133096"/>
                  </a:lnTo>
                  <a:lnTo>
                    <a:pt x="3810" y="130809"/>
                  </a:lnTo>
                  <a:lnTo>
                    <a:pt x="3810" y="2286"/>
                  </a:lnTo>
                  <a:lnTo>
                    <a:pt x="0" y="0"/>
                  </a:lnTo>
                  <a:close/>
                </a:path>
              </a:pathLst>
            </a:custGeom>
            <a:solidFill>
              <a:srgbClr val="0B5DA7"/>
            </a:solidFill>
          </p:spPr>
          <p:txBody>
            <a:bodyPr wrap="square" lIns="0" tIns="0" rIns="0" bIns="0" rtlCol="0"/>
            <a:lstStyle/>
            <a:p>
              <a:endParaRPr/>
            </a:p>
          </p:txBody>
        </p:sp>
        <p:sp>
          <p:nvSpPr>
            <p:cNvPr id="495" name="object 495"/>
            <p:cNvSpPr/>
            <p:nvPr/>
          </p:nvSpPr>
          <p:spPr>
            <a:xfrm>
              <a:off x="6593840" y="28308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57" y="129540"/>
                  </a:lnTo>
                  <a:lnTo>
                    <a:pt x="1257" y="127000"/>
                  </a:lnTo>
                  <a:lnTo>
                    <a:pt x="3810" y="127000"/>
                  </a:lnTo>
                  <a:lnTo>
                    <a:pt x="3810" y="1270"/>
                  </a:lnTo>
                  <a:close/>
                </a:path>
              </a:pathLst>
            </a:custGeom>
            <a:solidFill>
              <a:srgbClr val="0B5EA9"/>
            </a:solidFill>
          </p:spPr>
          <p:txBody>
            <a:bodyPr wrap="square" lIns="0" tIns="0" rIns="0" bIns="0" rtlCol="0"/>
            <a:lstStyle/>
            <a:p>
              <a:endParaRPr/>
            </a:p>
          </p:txBody>
        </p:sp>
        <p:sp>
          <p:nvSpPr>
            <p:cNvPr id="496" name="object 496"/>
            <p:cNvSpPr/>
            <p:nvPr/>
          </p:nvSpPr>
          <p:spPr>
            <a:xfrm>
              <a:off x="6596380" y="2833115"/>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497" name="object 497"/>
            <p:cNvSpPr/>
            <p:nvPr/>
          </p:nvSpPr>
          <p:spPr>
            <a:xfrm>
              <a:off x="6600190" y="28359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98" name="object 498"/>
            <p:cNvSpPr/>
            <p:nvPr/>
          </p:nvSpPr>
          <p:spPr>
            <a:xfrm>
              <a:off x="6604000" y="2839719"/>
              <a:ext cx="3810" cy="113030"/>
            </a:xfrm>
            <a:custGeom>
              <a:avLst/>
              <a:gdLst/>
              <a:ahLst/>
              <a:cxnLst/>
              <a:rect l="l" t="t" r="r" b="b"/>
              <a:pathLst>
                <a:path w="3809" h="113030">
                  <a:moveTo>
                    <a:pt x="0" y="0"/>
                  </a:moveTo>
                  <a:lnTo>
                    <a:pt x="0" y="113029"/>
                  </a:lnTo>
                  <a:lnTo>
                    <a:pt x="3809" y="109220"/>
                  </a:lnTo>
                  <a:lnTo>
                    <a:pt x="3809" y="3809"/>
                  </a:lnTo>
                  <a:lnTo>
                    <a:pt x="0" y="0"/>
                  </a:lnTo>
                  <a:close/>
                </a:path>
              </a:pathLst>
            </a:custGeom>
            <a:solidFill>
              <a:srgbClr val="0C62B1"/>
            </a:solidFill>
          </p:spPr>
          <p:txBody>
            <a:bodyPr wrap="square" lIns="0" tIns="0" rIns="0" bIns="0" rtlCol="0"/>
            <a:lstStyle/>
            <a:p>
              <a:endParaRPr/>
            </a:p>
          </p:txBody>
        </p:sp>
        <p:sp>
          <p:nvSpPr>
            <p:cNvPr id="499" name="object 499"/>
            <p:cNvSpPr/>
            <p:nvPr/>
          </p:nvSpPr>
          <p:spPr>
            <a:xfrm>
              <a:off x="6607810" y="28435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500" name="object 500"/>
            <p:cNvSpPr/>
            <p:nvPr/>
          </p:nvSpPr>
          <p:spPr>
            <a:xfrm>
              <a:off x="6611620" y="2847339"/>
              <a:ext cx="3810" cy="97790"/>
            </a:xfrm>
            <a:custGeom>
              <a:avLst/>
              <a:gdLst/>
              <a:ahLst/>
              <a:cxnLst/>
              <a:rect l="l" t="t" r="r" b="b"/>
              <a:pathLst>
                <a:path w="3809"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501" name="object 501"/>
            <p:cNvSpPr/>
            <p:nvPr/>
          </p:nvSpPr>
          <p:spPr>
            <a:xfrm>
              <a:off x="6615430" y="2851149"/>
              <a:ext cx="3810" cy="89535"/>
            </a:xfrm>
            <a:custGeom>
              <a:avLst/>
              <a:gdLst/>
              <a:ahLst/>
              <a:cxnLst/>
              <a:rect l="l" t="t" r="r" b="b"/>
              <a:pathLst>
                <a:path w="3809"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502" name="object 502"/>
            <p:cNvSpPr/>
            <p:nvPr/>
          </p:nvSpPr>
          <p:spPr>
            <a:xfrm>
              <a:off x="6619240" y="2857499"/>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503" name="object 503"/>
            <p:cNvSpPr/>
            <p:nvPr/>
          </p:nvSpPr>
          <p:spPr>
            <a:xfrm>
              <a:off x="6623050" y="2865119"/>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504" name="object 504"/>
            <p:cNvSpPr/>
            <p:nvPr/>
          </p:nvSpPr>
          <p:spPr>
            <a:xfrm>
              <a:off x="6625590" y="2872739"/>
              <a:ext cx="3810" cy="45720"/>
            </a:xfrm>
            <a:custGeom>
              <a:avLst/>
              <a:gdLst/>
              <a:ahLst/>
              <a:cxnLst/>
              <a:rect l="l" t="t" r="r" b="b"/>
              <a:pathLst>
                <a:path w="3809" h="45719">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505" name="object 505"/>
            <p:cNvSpPr/>
            <p:nvPr/>
          </p:nvSpPr>
          <p:spPr>
            <a:xfrm>
              <a:off x="6477000" y="28193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06" name="object 506"/>
            <p:cNvSpPr/>
            <p:nvPr/>
          </p:nvSpPr>
          <p:spPr>
            <a:xfrm>
              <a:off x="6769100" y="28574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507" name="object 507"/>
            <p:cNvSpPr/>
            <p:nvPr/>
          </p:nvSpPr>
          <p:spPr>
            <a:xfrm>
              <a:off x="6769100" y="28574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08" name="object 508"/>
          <p:cNvGrpSpPr/>
          <p:nvPr/>
        </p:nvGrpSpPr>
        <p:grpSpPr>
          <a:xfrm>
            <a:off x="8072528" y="2967128"/>
            <a:ext cx="377825" cy="161925"/>
            <a:chOff x="6548527" y="2967127"/>
            <a:chExt cx="377825" cy="161925"/>
          </a:xfrm>
        </p:grpSpPr>
        <p:sp>
          <p:nvSpPr>
            <p:cNvPr id="509" name="object 509"/>
            <p:cNvSpPr/>
            <p:nvPr/>
          </p:nvSpPr>
          <p:spPr>
            <a:xfrm>
              <a:off x="6553199" y="3025139"/>
              <a:ext cx="2540" cy="45720"/>
            </a:xfrm>
            <a:custGeom>
              <a:avLst/>
              <a:gdLst/>
              <a:ahLst/>
              <a:cxnLst/>
              <a:rect l="l" t="t" r="r" b="b"/>
              <a:pathLst>
                <a:path w="2540" h="45719">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510" name="object 510"/>
            <p:cNvSpPr/>
            <p:nvPr/>
          </p:nvSpPr>
          <p:spPr>
            <a:xfrm>
              <a:off x="6555739" y="30137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511" name="object 511"/>
            <p:cNvSpPr/>
            <p:nvPr/>
          </p:nvSpPr>
          <p:spPr>
            <a:xfrm>
              <a:off x="6559549" y="30073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512" name="object 512"/>
            <p:cNvSpPr/>
            <p:nvPr/>
          </p:nvSpPr>
          <p:spPr>
            <a:xfrm>
              <a:off x="6563359" y="3001009"/>
              <a:ext cx="3810" cy="93345"/>
            </a:xfrm>
            <a:custGeom>
              <a:avLst/>
              <a:gdLst/>
              <a:ahLst/>
              <a:cxnLst/>
              <a:rect l="l" t="t" r="r" b="b"/>
              <a:pathLst>
                <a:path w="3809" h="93344">
                  <a:moveTo>
                    <a:pt x="3810" y="0"/>
                  </a:moveTo>
                  <a:lnTo>
                    <a:pt x="2540" y="3810"/>
                  </a:lnTo>
                  <a:lnTo>
                    <a:pt x="0" y="6350"/>
                  </a:lnTo>
                  <a:lnTo>
                    <a:pt x="0" y="86994"/>
                  </a:lnTo>
                  <a:lnTo>
                    <a:pt x="2540" y="90169"/>
                  </a:lnTo>
                  <a:lnTo>
                    <a:pt x="3810" y="93344"/>
                  </a:lnTo>
                  <a:lnTo>
                    <a:pt x="3810" y="0"/>
                  </a:lnTo>
                  <a:close/>
                </a:path>
              </a:pathLst>
            </a:custGeom>
            <a:solidFill>
              <a:srgbClr val="063662"/>
            </a:solidFill>
          </p:spPr>
          <p:txBody>
            <a:bodyPr wrap="square" lIns="0" tIns="0" rIns="0" bIns="0" rtlCol="0"/>
            <a:lstStyle/>
            <a:p>
              <a:endParaRPr/>
            </a:p>
          </p:txBody>
        </p:sp>
        <p:sp>
          <p:nvSpPr>
            <p:cNvPr id="513" name="object 513"/>
            <p:cNvSpPr/>
            <p:nvPr/>
          </p:nvSpPr>
          <p:spPr>
            <a:xfrm>
              <a:off x="6565899" y="2995929"/>
              <a:ext cx="5080" cy="104139"/>
            </a:xfrm>
            <a:custGeom>
              <a:avLst/>
              <a:gdLst/>
              <a:ahLst/>
              <a:cxnLst/>
              <a:rect l="l" t="t" r="r" b="b"/>
              <a:pathLst>
                <a:path w="5079" h="104139">
                  <a:moveTo>
                    <a:pt x="5079" y="0"/>
                  </a:moveTo>
                  <a:lnTo>
                    <a:pt x="2540" y="1269"/>
                  </a:lnTo>
                  <a:lnTo>
                    <a:pt x="0" y="8889"/>
                  </a:lnTo>
                  <a:lnTo>
                    <a:pt x="0" y="95249"/>
                  </a:lnTo>
                  <a:lnTo>
                    <a:pt x="2540" y="101599"/>
                  </a:lnTo>
                  <a:lnTo>
                    <a:pt x="5079" y="104139"/>
                  </a:lnTo>
                  <a:lnTo>
                    <a:pt x="5079" y="0"/>
                  </a:lnTo>
                  <a:close/>
                </a:path>
              </a:pathLst>
            </a:custGeom>
            <a:solidFill>
              <a:srgbClr val="063764"/>
            </a:solidFill>
          </p:spPr>
          <p:txBody>
            <a:bodyPr wrap="square" lIns="0" tIns="0" rIns="0" bIns="0" rtlCol="0"/>
            <a:lstStyle/>
            <a:p>
              <a:endParaRPr/>
            </a:p>
          </p:txBody>
        </p:sp>
        <p:sp>
          <p:nvSpPr>
            <p:cNvPr id="514" name="object 514"/>
            <p:cNvSpPr/>
            <p:nvPr/>
          </p:nvSpPr>
          <p:spPr>
            <a:xfrm>
              <a:off x="6569697" y="2993389"/>
              <a:ext cx="5715" cy="110489"/>
            </a:xfrm>
            <a:custGeom>
              <a:avLst/>
              <a:gdLst/>
              <a:ahLst/>
              <a:cxnLst/>
              <a:rect l="l" t="t" r="r" b="b"/>
              <a:pathLst>
                <a:path w="5715" h="110489">
                  <a:moveTo>
                    <a:pt x="5092" y="0"/>
                  </a:moveTo>
                  <a:lnTo>
                    <a:pt x="4610" y="0"/>
                  </a:lnTo>
                  <a:lnTo>
                    <a:pt x="4610" y="1270"/>
                  </a:lnTo>
                  <a:lnTo>
                    <a:pt x="0" y="1270"/>
                  </a:lnTo>
                  <a:lnTo>
                    <a:pt x="0" y="109220"/>
                  </a:lnTo>
                  <a:lnTo>
                    <a:pt x="4610" y="109220"/>
                  </a:lnTo>
                  <a:lnTo>
                    <a:pt x="4610" y="110490"/>
                  </a:lnTo>
                  <a:lnTo>
                    <a:pt x="5092" y="110490"/>
                  </a:lnTo>
                  <a:lnTo>
                    <a:pt x="5092" y="109220"/>
                  </a:lnTo>
                  <a:lnTo>
                    <a:pt x="5092" y="1270"/>
                  </a:lnTo>
                  <a:lnTo>
                    <a:pt x="5092" y="0"/>
                  </a:lnTo>
                  <a:close/>
                </a:path>
              </a:pathLst>
            </a:custGeom>
            <a:solidFill>
              <a:srgbClr val="063867"/>
            </a:solidFill>
          </p:spPr>
          <p:txBody>
            <a:bodyPr wrap="square" lIns="0" tIns="0" rIns="0" bIns="0" rtlCol="0"/>
            <a:lstStyle/>
            <a:p>
              <a:endParaRPr/>
            </a:p>
          </p:txBody>
        </p:sp>
        <p:sp>
          <p:nvSpPr>
            <p:cNvPr id="515" name="object 515"/>
            <p:cNvSpPr/>
            <p:nvPr/>
          </p:nvSpPr>
          <p:spPr>
            <a:xfrm>
              <a:off x="6573519" y="2991611"/>
              <a:ext cx="3810" cy="114300"/>
            </a:xfrm>
            <a:custGeom>
              <a:avLst/>
              <a:gdLst/>
              <a:ahLst/>
              <a:cxnLst/>
              <a:rect l="l" t="t" r="r" b="b"/>
              <a:pathLst>
                <a:path w="3809" h="114300">
                  <a:moveTo>
                    <a:pt x="3809" y="0"/>
                  </a:moveTo>
                  <a:lnTo>
                    <a:pt x="0" y="3048"/>
                  </a:lnTo>
                  <a:lnTo>
                    <a:pt x="0" y="110998"/>
                  </a:lnTo>
                  <a:lnTo>
                    <a:pt x="3809" y="114045"/>
                  </a:lnTo>
                  <a:lnTo>
                    <a:pt x="3809" y="0"/>
                  </a:lnTo>
                  <a:close/>
                </a:path>
              </a:pathLst>
            </a:custGeom>
            <a:solidFill>
              <a:srgbClr val="073A69"/>
            </a:solidFill>
          </p:spPr>
          <p:txBody>
            <a:bodyPr wrap="square" lIns="0" tIns="0" rIns="0" bIns="0" rtlCol="0"/>
            <a:lstStyle/>
            <a:p>
              <a:endParaRPr/>
            </a:p>
          </p:txBody>
        </p:sp>
        <p:sp>
          <p:nvSpPr>
            <p:cNvPr id="516" name="object 516"/>
            <p:cNvSpPr/>
            <p:nvPr/>
          </p:nvSpPr>
          <p:spPr>
            <a:xfrm>
              <a:off x="6577329" y="2988309"/>
              <a:ext cx="3810" cy="120650"/>
            </a:xfrm>
            <a:custGeom>
              <a:avLst/>
              <a:gdLst/>
              <a:ahLst/>
              <a:cxnLst/>
              <a:rect l="l" t="t" r="r" b="b"/>
              <a:pathLst>
                <a:path w="3809" h="120650">
                  <a:moveTo>
                    <a:pt x="3810" y="0"/>
                  </a:moveTo>
                  <a:lnTo>
                    <a:pt x="2540" y="1270"/>
                  </a:lnTo>
                  <a:lnTo>
                    <a:pt x="0" y="3302"/>
                  </a:lnTo>
                  <a:lnTo>
                    <a:pt x="0" y="117348"/>
                  </a:lnTo>
                  <a:lnTo>
                    <a:pt x="2540" y="119380"/>
                  </a:lnTo>
                  <a:lnTo>
                    <a:pt x="3810" y="120332"/>
                  </a:lnTo>
                  <a:lnTo>
                    <a:pt x="3810" y="0"/>
                  </a:lnTo>
                  <a:close/>
                </a:path>
              </a:pathLst>
            </a:custGeom>
            <a:solidFill>
              <a:srgbClr val="073B6C"/>
            </a:solidFill>
          </p:spPr>
          <p:txBody>
            <a:bodyPr wrap="square" lIns="0" tIns="0" rIns="0" bIns="0" rtlCol="0"/>
            <a:lstStyle/>
            <a:p>
              <a:endParaRPr/>
            </a:p>
          </p:txBody>
        </p:sp>
        <p:sp>
          <p:nvSpPr>
            <p:cNvPr id="517" name="object 517"/>
            <p:cNvSpPr/>
            <p:nvPr/>
          </p:nvSpPr>
          <p:spPr>
            <a:xfrm>
              <a:off x="6581139" y="29844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518" name="object 518"/>
            <p:cNvSpPr/>
            <p:nvPr/>
          </p:nvSpPr>
          <p:spPr>
            <a:xfrm>
              <a:off x="6584949" y="29822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519" name="object 519"/>
            <p:cNvSpPr/>
            <p:nvPr/>
          </p:nvSpPr>
          <p:spPr>
            <a:xfrm>
              <a:off x="6588759" y="2980689"/>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520" name="object 520"/>
            <p:cNvSpPr/>
            <p:nvPr/>
          </p:nvSpPr>
          <p:spPr>
            <a:xfrm>
              <a:off x="6592569" y="2978657"/>
              <a:ext cx="3810" cy="139700"/>
            </a:xfrm>
            <a:custGeom>
              <a:avLst/>
              <a:gdLst/>
              <a:ahLst/>
              <a:cxnLst/>
              <a:rect l="l" t="t" r="r" b="b"/>
              <a:pathLst>
                <a:path w="3809" h="139700">
                  <a:moveTo>
                    <a:pt x="3809" y="0"/>
                  </a:moveTo>
                  <a:lnTo>
                    <a:pt x="0" y="1523"/>
                  </a:lnTo>
                  <a:lnTo>
                    <a:pt x="0" y="137413"/>
                  </a:lnTo>
                  <a:lnTo>
                    <a:pt x="3809" y="139700"/>
                  </a:lnTo>
                  <a:lnTo>
                    <a:pt x="3809" y="0"/>
                  </a:lnTo>
                  <a:close/>
                </a:path>
              </a:pathLst>
            </a:custGeom>
            <a:solidFill>
              <a:srgbClr val="084176"/>
            </a:solidFill>
          </p:spPr>
          <p:txBody>
            <a:bodyPr wrap="square" lIns="0" tIns="0" rIns="0" bIns="0" rtlCol="0"/>
            <a:lstStyle/>
            <a:p>
              <a:endParaRPr/>
            </a:p>
          </p:txBody>
        </p:sp>
        <p:sp>
          <p:nvSpPr>
            <p:cNvPr id="521" name="object 521"/>
            <p:cNvSpPr/>
            <p:nvPr/>
          </p:nvSpPr>
          <p:spPr>
            <a:xfrm>
              <a:off x="6596380" y="2976879"/>
              <a:ext cx="3810" cy="143510"/>
            </a:xfrm>
            <a:custGeom>
              <a:avLst/>
              <a:gdLst/>
              <a:ahLst/>
              <a:cxnLst/>
              <a:rect l="l" t="t" r="r" b="b"/>
              <a:pathLst>
                <a:path w="3809"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522" name="object 522"/>
            <p:cNvSpPr/>
            <p:nvPr/>
          </p:nvSpPr>
          <p:spPr>
            <a:xfrm>
              <a:off x="6598919" y="2976033"/>
              <a:ext cx="5080" cy="145415"/>
            </a:xfrm>
            <a:custGeom>
              <a:avLst/>
              <a:gdLst/>
              <a:ahLst/>
              <a:cxnLst/>
              <a:rect l="l" t="t" r="r" b="b"/>
              <a:pathLst>
                <a:path w="5079" h="145414">
                  <a:moveTo>
                    <a:pt x="5079" y="0"/>
                  </a:moveTo>
                  <a:lnTo>
                    <a:pt x="0" y="1693"/>
                  </a:lnTo>
                  <a:lnTo>
                    <a:pt x="0" y="143510"/>
                  </a:lnTo>
                  <a:lnTo>
                    <a:pt x="5079" y="145203"/>
                  </a:lnTo>
                  <a:lnTo>
                    <a:pt x="5079" y="0"/>
                  </a:lnTo>
                  <a:close/>
                </a:path>
              </a:pathLst>
            </a:custGeom>
            <a:solidFill>
              <a:srgbClr val="08447B"/>
            </a:solidFill>
          </p:spPr>
          <p:txBody>
            <a:bodyPr wrap="square" lIns="0" tIns="0" rIns="0" bIns="0" rtlCol="0"/>
            <a:lstStyle/>
            <a:p>
              <a:endParaRPr/>
            </a:p>
          </p:txBody>
        </p:sp>
        <p:sp>
          <p:nvSpPr>
            <p:cNvPr id="523" name="object 523"/>
            <p:cNvSpPr/>
            <p:nvPr/>
          </p:nvSpPr>
          <p:spPr>
            <a:xfrm>
              <a:off x="6602729" y="2975609"/>
              <a:ext cx="3810" cy="146050"/>
            </a:xfrm>
            <a:custGeom>
              <a:avLst/>
              <a:gdLst/>
              <a:ahLst/>
              <a:cxnLst/>
              <a:rect l="l" t="t" r="r" b="b"/>
              <a:pathLst>
                <a:path w="3809" h="146050">
                  <a:moveTo>
                    <a:pt x="0" y="146049"/>
                  </a:moveTo>
                  <a:lnTo>
                    <a:pt x="3810" y="146049"/>
                  </a:lnTo>
                  <a:lnTo>
                    <a:pt x="3810" y="0"/>
                  </a:lnTo>
                  <a:lnTo>
                    <a:pt x="0" y="0"/>
                  </a:lnTo>
                  <a:lnTo>
                    <a:pt x="0" y="146049"/>
                  </a:lnTo>
                  <a:close/>
                </a:path>
              </a:pathLst>
            </a:custGeom>
            <a:solidFill>
              <a:srgbClr val="08457D"/>
            </a:solidFill>
          </p:spPr>
          <p:txBody>
            <a:bodyPr wrap="square" lIns="0" tIns="0" rIns="0" bIns="0" rtlCol="0"/>
            <a:lstStyle/>
            <a:p>
              <a:endParaRPr/>
            </a:p>
          </p:txBody>
        </p:sp>
        <p:sp>
          <p:nvSpPr>
            <p:cNvPr id="524" name="object 524"/>
            <p:cNvSpPr/>
            <p:nvPr/>
          </p:nvSpPr>
          <p:spPr>
            <a:xfrm>
              <a:off x="6606539" y="29724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525" name="object 525"/>
            <p:cNvSpPr/>
            <p:nvPr/>
          </p:nvSpPr>
          <p:spPr>
            <a:xfrm>
              <a:off x="6610350" y="2971799"/>
              <a:ext cx="3810" cy="151130"/>
            </a:xfrm>
            <a:custGeom>
              <a:avLst/>
              <a:gdLst/>
              <a:ahLst/>
              <a:cxnLst/>
              <a:rect l="l" t="t" r="r" b="b"/>
              <a:pathLst>
                <a:path w="3809" h="151130">
                  <a:moveTo>
                    <a:pt x="3797" y="0"/>
                  </a:moveTo>
                  <a:lnTo>
                    <a:pt x="1270" y="0"/>
                  </a:lnTo>
                  <a:lnTo>
                    <a:pt x="1270" y="1270"/>
                  </a:lnTo>
                  <a:lnTo>
                    <a:pt x="0" y="1270"/>
                  </a:lnTo>
                  <a:lnTo>
                    <a:pt x="0" y="151130"/>
                  </a:lnTo>
                  <a:lnTo>
                    <a:pt x="3797" y="151130"/>
                  </a:lnTo>
                  <a:lnTo>
                    <a:pt x="3797" y="1270"/>
                  </a:lnTo>
                  <a:lnTo>
                    <a:pt x="3797" y="0"/>
                  </a:lnTo>
                  <a:close/>
                </a:path>
              </a:pathLst>
            </a:custGeom>
            <a:solidFill>
              <a:srgbClr val="084882"/>
            </a:solidFill>
          </p:spPr>
          <p:txBody>
            <a:bodyPr wrap="square" lIns="0" tIns="0" rIns="0" bIns="0" rtlCol="0"/>
            <a:lstStyle/>
            <a:p>
              <a:endParaRPr/>
            </a:p>
          </p:txBody>
        </p:sp>
        <p:sp>
          <p:nvSpPr>
            <p:cNvPr id="526" name="object 526"/>
            <p:cNvSpPr/>
            <p:nvPr/>
          </p:nvSpPr>
          <p:spPr>
            <a:xfrm>
              <a:off x="6614159" y="29717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527" name="object 527"/>
            <p:cNvSpPr/>
            <p:nvPr/>
          </p:nvSpPr>
          <p:spPr>
            <a:xfrm>
              <a:off x="6617969" y="29717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528" name="object 528"/>
            <p:cNvSpPr/>
            <p:nvPr/>
          </p:nvSpPr>
          <p:spPr>
            <a:xfrm>
              <a:off x="6621779" y="29717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529" name="object 529"/>
            <p:cNvSpPr/>
            <p:nvPr/>
          </p:nvSpPr>
          <p:spPr>
            <a:xfrm>
              <a:off x="6625589" y="2971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530" name="object 530"/>
            <p:cNvSpPr/>
            <p:nvPr/>
          </p:nvSpPr>
          <p:spPr>
            <a:xfrm>
              <a:off x="6629399" y="2971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531" name="object 531"/>
            <p:cNvSpPr/>
            <p:nvPr/>
          </p:nvSpPr>
          <p:spPr>
            <a:xfrm>
              <a:off x="6633209" y="2971799"/>
              <a:ext cx="3810" cy="152400"/>
            </a:xfrm>
            <a:custGeom>
              <a:avLst/>
              <a:gdLst/>
              <a:ahLst/>
              <a:cxnLst/>
              <a:rect l="l" t="t" r="r" b="b"/>
              <a:pathLst>
                <a:path w="3809" h="152400">
                  <a:moveTo>
                    <a:pt x="3810" y="0"/>
                  </a:moveTo>
                  <a:lnTo>
                    <a:pt x="0" y="0"/>
                  </a:lnTo>
                  <a:lnTo>
                    <a:pt x="0" y="152400"/>
                  </a:lnTo>
                  <a:lnTo>
                    <a:pt x="2540" y="152400"/>
                  </a:lnTo>
                  <a:lnTo>
                    <a:pt x="3810" y="152218"/>
                  </a:lnTo>
                  <a:lnTo>
                    <a:pt x="3810" y="0"/>
                  </a:lnTo>
                  <a:close/>
                </a:path>
              </a:pathLst>
            </a:custGeom>
            <a:solidFill>
              <a:srgbClr val="0A5091"/>
            </a:solidFill>
          </p:spPr>
          <p:txBody>
            <a:bodyPr wrap="square" lIns="0" tIns="0" rIns="0" bIns="0" rtlCol="0"/>
            <a:lstStyle/>
            <a:p>
              <a:endParaRPr/>
            </a:p>
          </p:txBody>
        </p:sp>
        <p:sp>
          <p:nvSpPr>
            <p:cNvPr id="532" name="object 532"/>
            <p:cNvSpPr/>
            <p:nvPr/>
          </p:nvSpPr>
          <p:spPr>
            <a:xfrm>
              <a:off x="6635749" y="2971799"/>
              <a:ext cx="5080" cy="152400"/>
            </a:xfrm>
            <a:custGeom>
              <a:avLst/>
              <a:gdLst/>
              <a:ahLst/>
              <a:cxnLst/>
              <a:rect l="l" t="t" r="r" b="b"/>
              <a:pathLst>
                <a:path w="5079" h="152400">
                  <a:moveTo>
                    <a:pt x="5079" y="0"/>
                  </a:moveTo>
                  <a:lnTo>
                    <a:pt x="0" y="0"/>
                  </a:lnTo>
                  <a:lnTo>
                    <a:pt x="0" y="152400"/>
                  </a:lnTo>
                  <a:lnTo>
                    <a:pt x="5079" y="151674"/>
                  </a:lnTo>
                  <a:lnTo>
                    <a:pt x="5079" y="0"/>
                  </a:lnTo>
                  <a:close/>
                </a:path>
              </a:pathLst>
            </a:custGeom>
            <a:solidFill>
              <a:srgbClr val="0A5293"/>
            </a:solidFill>
          </p:spPr>
          <p:txBody>
            <a:bodyPr wrap="square" lIns="0" tIns="0" rIns="0" bIns="0" rtlCol="0"/>
            <a:lstStyle/>
            <a:p>
              <a:endParaRPr/>
            </a:p>
          </p:txBody>
        </p:sp>
        <p:sp>
          <p:nvSpPr>
            <p:cNvPr id="533" name="object 533"/>
            <p:cNvSpPr/>
            <p:nvPr/>
          </p:nvSpPr>
          <p:spPr>
            <a:xfrm>
              <a:off x="6639559" y="2971799"/>
              <a:ext cx="3810" cy="152400"/>
            </a:xfrm>
            <a:custGeom>
              <a:avLst/>
              <a:gdLst/>
              <a:ahLst/>
              <a:cxnLst/>
              <a:rect l="l" t="t" r="r" b="b"/>
              <a:pathLst>
                <a:path w="3809" h="152400">
                  <a:moveTo>
                    <a:pt x="3810" y="0"/>
                  </a:moveTo>
                  <a:lnTo>
                    <a:pt x="0" y="0"/>
                  </a:lnTo>
                  <a:lnTo>
                    <a:pt x="0" y="151855"/>
                  </a:lnTo>
                  <a:lnTo>
                    <a:pt x="3810" y="151311"/>
                  </a:lnTo>
                  <a:lnTo>
                    <a:pt x="3810" y="0"/>
                  </a:lnTo>
                  <a:close/>
                </a:path>
              </a:pathLst>
            </a:custGeom>
            <a:solidFill>
              <a:srgbClr val="0A5396"/>
            </a:solidFill>
          </p:spPr>
          <p:txBody>
            <a:bodyPr wrap="square" lIns="0" tIns="0" rIns="0" bIns="0" rtlCol="0"/>
            <a:lstStyle/>
            <a:p>
              <a:endParaRPr/>
            </a:p>
          </p:txBody>
        </p:sp>
        <p:sp>
          <p:nvSpPr>
            <p:cNvPr id="534" name="object 534"/>
            <p:cNvSpPr/>
            <p:nvPr/>
          </p:nvSpPr>
          <p:spPr>
            <a:xfrm>
              <a:off x="6643370" y="2971799"/>
              <a:ext cx="3810" cy="151130"/>
            </a:xfrm>
            <a:custGeom>
              <a:avLst/>
              <a:gdLst/>
              <a:ahLst/>
              <a:cxnLst/>
              <a:rect l="l" t="t" r="r" b="b"/>
              <a:pathLst>
                <a:path w="3809"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535" name="object 535"/>
            <p:cNvSpPr/>
            <p:nvPr/>
          </p:nvSpPr>
          <p:spPr>
            <a:xfrm>
              <a:off x="6647179" y="29733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536" name="object 536"/>
            <p:cNvSpPr/>
            <p:nvPr/>
          </p:nvSpPr>
          <p:spPr>
            <a:xfrm>
              <a:off x="6650989" y="2975609"/>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537" name="object 537"/>
            <p:cNvSpPr/>
            <p:nvPr/>
          </p:nvSpPr>
          <p:spPr>
            <a:xfrm>
              <a:off x="6654799" y="2976879"/>
              <a:ext cx="3810" cy="143510"/>
            </a:xfrm>
            <a:custGeom>
              <a:avLst/>
              <a:gdLst/>
              <a:ahLst/>
              <a:cxnLst/>
              <a:rect l="l" t="t" r="r" b="b"/>
              <a:pathLst>
                <a:path w="3809" h="143510">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538" name="object 538"/>
            <p:cNvSpPr/>
            <p:nvPr/>
          </p:nvSpPr>
          <p:spPr>
            <a:xfrm>
              <a:off x="6658609" y="2978149"/>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539" name="object 539"/>
            <p:cNvSpPr/>
            <p:nvPr/>
          </p:nvSpPr>
          <p:spPr>
            <a:xfrm>
              <a:off x="6662420" y="2979419"/>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540" name="object 540"/>
            <p:cNvSpPr/>
            <p:nvPr/>
          </p:nvSpPr>
          <p:spPr>
            <a:xfrm>
              <a:off x="6664959" y="2980689"/>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541" name="object 541"/>
            <p:cNvSpPr/>
            <p:nvPr/>
          </p:nvSpPr>
          <p:spPr>
            <a:xfrm>
              <a:off x="6668770" y="2983229"/>
              <a:ext cx="5080" cy="129539"/>
            </a:xfrm>
            <a:custGeom>
              <a:avLst/>
              <a:gdLst/>
              <a:ahLst/>
              <a:cxnLst/>
              <a:rect l="l" t="t" r="r" b="b"/>
              <a:pathLst>
                <a:path w="5079" h="129539">
                  <a:moveTo>
                    <a:pt x="5080" y="1270"/>
                  </a:moveTo>
                  <a:lnTo>
                    <a:pt x="1473" y="1270"/>
                  </a:lnTo>
                  <a:lnTo>
                    <a:pt x="1473" y="0"/>
                  </a:lnTo>
                  <a:lnTo>
                    <a:pt x="0" y="0"/>
                  </a:lnTo>
                  <a:lnTo>
                    <a:pt x="0" y="1270"/>
                  </a:lnTo>
                  <a:lnTo>
                    <a:pt x="0" y="127000"/>
                  </a:lnTo>
                  <a:lnTo>
                    <a:pt x="0" y="129540"/>
                  </a:lnTo>
                  <a:lnTo>
                    <a:pt x="2540" y="129540"/>
                  </a:lnTo>
                  <a:lnTo>
                    <a:pt x="2540" y="127000"/>
                  </a:lnTo>
                  <a:lnTo>
                    <a:pt x="5080" y="127000"/>
                  </a:lnTo>
                  <a:lnTo>
                    <a:pt x="5080" y="1270"/>
                  </a:lnTo>
                  <a:close/>
                </a:path>
              </a:pathLst>
            </a:custGeom>
            <a:solidFill>
              <a:srgbClr val="0B5EA9"/>
            </a:solidFill>
          </p:spPr>
          <p:txBody>
            <a:bodyPr wrap="square" lIns="0" tIns="0" rIns="0" bIns="0" rtlCol="0"/>
            <a:lstStyle/>
            <a:p>
              <a:endParaRPr/>
            </a:p>
          </p:txBody>
        </p:sp>
        <p:sp>
          <p:nvSpPr>
            <p:cNvPr id="542" name="object 542"/>
            <p:cNvSpPr/>
            <p:nvPr/>
          </p:nvSpPr>
          <p:spPr>
            <a:xfrm>
              <a:off x="6672579" y="2985515"/>
              <a:ext cx="3810" cy="125730"/>
            </a:xfrm>
            <a:custGeom>
              <a:avLst/>
              <a:gdLst/>
              <a:ahLst/>
              <a:cxnLst/>
              <a:rect l="l" t="t" r="r" b="b"/>
              <a:pathLst>
                <a:path w="3809" h="125730">
                  <a:moveTo>
                    <a:pt x="0" y="0"/>
                  </a:moveTo>
                  <a:lnTo>
                    <a:pt x="0" y="125221"/>
                  </a:lnTo>
                  <a:lnTo>
                    <a:pt x="3810" y="122935"/>
                  </a:lnTo>
                  <a:lnTo>
                    <a:pt x="3810" y="3048"/>
                  </a:lnTo>
                  <a:lnTo>
                    <a:pt x="0" y="0"/>
                  </a:lnTo>
                  <a:close/>
                </a:path>
              </a:pathLst>
            </a:custGeom>
            <a:solidFill>
              <a:srgbClr val="0C60AC"/>
            </a:solidFill>
          </p:spPr>
          <p:txBody>
            <a:bodyPr wrap="square" lIns="0" tIns="0" rIns="0" bIns="0" rtlCol="0"/>
            <a:lstStyle/>
            <a:p>
              <a:endParaRPr/>
            </a:p>
          </p:txBody>
        </p:sp>
        <p:sp>
          <p:nvSpPr>
            <p:cNvPr id="543" name="object 543"/>
            <p:cNvSpPr/>
            <p:nvPr/>
          </p:nvSpPr>
          <p:spPr>
            <a:xfrm>
              <a:off x="6676390" y="29883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544" name="object 544"/>
            <p:cNvSpPr/>
            <p:nvPr/>
          </p:nvSpPr>
          <p:spPr>
            <a:xfrm>
              <a:off x="6680199" y="2992119"/>
              <a:ext cx="3810" cy="113030"/>
            </a:xfrm>
            <a:custGeom>
              <a:avLst/>
              <a:gdLst/>
              <a:ahLst/>
              <a:cxnLst/>
              <a:rect l="l" t="t" r="r" b="b"/>
              <a:pathLst>
                <a:path w="3809" h="113030">
                  <a:moveTo>
                    <a:pt x="0" y="113030"/>
                  </a:moveTo>
                  <a:lnTo>
                    <a:pt x="3809" y="113030"/>
                  </a:lnTo>
                  <a:lnTo>
                    <a:pt x="3809" y="0"/>
                  </a:lnTo>
                  <a:lnTo>
                    <a:pt x="0" y="0"/>
                  </a:lnTo>
                  <a:lnTo>
                    <a:pt x="0" y="113030"/>
                  </a:lnTo>
                  <a:close/>
                </a:path>
              </a:pathLst>
            </a:custGeom>
            <a:solidFill>
              <a:srgbClr val="0C62B1"/>
            </a:solidFill>
          </p:spPr>
          <p:txBody>
            <a:bodyPr wrap="square" lIns="0" tIns="0" rIns="0" bIns="0" rtlCol="0"/>
            <a:lstStyle/>
            <a:p>
              <a:endParaRPr/>
            </a:p>
          </p:txBody>
        </p:sp>
        <p:sp>
          <p:nvSpPr>
            <p:cNvPr id="545" name="object 545"/>
            <p:cNvSpPr/>
            <p:nvPr/>
          </p:nvSpPr>
          <p:spPr>
            <a:xfrm>
              <a:off x="6684009" y="2995294"/>
              <a:ext cx="3810" cy="106045"/>
            </a:xfrm>
            <a:custGeom>
              <a:avLst/>
              <a:gdLst/>
              <a:ahLst/>
              <a:cxnLst/>
              <a:rect l="l" t="t" r="r" b="b"/>
              <a:pathLst>
                <a:path w="3809" h="106044">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546" name="object 546"/>
            <p:cNvSpPr/>
            <p:nvPr/>
          </p:nvSpPr>
          <p:spPr>
            <a:xfrm>
              <a:off x="6687819" y="2997199"/>
              <a:ext cx="3810" cy="100330"/>
            </a:xfrm>
            <a:custGeom>
              <a:avLst/>
              <a:gdLst/>
              <a:ahLst/>
              <a:cxnLst/>
              <a:rect l="l" t="t" r="r" b="b"/>
              <a:pathLst>
                <a:path w="3809"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547" name="object 547"/>
            <p:cNvSpPr/>
            <p:nvPr/>
          </p:nvSpPr>
          <p:spPr>
            <a:xfrm>
              <a:off x="6691629" y="3002914"/>
              <a:ext cx="3810" cy="90170"/>
            </a:xfrm>
            <a:custGeom>
              <a:avLst/>
              <a:gdLst/>
              <a:ahLst/>
              <a:cxnLst/>
              <a:rect l="l" t="t" r="r" b="b"/>
              <a:pathLst>
                <a:path w="3809"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548" name="object 548"/>
            <p:cNvSpPr/>
            <p:nvPr/>
          </p:nvSpPr>
          <p:spPr>
            <a:xfrm>
              <a:off x="6695439" y="3009899"/>
              <a:ext cx="3810" cy="74930"/>
            </a:xfrm>
            <a:custGeom>
              <a:avLst/>
              <a:gdLst/>
              <a:ahLst/>
              <a:cxnLst/>
              <a:rect l="l" t="t" r="r" b="b"/>
              <a:pathLst>
                <a:path w="3809" h="74930">
                  <a:moveTo>
                    <a:pt x="0" y="0"/>
                  </a:moveTo>
                  <a:lnTo>
                    <a:pt x="0" y="74929"/>
                  </a:lnTo>
                  <a:lnTo>
                    <a:pt x="2539" y="68579"/>
                  </a:lnTo>
                  <a:lnTo>
                    <a:pt x="3809" y="64769"/>
                  </a:lnTo>
                  <a:lnTo>
                    <a:pt x="3809" y="11429"/>
                  </a:lnTo>
                  <a:lnTo>
                    <a:pt x="0" y="0"/>
                  </a:lnTo>
                  <a:close/>
                </a:path>
              </a:pathLst>
            </a:custGeom>
            <a:solidFill>
              <a:srgbClr val="0D68BB"/>
            </a:solidFill>
          </p:spPr>
          <p:txBody>
            <a:bodyPr wrap="square" lIns="0" tIns="0" rIns="0" bIns="0" rtlCol="0"/>
            <a:lstStyle/>
            <a:p>
              <a:endParaRPr/>
            </a:p>
          </p:txBody>
        </p:sp>
        <p:sp>
          <p:nvSpPr>
            <p:cNvPr id="549" name="object 549"/>
            <p:cNvSpPr/>
            <p:nvPr/>
          </p:nvSpPr>
          <p:spPr>
            <a:xfrm>
              <a:off x="6697979" y="3017519"/>
              <a:ext cx="5080" cy="60960"/>
            </a:xfrm>
            <a:custGeom>
              <a:avLst/>
              <a:gdLst/>
              <a:ahLst/>
              <a:cxnLst/>
              <a:rect l="l" t="t" r="r" b="b"/>
              <a:pathLst>
                <a:path w="5079" h="60960">
                  <a:moveTo>
                    <a:pt x="0" y="0"/>
                  </a:moveTo>
                  <a:lnTo>
                    <a:pt x="0" y="60960"/>
                  </a:lnTo>
                  <a:lnTo>
                    <a:pt x="5079" y="45720"/>
                  </a:lnTo>
                  <a:lnTo>
                    <a:pt x="5079" y="15240"/>
                  </a:lnTo>
                  <a:lnTo>
                    <a:pt x="0" y="0"/>
                  </a:lnTo>
                  <a:close/>
                </a:path>
              </a:pathLst>
            </a:custGeom>
            <a:solidFill>
              <a:srgbClr val="0D69BD"/>
            </a:solidFill>
          </p:spPr>
          <p:txBody>
            <a:bodyPr wrap="square" lIns="0" tIns="0" rIns="0" bIns="0" rtlCol="0"/>
            <a:lstStyle/>
            <a:p>
              <a:endParaRPr/>
            </a:p>
          </p:txBody>
        </p:sp>
        <p:sp>
          <p:nvSpPr>
            <p:cNvPr id="550" name="object 550"/>
            <p:cNvSpPr/>
            <p:nvPr/>
          </p:nvSpPr>
          <p:spPr>
            <a:xfrm>
              <a:off x="6701789" y="3028949"/>
              <a:ext cx="3810" cy="38100"/>
            </a:xfrm>
            <a:custGeom>
              <a:avLst/>
              <a:gdLst/>
              <a:ahLst/>
              <a:cxnLst/>
              <a:rect l="l" t="t" r="r" b="b"/>
              <a:pathLst>
                <a:path w="3809" h="38100">
                  <a:moveTo>
                    <a:pt x="0" y="0"/>
                  </a:moveTo>
                  <a:lnTo>
                    <a:pt x="0" y="38099"/>
                  </a:lnTo>
                  <a:lnTo>
                    <a:pt x="3809" y="26669"/>
                  </a:lnTo>
                  <a:lnTo>
                    <a:pt x="3809" y="11429"/>
                  </a:lnTo>
                  <a:lnTo>
                    <a:pt x="0" y="0"/>
                  </a:lnTo>
                  <a:close/>
                </a:path>
              </a:pathLst>
            </a:custGeom>
            <a:solidFill>
              <a:srgbClr val="0D6BC0"/>
            </a:solidFill>
          </p:spPr>
          <p:txBody>
            <a:bodyPr wrap="square" lIns="0" tIns="0" rIns="0" bIns="0" rtlCol="0"/>
            <a:lstStyle/>
            <a:p>
              <a:endParaRPr/>
            </a:p>
          </p:txBody>
        </p:sp>
        <p:sp>
          <p:nvSpPr>
            <p:cNvPr id="551" name="object 551"/>
            <p:cNvSpPr/>
            <p:nvPr/>
          </p:nvSpPr>
          <p:spPr>
            <a:xfrm>
              <a:off x="6551929" y="29717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552" name="object 552"/>
            <p:cNvSpPr/>
            <p:nvPr/>
          </p:nvSpPr>
          <p:spPr>
            <a:xfrm>
              <a:off x="6845299" y="300862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553" name="object 553"/>
            <p:cNvSpPr/>
            <p:nvPr/>
          </p:nvSpPr>
          <p:spPr>
            <a:xfrm>
              <a:off x="6845299" y="3008629"/>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554" name="object 554"/>
          <p:cNvGrpSpPr/>
          <p:nvPr/>
        </p:nvGrpSpPr>
        <p:grpSpPr>
          <a:xfrm>
            <a:off x="8148728" y="2662328"/>
            <a:ext cx="377825" cy="161925"/>
            <a:chOff x="6624727" y="2662327"/>
            <a:chExt cx="377825" cy="161925"/>
          </a:xfrm>
        </p:grpSpPr>
        <p:sp>
          <p:nvSpPr>
            <p:cNvPr id="555" name="object 555"/>
            <p:cNvSpPr/>
            <p:nvPr/>
          </p:nvSpPr>
          <p:spPr>
            <a:xfrm>
              <a:off x="6629399" y="2720339"/>
              <a:ext cx="2540" cy="46990"/>
            </a:xfrm>
            <a:custGeom>
              <a:avLst/>
              <a:gdLst/>
              <a:ahLst/>
              <a:cxnLst/>
              <a:rect l="l" t="t" r="r" b="b"/>
              <a:pathLst>
                <a:path w="2540" h="46989">
                  <a:moveTo>
                    <a:pt x="2540" y="0"/>
                  </a:moveTo>
                  <a:lnTo>
                    <a:pt x="0" y="7620"/>
                  </a:lnTo>
                  <a:lnTo>
                    <a:pt x="0" y="39370"/>
                  </a:lnTo>
                  <a:lnTo>
                    <a:pt x="2540" y="46989"/>
                  </a:lnTo>
                  <a:lnTo>
                    <a:pt x="2540" y="0"/>
                  </a:lnTo>
                  <a:close/>
                </a:path>
              </a:pathLst>
            </a:custGeom>
            <a:solidFill>
              <a:srgbClr val="06335B"/>
            </a:solidFill>
          </p:spPr>
          <p:txBody>
            <a:bodyPr wrap="square" lIns="0" tIns="0" rIns="0" bIns="0" rtlCol="0"/>
            <a:lstStyle/>
            <a:p>
              <a:endParaRPr/>
            </a:p>
          </p:txBody>
        </p:sp>
        <p:sp>
          <p:nvSpPr>
            <p:cNvPr id="556" name="object 556"/>
            <p:cNvSpPr/>
            <p:nvPr/>
          </p:nvSpPr>
          <p:spPr>
            <a:xfrm>
              <a:off x="6631939" y="2710814"/>
              <a:ext cx="3810" cy="66040"/>
            </a:xfrm>
            <a:custGeom>
              <a:avLst/>
              <a:gdLst/>
              <a:ahLst/>
              <a:cxnLst/>
              <a:rect l="l" t="t" r="r" b="b"/>
              <a:pathLst>
                <a:path w="3809" h="66039">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557" name="object 557"/>
            <p:cNvSpPr/>
            <p:nvPr/>
          </p:nvSpPr>
          <p:spPr>
            <a:xfrm>
              <a:off x="6635749" y="2703829"/>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558" name="object 558"/>
            <p:cNvSpPr/>
            <p:nvPr/>
          </p:nvSpPr>
          <p:spPr>
            <a:xfrm>
              <a:off x="6638289" y="2700019"/>
              <a:ext cx="3810" cy="87630"/>
            </a:xfrm>
            <a:custGeom>
              <a:avLst/>
              <a:gdLst/>
              <a:ahLst/>
              <a:cxnLst/>
              <a:rect l="l" t="t" r="r" b="b"/>
              <a:pathLst>
                <a:path w="3809" h="87630">
                  <a:moveTo>
                    <a:pt x="3809" y="0"/>
                  </a:moveTo>
                  <a:lnTo>
                    <a:pt x="0" y="5714"/>
                  </a:lnTo>
                  <a:lnTo>
                    <a:pt x="0" y="81914"/>
                  </a:lnTo>
                  <a:lnTo>
                    <a:pt x="3809" y="87629"/>
                  </a:lnTo>
                  <a:lnTo>
                    <a:pt x="3809" y="0"/>
                  </a:lnTo>
                  <a:close/>
                </a:path>
              </a:pathLst>
            </a:custGeom>
            <a:solidFill>
              <a:srgbClr val="063662"/>
            </a:solidFill>
          </p:spPr>
          <p:txBody>
            <a:bodyPr wrap="square" lIns="0" tIns="0" rIns="0" bIns="0" rtlCol="0"/>
            <a:lstStyle/>
            <a:p>
              <a:endParaRPr/>
            </a:p>
          </p:txBody>
        </p:sp>
        <p:sp>
          <p:nvSpPr>
            <p:cNvPr id="559" name="object 559"/>
            <p:cNvSpPr/>
            <p:nvPr/>
          </p:nvSpPr>
          <p:spPr>
            <a:xfrm>
              <a:off x="6642099" y="2693669"/>
              <a:ext cx="5080" cy="100330"/>
            </a:xfrm>
            <a:custGeom>
              <a:avLst/>
              <a:gdLst/>
              <a:ahLst/>
              <a:cxnLst/>
              <a:rect l="l" t="t" r="r" b="b"/>
              <a:pathLst>
                <a:path w="5079" h="100330">
                  <a:moveTo>
                    <a:pt x="5079" y="0"/>
                  </a:moveTo>
                  <a:lnTo>
                    <a:pt x="3809" y="1270"/>
                  </a:lnTo>
                  <a:lnTo>
                    <a:pt x="0" y="6350"/>
                  </a:lnTo>
                  <a:lnTo>
                    <a:pt x="0" y="9398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560" name="object 560"/>
            <p:cNvSpPr/>
            <p:nvPr/>
          </p:nvSpPr>
          <p:spPr>
            <a:xfrm>
              <a:off x="6645909" y="2691129"/>
              <a:ext cx="3810" cy="105410"/>
            </a:xfrm>
            <a:custGeom>
              <a:avLst/>
              <a:gdLst/>
              <a:ahLst/>
              <a:cxnLst/>
              <a:rect l="l" t="t" r="r" b="b"/>
              <a:pathLst>
                <a:path w="3809"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561" name="object 561"/>
            <p:cNvSpPr/>
            <p:nvPr/>
          </p:nvSpPr>
          <p:spPr>
            <a:xfrm>
              <a:off x="6649719" y="2687319"/>
              <a:ext cx="3810" cy="113030"/>
            </a:xfrm>
            <a:custGeom>
              <a:avLst/>
              <a:gdLst/>
              <a:ahLst/>
              <a:cxnLst/>
              <a:rect l="l" t="t" r="r" b="b"/>
              <a:pathLst>
                <a:path w="3809" h="113030">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562" name="object 562"/>
            <p:cNvSpPr/>
            <p:nvPr/>
          </p:nvSpPr>
          <p:spPr>
            <a:xfrm>
              <a:off x="6653530" y="26835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563" name="object 563"/>
            <p:cNvSpPr/>
            <p:nvPr/>
          </p:nvSpPr>
          <p:spPr>
            <a:xfrm>
              <a:off x="6657339" y="26796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564" name="object 564"/>
            <p:cNvSpPr/>
            <p:nvPr/>
          </p:nvSpPr>
          <p:spPr>
            <a:xfrm>
              <a:off x="6661149" y="2677413"/>
              <a:ext cx="3810" cy="132715"/>
            </a:xfrm>
            <a:custGeom>
              <a:avLst/>
              <a:gdLst/>
              <a:ahLst/>
              <a:cxnLst/>
              <a:rect l="l" t="t" r="r" b="b"/>
              <a:pathLst>
                <a:path w="3809" h="132714">
                  <a:moveTo>
                    <a:pt x="3809" y="0"/>
                  </a:moveTo>
                  <a:lnTo>
                    <a:pt x="0" y="2286"/>
                  </a:lnTo>
                  <a:lnTo>
                    <a:pt x="0" y="129286"/>
                  </a:lnTo>
                  <a:lnTo>
                    <a:pt x="3809" y="132333"/>
                  </a:lnTo>
                  <a:lnTo>
                    <a:pt x="3809" y="0"/>
                  </a:lnTo>
                  <a:close/>
                </a:path>
              </a:pathLst>
            </a:custGeom>
            <a:solidFill>
              <a:srgbClr val="073E71"/>
            </a:solidFill>
          </p:spPr>
          <p:txBody>
            <a:bodyPr wrap="square" lIns="0" tIns="0" rIns="0" bIns="0" rtlCol="0"/>
            <a:lstStyle/>
            <a:p>
              <a:endParaRPr/>
            </a:p>
          </p:txBody>
        </p:sp>
        <p:sp>
          <p:nvSpPr>
            <p:cNvPr id="565" name="object 565"/>
            <p:cNvSpPr/>
            <p:nvPr/>
          </p:nvSpPr>
          <p:spPr>
            <a:xfrm>
              <a:off x="6664959" y="2675889"/>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566" name="object 566"/>
            <p:cNvSpPr/>
            <p:nvPr/>
          </p:nvSpPr>
          <p:spPr>
            <a:xfrm>
              <a:off x="6668769" y="26741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567" name="object 567"/>
            <p:cNvSpPr/>
            <p:nvPr/>
          </p:nvSpPr>
          <p:spPr>
            <a:xfrm>
              <a:off x="6671309" y="2673349"/>
              <a:ext cx="5080" cy="140970"/>
            </a:xfrm>
            <a:custGeom>
              <a:avLst/>
              <a:gdLst/>
              <a:ahLst/>
              <a:cxnLst/>
              <a:rect l="l" t="t" r="r" b="b"/>
              <a:pathLst>
                <a:path w="5079" h="140969">
                  <a:moveTo>
                    <a:pt x="0" y="140969"/>
                  </a:moveTo>
                  <a:lnTo>
                    <a:pt x="5080" y="140969"/>
                  </a:lnTo>
                  <a:lnTo>
                    <a:pt x="5080" y="0"/>
                  </a:lnTo>
                  <a:lnTo>
                    <a:pt x="0" y="0"/>
                  </a:lnTo>
                  <a:lnTo>
                    <a:pt x="0" y="140969"/>
                  </a:lnTo>
                  <a:close/>
                </a:path>
              </a:pathLst>
            </a:custGeom>
            <a:solidFill>
              <a:srgbClr val="084278"/>
            </a:solidFill>
          </p:spPr>
          <p:txBody>
            <a:bodyPr wrap="square" lIns="0" tIns="0" rIns="0" bIns="0" rtlCol="0"/>
            <a:lstStyle/>
            <a:p>
              <a:endParaRPr/>
            </a:p>
          </p:txBody>
        </p:sp>
        <p:sp>
          <p:nvSpPr>
            <p:cNvPr id="568" name="object 568"/>
            <p:cNvSpPr/>
            <p:nvPr/>
          </p:nvSpPr>
          <p:spPr>
            <a:xfrm>
              <a:off x="6675119" y="2671825"/>
              <a:ext cx="3810" cy="144145"/>
            </a:xfrm>
            <a:custGeom>
              <a:avLst/>
              <a:gdLst/>
              <a:ahLst/>
              <a:cxnLst/>
              <a:rect l="l" t="t" r="r" b="b"/>
              <a:pathLst>
                <a:path w="3809" h="144144">
                  <a:moveTo>
                    <a:pt x="3809" y="0"/>
                  </a:moveTo>
                  <a:lnTo>
                    <a:pt x="0" y="1523"/>
                  </a:lnTo>
                  <a:lnTo>
                    <a:pt x="0" y="142493"/>
                  </a:lnTo>
                  <a:lnTo>
                    <a:pt x="3809" y="144017"/>
                  </a:lnTo>
                  <a:lnTo>
                    <a:pt x="3809" y="0"/>
                  </a:lnTo>
                  <a:close/>
                </a:path>
              </a:pathLst>
            </a:custGeom>
            <a:solidFill>
              <a:srgbClr val="08447B"/>
            </a:solidFill>
          </p:spPr>
          <p:txBody>
            <a:bodyPr wrap="square" lIns="0" tIns="0" rIns="0" bIns="0" rtlCol="0"/>
            <a:lstStyle/>
            <a:p>
              <a:endParaRPr/>
            </a:p>
          </p:txBody>
        </p:sp>
        <p:sp>
          <p:nvSpPr>
            <p:cNvPr id="569" name="object 569"/>
            <p:cNvSpPr/>
            <p:nvPr/>
          </p:nvSpPr>
          <p:spPr>
            <a:xfrm>
              <a:off x="6678929" y="2670809"/>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570" name="object 570"/>
            <p:cNvSpPr/>
            <p:nvPr/>
          </p:nvSpPr>
          <p:spPr>
            <a:xfrm>
              <a:off x="6682739" y="2669963"/>
              <a:ext cx="3810" cy="147955"/>
            </a:xfrm>
            <a:custGeom>
              <a:avLst/>
              <a:gdLst/>
              <a:ahLst/>
              <a:cxnLst/>
              <a:rect l="l" t="t" r="r" b="b"/>
              <a:pathLst>
                <a:path w="3809" h="147955">
                  <a:moveTo>
                    <a:pt x="3809" y="0"/>
                  </a:moveTo>
                  <a:lnTo>
                    <a:pt x="0" y="635"/>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571" name="object 571"/>
            <p:cNvSpPr/>
            <p:nvPr/>
          </p:nvSpPr>
          <p:spPr>
            <a:xfrm>
              <a:off x="6686549" y="2669116"/>
              <a:ext cx="3810" cy="149225"/>
            </a:xfrm>
            <a:custGeom>
              <a:avLst/>
              <a:gdLst/>
              <a:ahLst/>
              <a:cxnLst/>
              <a:rect l="l" t="t" r="r" b="b"/>
              <a:pathLst>
                <a:path w="3809" h="149225">
                  <a:moveTo>
                    <a:pt x="3809" y="0"/>
                  </a:moveTo>
                  <a:lnTo>
                    <a:pt x="2540" y="423"/>
                  </a:lnTo>
                  <a:lnTo>
                    <a:pt x="0" y="846"/>
                  </a:lnTo>
                  <a:lnTo>
                    <a:pt x="0" y="148589"/>
                  </a:lnTo>
                  <a:lnTo>
                    <a:pt x="3809" y="149225"/>
                  </a:lnTo>
                  <a:lnTo>
                    <a:pt x="3809" y="0"/>
                  </a:lnTo>
                  <a:close/>
                </a:path>
              </a:pathLst>
            </a:custGeom>
            <a:solidFill>
              <a:srgbClr val="084882"/>
            </a:solidFill>
          </p:spPr>
          <p:txBody>
            <a:bodyPr wrap="square" lIns="0" tIns="0" rIns="0" bIns="0" rtlCol="0"/>
            <a:lstStyle/>
            <a:p>
              <a:endParaRPr/>
            </a:p>
          </p:txBody>
        </p:sp>
        <p:sp>
          <p:nvSpPr>
            <p:cNvPr id="572" name="object 572"/>
            <p:cNvSpPr/>
            <p:nvPr/>
          </p:nvSpPr>
          <p:spPr>
            <a:xfrm>
              <a:off x="6690359" y="2667846"/>
              <a:ext cx="3810" cy="151130"/>
            </a:xfrm>
            <a:custGeom>
              <a:avLst/>
              <a:gdLst/>
              <a:ahLst/>
              <a:cxnLst/>
              <a:rect l="l" t="t" r="r" b="b"/>
              <a:pathLst>
                <a:path w="3809" h="151130">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573" name="object 573"/>
            <p:cNvSpPr/>
            <p:nvPr/>
          </p:nvSpPr>
          <p:spPr>
            <a:xfrm>
              <a:off x="6694169" y="2666999"/>
              <a:ext cx="3810" cy="152400"/>
            </a:xfrm>
            <a:custGeom>
              <a:avLst/>
              <a:gdLst/>
              <a:ahLst/>
              <a:cxnLst/>
              <a:rect l="l" t="t" r="r" b="b"/>
              <a:pathLst>
                <a:path w="3809" h="152400">
                  <a:moveTo>
                    <a:pt x="0" y="152400"/>
                  </a:moveTo>
                  <a:lnTo>
                    <a:pt x="3810" y="152400"/>
                  </a:lnTo>
                  <a:lnTo>
                    <a:pt x="3810" y="0"/>
                  </a:lnTo>
                  <a:lnTo>
                    <a:pt x="0" y="0"/>
                  </a:lnTo>
                  <a:lnTo>
                    <a:pt x="0" y="152400"/>
                  </a:lnTo>
                  <a:close/>
                </a:path>
              </a:pathLst>
            </a:custGeom>
            <a:solidFill>
              <a:srgbClr val="094B87"/>
            </a:solidFill>
          </p:spPr>
          <p:txBody>
            <a:bodyPr wrap="square" lIns="0" tIns="0" rIns="0" bIns="0" rtlCol="0"/>
            <a:lstStyle/>
            <a:p>
              <a:endParaRPr/>
            </a:p>
          </p:txBody>
        </p:sp>
        <p:sp>
          <p:nvSpPr>
            <p:cNvPr id="574" name="object 574"/>
            <p:cNvSpPr/>
            <p:nvPr/>
          </p:nvSpPr>
          <p:spPr>
            <a:xfrm>
              <a:off x="6697979" y="2666999"/>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575" name="object 575"/>
            <p:cNvSpPr/>
            <p:nvPr/>
          </p:nvSpPr>
          <p:spPr>
            <a:xfrm>
              <a:off x="6701789" y="26669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576" name="object 576"/>
            <p:cNvSpPr/>
            <p:nvPr/>
          </p:nvSpPr>
          <p:spPr>
            <a:xfrm>
              <a:off x="6705599" y="26669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577" name="object 577"/>
            <p:cNvSpPr/>
            <p:nvPr/>
          </p:nvSpPr>
          <p:spPr>
            <a:xfrm>
              <a:off x="6708139" y="26669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578" name="object 578"/>
            <p:cNvSpPr/>
            <p:nvPr/>
          </p:nvSpPr>
          <p:spPr>
            <a:xfrm>
              <a:off x="6711950" y="2666999"/>
              <a:ext cx="5080" cy="152400"/>
            </a:xfrm>
            <a:custGeom>
              <a:avLst/>
              <a:gdLst/>
              <a:ahLst/>
              <a:cxnLst/>
              <a:rect l="l" t="t" r="r" b="b"/>
              <a:pathLst>
                <a:path w="5079" h="152400">
                  <a:moveTo>
                    <a:pt x="5080" y="1270"/>
                  </a:moveTo>
                  <a:lnTo>
                    <a:pt x="3162" y="1270"/>
                  </a:lnTo>
                  <a:lnTo>
                    <a:pt x="3162" y="0"/>
                  </a:lnTo>
                  <a:lnTo>
                    <a:pt x="0" y="0"/>
                  </a:lnTo>
                  <a:lnTo>
                    <a:pt x="0" y="1270"/>
                  </a:lnTo>
                  <a:lnTo>
                    <a:pt x="0" y="152400"/>
                  </a:lnTo>
                  <a:lnTo>
                    <a:pt x="5080" y="152400"/>
                  </a:lnTo>
                  <a:lnTo>
                    <a:pt x="5080" y="1270"/>
                  </a:lnTo>
                  <a:close/>
                </a:path>
              </a:pathLst>
            </a:custGeom>
            <a:solidFill>
              <a:srgbClr val="0A5293"/>
            </a:solidFill>
          </p:spPr>
          <p:txBody>
            <a:bodyPr wrap="square" lIns="0" tIns="0" rIns="0" bIns="0" rtlCol="0"/>
            <a:lstStyle/>
            <a:p>
              <a:endParaRPr/>
            </a:p>
          </p:txBody>
        </p:sp>
        <p:sp>
          <p:nvSpPr>
            <p:cNvPr id="579" name="object 579"/>
            <p:cNvSpPr/>
            <p:nvPr/>
          </p:nvSpPr>
          <p:spPr>
            <a:xfrm>
              <a:off x="6715759" y="2667846"/>
              <a:ext cx="3810" cy="151130"/>
            </a:xfrm>
            <a:custGeom>
              <a:avLst/>
              <a:gdLst/>
              <a:ahLst/>
              <a:cxnLst/>
              <a:rect l="l" t="t" r="r" b="b"/>
              <a:pathLst>
                <a:path w="3809" h="151130">
                  <a:moveTo>
                    <a:pt x="0" y="0"/>
                  </a:moveTo>
                  <a:lnTo>
                    <a:pt x="0" y="151130"/>
                  </a:lnTo>
                  <a:lnTo>
                    <a:pt x="3810" y="150494"/>
                  </a:lnTo>
                  <a:lnTo>
                    <a:pt x="3810" y="1269"/>
                  </a:lnTo>
                  <a:lnTo>
                    <a:pt x="0" y="0"/>
                  </a:lnTo>
                  <a:close/>
                </a:path>
              </a:pathLst>
            </a:custGeom>
            <a:solidFill>
              <a:srgbClr val="0A5396"/>
            </a:solidFill>
          </p:spPr>
          <p:txBody>
            <a:bodyPr wrap="square" lIns="0" tIns="0" rIns="0" bIns="0" rtlCol="0"/>
            <a:lstStyle/>
            <a:p>
              <a:endParaRPr/>
            </a:p>
          </p:txBody>
        </p:sp>
        <p:sp>
          <p:nvSpPr>
            <p:cNvPr id="580" name="object 580"/>
            <p:cNvSpPr/>
            <p:nvPr/>
          </p:nvSpPr>
          <p:spPr>
            <a:xfrm>
              <a:off x="6719569" y="2669116"/>
              <a:ext cx="3810" cy="149225"/>
            </a:xfrm>
            <a:custGeom>
              <a:avLst/>
              <a:gdLst/>
              <a:ahLst/>
              <a:cxnLst/>
              <a:rect l="l" t="t" r="r" b="b"/>
              <a:pathLst>
                <a:path w="3809" h="149225">
                  <a:moveTo>
                    <a:pt x="0" y="0"/>
                  </a:moveTo>
                  <a:lnTo>
                    <a:pt x="0" y="149225"/>
                  </a:lnTo>
                  <a:lnTo>
                    <a:pt x="1270" y="149013"/>
                  </a:lnTo>
                  <a:lnTo>
                    <a:pt x="3809" y="148505"/>
                  </a:lnTo>
                  <a:lnTo>
                    <a:pt x="3809" y="931"/>
                  </a:lnTo>
                  <a:lnTo>
                    <a:pt x="1270" y="423"/>
                  </a:lnTo>
                  <a:lnTo>
                    <a:pt x="0" y="0"/>
                  </a:lnTo>
                  <a:close/>
                </a:path>
              </a:pathLst>
            </a:custGeom>
            <a:solidFill>
              <a:srgbClr val="0A5499"/>
            </a:solidFill>
          </p:spPr>
          <p:txBody>
            <a:bodyPr wrap="square" lIns="0" tIns="0" rIns="0" bIns="0" rtlCol="0"/>
            <a:lstStyle/>
            <a:p>
              <a:endParaRPr/>
            </a:p>
          </p:txBody>
        </p:sp>
        <p:sp>
          <p:nvSpPr>
            <p:cNvPr id="581" name="object 581"/>
            <p:cNvSpPr/>
            <p:nvPr/>
          </p:nvSpPr>
          <p:spPr>
            <a:xfrm>
              <a:off x="6723379" y="2670047"/>
              <a:ext cx="3810" cy="147955"/>
            </a:xfrm>
            <a:custGeom>
              <a:avLst/>
              <a:gdLst/>
              <a:ahLst/>
              <a:cxnLst/>
              <a:rect l="l" t="t" r="r" b="b"/>
              <a:pathLst>
                <a:path w="3809" h="147955">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582" name="object 582"/>
            <p:cNvSpPr/>
            <p:nvPr/>
          </p:nvSpPr>
          <p:spPr>
            <a:xfrm>
              <a:off x="6727189" y="2670809"/>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583" name="object 583"/>
            <p:cNvSpPr/>
            <p:nvPr/>
          </p:nvSpPr>
          <p:spPr>
            <a:xfrm>
              <a:off x="6730999" y="2672079"/>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584" name="object 584"/>
            <p:cNvSpPr/>
            <p:nvPr/>
          </p:nvSpPr>
          <p:spPr>
            <a:xfrm>
              <a:off x="6734809" y="2673349"/>
              <a:ext cx="3810" cy="140970"/>
            </a:xfrm>
            <a:custGeom>
              <a:avLst/>
              <a:gdLst/>
              <a:ahLst/>
              <a:cxnLst/>
              <a:rect l="l" t="t" r="r" b="b"/>
              <a:pathLst>
                <a:path w="3809" h="140969">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585" name="object 585"/>
            <p:cNvSpPr/>
            <p:nvPr/>
          </p:nvSpPr>
          <p:spPr>
            <a:xfrm>
              <a:off x="6738620" y="2674619"/>
              <a:ext cx="3810" cy="138430"/>
            </a:xfrm>
            <a:custGeom>
              <a:avLst/>
              <a:gdLst/>
              <a:ahLst/>
              <a:cxnLst/>
              <a:rect l="l" t="t" r="r" b="b"/>
              <a:pathLst>
                <a:path w="3809" h="138430">
                  <a:moveTo>
                    <a:pt x="952" y="0"/>
                  </a:moveTo>
                  <a:lnTo>
                    <a:pt x="0" y="0"/>
                  </a:lnTo>
                  <a:lnTo>
                    <a:pt x="0" y="1270"/>
                  </a:lnTo>
                  <a:lnTo>
                    <a:pt x="952" y="1270"/>
                  </a:lnTo>
                  <a:lnTo>
                    <a:pt x="952" y="0"/>
                  </a:lnTo>
                  <a:close/>
                </a:path>
                <a:path w="3809" h="138430">
                  <a:moveTo>
                    <a:pt x="3810" y="1282"/>
                  </a:moveTo>
                  <a:lnTo>
                    <a:pt x="0" y="1282"/>
                  </a:lnTo>
                  <a:lnTo>
                    <a:pt x="0" y="137160"/>
                  </a:lnTo>
                  <a:lnTo>
                    <a:pt x="0" y="138430"/>
                  </a:lnTo>
                  <a:lnTo>
                    <a:pt x="952" y="138430"/>
                  </a:lnTo>
                  <a:lnTo>
                    <a:pt x="952" y="137160"/>
                  </a:lnTo>
                  <a:lnTo>
                    <a:pt x="3810" y="137160"/>
                  </a:lnTo>
                  <a:lnTo>
                    <a:pt x="3810" y="1282"/>
                  </a:lnTo>
                  <a:close/>
                </a:path>
              </a:pathLst>
            </a:custGeom>
            <a:solidFill>
              <a:srgbClr val="0B5BA4"/>
            </a:solidFill>
          </p:spPr>
          <p:txBody>
            <a:bodyPr wrap="square" lIns="0" tIns="0" rIns="0" bIns="0" rtlCol="0"/>
            <a:lstStyle/>
            <a:p>
              <a:endParaRPr/>
            </a:p>
          </p:txBody>
        </p:sp>
        <p:sp>
          <p:nvSpPr>
            <p:cNvPr id="586" name="object 586"/>
            <p:cNvSpPr/>
            <p:nvPr/>
          </p:nvSpPr>
          <p:spPr>
            <a:xfrm>
              <a:off x="6741159" y="2675889"/>
              <a:ext cx="5080" cy="135890"/>
            </a:xfrm>
            <a:custGeom>
              <a:avLst/>
              <a:gdLst/>
              <a:ahLst/>
              <a:cxnLst/>
              <a:rect l="l" t="t" r="r" b="b"/>
              <a:pathLst>
                <a:path w="5079" h="135889">
                  <a:moveTo>
                    <a:pt x="0" y="0"/>
                  </a:moveTo>
                  <a:lnTo>
                    <a:pt x="0" y="135889"/>
                  </a:lnTo>
                  <a:lnTo>
                    <a:pt x="5080" y="131825"/>
                  </a:lnTo>
                  <a:lnTo>
                    <a:pt x="5080" y="3048"/>
                  </a:lnTo>
                  <a:lnTo>
                    <a:pt x="0" y="0"/>
                  </a:lnTo>
                  <a:close/>
                </a:path>
              </a:pathLst>
            </a:custGeom>
            <a:solidFill>
              <a:srgbClr val="0B5DA7"/>
            </a:solidFill>
          </p:spPr>
          <p:txBody>
            <a:bodyPr wrap="square" lIns="0" tIns="0" rIns="0" bIns="0" rtlCol="0"/>
            <a:lstStyle/>
            <a:p>
              <a:endParaRPr/>
            </a:p>
          </p:txBody>
        </p:sp>
        <p:sp>
          <p:nvSpPr>
            <p:cNvPr id="587" name="object 587"/>
            <p:cNvSpPr/>
            <p:nvPr/>
          </p:nvSpPr>
          <p:spPr>
            <a:xfrm>
              <a:off x="6744969" y="2678175"/>
              <a:ext cx="5080" cy="130810"/>
            </a:xfrm>
            <a:custGeom>
              <a:avLst/>
              <a:gdLst/>
              <a:ahLst/>
              <a:cxnLst/>
              <a:rect l="l" t="t" r="r" b="b"/>
              <a:pathLst>
                <a:path w="5079" h="130810">
                  <a:moveTo>
                    <a:pt x="0" y="0"/>
                  </a:moveTo>
                  <a:lnTo>
                    <a:pt x="0" y="130555"/>
                  </a:lnTo>
                  <a:lnTo>
                    <a:pt x="2539" y="128523"/>
                  </a:lnTo>
                  <a:lnTo>
                    <a:pt x="5079" y="126999"/>
                  </a:lnTo>
                  <a:lnTo>
                    <a:pt x="5079" y="3555"/>
                  </a:lnTo>
                  <a:lnTo>
                    <a:pt x="2539" y="1523"/>
                  </a:lnTo>
                  <a:lnTo>
                    <a:pt x="0" y="0"/>
                  </a:lnTo>
                  <a:close/>
                </a:path>
              </a:pathLst>
            </a:custGeom>
            <a:solidFill>
              <a:srgbClr val="0B5EA9"/>
            </a:solidFill>
          </p:spPr>
          <p:txBody>
            <a:bodyPr wrap="square" lIns="0" tIns="0" rIns="0" bIns="0" rtlCol="0"/>
            <a:lstStyle/>
            <a:p>
              <a:endParaRPr/>
            </a:p>
          </p:txBody>
        </p:sp>
        <p:sp>
          <p:nvSpPr>
            <p:cNvPr id="588" name="object 588"/>
            <p:cNvSpPr/>
            <p:nvPr/>
          </p:nvSpPr>
          <p:spPr>
            <a:xfrm>
              <a:off x="6748779" y="2680715"/>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589" name="object 589"/>
            <p:cNvSpPr/>
            <p:nvPr/>
          </p:nvSpPr>
          <p:spPr>
            <a:xfrm>
              <a:off x="6752590" y="26835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590" name="object 590"/>
            <p:cNvSpPr/>
            <p:nvPr/>
          </p:nvSpPr>
          <p:spPr>
            <a:xfrm>
              <a:off x="6756399" y="2687319"/>
              <a:ext cx="3810" cy="113030"/>
            </a:xfrm>
            <a:custGeom>
              <a:avLst/>
              <a:gdLst/>
              <a:ahLst/>
              <a:cxnLst/>
              <a:rect l="l" t="t" r="r" b="b"/>
              <a:pathLst>
                <a:path w="3809" h="113030">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591" name="object 591"/>
            <p:cNvSpPr/>
            <p:nvPr/>
          </p:nvSpPr>
          <p:spPr>
            <a:xfrm>
              <a:off x="6760209" y="26911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592" name="object 592"/>
            <p:cNvSpPr/>
            <p:nvPr/>
          </p:nvSpPr>
          <p:spPr>
            <a:xfrm>
              <a:off x="6764019" y="2694939"/>
              <a:ext cx="3810" cy="97790"/>
            </a:xfrm>
            <a:custGeom>
              <a:avLst/>
              <a:gdLst/>
              <a:ahLst/>
              <a:cxnLst/>
              <a:rect l="l" t="t" r="r" b="b"/>
              <a:pathLst>
                <a:path w="3809" h="97789">
                  <a:moveTo>
                    <a:pt x="0" y="0"/>
                  </a:moveTo>
                  <a:lnTo>
                    <a:pt x="0" y="97789"/>
                  </a:lnTo>
                  <a:lnTo>
                    <a:pt x="3809" y="93979"/>
                  </a:lnTo>
                  <a:lnTo>
                    <a:pt x="3809" y="3809"/>
                  </a:lnTo>
                  <a:lnTo>
                    <a:pt x="0" y="0"/>
                  </a:lnTo>
                  <a:close/>
                </a:path>
              </a:pathLst>
            </a:custGeom>
            <a:solidFill>
              <a:srgbClr val="0C66B6"/>
            </a:solidFill>
          </p:spPr>
          <p:txBody>
            <a:bodyPr wrap="square" lIns="0" tIns="0" rIns="0" bIns="0" rtlCol="0"/>
            <a:lstStyle/>
            <a:p>
              <a:endParaRPr/>
            </a:p>
          </p:txBody>
        </p:sp>
        <p:sp>
          <p:nvSpPr>
            <p:cNvPr id="593" name="object 593"/>
            <p:cNvSpPr/>
            <p:nvPr/>
          </p:nvSpPr>
          <p:spPr>
            <a:xfrm>
              <a:off x="6767829" y="2698749"/>
              <a:ext cx="3810" cy="90170"/>
            </a:xfrm>
            <a:custGeom>
              <a:avLst/>
              <a:gdLst/>
              <a:ahLst/>
              <a:cxnLst/>
              <a:rect l="l" t="t" r="r" b="b"/>
              <a:pathLst>
                <a:path w="3809"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594" name="object 594"/>
            <p:cNvSpPr/>
            <p:nvPr/>
          </p:nvSpPr>
          <p:spPr>
            <a:xfrm>
              <a:off x="6771639" y="2707639"/>
              <a:ext cx="3810" cy="72390"/>
            </a:xfrm>
            <a:custGeom>
              <a:avLst/>
              <a:gdLst/>
              <a:ahLst/>
              <a:cxnLst/>
              <a:rect l="l" t="t" r="r" b="b"/>
              <a:pathLst>
                <a:path w="3809" h="72389">
                  <a:moveTo>
                    <a:pt x="0" y="0"/>
                  </a:moveTo>
                  <a:lnTo>
                    <a:pt x="0" y="72389"/>
                  </a:lnTo>
                  <a:lnTo>
                    <a:pt x="3809" y="66039"/>
                  </a:lnTo>
                  <a:lnTo>
                    <a:pt x="3809" y="6350"/>
                  </a:lnTo>
                  <a:lnTo>
                    <a:pt x="0" y="0"/>
                  </a:lnTo>
                  <a:close/>
                </a:path>
              </a:pathLst>
            </a:custGeom>
            <a:solidFill>
              <a:srgbClr val="0D68BB"/>
            </a:solidFill>
          </p:spPr>
          <p:txBody>
            <a:bodyPr wrap="square" lIns="0" tIns="0" rIns="0" bIns="0" rtlCol="0"/>
            <a:lstStyle/>
            <a:p>
              <a:endParaRPr/>
            </a:p>
          </p:txBody>
        </p:sp>
        <p:sp>
          <p:nvSpPr>
            <p:cNvPr id="595" name="object 595"/>
            <p:cNvSpPr/>
            <p:nvPr/>
          </p:nvSpPr>
          <p:spPr>
            <a:xfrm>
              <a:off x="6775449" y="2713989"/>
              <a:ext cx="3810" cy="59690"/>
            </a:xfrm>
            <a:custGeom>
              <a:avLst/>
              <a:gdLst/>
              <a:ahLst/>
              <a:cxnLst/>
              <a:rect l="l" t="t" r="r" b="b"/>
              <a:pathLst>
                <a:path w="3809" h="59689">
                  <a:moveTo>
                    <a:pt x="0" y="0"/>
                  </a:moveTo>
                  <a:lnTo>
                    <a:pt x="0" y="59689"/>
                  </a:lnTo>
                  <a:lnTo>
                    <a:pt x="2540" y="53339"/>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596" name="object 596"/>
            <p:cNvSpPr/>
            <p:nvPr/>
          </p:nvSpPr>
          <p:spPr>
            <a:xfrm>
              <a:off x="6777989" y="2720339"/>
              <a:ext cx="3810" cy="46990"/>
            </a:xfrm>
            <a:custGeom>
              <a:avLst/>
              <a:gdLst/>
              <a:ahLst/>
              <a:cxnLst/>
              <a:rect l="l" t="t" r="r" b="b"/>
              <a:pathLst>
                <a:path w="3809" h="46989">
                  <a:moveTo>
                    <a:pt x="0" y="0"/>
                  </a:moveTo>
                  <a:lnTo>
                    <a:pt x="0" y="46989"/>
                  </a:lnTo>
                  <a:lnTo>
                    <a:pt x="1269" y="39370"/>
                  </a:lnTo>
                  <a:lnTo>
                    <a:pt x="3809" y="3175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597" name="object 597"/>
            <p:cNvSpPr/>
            <p:nvPr/>
          </p:nvSpPr>
          <p:spPr>
            <a:xfrm>
              <a:off x="6628129" y="26669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598" name="object 598"/>
            <p:cNvSpPr/>
            <p:nvPr/>
          </p:nvSpPr>
          <p:spPr>
            <a:xfrm>
              <a:off x="6921499" y="27050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599" name="object 599"/>
            <p:cNvSpPr/>
            <p:nvPr/>
          </p:nvSpPr>
          <p:spPr>
            <a:xfrm>
              <a:off x="6921499" y="27050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600" name="object 600"/>
          <p:cNvGrpSpPr/>
          <p:nvPr/>
        </p:nvGrpSpPr>
        <p:grpSpPr>
          <a:xfrm>
            <a:off x="8148728" y="3043328"/>
            <a:ext cx="377825" cy="161925"/>
            <a:chOff x="6624727" y="3043327"/>
            <a:chExt cx="377825" cy="161925"/>
          </a:xfrm>
        </p:grpSpPr>
        <p:sp>
          <p:nvSpPr>
            <p:cNvPr id="601" name="object 601"/>
            <p:cNvSpPr/>
            <p:nvPr/>
          </p:nvSpPr>
          <p:spPr>
            <a:xfrm>
              <a:off x="6629399" y="3101339"/>
              <a:ext cx="2540" cy="45720"/>
            </a:xfrm>
            <a:custGeom>
              <a:avLst/>
              <a:gdLst/>
              <a:ahLst/>
              <a:cxnLst/>
              <a:rect l="l" t="t" r="r" b="b"/>
              <a:pathLst>
                <a:path w="2540" h="45719">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602" name="object 602"/>
            <p:cNvSpPr/>
            <p:nvPr/>
          </p:nvSpPr>
          <p:spPr>
            <a:xfrm>
              <a:off x="6631939" y="3089909"/>
              <a:ext cx="3810" cy="67945"/>
            </a:xfrm>
            <a:custGeom>
              <a:avLst/>
              <a:gdLst/>
              <a:ahLst/>
              <a:cxnLst/>
              <a:rect l="l" t="t" r="r" b="b"/>
              <a:pathLst>
                <a:path w="3809" h="67944">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603" name="object 603"/>
            <p:cNvSpPr/>
            <p:nvPr/>
          </p:nvSpPr>
          <p:spPr>
            <a:xfrm>
              <a:off x="6635749" y="30835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604" name="object 604"/>
            <p:cNvSpPr/>
            <p:nvPr/>
          </p:nvSpPr>
          <p:spPr>
            <a:xfrm>
              <a:off x="6639559" y="3079326"/>
              <a:ext cx="3810" cy="90170"/>
            </a:xfrm>
            <a:custGeom>
              <a:avLst/>
              <a:gdLst/>
              <a:ahLst/>
              <a:cxnLst/>
              <a:rect l="l" t="t" r="r" b="b"/>
              <a:pathLst>
                <a:path w="3809" h="90169">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605" name="object 605"/>
            <p:cNvSpPr/>
            <p:nvPr/>
          </p:nvSpPr>
          <p:spPr>
            <a:xfrm>
              <a:off x="6642099" y="3074669"/>
              <a:ext cx="5080" cy="100330"/>
            </a:xfrm>
            <a:custGeom>
              <a:avLst/>
              <a:gdLst/>
              <a:ahLst/>
              <a:cxnLst/>
              <a:rect l="l" t="t" r="r" b="b"/>
              <a:pathLst>
                <a:path w="5079" h="100330">
                  <a:moveTo>
                    <a:pt x="5079" y="0"/>
                  </a:moveTo>
                  <a:lnTo>
                    <a:pt x="3809" y="1270"/>
                  </a:lnTo>
                  <a:lnTo>
                    <a:pt x="0" y="6350"/>
                  </a:lnTo>
                  <a:lnTo>
                    <a:pt x="0" y="9271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606" name="object 606"/>
            <p:cNvSpPr/>
            <p:nvPr/>
          </p:nvSpPr>
          <p:spPr>
            <a:xfrm>
              <a:off x="6645909" y="3070859"/>
              <a:ext cx="5080" cy="107950"/>
            </a:xfrm>
            <a:custGeom>
              <a:avLst/>
              <a:gdLst/>
              <a:ahLst/>
              <a:cxnLst/>
              <a:rect l="l" t="t" r="r" b="b"/>
              <a:pathLst>
                <a:path w="5079" h="107950">
                  <a:moveTo>
                    <a:pt x="5080" y="0"/>
                  </a:moveTo>
                  <a:lnTo>
                    <a:pt x="0" y="5080"/>
                  </a:lnTo>
                  <a:lnTo>
                    <a:pt x="0" y="102870"/>
                  </a:lnTo>
                  <a:lnTo>
                    <a:pt x="5080" y="107950"/>
                  </a:lnTo>
                  <a:lnTo>
                    <a:pt x="5080" y="0"/>
                  </a:lnTo>
                  <a:close/>
                </a:path>
              </a:pathLst>
            </a:custGeom>
            <a:solidFill>
              <a:srgbClr val="063867"/>
            </a:solidFill>
          </p:spPr>
          <p:txBody>
            <a:bodyPr wrap="square" lIns="0" tIns="0" rIns="0" bIns="0" rtlCol="0"/>
            <a:lstStyle/>
            <a:p>
              <a:endParaRPr/>
            </a:p>
          </p:txBody>
        </p:sp>
        <p:sp>
          <p:nvSpPr>
            <p:cNvPr id="607" name="object 607"/>
            <p:cNvSpPr/>
            <p:nvPr/>
          </p:nvSpPr>
          <p:spPr>
            <a:xfrm>
              <a:off x="6649719" y="3067049"/>
              <a:ext cx="5080" cy="115570"/>
            </a:xfrm>
            <a:custGeom>
              <a:avLst/>
              <a:gdLst/>
              <a:ahLst/>
              <a:cxnLst/>
              <a:rect l="l" t="t" r="r" b="b"/>
              <a:pathLst>
                <a:path w="5079" h="115569">
                  <a:moveTo>
                    <a:pt x="5079" y="0"/>
                  </a:moveTo>
                  <a:lnTo>
                    <a:pt x="0" y="5079"/>
                  </a:lnTo>
                  <a:lnTo>
                    <a:pt x="0" y="110490"/>
                  </a:lnTo>
                  <a:lnTo>
                    <a:pt x="5079" y="115569"/>
                  </a:lnTo>
                  <a:lnTo>
                    <a:pt x="5079" y="0"/>
                  </a:lnTo>
                  <a:close/>
                </a:path>
              </a:pathLst>
            </a:custGeom>
            <a:solidFill>
              <a:srgbClr val="073A69"/>
            </a:solidFill>
          </p:spPr>
          <p:txBody>
            <a:bodyPr wrap="square" lIns="0" tIns="0" rIns="0" bIns="0" rtlCol="0"/>
            <a:lstStyle/>
            <a:p>
              <a:endParaRPr/>
            </a:p>
          </p:txBody>
        </p:sp>
        <p:sp>
          <p:nvSpPr>
            <p:cNvPr id="608" name="object 608"/>
            <p:cNvSpPr/>
            <p:nvPr/>
          </p:nvSpPr>
          <p:spPr>
            <a:xfrm>
              <a:off x="6653517" y="30645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609" name="object 609"/>
            <p:cNvSpPr/>
            <p:nvPr/>
          </p:nvSpPr>
          <p:spPr>
            <a:xfrm>
              <a:off x="6657339" y="30606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610" name="object 610"/>
            <p:cNvSpPr/>
            <p:nvPr/>
          </p:nvSpPr>
          <p:spPr>
            <a:xfrm>
              <a:off x="6661149" y="30584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611" name="object 611"/>
            <p:cNvSpPr/>
            <p:nvPr/>
          </p:nvSpPr>
          <p:spPr>
            <a:xfrm>
              <a:off x="6664959" y="3056889"/>
              <a:ext cx="3810" cy="134620"/>
            </a:xfrm>
            <a:custGeom>
              <a:avLst/>
              <a:gdLst/>
              <a:ahLst/>
              <a:cxnLst/>
              <a:rect l="l" t="t" r="r" b="b"/>
              <a:pathLst>
                <a:path w="3809" h="134619">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612" name="object 612"/>
            <p:cNvSpPr/>
            <p:nvPr/>
          </p:nvSpPr>
          <p:spPr>
            <a:xfrm>
              <a:off x="6668769" y="30551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613" name="object 613"/>
            <p:cNvSpPr/>
            <p:nvPr/>
          </p:nvSpPr>
          <p:spPr>
            <a:xfrm>
              <a:off x="6672579" y="3054349"/>
              <a:ext cx="3810" cy="140970"/>
            </a:xfrm>
            <a:custGeom>
              <a:avLst/>
              <a:gdLst/>
              <a:ahLst/>
              <a:cxnLst/>
              <a:rect l="l" t="t" r="r" b="b"/>
              <a:pathLst>
                <a:path w="3809" h="140969">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614" name="object 614"/>
            <p:cNvSpPr/>
            <p:nvPr/>
          </p:nvSpPr>
          <p:spPr>
            <a:xfrm>
              <a:off x="6676389" y="30523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615" name="object 615"/>
            <p:cNvSpPr/>
            <p:nvPr/>
          </p:nvSpPr>
          <p:spPr>
            <a:xfrm>
              <a:off x="6678917" y="3050539"/>
              <a:ext cx="5715" cy="147320"/>
            </a:xfrm>
            <a:custGeom>
              <a:avLst/>
              <a:gdLst/>
              <a:ahLst/>
              <a:cxnLst/>
              <a:rect l="l" t="t" r="r" b="b"/>
              <a:pathLst>
                <a:path w="5715" h="147319">
                  <a:moveTo>
                    <a:pt x="5092" y="1282"/>
                  </a:moveTo>
                  <a:lnTo>
                    <a:pt x="0" y="1282"/>
                  </a:lnTo>
                  <a:lnTo>
                    <a:pt x="0" y="147320"/>
                  </a:lnTo>
                  <a:lnTo>
                    <a:pt x="5092" y="147320"/>
                  </a:lnTo>
                  <a:lnTo>
                    <a:pt x="5092" y="1282"/>
                  </a:lnTo>
                  <a:close/>
                </a:path>
                <a:path w="5715" h="147319">
                  <a:moveTo>
                    <a:pt x="5092" y="0"/>
                  </a:moveTo>
                  <a:lnTo>
                    <a:pt x="3822" y="0"/>
                  </a:lnTo>
                  <a:lnTo>
                    <a:pt x="3822" y="1270"/>
                  </a:lnTo>
                  <a:lnTo>
                    <a:pt x="5092" y="1270"/>
                  </a:lnTo>
                  <a:lnTo>
                    <a:pt x="5092" y="0"/>
                  </a:lnTo>
                  <a:close/>
                </a:path>
              </a:pathLst>
            </a:custGeom>
            <a:solidFill>
              <a:srgbClr val="08457D"/>
            </a:solidFill>
          </p:spPr>
          <p:txBody>
            <a:bodyPr wrap="square" lIns="0" tIns="0" rIns="0" bIns="0" rtlCol="0"/>
            <a:lstStyle/>
            <a:p>
              <a:endParaRPr/>
            </a:p>
          </p:txBody>
        </p:sp>
        <p:sp>
          <p:nvSpPr>
            <p:cNvPr id="616" name="object 616"/>
            <p:cNvSpPr/>
            <p:nvPr/>
          </p:nvSpPr>
          <p:spPr>
            <a:xfrm>
              <a:off x="6682739" y="30486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617" name="object 617"/>
            <p:cNvSpPr/>
            <p:nvPr/>
          </p:nvSpPr>
          <p:spPr>
            <a:xfrm>
              <a:off x="6686549" y="3047999"/>
              <a:ext cx="3810" cy="151130"/>
            </a:xfrm>
            <a:custGeom>
              <a:avLst/>
              <a:gdLst/>
              <a:ahLst/>
              <a:cxnLst/>
              <a:rect l="l" t="t" r="r" b="b"/>
              <a:pathLst>
                <a:path w="3809" h="151130">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618" name="object 618"/>
            <p:cNvSpPr/>
            <p:nvPr/>
          </p:nvSpPr>
          <p:spPr>
            <a:xfrm>
              <a:off x="6690359" y="30479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619" name="object 619"/>
            <p:cNvSpPr/>
            <p:nvPr/>
          </p:nvSpPr>
          <p:spPr>
            <a:xfrm>
              <a:off x="6694169" y="30479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620" name="object 620"/>
            <p:cNvSpPr/>
            <p:nvPr/>
          </p:nvSpPr>
          <p:spPr>
            <a:xfrm>
              <a:off x="6697979" y="30479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621" name="object 621"/>
            <p:cNvSpPr/>
            <p:nvPr/>
          </p:nvSpPr>
          <p:spPr>
            <a:xfrm>
              <a:off x="6701789" y="30479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622" name="object 622"/>
            <p:cNvSpPr/>
            <p:nvPr/>
          </p:nvSpPr>
          <p:spPr>
            <a:xfrm>
              <a:off x="6705599" y="30479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623" name="object 623"/>
            <p:cNvSpPr/>
            <p:nvPr/>
          </p:nvSpPr>
          <p:spPr>
            <a:xfrm>
              <a:off x="6709409" y="30479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624" name="object 624"/>
            <p:cNvSpPr/>
            <p:nvPr/>
          </p:nvSpPr>
          <p:spPr>
            <a:xfrm>
              <a:off x="6711949" y="30479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625" name="object 625"/>
            <p:cNvSpPr/>
            <p:nvPr/>
          </p:nvSpPr>
          <p:spPr>
            <a:xfrm>
              <a:off x="6715759" y="3047999"/>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626" name="object 626"/>
            <p:cNvSpPr/>
            <p:nvPr/>
          </p:nvSpPr>
          <p:spPr>
            <a:xfrm>
              <a:off x="6719570" y="3047999"/>
              <a:ext cx="3810" cy="151130"/>
            </a:xfrm>
            <a:custGeom>
              <a:avLst/>
              <a:gdLst/>
              <a:ahLst/>
              <a:cxnLst/>
              <a:rect l="l" t="t" r="r" b="b"/>
              <a:pathLst>
                <a:path w="3809"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627" name="object 627"/>
            <p:cNvSpPr/>
            <p:nvPr/>
          </p:nvSpPr>
          <p:spPr>
            <a:xfrm>
              <a:off x="6723379" y="30495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628" name="object 628"/>
            <p:cNvSpPr/>
            <p:nvPr/>
          </p:nvSpPr>
          <p:spPr>
            <a:xfrm>
              <a:off x="6727189" y="3051809"/>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629" name="object 629"/>
            <p:cNvSpPr/>
            <p:nvPr/>
          </p:nvSpPr>
          <p:spPr>
            <a:xfrm>
              <a:off x="6730999" y="3053079"/>
              <a:ext cx="3810" cy="143510"/>
            </a:xfrm>
            <a:custGeom>
              <a:avLst/>
              <a:gdLst/>
              <a:ahLst/>
              <a:cxnLst/>
              <a:rect l="l" t="t" r="r" b="b"/>
              <a:pathLst>
                <a:path w="3809" h="143510">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630" name="object 630"/>
            <p:cNvSpPr/>
            <p:nvPr/>
          </p:nvSpPr>
          <p:spPr>
            <a:xfrm>
              <a:off x="6734809" y="3054349"/>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631" name="object 631"/>
            <p:cNvSpPr/>
            <p:nvPr/>
          </p:nvSpPr>
          <p:spPr>
            <a:xfrm>
              <a:off x="6738620" y="3055619"/>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632" name="object 632"/>
            <p:cNvSpPr/>
            <p:nvPr/>
          </p:nvSpPr>
          <p:spPr>
            <a:xfrm>
              <a:off x="6741159" y="3056889"/>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633" name="object 633"/>
            <p:cNvSpPr/>
            <p:nvPr/>
          </p:nvSpPr>
          <p:spPr>
            <a:xfrm>
              <a:off x="6746240" y="30594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634" name="object 634"/>
            <p:cNvSpPr/>
            <p:nvPr/>
          </p:nvSpPr>
          <p:spPr>
            <a:xfrm>
              <a:off x="6748779" y="3061715"/>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635" name="object 635"/>
            <p:cNvSpPr/>
            <p:nvPr/>
          </p:nvSpPr>
          <p:spPr>
            <a:xfrm>
              <a:off x="6752590" y="30645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636" name="object 636"/>
            <p:cNvSpPr/>
            <p:nvPr/>
          </p:nvSpPr>
          <p:spPr>
            <a:xfrm>
              <a:off x="6756399" y="3068319"/>
              <a:ext cx="3810" cy="113030"/>
            </a:xfrm>
            <a:custGeom>
              <a:avLst/>
              <a:gdLst/>
              <a:ahLst/>
              <a:cxnLst/>
              <a:rect l="l" t="t" r="r" b="b"/>
              <a:pathLst>
                <a:path w="3809" h="113030">
                  <a:moveTo>
                    <a:pt x="0" y="0"/>
                  </a:moveTo>
                  <a:lnTo>
                    <a:pt x="0" y="113029"/>
                  </a:lnTo>
                  <a:lnTo>
                    <a:pt x="3809" y="109220"/>
                  </a:lnTo>
                  <a:lnTo>
                    <a:pt x="3809" y="3809"/>
                  </a:lnTo>
                  <a:lnTo>
                    <a:pt x="0" y="0"/>
                  </a:lnTo>
                  <a:close/>
                </a:path>
              </a:pathLst>
            </a:custGeom>
            <a:solidFill>
              <a:srgbClr val="0C62B1"/>
            </a:solidFill>
          </p:spPr>
          <p:txBody>
            <a:bodyPr wrap="square" lIns="0" tIns="0" rIns="0" bIns="0" rtlCol="0"/>
            <a:lstStyle/>
            <a:p>
              <a:endParaRPr/>
            </a:p>
          </p:txBody>
        </p:sp>
        <p:sp>
          <p:nvSpPr>
            <p:cNvPr id="637" name="object 637"/>
            <p:cNvSpPr/>
            <p:nvPr/>
          </p:nvSpPr>
          <p:spPr>
            <a:xfrm>
              <a:off x="6760209" y="30721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638" name="object 638"/>
            <p:cNvSpPr/>
            <p:nvPr/>
          </p:nvSpPr>
          <p:spPr>
            <a:xfrm>
              <a:off x="6764019" y="3075939"/>
              <a:ext cx="3810" cy="97790"/>
            </a:xfrm>
            <a:custGeom>
              <a:avLst/>
              <a:gdLst/>
              <a:ahLst/>
              <a:cxnLst/>
              <a:rect l="l" t="t" r="r" b="b"/>
              <a:pathLst>
                <a:path w="3809"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639" name="object 639"/>
            <p:cNvSpPr/>
            <p:nvPr/>
          </p:nvSpPr>
          <p:spPr>
            <a:xfrm>
              <a:off x="6767829" y="3079749"/>
              <a:ext cx="3810" cy="89535"/>
            </a:xfrm>
            <a:custGeom>
              <a:avLst/>
              <a:gdLst/>
              <a:ahLst/>
              <a:cxnLst/>
              <a:rect l="l" t="t" r="r" b="b"/>
              <a:pathLst>
                <a:path w="3809"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640" name="object 640"/>
            <p:cNvSpPr/>
            <p:nvPr/>
          </p:nvSpPr>
          <p:spPr>
            <a:xfrm>
              <a:off x="6771639" y="3086099"/>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641" name="object 641"/>
            <p:cNvSpPr/>
            <p:nvPr/>
          </p:nvSpPr>
          <p:spPr>
            <a:xfrm>
              <a:off x="6775449" y="3093719"/>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642" name="object 642"/>
            <p:cNvSpPr/>
            <p:nvPr/>
          </p:nvSpPr>
          <p:spPr>
            <a:xfrm>
              <a:off x="6777989" y="3101339"/>
              <a:ext cx="3810" cy="45720"/>
            </a:xfrm>
            <a:custGeom>
              <a:avLst/>
              <a:gdLst/>
              <a:ahLst/>
              <a:cxnLst/>
              <a:rect l="l" t="t" r="r" b="b"/>
              <a:pathLst>
                <a:path w="3809" h="45719">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643" name="object 643"/>
            <p:cNvSpPr/>
            <p:nvPr/>
          </p:nvSpPr>
          <p:spPr>
            <a:xfrm>
              <a:off x="6628129" y="30479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644" name="object 644"/>
            <p:cNvSpPr/>
            <p:nvPr/>
          </p:nvSpPr>
          <p:spPr>
            <a:xfrm>
              <a:off x="6921499" y="30860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645" name="object 645"/>
            <p:cNvSpPr/>
            <p:nvPr/>
          </p:nvSpPr>
          <p:spPr>
            <a:xfrm>
              <a:off x="6921499" y="30860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646" name="object 646"/>
          <p:cNvGrpSpPr/>
          <p:nvPr/>
        </p:nvGrpSpPr>
        <p:grpSpPr>
          <a:xfrm>
            <a:off x="8377328" y="2814728"/>
            <a:ext cx="377825" cy="161925"/>
            <a:chOff x="6853327" y="2814727"/>
            <a:chExt cx="377825" cy="161925"/>
          </a:xfrm>
        </p:grpSpPr>
        <p:sp>
          <p:nvSpPr>
            <p:cNvPr id="647" name="object 647"/>
            <p:cNvSpPr/>
            <p:nvPr/>
          </p:nvSpPr>
          <p:spPr>
            <a:xfrm>
              <a:off x="6857999" y="2872739"/>
              <a:ext cx="2540" cy="45720"/>
            </a:xfrm>
            <a:custGeom>
              <a:avLst/>
              <a:gdLst/>
              <a:ahLst/>
              <a:cxnLst/>
              <a:rect l="l" t="t" r="r" b="b"/>
              <a:pathLst>
                <a:path w="2540" h="45719">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648" name="object 648"/>
            <p:cNvSpPr/>
            <p:nvPr/>
          </p:nvSpPr>
          <p:spPr>
            <a:xfrm>
              <a:off x="6860539" y="2861309"/>
              <a:ext cx="3810" cy="67945"/>
            </a:xfrm>
            <a:custGeom>
              <a:avLst/>
              <a:gdLst/>
              <a:ahLst/>
              <a:cxnLst/>
              <a:rect l="l" t="t" r="r" b="b"/>
              <a:pathLst>
                <a:path w="3809" h="67944">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649" name="object 649"/>
            <p:cNvSpPr/>
            <p:nvPr/>
          </p:nvSpPr>
          <p:spPr>
            <a:xfrm>
              <a:off x="6864349" y="28549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650" name="object 650"/>
            <p:cNvSpPr/>
            <p:nvPr/>
          </p:nvSpPr>
          <p:spPr>
            <a:xfrm>
              <a:off x="6868159" y="2850726"/>
              <a:ext cx="3810" cy="90170"/>
            </a:xfrm>
            <a:custGeom>
              <a:avLst/>
              <a:gdLst/>
              <a:ahLst/>
              <a:cxnLst/>
              <a:rect l="l" t="t" r="r" b="b"/>
              <a:pathLst>
                <a:path w="3809" h="90169">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651" name="object 651"/>
            <p:cNvSpPr/>
            <p:nvPr/>
          </p:nvSpPr>
          <p:spPr>
            <a:xfrm>
              <a:off x="6870699" y="2846069"/>
              <a:ext cx="5080" cy="100330"/>
            </a:xfrm>
            <a:custGeom>
              <a:avLst/>
              <a:gdLst/>
              <a:ahLst/>
              <a:cxnLst/>
              <a:rect l="l" t="t" r="r" b="b"/>
              <a:pathLst>
                <a:path w="5079" h="100330">
                  <a:moveTo>
                    <a:pt x="5079" y="0"/>
                  </a:moveTo>
                  <a:lnTo>
                    <a:pt x="3809" y="1270"/>
                  </a:lnTo>
                  <a:lnTo>
                    <a:pt x="0" y="6350"/>
                  </a:lnTo>
                  <a:lnTo>
                    <a:pt x="0" y="9271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652" name="object 652"/>
            <p:cNvSpPr/>
            <p:nvPr/>
          </p:nvSpPr>
          <p:spPr>
            <a:xfrm>
              <a:off x="6874509" y="2842259"/>
              <a:ext cx="5080" cy="107950"/>
            </a:xfrm>
            <a:custGeom>
              <a:avLst/>
              <a:gdLst/>
              <a:ahLst/>
              <a:cxnLst/>
              <a:rect l="l" t="t" r="r" b="b"/>
              <a:pathLst>
                <a:path w="5079" h="107950">
                  <a:moveTo>
                    <a:pt x="5080" y="0"/>
                  </a:moveTo>
                  <a:lnTo>
                    <a:pt x="0" y="5080"/>
                  </a:lnTo>
                  <a:lnTo>
                    <a:pt x="0" y="102870"/>
                  </a:lnTo>
                  <a:lnTo>
                    <a:pt x="5080" y="107950"/>
                  </a:lnTo>
                  <a:lnTo>
                    <a:pt x="5080" y="0"/>
                  </a:lnTo>
                  <a:close/>
                </a:path>
              </a:pathLst>
            </a:custGeom>
            <a:solidFill>
              <a:srgbClr val="063867"/>
            </a:solidFill>
          </p:spPr>
          <p:txBody>
            <a:bodyPr wrap="square" lIns="0" tIns="0" rIns="0" bIns="0" rtlCol="0"/>
            <a:lstStyle/>
            <a:p>
              <a:endParaRPr/>
            </a:p>
          </p:txBody>
        </p:sp>
        <p:sp>
          <p:nvSpPr>
            <p:cNvPr id="653" name="object 653"/>
            <p:cNvSpPr/>
            <p:nvPr/>
          </p:nvSpPr>
          <p:spPr>
            <a:xfrm>
              <a:off x="6878319" y="2838449"/>
              <a:ext cx="5080" cy="115570"/>
            </a:xfrm>
            <a:custGeom>
              <a:avLst/>
              <a:gdLst/>
              <a:ahLst/>
              <a:cxnLst/>
              <a:rect l="l" t="t" r="r" b="b"/>
              <a:pathLst>
                <a:path w="5079" h="115569">
                  <a:moveTo>
                    <a:pt x="5079" y="0"/>
                  </a:moveTo>
                  <a:lnTo>
                    <a:pt x="0" y="5079"/>
                  </a:lnTo>
                  <a:lnTo>
                    <a:pt x="0" y="110490"/>
                  </a:lnTo>
                  <a:lnTo>
                    <a:pt x="5079" y="115569"/>
                  </a:lnTo>
                  <a:lnTo>
                    <a:pt x="5079" y="0"/>
                  </a:lnTo>
                  <a:close/>
                </a:path>
              </a:pathLst>
            </a:custGeom>
            <a:solidFill>
              <a:srgbClr val="073A69"/>
            </a:solidFill>
          </p:spPr>
          <p:txBody>
            <a:bodyPr wrap="square" lIns="0" tIns="0" rIns="0" bIns="0" rtlCol="0"/>
            <a:lstStyle/>
            <a:p>
              <a:endParaRPr/>
            </a:p>
          </p:txBody>
        </p:sp>
        <p:sp>
          <p:nvSpPr>
            <p:cNvPr id="654" name="object 654"/>
            <p:cNvSpPr/>
            <p:nvPr/>
          </p:nvSpPr>
          <p:spPr>
            <a:xfrm>
              <a:off x="6882117" y="28359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655" name="object 655"/>
            <p:cNvSpPr/>
            <p:nvPr/>
          </p:nvSpPr>
          <p:spPr>
            <a:xfrm>
              <a:off x="6885939" y="2832099"/>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656" name="object 656"/>
            <p:cNvSpPr/>
            <p:nvPr/>
          </p:nvSpPr>
          <p:spPr>
            <a:xfrm>
              <a:off x="6889749" y="28298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657" name="object 657"/>
            <p:cNvSpPr/>
            <p:nvPr/>
          </p:nvSpPr>
          <p:spPr>
            <a:xfrm>
              <a:off x="6893559" y="2828289"/>
              <a:ext cx="3810" cy="134620"/>
            </a:xfrm>
            <a:custGeom>
              <a:avLst/>
              <a:gdLst/>
              <a:ahLst/>
              <a:cxnLst/>
              <a:rect l="l" t="t" r="r" b="b"/>
              <a:pathLst>
                <a:path w="3809" h="134619">
                  <a:moveTo>
                    <a:pt x="0" y="134619"/>
                  </a:moveTo>
                  <a:lnTo>
                    <a:pt x="3810" y="134619"/>
                  </a:lnTo>
                  <a:lnTo>
                    <a:pt x="3810" y="0"/>
                  </a:lnTo>
                  <a:lnTo>
                    <a:pt x="0" y="0"/>
                  </a:lnTo>
                  <a:lnTo>
                    <a:pt x="0" y="134619"/>
                  </a:lnTo>
                  <a:close/>
                </a:path>
              </a:pathLst>
            </a:custGeom>
            <a:solidFill>
              <a:srgbClr val="073F73"/>
            </a:solidFill>
          </p:spPr>
          <p:txBody>
            <a:bodyPr wrap="square" lIns="0" tIns="0" rIns="0" bIns="0" rtlCol="0"/>
            <a:lstStyle/>
            <a:p>
              <a:endParaRPr/>
            </a:p>
          </p:txBody>
        </p:sp>
        <p:sp>
          <p:nvSpPr>
            <p:cNvPr id="658" name="object 658"/>
            <p:cNvSpPr/>
            <p:nvPr/>
          </p:nvSpPr>
          <p:spPr>
            <a:xfrm>
              <a:off x="6897369" y="28265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659" name="object 659"/>
            <p:cNvSpPr/>
            <p:nvPr/>
          </p:nvSpPr>
          <p:spPr>
            <a:xfrm>
              <a:off x="6901179" y="2825749"/>
              <a:ext cx="3810" cy="140970"/>
            </a:xfrm>
            <a:custGeom>
              <a:avLst/>
              <a:gdLst/>
              <a:ahLst/>
              <a:cxnLst/>
              <a:rect l="l" t="t" r="r" b="b"/>
              <a:pathLst>
                <a:path w="3809" h="140969">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660" name="object 660"/>
            <p:cNvSpPr/>
            <p:nvPr/>
          </p:nvSpPr>
          <p:spPr>
            <a:xfrm>
              <a:off x="6904989" y="28237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661" name="object 661"/>
            <p:cNvSpPr/>
            <p:nvPr/>
          </p:nvSpPr>
          <p:spPr>
            <a:xfrm>
              <a:off x="6907517" y="2821939"/>
              <a:ext cx="5715" cy="147320"/>
            </a:xfrm>
            <a:custGeom>
              <a:avLst/>
              <a:gdLst/>
              <a:ahLst/>
              <a:cxnLst/>
              <a:rect l="l" t="t" r="r" b="b"/>
              <a:pathLst>
                <a:path w="5715" h="147319">
                  <a:moveTo>
                    <a:pt x="5092" y="0"/>
                  </a:moveTo>
                  <a:lnTo>
                    <a:pt x="3822" y="0"/>
                  </a:lnTo>
                  <a:lnTo>
                    <a:pt x="3822" y="1270"/>
                  </a:lnTo>
                  <a:lnTo>
                    <a:pt x="0" y="1270"/>
                  </a:lnTo>
                  <a:lnTo>
                    <a:pt x="0" y="147320"/>
                  </a:lnTo>
                  <a:lnTo>
                    <a:pt x="5092" y="147320"/>
                  </a:lnTo>
                  <a:lnTo>
                    <a:pt x="5092" y="1270"/>
                  </a:lnTo>
                  <a:lnTo>
                    <a:pt x="5092" y="0"/>
                  </a:lnTo>
                  <a:close/>
                </a:path>
              </a:pathLst>
            </a:custGeom>
            <a:solidFill>
              <a:srgbClr val="08457D"/>
            </a:solidFill>
          </p:spPr>
          <p:txBody>
            <a:bodyPr wrap="square" lIns="0" tIns="0" rIns="0" bIns="0" rtlCol="0"/>
            <a:lstStyle/>
            <a:p>
              <a:endParaRPr/>
            </a:p>
          </p:txBody>
        </p:sp>
        <p:sp>
          <p:nvSpPr>
            <p:cNvPr id="662" name="object 662"/>
            <p:cNvSpPr/>
            <p:nvPr/>
          </p:nvSpPr>
          <p:spPr>
            <a:xfrm>
              <a:off x="6911339" y="28200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663" name="object 663"/>
            <p:cNvSpPr/>
            <p:nvPr/>
          </p:nvSpPr>
          <p:spPr>
            <a:xfrm>
              <a:off x="6915149" y="2819399"/>
              <a:ext cx="3810" cy="151130"/>
            </a:xfrm>
            <a:custGeom>
              <a:avLst/>
              <a:gdLst/>
              <a:ahLst/>
              <a:cxnLst/>
              <a:rect l="l" t="t" r="r" b="b"/>
              <a:pathLst>
                <a:path w="3809" h="151130">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664" name="object 664"/>
            <p:cNvSpPr/>
            <p:nvPr/>
          </p:nvSpPr>
          <p:spPr>
            <a:xfrm>
              <a:off x="6918959" y="28193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665" name="object 665"/>
            <p:cNvSpPr/>
            <p:nvPr/>
          </p:nvSpPr>
          <p:spPr>
            <a:xfrm>
              <a:off x="6922769" y="28193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666" name="object 666"/>
            <p:cNvSpPr/>
            <p:nvPr/>
          </p:nvSpPr>
          <p:spPr>
            <a:xfrm>
              <a:off x="6926579" y="2819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667" name="object 667"/>
            <p:cNvSpPr/>
            <p:nvPr/>
          </p:nvSpPr>
          <p:spPr>
            <a:xfrm>
              <a:off x="6930389" y="2819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668" name="object 668"/>
            <p:cNvSpPr/>
            <p:nvPr/>
          </p:nvSpPr>
          <p:spPr>
            <a:xfrm>
              <a:off x="6934199" y="2819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669" name="object 669"/>
            <p:cNvSpPr/>
            <p:nvPr/>
          </p:nvSpPr>
          <p:spPr>
            <a:xfrm>
              <a:off x="6938009" y="2819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670" name="object 670"/>
            <p:cNvSpPr/>
            <p:nvPr/>
          </p:nvSpPr>
          <p:spPr>
            <a:xfrm>
              <a:off x="6940549" y="28193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671" name="object 671"/>
            <p:cNvSpPr/>
            <p:nvPr/>
          </p:nvSpPr>
          <p:spPr>
            <a:xfrm>
              <a:off x="6944359" y="2819399"/>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672" name="object 672"/>
            <p:cNvSpPr/>
            <p:nvPr/>
          </p:nvSpPr>
          <p:spPr>
            <a:xfrm>
              <a:off x="6948169" y="2819399"/>
              <a:ext cx="3810" cy="151130"/>
            </a:xfrm>
            <a:custGeom>
              <a:avLst/>
              <a:gdLst/>
              <a:ahLst/>
              <a:cxnLst/>
              <a:rect l="l" t="t" r="r" b="b"/>
              <a:pathLst>
                <a:path w="3809" h="151130">
                  <a:moveTo>
                    <a:pt x="0" y="151129"/>
                  </a:moveTo>
                  <a:lnTo>
                    <a:pt x="3810" y="151129"/>
                  </a:lnTo>
                  <a:lnTo>
                    <a:pt x="3810" y="0"/>
                  </a:lnTo>
                  <a:lnTo>
                    <a:pt x="0" y="0"/>
                  </a:lnTo>
                  <a:lnTo>
                    <a:pt x="0" y="151129"/>
                  </a:lnTo>
                  <a:close/>
                </a:path>
              </a:pathLst>
            </a:custGeom>
            <a:solidFill>
              <a:srgbClr val="0A5499"/>
            </a:solidFill>
          </p:spPr>
          <p:txBody>
            <a:bodyPr wrap="square" lIns="0" tIns="0" rIns="0" bIns="0" rtlCol="0"/>
            <a:lstStyle/>
            <a:p>
              <a:endParaRPr/>
            </a:p>
          </p:txBody>
        </p:sp>
        <p:sp>
          <p:nvSpPr>
            <p:cNvPr id="673" name="object 673"/>
            <p:cNvSpPr/>
            <p:nvPr/>
          </p:nvSpPr>
          <p:spPr>
            <a:xfrm>
              <a:off x="6951979" y="28209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674" name="object 674"/>
            <p:cNvSpPr/>
            <p:nvPr/>
          </p:nvSpPr>
          <p:spPr>
            <a:xfrm>
              <a:off x="6955789" y="2823209"/>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675" name="object 675"/>
            <p:cNvSpPr/>
            <p:nvPr/>
          </p:nvSpPr>
          <p:spPr>
            <a:xfrm>
              <a:off x="6959599" y="2824479"/>
              <a:ext cx="3810" cy="143510"/>
            </a:xfrm>
            <a:custGeom>
              <a:avLst/>
              <a:gdLst/>
              <a:ahLst/>
              <a:cxnLst/>
              <a:rect l="l" t="t" r="r" b="b"/>
              <a:pathLst>
                <a:path w="3809" h="143510">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676" name="object 676"/>
            <p:cNvSpPr/>
            <p:nvPr/>
          </p:nvSpPr>
          <p:spPr>
            <a:xfrm>
              <a:off x="6963409" y="2825749"/>
              <a:ext cx="3810" cy="140970"/>
            </a:xfrm>
            <a:custGeom>
              <a:avLst/>
              <a:gdLst/>
              <a:ahLst/>
              <a:cxnLst/>
              <a:rect l="l" t="t" r="r" b="b"/>
              <a:pathLst>
                <a:path w="3809" h="140969">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677" name="object 677"/>
            <p:cNvSpPr/>
            <p:nvPr/>
          </p:nvSpPr>
          <p:spPr>
            <a:xfrm>
              <a:off x="6967220" y="2827019"/>
              <a:ext cx="3810" cy="137160"/>
            </a:xfrm>
            <a:custGeom>
              <a:avLst/>
              <a:gdLst/>
              <a:ahLst/>
              <a:cxnLst/>
              <a:rect l="l" t="t" r="r" b="b"/>
              <a:pathLst>
                <a:path w="3809" h="137160">
                  <a:moveTo>
                    <a:pt x="952" y="0"/>
                  </a:moveTo>
                  <a:lnTo>
                    <a:pt x="0" y="0"/>
                  </a:lnTo>
                  <a:lnTo>
                    <a:pt x="0" y="1270"/>
                  </a:lnTo>
                  <a:lnTo>
                    <a:pt x="952" y="1270"/>
                  </a:lnTo>
                  <a:lnTo>
                    <a:pt x="952" y="0"/>
                  </a:lnTo>
                  <a:close/>
                </a:path>
                <a:path w="3809"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678" name="object 678"/>
            <p:cNvSpPr/>
            <p:nvPr/>
          </p:nvSpPr>
          <p:spPr>
            <a:xfrm>
              <a:off x="6969759" y="2828289"/>
              <a:ext cx="5080" cy="134620"/>
            </a:xfrm>
            <a:custGeom>
              <a:avLst/>
              <a:gdLst/>
              <a:ahLst/>
              <a:cxnLst/>
              <a:rect l="l" t="t" r="r" b="b"/>
              <a:pathLst>
                <a:path w="5079" h="134619">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679" name="object 679"/>
            <p:cNvSpPr/>
            <p:nvPr/>
          </p:nvSpPr>
          <p:spPr>
            <a:xfrm>
              <a:off x="6974840" y="28308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680" name="object 680"/>
            <p:cNvSpPr/>
            <p:nvPr/>
          </p:nvSpPr>
          <p:spPr>
            <a:xfrm>
              <a:off x="6977379" y="2833115"/>
              <a:ext cx="5080" cy="125730"/>
            </a:xfrm>
            <a:custGeom>
              <a:avLst/>
              <a:gdLst/>
              <a:ahLst/>
              <a:cxnLst/>
              <a:rect l="l" t="t" r="r" b="b"/>
              <a:pathLst>
                <a:path w="5079" h="125730">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681" name="object 681"/>
            <p:cNvSpPr/>
            <p:nvPr/>
          </p:nvSpPr>
          <p:spPr>
            <a:xfrm>
              <a:off x="6981190" y="28359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682" name="object 682"/>
            <p:cNvSpPr/>
            <p:nvPr/>
          </p:nvSpPr>
          <p:spPr>
            <a:xfrm>
              <a:off x="6984999" y="2839719"/>
              <a:ext cx="3810" cy="113030"/>
            </a:xfrm>
            <a:custGeom>
              <a:avLst/>
              <a:gdLst/>
              <a:ahLst/>
              <a:cxnLst/>
              <a:rect l="l" t="t" r="r" b="b"/>
              <a:pathLst>
                <a:path w="3809" h="113030">
                  <a:moveTo>
                    <a:pt x="0" y="0"/>
                  </a:moveTo>
                  <a:lnTo>
                    <a:pt x="0" y="113029"/>
                  </a:lnTo>
                  <a:lnTo>
                    <a:pt x="3809" y="109220"/>
                  </a:lnTo>
                  <a:lnTo>
                    <a:pt x="3809" y="3809"/>
                  </a:lnTo>
                  <a:lnTo>
                    <a:pt x="0" y="0"/>
                  </a:lnTo>
                  <a:close/>
                </a:path>
              </a:pathLst>
            </a:custGeom>
            <a:solidFill>
              <a:srgbClr val="0C62B1"/>
            </a:solidFill>
          </p:spPr>
          <p:txBody>
            <a:bodyPr wrap="square" lIns="0" tIns="0" rIns="0" bIns="0" rtlCol="0"/>
            <a:lstStyle/>
            <a:p>
              <a:endParaRPr/>
            </a:p>
          </p:txBody>
        </p:sp>
        <p:sp>
          <p:nvSpPr>
            <p:cNvPr id="683" name="object 683"/>
            <p:cNvSpPr/>
            <p:nvPr/>
          </p:nvSpPr>
          <p:spPr>
            <a:xfrm>
              <a:off x="6988809" y="28435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684" name="object 684"/>
            <p:cNvSpPr/>
            <p:nvPr/>
          </p:nvSpPr>
          <p:spPr>
            <a:xfrm>
              <a:off x="6992619" y="2847339"/>
              <a:ext cx="3810" cy="97790"/>
            </a:xfrm>
            <a:custGeom>
              <a:avLst/>
              <a:gdLst/>
              <a:ahLst/>
              <a:cxnLst/>
              <a:rect l="l" t="t" r="r" b="b"/>
              <a:pathLst>
                <a:path w="3809"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685" name="object 685"/>
            <p:cNvSpPr/>
            <p:nvPr/>
          </p:nvSpPr>
          <p:spPr>
            <a:xfrm>
              <a:off x="6996429" y="2851149"/>
              <a:ext cx="3810" cy="89535"/>
            </a:xfrm>
            <a:custGeom>
              <a:avLst/>
              <a:gdLst/>
              <a:ahLst/>
              <a:cxnLst/>
              <a:rect l="l" t="t" r="r" b="b"/>
              <a:pathLst>
                <a:path w="3809"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686" name="object 686"/>
            <p:cNvSpPr/>
            <p:nvPr/>
          </p:nvSpPr>
          <p:spPr>
            <a:xfrm>
              <a:off x="7000239" y="2857499"/>
              <a:ext cx="3810" cy="74930"/>
            </a:xfrm>
            <a:custGeom>
              <a:avLst/>
              <a:gdLst/>
              <a:ahLst/>
              <a:cxnLst/>
              <a:rect l="l" t="t" r="r" b="b"/>
              <a:pathLst>
                <a:path w="3809" h="74930">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687" name="object 687"/>
            <p:cNvSpPr/>
            <p:nvPr/>
          </p:nvSpPr>
          <p:spPr>
            <a:xfrm>
              <a:off x="7004049" y="2865119"/>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688" name="object 688"/>
            <p:cNvSpPr/>
            <p:nvPr/>
          </p:nvSpPr>
          <p:spPr>
            <a:xfrm>
              <a:off x="7006589" y="2872739"/>
              <a:ext cx="3810" cy="45720"/>
            </a:xfrm>
            <a:custGeom>
              <a:avLst/>
              <a:gdLst/>
              <a:ahLst/>
              <a:cxnLst/>
              <a:rect l="l" t="t" r="r" b="b"/>
              <a:pathLst>
                <a:path w="3809" h="45719">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689" name="object 689"/>
            <p:cNvSpPr/>
            <p:nvPr/>
          </p:nvSpPr>
          <p:spPr>
            <a:xfrm>
              <a:off x="6856729" y="28193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690" name="object 690"/>
            <p:cNvSpPr/>
            <p:nvPr/>
          </p:nvSpPr>
          <p:spPr>
            <a:xfrm>
              <a:off x="7150099" y="28574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691" name="object 691"/>
            <p:cNvSpPr/>
            <p:nvPr/>
          </p:nvSpPr>
          <p:spPr>
            <a:xfrm>
              <a:off x="7150099" y="28574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692" name="object 692"/>
          <p:cNvGrpSpPr/>
          <p:nvPr/>
        </p:nvGrpSpPr>
        <p:grpSpPr>
          <a:xfrm>
            <a:off x="8148728" y="3271928"/>
            <a:ext cx="377825" cy="161925"/>
            <a:chOff x="6624727" y="3271927"/>
            <a:chExt cx="377825" cy="161925"/>
          </a:xfrm>
        </p:grpSpPr>
        <p:sp>
          <p:nvSpPr>
            <p:cNvPr id="693" name="object 693"/>
            <p:cNvSpPr/>
            <p:nvPr/>
          </p:nvSpPr>
          <p:spPr>
            <a:xfrm>
              <a:off x="6629399" y="3329940"/>
              <a:ext cx="2540" cy="45720"/>
            </a:xfrm>
            <a:custGeom>
              <a:avLst/>
              <a:gdLst/>
              <a:ahLst/>
              <a:cxnLst/>
              <a:rect l="l" t="t" r="r" b="b"/>
              <a:pathLst>
                <a:path w="2540" h="45720">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694" name="object 694"/>
            <p:cNvSpPr/>
            <p:nvPr/>
          </p:nvSpPr>
          <p:spPr>
            <a:xfrm>
              <a:off x="6631939" y="3318510"/>
              <a:ext cx="3810" cy="67945"/>
            </a:xfrm>
            <a:custGeom>
              <a:avLst/>
              <a:gdLst/>
              <a:ahLst/>
              <a:cxnLst/>
              <a:rect l="l" t="t" r="r" b="b"/>
              <a:pathLst>
                <a:path w="3809" h="67945">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695" name="object 695"/>
            <p:cNvSpPr/>
            <p:nvPr/>
          </p:nvSpPr>
          <p:spPr>
            <a:xfrm>
              <a:off x="6635749" y="33121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696" name="object 696"/>
            <p:cNvSpPr/>
            <p:nvPr/>
          </p:nvSpPr>
          <p:spPr>
            <a:xfrm>
              <a:off x="6639559" y="3307926"/>
              <a:ext cx="3810" cy="90170"/>
            </a:xfrm>
            <a:custGeom>
              <a:avLst/>
              <a:gdLst/>
              <a:ahLst/>
              <a:cxnLst/>
              <a:rect l="l" t="t" r="r" b="b"/>
              <a:pathLst>
                <a:path w="3809" h="90170">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697" name="object 697"/>
            <p:cNvSpPr/>
            <p:nvPr/>
          </p:nvSpPr>
          <p:spPr>
            <a:xfrm>
              <a:off x="6642099" y="3303270"/>
              <a:ext cx="5080" cy="100330"/>
            </a:xfrm>
            <a:custGeom>
              <a:avLst/>
              <a:gdLst/>
              <a:ahLst/>
              <a:cxnLst/>
              <a:rect l="l" t="t" r="r" b="b"/>
              <a:pathLst>
                <a:path w="5079" h="100329">
                  <a:moveTo>
                    <a:pt x="5079" y="0"/>
                  </a:moveTo>
                  <a:lnTo>
                    <a:pt x="3809" y="1270"/>
                  </a:lnTo>
                  <a:lnTo>
                    <a:pt x="0" y="6350"/>
                  </a:lnTo>
                  <a:lnTo>
                    <a:pt x="0" y="9271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698" name="object 698"/>
            <p:cNvSpPr/>
            <p:nvPr/>
          </p:nvSpPr>
          <p:spPr>
            <a:xfrm>
              <a:off x="6645909" y="3299460"/>
              <a:ext cx="5080" cy="107950"/>
            </a:xfrm>
            <a:custGeom>
              <a:avLst/>
              <a:gdLst/>
              <a:ahLst/>
              <a:cxnLst/>
              <a:rect l="l" t="t" r="r" b="b"/>
              <a:pathLst>
                <a:path w="5079" h="107950">
                  <a:moveTo>
                    <a:pt x="5080" y="0"/>
                  </a:moveTo>
                  <a:lnTo>
                    <a:pt x="0" y="5080"/>
                  </a:lnTo>
                  <a:lnTo>
                    <a:pt x="0" y="102870"/>
                  </a:lnTo>
                  <a:lnTo>
                    <a:pt x="5080" y="107950"/>
                  </a:lnTo>
                  <a:lnTo>
                    <a:pt x="5080" y="0"/>
                  </a:lnTo>
                  <a:close/>
                </a:path>
              </a:pathLst>
            </a:custGeom>
            <a:solidFill>
              <a:srgbClr val="063867"/>
            </a:solidFill>
          </p:spPr>
          <p:txBody>
            <a:bodyPr wrap="square" lIns="0" tIns="0" rIns="0" bIns="0" rtlCol="0"/>
            <a:lstStyle/>
            <a:p>
              <a:endParaRPr/>
            </a:p>
          </p:txBody>
        </p:sp>
        <p:sp>
          <p:nvSpPr>
            <p:cNvPr id="699" name="object 699"/>
            <p:cNvSpPr/>
            <p:nvPr/>
          </p:nvSpPr>
          <p:spPr>
            <a:xfrm>
              <a:off x="6649719" y="3295650"/>
              <a:ext cx="5080" cy="115570"/>
            </a:xfrm>
            <a:custGeom>
              <a:avLst/>
              <a:gdLst/>
              <a:ahLst/>
              <a:cxnLst/>
              <a:rect l="l" t="t" r="r" b="b"/>
              <a:pathLst>
                <a:path w="5079" h="115570">
                  <a:moveTo>
                    <a:pt x="5079" y="0"/>
                  </a:moveTo>
                  <a:lnTo>
                    <a:pt x="0" y="5079"/>
                  </a:lnTo>
                  <a:lnTo>
                    <a:pt x="0" y="110490"/>
                  </a:lnTo>
                  <a:lnTo>
                    <a:pt x="5079" y="115569"/>
                  </a:lnTo>
                  <a:lnTo>
                    <a:pt x="5079" y="0"/>
                  </a:lnTo>
                  <a:close/>
                </a:path>
              </a:pathLst>
            </a:custGeom>
            <a:solidFill>
              <a:srgbClr val="073A69"/>
            </a:solidFill>
          </p:spPr>
          <p:txBody>
            <a:bodyPr wrap="square" lIns="0" tIns="0" rIns="0" bIns="0" rtlCol="0"/>
            <a:lstStyle/>
            <a:p>
              <a:endParaRPr/>
            </a:p>
          </p:txBody>
        </p:sp>
        <p:sp>
          <p:nvSpPr>
            <p:cNvPr id="700" name="object 700"/>
            <p:cNvSpPr/>
            <p:nvPr/>
          </p:nvSpPr>
          <p:spPr>
            <a:xfrm>
              <a:off x="6653517" y="32931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701" name="object 701"/>
            <p:cNvSpPr/>
            <p:nvPr/>
          </p:nvSpPr>
          <p:spPr>
            <a:xfrm>
              <a:off x="6657339" y="32893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702" name="object 702"/>
            <p:cNvSpPr/>
            <p:nvPr/>
          </p:nvSpPr>
          <p:spPr>
            <a:xfrm>
              <a:off x="6661149" y="3287014"/>
              <a:ext cx="3810" cy="132080"/>
            </a:xfrm>
            <a:custGeom>
              <a:avLst/>
              <a:gdLst/>
              <a:ahLst/>
              <a:cxnLst/>
              <a:rect l="l" t="t" r="r" b="b"/>
              <a:pathLst>
                <a:path w="3809" h="132079">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703" name="object 703"/>
            <p:cNvSpPr/>
            <p:nvPr/>
          </p:nvSpPr>
          <p:spPr>
            <a:xfrm>
              <a:off x="6664959" y="32854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704" name="object 704"/>
            <p:cNvSpPr/>
            <p:nvPr/>
          </p:nvSpPr>
          <p:spPr>
            <a:xfrm>
              <a:off x="6668769" y="32837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705" name="object 705"/>
            <p:cNvSpPr/>
            <p:nvPr/>
          </p:nvSpPr>
          <p:spPr>
            <a:xfrm>
              <a:off x="6672580" y="3282949"/>
              <a:ext cx="3810" cy="140970"/>
            </a:xfrm>
            <a:custGeom>
              <a:avLst/>
              <a:gdLst/>
              <a:ahLst/>
              <a:cxnLst/>
              <a:rect l="l" t="t" r="r" b="b"/>
              <a:pathLst>
                <a:path w="3809" h="140970">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706" name="object 706"/>
            <p:cNvSpPr/>
            <p:nvPr/>
          </p:nvSpPr>
          <p:spPr>
            <a:xfrm>
              <a:off x="6676389" y="3280918"/>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707" name="object 707"/>
            <p:cNvSpPr/>
            <p:nvPr/>
          </p:nvSpPr>
          <p:spPr>
            <a:xfrm>
              <a:off x="6678917" y="3279139"/>
              <a:ext cx="5715" cy="147320"/>
            </a:xfrm>
            <a:custGeom>
              <a:avLst/>
              <a:gdLst/>
              <a:ahLst/>
              <a:cxnLst/>
              <a:rect l="l" t="t" r="r" b="b"/>
              <a:pathLst>
                <a:path w="5715" h="147320">
                  <a:moveTo>
                    <a:pt x="5092" y="1282"/>
                  </a:moveTo>
                  <a:lnTo>
                    <a:pt x="0" y="1282"/>
                  </a:lnTo>
                  <a:lnTo>
                    <a:pt x="0" y="147320"/>
                  </a:lnTo>
                  <a:lnTo>
                    <a:pt x="5092" y="147320"/>
                  </a:lnTo>
                  <a:lnTo>
                    <a:pt x="5092" y="1282"/>
                  </a:lnTo>
                  <a:close/>
                </a:path>
                <a:path w="5715" h="147320">
                  <a:moveTo>
                    <a:pt x="5092" y="0"/>
                  </a:moveTo>
                  <a:lnTo>
                    <a:pt x="3822" y="0"/>
                  </a:lnTo>
                  <a:lnTo>
                    <a:pt x="3822" y="1270"/>
                  </a:lnTo>
                  <a:lnTo>
                    <a:pt x="5092" y="1270"/>
                  </a:lnTo>
                  <a:lnTo>
                    <a:pt x="5092" y="0"/>
                  </a:lnTo>
                  <a:close/>
                </a:path>
              </a:pathLst>
            </a:custGeom>
            <a:solidFill>
              <a:srgbClr val="08457D"/>
            </a:solidFill>
          </p:spPr>
          <p:txBody>
            <a:bodyPr wrap="square" lIns="0" tIns="0" rIns="0" bIns="0" rtlCol="0"/>
            <a:lstStyle/>
            <a:p>
              <a:endParaRPr/>
            </a:p>
          </p:txBody>
        </p:sp>
        <p:sp>
          <p:nvSpPr>
            <p:cNvPr id="708" name="object 708"/>
            <p:cNvSpPr/>
            <p:nvPr/>
          </p:nvSpPr>
          <p:spPr>
            <a:xfrm>
              <a:off x="6682739" y="32772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709" name="object 709"/>
            <p:cNvSpPr/>
            <p:nvPr/>
          </p:nvSpPr>
          <p:spPr>
            <a:xfrm>
              <a:off x="6686550" y="3276599"/>
              <a:ext cx="3810" cy="151130"/>
            </a:xfrm>
            <a:custGeom>
              <a:avLst/>
              <a:gdLst/>
              <a:ahLst/>
              <a:cxnLst/>
              <a:rect l="l" t="t" r="r" b="b"/>
              <a:pathLst>
                <a:path w="3809" h="151129">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710" name="object 710"/>
            <p:cNvSpPr/>
            <p:nvPr/>
          </p:nvSpPr>
          <p:spPr>
            <a:xfrm>
              <a:off x="6690359" y="32766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711" name="object 711"/>
            <p:cNvSpPr/>
            <p:nvPr/>
          </p:nvSpPr>
          <p:spPr>
            <a:xfrm>
              <a:off x="6694169" y="32766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712" name="object 712"/>
            <p:cNvSpPr/>
            <p:nvPr/>
          </p:nvSpPr>
          <p:spPr>
            <a:xfrm>
              <a:off x="6697979" y="3276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713" name="object 713"/>
            <p:cNvSpPr/>
            <p:nvPr/>
          </p:nvSpPr>
          <p:spPr>
            <a:xfrm>
              <a:off x="6701789" y="3276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714" name="object 714"/>
            <p:cNvSpPr/>
            <p:nvPr/>
          </p:nvSpPr>
          <p:spPr>
            <a:xfrm>
              <a:off x="6705599" y="3276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715" name="object 715"/>
            <p:cNvSpPr/>
            <p:nvPr/>
          </p:nvSpPr>
          <p:spPr>
            <a:xfrm>
              <a:off x="6709409" y="3276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716" name="object 716"/>
            <p:cNvSpPr/>
            <p:nvPr/>
          </p:nvSpPr>
          <p:spPr>
            <a:xfrm>
              <a:off x="6711949" y="3276600"/>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717" name="object 717"/>
            <p:cNvSpPr/>
            <p:nvPr/>
          </p:nvSpPr>
          <p:spPr>
            <a:xfrm>
              <a:off x="6715759" y="32766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718" name="object 718"/>
            <p:cNvSpPr/>
            <p:nvPr/>
          </p:nvSpPr>
          <p:spPr>
            <a:xfrm>
              <a:off x="6719570" y="3276599"/>
              <a:ext cx="3810" cy="151130"/>
            </a:xfrm>
            <a:custGeom>
              <a:avLst/>
              <a:gdLst/>
              <a:ahLst/>
              <a:cxnLst/>
              <a:rect l="l" t="t" r="r" b="b"/>
              <a:pathLst>
                <a:path w="3809" h="151129">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719" name="object 719"/>
            <p:cNvSpPr/>
            <p:nvPr/>
          </p:nvSpPr>
          <p:spPr>
            <a:xfrm>
              <a:off x="6723379" y="32781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720" name="object 720"/>
            <p:cNvSpPr/>
            <p:nvPr/>
          </p:nvSpPr>
          <p:spPr>
            <a:xfrm>
              <a:off x="6727189" y="3280410"/>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721" name="object 721"/>
            <p:cNvSpPr/>
            <p:nvPr/>
          </p:nvSpPr>
          <p:spPr>
            <a:xfrm>
              <a:off x="6730999" y="3281680"/>
              <a:ext cx="3810" cy="143510"/>
            </a:xfrm>
            <a:custGeom>
              <a:avLst/>
              <a:gdLst/>
              <a:ahLst/>
              <a:cxnLst/>
              <a:rect l="l" t="t" r="r" b="b"/>
              <a:pathLst>
                <a:path w="3809" h="143510">
                  <a:moveTo>
                    <a:pt x="0" y="0"/>
                  </a:moveTo>
                  <a:lnTo>
                    <a:pt x="0" y="143510"/>
                  </a:lnTo>
                  <a:lnTo>
                    <a:pt x="3809" y="142239"/>
                  </a:lnTo>
                  <a:lnTo>
                    <a:pt x="3809" y="1269"/>
                  </a:lnTo>
                  <a:lnTo>
                    <a:pt x="0" y="0"/>
                  </a:lnTo>
                  <a:close/>
                </a:path>
              </a:pathLst>
            </a:custGeom>
            <a:solidFill>
              <a:srgbClr val="0B59A0"/>
            </a:solidFill>
          </p:spPr>
          <p:txBody>
            <a:bodyPr wrap="square" lIns="0" tIns="0" rIns="0" bIns="0" rtlCol="0"/>
            <a:lstStyle/>
            <a:p>
              <a:endParaRPr/>
            </a:p>
          </p:txBody>
        </p:sp>
        <p:sp>
          <p:nvSpPr>
            <p:cNvPr id="722" name="object 722"/>
            <p:cNvSpPr/>
            <p:nvPr/>
          </p:nvSpPr>
          <p:spPr>
            <a:xfrm>
              <a:off x="6734809" y="3282950"/>
              <a:ext cx="3810" cy="140970"/>
            </a:xfrm>
            <a:custGeom>
              <a:avLst/>
              <a:gdLst/>
              <a:ahLst/>
              <a:cxnLst/>
              <a:rect l="l" t="t" r="r" b="b"/>
              <a:pathLst>
                <a:path w="3809" h="140970">
                  <a:moveTo>
                    <a:pt x="0" y="0"/>
                  </a:moveTo>
                  <a:lnTo>
                    <a:pt x="0" y="140970"/>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723" name="object 723"/>
            <p:cNvSpPr/>
            <p:nvPr/>
          </p:nvSpPr>
          <p:spPr>
            <a:xfrm>
              <a:off x="6738620" y="3284219"/>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724" name="object 724"/>
            <p:cNvSpPr/>
            <p:nvPr/>
          </p:nvSpPr>
          <p:spPr>
            <a:xfrm>
              <a:off x="6741159" y="3285490"/>
              <a:ext cx="5080" cy="134620"/>
            </a:xfrm>
            <a:custGeom>
              <a:avLst/>
              <a:gdLst/>
              <a:ahLst/>
              <a:cxnLst/>
              <a:rect l="l" t="t" r="r" b="b"/>
              <a:pathLst>
                <a:path w="5079" h="134620">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725" name="object 725"/>
            <p:cNvSpPr/>
            <p:nvPr/>
          </p:nvSpPr>
          <p:spPr>
            <a:xfrm>
              <a:off x="6746240" y="32880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726" name="object 726"/>
            <p:cNvSpPr/>
            <p:nvPr/>
          </p:nvSpPr>
          <p:spPr>
            <a:xfrm>
              <a:off x="6748779" y="32903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727" name="object 727"/>
            <p:cNvSpPr/>
            <p:nvPr/>
          </p:nvSpPr>
          <p:spPr>
            <a:xfrm>
              <a:off x="6752590" y="32931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728" name="object 728"/>
            <p:cNvSpPr/>
            <p:nvPr/>
          </p:nvSpPr>
          <p:spPr>
            <a:xfrm>
              <a:off x="6756399" y="3296920"/>
              <a:ext cx="3810" cy="113030"/>
            </a:xfrm>
            <a:custGeom>
              <a:avLst/>
              <a:gdLst/>
              <a:ahLst/>
              <a:cxnLst/>
              <a:rect l="l" t="t" r="r" b="b"/>
              <a:pathLst>
                <a:path w="3809" h="113029">
                  <a:moveTo>
                    <a:pt x="0" y="0"/>
                  </a:moveTo>
                  <a:lnTo>
                    <a:pt x="0" y="113029"/>
                  </a:lnTo>
                  <a:lnTo>
                    <a:pt x="3809" y="109220"/>
                  </a:lnTo>
                  <a:lnTo>
                    <a:pt x="3809" y="3809"/>
                  </a:lnTo>
                  <a:lnTo>
                    <a:pt x="0" y="0"/>
                  </a:lnTo>
                  <a:close/>
                </a:path>
              </a:pathLst>
            </a:custGeom>
            <a:solidFill>
              <a:srgbClr val="0C62B1"/>
            </a:solidFill>
          </p:spPr>
          <p:txBody>
            <a:bodyPr wrap="square" lIns="0" tIns="0" rIns="0" bIns="0" rtlCol="0"/>
            <a:lstStyle/>
            <a:p>
              <a:endParaRPr/>
            </a:p>
          </p:txBody>
        </p:sp>
        <p:sp>
          <p:nvSpPr>
            <p:cNvPr id="729" name="object 729"/>
            <p:cNvSpPr/>
            <p:nvPr/>
          </p:nvSpPr>
          <p:spPr>
            <a:xfrm>
              <a:off x="6760209" y="3300730"/>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730" name="object 730"/>
            <p:cNvSpPr/>
            <p:nvPr/>
          </p:nvSpPr>
          <p:spPr>
            <a:xfrm>
              <a:off x="6764019" y="3304540"/>
              <a:ext cx="3810" cy="97790"/>
            </a:xfrm>
            <a:custGeom>
              <a:avLst/>
              <a:gdLst/>
              <a:ahLst/>
              <a:cxnLst/>
              <a:rect l="l" t="t" r="r" b="b"/>
              <a:pathLst>
                <a:path w="3809"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731" name="object 731"/>
            <p:cNvSpPr/>
            <p:nvPr/>
          </p:nvSpPr>
          <p:spPr>
            <a:xfrm>
              <a:off x="6767829" y="3308350"/>
              <a:ext cx="3810" cy="89535"/>
            </a:xfrm>
            <a:custGeom>
              <a:avLst/>
              <a:gdLst/>
              <a:ahLst/>
              <a:cxnLst/>
              <a:rect l="l" t="t" r="r" b="b"/>
              <a:pathLst>
                <a:path w="3809"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732" name="object 732"/>
            <p:cNvSpPr/>
            <p:nvPr/>
          </p:nvSpPr>
          <p:spPr>
            <a:xfrm>
              <a:off x="6771639" y="3314700"/>
              <a:ext cx="3810" cy="74930"/>
            </a:xfrm>
            <a:custGeom>
              <a:avLst/>
              <a:gdLst/>
              <a:ahLst/>
              <a:cxnLst/>
              <a:rect l="l" t="t" r="r" b="b"/>
              <a:pathLst>
                <a:path w="3809" h="74929">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733" name="object 733"/>
            <p:cNvSpPr/>
            <p:nvPr/>
          </p:nvSpPr>
          <p:spPr>
            <a:xfrm>
              <a:off x="6775449" y="3322320"/>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734" name="object 734"/>
            <p:cNvSpPr/>
            <p:nvPr/>
          </p:nvSpPr>
          <p:spPr>
            <a:xfrm>
              <a:off x="6777989" y="3329940"/>
              <a:ext cx="3810" cy="45720"/>
            </a:xfrm>
            <a:custGeom>
              <a:avLst/>
              <a:gdLst/>
              <a:ahLst/>
              <a:cxnLst/>
              <a:rect l="l" t="t" r="r" b="b"/>
              <a:pathLst>
                <a:path w="3809" h="45720">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735" name="object 735"/>
            <p:cNvSpPr/>
            <p:nvPr/>
          </p:nvSpPr>
          <p:spPr>
            <a:xfrm>
              <a:off x="6628129" y="32766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736" name="object 736"/>
            <p:cNvSpPr/>
            <p:nvPr/>
          </p:nvSpPr>
          <p:spPr>
            <a:xfrm>
              <a:off x="6921499" y="3314700"/>
              <a:ext cx="76200" cy="74930"/>
            </a:xfrm>
            <a:custGeom>
              <a:avLst/>
              <a:gdLst/>
              <a:ahLst/>
              <a:cxnLst/>
              <a:rect l="l" t="t" r="r" b="b"/>
              <a:pathLst>
                <a:path w="76200" h="74929">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737" name="object 737"/>
            <p:cNvSpPr/>
            <p:nvPr/>
          </p:nvSpPr>
          <p:spPr>
            <a:xfrm>
              <a:off x="6921499" y="3314700"/>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738" name="object 738"/>
          <p:cNvGrpSpPr/>
          <p:nvPr/>
        </p:nvGrpSpPr>
        <p:grpSpPr>
          <a:xfrm>
            <a:off x="8002678" y="3138578"/>
            <a:ext cx="377825" cy="161925"/>
            <a:chOff x="6478677" y="3138577"/>
            <a:chExt cx="377825" cy="161925"/>
          </a:xfrm>
        </p:grpSpPr>
        <p:sp>
          <p:nvSpPr>
            <p:cNvPr id="739" name="object 739"/>
            <p:cNvSpPr/>
            <p:nvPr/>
          </p:nvSpPr>
          <p:spPr>
            <a:xfrm>
              <a:off x="6482080" y="3196589"/>
              <a:ext cx="3810" cy="46990"/>
            </a:xfrm>
            <a:custGeom>
              <a:avLst/>
              <a:gdLst/>
              <a:ahLst/>
              <a:cxnLst/>
              <a:rect l="l" t="t" r="r" b="b"/>
              <a:pathLst>
                <a:path w="3810" h="46989">
                  <a:moveTo>
                    <a:pt x="3810" y="0"/>
                  </a:moveTo>
                  <a:lnTo>
                    <a:pt x="1270" y="7620"/>
                  </a:lnTo>
                  <a:lnTo>
                    <a:pt x="0" y="15240"/>
                  </a:lnTo>
                  <a:lnTo>
                    <a:pt x="0" y="31750"/>
                  </a:lnTo>
                  <a:lnTo>
                    <a:pt x="1270" y="39370"/>
                  </a:lnTo>
                  <a:lnTo>
                    <a:pt x="3810" y="46990"/>
                  </a:lnTo>
                  <a:lnTo>
                    <a:pt x="3810" y="0"/>
                  </a:lnTo>
                  <a:close/>
                </a:path>
              </a:pathLst>
            </a:custGeom>
            <a:solidFill>
              <a:srgbClr val="06335B"/>
            </a:solidFill>
          </p:spPr>
          <p:txBody>
            <a:bodyPr wrap="square" lIns="0" tIns="0" rIns="0" bIns="0" rtlCol="0"/>
            <a:lstStyle/>
            <a:p>
              <a:endParaRPr/>
            </a:p>
          </p:txBody>
        </p:sp>
        <p:sp>
          <p:nvSpPr>
            <p:cNvPr id="740" name="object 740"/>
            <p:cNvSpPr/>
            <p:nvPr/>
          </p:nvSpPr>
          <p:spPr>
            <a:xfrm>
              <a:off x="6485890" y="3190239"/>
              <a:ext cx="3810" cy="59690"/>
            </a:xfrm>
            <a:custGeom>
              <a:avLst/>
              <a:gdLst/>
              <a:ahLst/>
              <a:cxnLst/>
              <a:rect l="l" t="t" r="r" b="b"/>
              <a:pathLst>
                <a:path w="3810" h="59689">
                  <a:moveTo>
                    <a:pt x="3810" y="0"/>
                  </a:moveTo>
                  <a:lnTo>
                    <a:pt x="0" y="6350"/>
                  </a:lnTo>
                  <a:lnTo>
                    <a:pt x="0" y="53339"/>
                  </a:lnTo>
                  <a:lnTo>
                    <a:pt x="3810" y="59689"/>
                  </a:lnTo>
                  <a:lnTo>
                    <a:pt x="3810" y="0"/>
                  </a:lnTo>
                  <a:close/>
                </a:path>
              </a:pathLst>
            </a:custGeom>
            <a:solidFill>
              <a:srgbClr val="06335D"/>
            </a:solidFill>
          </p:spPr>
          <p:txBody>
            <a:bodyPr wrap="square" lIns="0" tIns="0" rIns="0" bIns="0" rtlCol="0"/>
            <a:lstStyle/>
            <a:p>
              <a:endParaRPr/>
            </a:p>
          </p:txBody>
        </p:sp>
        <p:sp>
          <p:nvSpPr>
            <p:cNvPr id="741" name="object 741"/>
            <p:cNvSpPr/>
            <p:nvPr/>
          </p:nvSpPr>
          <p:spPr>
            <a:xfrm>
              <a:off x="6488430" y="3179656"/>
              <a:ext cx="5080" cy="81915"/>
            </a:xfrm>
            <a:custGeom>
              <a:avLst/>
              <a:gdLst/>
              <a:ahLst/>
              <a:cxnLst/>
              <a:rect l="l" t="t" r="r" b="b"/>
              <a:pathLst>
                <a:path w="5079" h="81914">
                  <a:moveTo>
                    <a:pt x="5080" y="0"/>
                  </a:moveTo>
                  <a:lnTo>
                    <a:pt x="2540" y="4233"/>
                  </a:lnTo>
                  <a:lnTo>
                    <a:pt x="1270" y="10583"/>
                  </a:lnTo>
                  <a:lnTo>
                    <a:pt x="0" y="12700"/>
                  </a:lnTo>
                  <a:lnTo>
                    <a:pt x="0" y="68156"/>
                  </a:lnTo>
                  <a:lnTo>
                    <a:pt x="1270" y="70273"/>
                  </a:lnTo>
                  <a:lnTo>
                    <a:pt x="2540" y="76623"/>
                  </a:lnTo>
                  <a:lnTo>
                    <a:pt x="5080" y="81703"/>
                  </a:lnTo>
                  <a:lnTo>
                    <a:pt x="5080" y="0"/>
                  </a:lnTo>
                  <a:close/>
                </a:path>
              </a:pathLst>
            </a:custGeom>
            <a:solidFill>
              <a:srgbClr val="06345F"/>
            </a:solidFill>
          </p:spPr>
          <p:txBody>
            <a:bodyPr wrap="square" lIns="0" tIns="0" rIns="0" bIns="0" rtlCol="0"/>
            <a:lstStyle/>
            <a:p>
              <a:endParaRPr/>
            </a:p>
          </p:txBody>
        </p:sp>
        <p:sp>
          <p:nvSpPr>
            <p:cNvPr id="742" name="object 742"/>
            <p:cNvSpPr/>
            <p:nvPr/>
          </p:nvSpPr>
          <p:spPr>
            <a:xfrm>
              <a:off x="6492240" y="3175423"/>
              <a:ext cx="3810" cy="90170"/>
            </a:xfrm>
            <a:custGeom>
              <a:avLst/>
              <a:gdLst/>
              <a:ahLst/>
              <a:cxnLst/>
              <a:rect l="l" t="t" r="r" b="b"/>
              <a:pathLst>
                <a:path w="3810" h="90170">
                  <a:moveTo>
                    <a:pt x="3810" y="0"/>
                  </a:moveTo>
                  <a:lnTo>
                    <a:pt x="0" y="6350"/>
                  </a:lnTo>
                  <a:lnTo>
                    <a:pt x="0" y="83396"/>
                  </a:lnTo>
                  <a:lnTo>
                    <a:pt x="2539" y="88476"/>
                  </a:lnTo>
                  <a:lnTo>
                    <a:pt x="3810" y="90170"/>
                  </a:lnTo>
                  <a:lnTo>
                    <a:pt x="3810" y="0"/>
                  </a:lnTo>
                  <a:close/>
                </a:path>
              </a:pathLst>
            </a:custGeom>
            <a:solidFill>
              <a:srgbClr val="063662"/>
            </a:solidFill>
          </p:spPr>
          <p:txBody>
            <a:bodyPr wrap="square" lIns="0" tIns="0" rIns="0" bIns="0" rtlCol="0"/>
            <a:lstStyle/>
            <a:p>
              <a:endParaRPr/>
            </a:p>
          </p:txBody>
        </p:sp>
        <p:sp>
          <p:nvSpPr>
            <p:cNvPr id="743" name="object 743"/>
            <p:cNvSpPr/>
            <p:nvPr/>
          </p:nvSpPr>
          <p:spPr>
            <a:xfrm>
              <a:off x="6496050" y="3168649"/>
              <a:ext cx="5080" cy="102870"/>
            </a:xfrm>
            <a:custGeom>
              <a:avLst/>
              <a:gdLst/>
              <a:ahLst/>
              <a:cxnLst/>
              <a:rect l="l" t="t" r="r" b="b"/>
              <a:pathLst>
                <a:path w="5079" h="102870">
                  <a:moveTo>
                    <a:pt x="5079" y="0"/>
                  </a:moveTo>
                  <a:lnTo>
                    <a:pt x="2539" y="2539"/>
                  </a:lnTo>
                  <a:lnTo>
                    <a:pt x="0" y="6773"/>
                  </a:lnTo>
                  <a:lnTo>
                    <a:pt x="0" y="96943"/>
                  </a:lnTo>
                  <a:lnTo>
                    <a:pt x="2539" y="100329"/>
                  </a:lnTo>
                  <a:lnTo>
                    <a:pt x="5079" y="102869"/>
                  </a:lnTo>
                  <a:lnTo>
                    <a:pt x="5079" y="0"/>
                  </a:lnTo>
                  <a:close/>
                </a:path>
              </a:pathLst>
            </a:custGeom>
            <a:solidFill>
              <a:srgbClr val="063764"/>
            </a:solidFill>
          </p:spPr>
          <p:txBody>
            <a:bodyPr wrap="square" lIns="0" tIns="0" rIns="0" bIns="0" rtlCol="0"/>
            <a:lstStyle/>
            <a:p>
              <a:endParaRPr/>
            </a:p>
          </p:txBody>
        </p:sp>
        <p:sp>
          <p:nvSpPr>
            <p:cNvPr id="744" name="object 744"/>
            <p:cNvSpPr/>
            <p:nvPr/>
          </p:nvSpPr>
          <p:spPr>
            <a:xfrm>
              <a:off x="6499860" y="3166109"/>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745" name="object 745"/>
            <p:cNvSpPr/>
            <p:nvPr/>
          </p:nvSpPr>
          <p:spPr>
            <a:xfrm>
              <a:off x="6503670" y="3163061"/>
              <a:ext cx="3810" cy="114300"/>
            </a:xfrm>
            <a:custGeom>
              <a:avLst/>
              <a:gdLst/>
              <a:ahLst/>
              <a:cxnLst/>
              <a:rect l="l" t="t" r="r" b="b"/>
              <a:pathLst>
                <a:path w="3809" h="114300">
                  <a:moveTo>
                    <a:pt x="3809" y="0"/>
                  </a:moveTo>
                  <a:lnTo>
                    <a:pt x="0" y="3048"/>
                  </a:lnTo>
                  <a:lnTo>
                    <a:pt x="0" y="110998"/>
                  </a:lnTo>
                  <a:lnTo>
                    <a:pt x="3809" y="114045"/>
                  </a:lnTo>
                  <a:lnTo>
                    <a:pt x="3809" y="0"/>
                  </a:lnTo>
                  <a:close/>
                </a:path>
              </a:pathLst>
            </a:custGeom>
            <a:solidFill>
              <a:srgbClr val="073A69"/>
            </a:solidFill>
          </p:spPr>
          <p:txBody>
            <a:bodyPr wrap="square" lIns="0" tIns="0" rIns="0" bIns="0" rtlCol="0"/>
            <a:lstStyle/>
            <a:p>
              <a:endParaRPr/>
            </a:p>
          </p:txBody>
        </p:sp>
        <p:sp>
          <p:nvSpPr>
            <p:cNvPr id="746" name="object 746"/>
            <p:cNvSpPr/>
            <p:nvPr/>
          </p:nvSpPr>
          <p:spPr>
            <a:xfrm>
              <a:off x="6507480" y="3159759"/>
              <a:ext cx="3810" cy="120650"/>
            </a:xfrm>
            <a:custGeom>
              <a:avLst/>
              <a:gdLst/>
              <a:ahLst/>
              <a:cxnLst/>
              <a:rect l="l" t="t" r="r" b="b"/>
              <a:pathLst>
                <a:path w="3809" h="120650">
                  <a:moveTo>
                    <a:pt x="3810" y="0"/>
                  </a:moveTo>
                  <a:lnTo>
                    <a:pt x="2540" y="1270"/>
                  </a:lnTo>
                  <a:lnTo>
                    <a:pt x="0" y="3302"/>
                  </a:lnTo>
                  <a:lnTo>
                    <a:pt x="0" y="117348"/>
                  </a:lnTo>
                  <a:lnTo>
                    <a:pt x="2540" y="119380"/>
                  </a:lnTo>
                  <a:lnTo>
                    <a:pt x="3810" y="120650"/>
                  </a:lnTo>
                  <a:lnTo>
                    <a:pt x="3810" y="0"/>
                  </a:lnTo>
                  <a:close/>
                </a:path>
              </a:pathLst>
            </a:custGeom>
            <a:solidFill>
              <a:srgbClr val="073B6C"/>
            </a:solidFill>
          </p:spPr>
          <p:txBody>
            <a:bodyPr wrap="square" lIns="0" tIns="0" rIns="0" bIns="0" rtlCol="0"/>
            <a:lstStyle/>
            <a:p>
              <a:endParaRPr/>
            </a:p>
          </p:txBody>
        </p:sp>
        <p:sp>
          <p:nvSpPr>
            <p:cNvPr id="747" name="object 747"/>
            <p:cNvSpPr/>
            <p:nvPr/>
          </p:nvSpPr>
          <p:spPr>
            <a:xfrm>
              <a:off x="6511290" y="3155949"/>
              <a:ext cx="3810" cy="128270"/>
            </a:xfrm>
            <a:custGeom>
              <a:avLst/>
              <a:gdLst/>
              <a:ahLst/>
              <a:cxnLst/>
              <a:rect l="l" t="t" r="r" b="b"/>
              <a:pathLst>
                <a:path w="3809" h="128270">
                  <a:moveTo>
                    <a:pt x="3809" y="0"/>
                  </a:moveTo>
                  <a:lnTo>
                    <a:pt x="0" y="3809"/>
                  </a:lnTo>
                  <a:lnTo>
                    <a:pt x="0" y="124460"/>
                  </a:lnTo>
                  <a:lnTo>
                    <a:pt x="3809" y="128270"/>
                  </a:lnTo>
                  <a:lnTo>
                    <a:pt x="3809" y="0"/>
                  </a:lnTo>
                  <a:close/>
                </a:path>
              </a:pathLst>
            </a:custGeom>
            <a:solidFill>
              <a:srgbClr val="073D6E"/>
            </a:solidFill>
          </p:spPr>
          <p:txBody>
            <a:bodyPr wrap="square" lIns="0" tIns="0" rIns="0" bIns="0" rtlCol="0"/>
            <a:lstStyle/>
            <a:p>
              <a:endParaRPr/>
            </a:p>
          </p:txBody>
        </p:sp>
        <p:sp>
          <p:nvSpPr>
            <p:cNvPr id="748" name="object 748"/>
            <p:cNvSpPr/>
            <p:nvPr/>
          </p:nvSpPr>
          <p:spPr>
            <a:xfrm>
              <a:off x="6515100" y="3154425"/>
              <a:ext cx="3810" cy="132080"/>
            </a:xfrm>
            <a:custGeom>
              <a:avLst/>
              <a:gdLst/>
              <a:ahLst/>
              <a:cxnLst/>
              <a:rect l="l" t="t" r="r" b="b"/>
              <a:pathLst>
                <a:path w="3809" h="132079">
                  <a:moveTo>
                    <a:pt x="3809" y="0"/>
                  </a:moveTo>
                  <a:lnTo>
                    <a:pt x="0" y="1523"/>
                  </a:lnTo>
                  <a:lnTo>
                    <a:pt x="0" y="129793"/>
                  </a:lnTo>
                  <a:lnTo>
                    <a:pt x="3809" y="132079"/>
                  </a:lnTo>
                  <a:lnTo>
                    <a:pt x="3809" y="0"/>
                  </a:lnTo>
                  <a:close/>
                </a:path>
              </a:pathLst>
            </a:custGeom>
            <a:solidFill>
              <a:srgbClr val="073E71"/>
            </a:solidFill>
          </p:spPr>
          <p:txBody>
            <a:bodyPr wrap="square" lIns="0" tIns="0" rIns="0" bIns="0" rtlCol="0"/>
            <a:lstStyle/>
            <a:p>
              <a:endParaRPr/>
            </a:p>
          </p:txBody>
        </p:sp>
        <p:sp>
          <p:nvSpPr>
            <p:cNvPr id="749" name="object 749"/>
            <p:cNvSpPr/>
            <p:nvPr/>
          </p:nvSpPr>
          <p:spPr>
            <a:xfrm>
              <a:off x="6518897" y="3152139"/>
              <a:ext cx="4445" cy="135890"/>
            </a:xfrm>
            <a:custGeom>
              <a:avLst/>
              <a:gdLst/>
              <a:ahLst/>
              <a:cxnLst/>
              <a:rect l="l" t="t" r="r" b="b"/>
              <a:pathLst>
                <a:path w="4445" h="135889">
                  <a:moveTo>
                    <a:pt x="3822" y="1282"/>
                  </a:moveTo>
                  <a:lnTo>
                    <a:pt x="0" y="1282"/>
                  </a:lnTo>
                  <a:lnTo>
                    <a:pt x="0" y="134620"/>
                  </a:lnTo>
                  <a:lnTo>
                    <a:pt x="1485" y="134620"/>
                  </a:lnTo>
                  <a:lnTo>
                    <a:pt x="1485" y="135890"/>
                  </a:lnTo>
                  <a:lnTo>
                    <a:pt x="3822" y="135890"/>
                  </a:lnTo>
                  <a:lnTo>
                    <a:pt x="3822" y="134620"/>
                  </a:lnTo>
                  <a:lnTo>
                    <a:pt x="3822" y="1282"/>
                  </a:lnTo>
                  <a:close/>
                </a:path>
                <a:path w="4445" h="135889">
                  <a:moveTo>
                    <a:pt x="3822" y="0"/>
                  </a:moveTo>
                  <a:lnTo>
                    <a:pt x="3606" y="0"/>
                  </a:lnTo>
                  <a:lnTo>
                    <a:pt x="3606" y="1270"/>
                  </a:lnTo>
                  <a:lnTo>
                    <a:pt x="3822" y="1270"/>
                  </a:lnTo>
                  <a:lnTo>
                    <a:pt x="3822" y="0"/>
                  </a:lnTo>
                  <a:close/>
                </a:path>
              </a:pathLst>
            </a:custGeom>
            <a:solidFill>
              <a:srgbClr val="073F73"/>
            </a:solidFill>
          </p:spPr>
          <p:txBody>
            <a:bodyPr wrap="square" lIns="0" tIns="0" rIns="0" bIns="0" rtlCol="0"/>
            <a:lstStyle/>
            <a:p>
              <a:endParaRPr/>
            </a:p>
          </p:txBody>
        </p:sp>
        <p:sp>
          <p:nvSpPr>
            <p:cNvPr id="750" name="object 750"/>
            <p:cNvSpPr/>
            <p:nvPr/>
          </p:nvSpPr>
          <p:spPr>
            <a:xfrm>
              <a:off x="6522720" y="3150361"/>
              <a:ext cx="3810" cy="139065"/>
            </a:xfrm>
            <a:custGeom>
              <a:avLst/>
              <a:gdLst/>
              <a:ahLst/>
              <a:cxnLst/>
              <a:rect l="l" t="t" r="r" b="b"/>
              <a:pathLst>
                <a:path w="3809" h="139064">
                  <a:moveTo>
                    <a:pt x="3809" y="0"/>
                  </a:moveTo>
                  <a:lnTo>
                    <a:pt x="0" y="2286"/>
                  </a:lnTo>
                  <a:lnTo>
                    <a:pt x="0" y="137921"/>
                  </a:lnTo>
                  <a:lnTo>
                    <a:pt x="3809" y="138684"/>
                  </a:lnTo>
                  <a:lnTo>
                    <a:pt x="3809" y="0"/>
                  </a:lnTo>
                  <a:close/>
                </a:path>
              </a:pathLst>
            </a:custGeom>
            <a:solidFill>
              <a:srgbClr val="084176"/>
            </a:solidFill>
          </p:spPr>
          <p:txBody>
            <a:bodyPr wrap="square" lIns="0" tIns="0" rIns="0" bIns="0" rtlCol="0"/>
            <a:lstStyle/>
            <a:p>
              <a:endParaRPr/>
            </a:p>
          </p:txBody>
        </p:sp>
        <p:sp>
          <p:nvSpPr>
            <p:cNvPr id="751" name="object 751"/>
            <p:cNvSpPr/>
            <p:nvPr/>
          </p:nvSpPr>
          <p:spPr>
            <a:xfrm>
              <a:off x="6525247" y="3149599"/>
              <a:ext cx="4445" cy="139700"/>
            </a:xfrm>
            <a:custGeom>
              <a:avLst/>
              <a:gdLst/>
              <a:ahLst/>
              <a:cxnLst/>
              <a:rect l="l" t="t" r="r" b="b"/>
              <a:pathLst>
                <a:path w="4445" h="139700">
                  <a:moveTo>
                    <a:pt x="3822" y="0"/>
                  </a:moveTo>
                  <a:lnTo>
                    <a:pt x="1485" y="0"/>
                  </a:lnTo>
                  <a:lnTo>
                    <a:pt x="1485" y="1270"/>
                  </a:lnTo>
                  <a:lnTo>
                    <a:pt x="0" y="1270"/>
                  </a:lnTo>
                  <a:lnTo>
                    <a:pt x="0" y="139700"/>
                  </a:lnTo>
                  <a:lnTo>
                    <a:pt x="3822" y="139700"/>
                  </a:lnTo>
                  <a:lnTo>
                    <a:pt x="3822" y="1270"/>
                  </a:lnTo>
                  <a:lnTo>
                    <a:pt x="3822" y="0"/>
                  </a:lnTo>
                  <a:close/>
                </a:path>
              </a:pathLst>
            </a:custGeom>
            <a:solidFill>
              <a:srgbClr val="084278"/>
            </a:solidFill>
          </p:spPr>
          <p:txBody>
            <a:bodyPr wrap="square" lIns="0" tIns="0" rIns="0" bIns="0" rtlCol="0"/>
            <a:lstStyle/>
            <a:p>
              <a:endParaRPr/>
            </a:p>
          </p:txBody>
        </p:sp>
        <p:sp>
          <p:nvSpPr>
            <p:cNvPr id="752" name="object 752"/>
            <p:cNvSpPr/>
            <p:nvPr/>
          </p:nvSpPr>
          <p:spPr>
            <a:xfrm>
              <a:off x="6529070" y="3147483"/>
              <a:ext cx="5080" cy="145415"/>
            </a:xfrm>
            <a:custGeom>
              <a:avLst/>
              <a:gdLst/>
              <a:ahLst/>
              <a:cxnLst/>
              <a:rect l="l" t="t" r="r" b="b"/>
              <a:pathLst>
                <a:path w="5079" h="145414">
                  <a:moveTo>
                    <a:pt x="5079" y="0"/>
                  </a:moveTo>
                  <a:lnTo>
                    <a:pt x="0" y="1693"/>
                  </a:lnTo>
                  <a:lnTo>
                    <a:pt x="0" y="142451"/>
                  </a:lnTo>
                  <a:lnTo>
                    <a:pt x="5079" y="144991"/>
                  </a:lnTo>
                  <a:lnTo>
                    <a:pt x="5079" y="0"/>
                  </a:lnTo>
                  <a:close/>
                </a:path>
              </a:pathLst>
            </a:custGeom>
            <a:solidFill>
              <a:srgbClr val="08447B"/>
            </a:solidFill>
          </p:spPr>
          <p:txBody>
            <a:bodyPr wrap="square" lIns="0" tIns="0" rIns="0" bIns="0" rtlCol="0"/>
            <a:lstStyle/>
            <a:p>
              <a:endParaRPr/>
            </a:p>
          </p:txBody>
        </p:sp>
        <p:sp>
          <p:nvSpPr>
            <p:cNvPr id="753" name="object 753"/>
            <p:cNvSpPr/>
            <p:nvPr/>
          </p:nvSpPr>
          <p:spPr>
            <a:xfrm>
              <a:off x="6532880" y="3147059"/>
              <a:ext cx="3810" cy="146050"/>
            </a:xfrm>
            <a:custGeom>
              <a:avLst/>
              <a:gdLst/>
              <a:ahLst/>
              <a:cxnLst/>
              <a:rect l="l" t="t" r="r" b="b"/>
              <a:pathLst>
                <a:path w="3809" h="146050">
                  <a:moveTo>
                    <a:pt x="0" y="146049"/>
                  </a:moveTo>
                  <a:lnTo>
                    <a:pt x="3810" y="146049"/>
                  </a:lnTo>
                  <a:lnTo>
                    <a:pt x="3810" y="0"/>
                  </a:lnTo>
                  <a:lnTo>
                    <a:pt x="0" y="0"/>
                  </a:lnTo>
                  <a:lnTo>
                    <a:pt x="0" y="146049"/>
                  </a:lnTo>
                  <a:close/>
                </a:path>
              </a:pathLst>
            </a:custGeom>
            <a:solidFill>
              <a:srgbClr val="08457D"/>
            </a:solidFill>
          </p:spPr>
          <p:txBody>
            <a:bodyPr wrap="square" lIns="0" tIns="0" rIns="0" bIns="0" rtlCol="0"/>
            <a:lstStyle/>
            <a:p>
              <a:endParaRPr/>
            </a:p>
          </p:txBody>
        </p:sp>
        <p:sp>
          <p:nvSpPr>
            <p:cNvPr id="754" name="object 754"/>
            <p:cNvSpPr/>
            <p:nvPr/>
          </p:nvSpPr>
          <p:spPr>
            <a:xfrm>
              <a:off x="6536690" y="3146213"/>
              <a:ext cx="3810" cy="147955"/>
            </a:xfrm>
            <a:custGeom>
              <a:avLst/>
              <a:gdLst/>
              <a:ahLst/>
              <a:cxnLst/>
              <a:rect l="l" t="t" r="r" b="b"/>
              <a:pathLst>
                <a:path w="3809" h="147954">
                  <a:moveTo>
                    <a:pt x="3809" y="0"/>
                  </a:moveTo>
                  <a:lnTo>
                    <a:pt x="0" y="635"/>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755" name="object 755"/>
            <p:cNvSpPr/>
            <p:nvPr/>
          </p:nvSpPr>
          <p:spPr>
            <a:xfrm>
              <a:off x="6540500" y="3145578"/>
              <a:ext cx="3810" cy="149225"/>
            </a:xfrm>
            <a:custGeom>
              <a:avLst/>
              <a:gdLst/>
              <a:ahLst/>
              <a:cxnLst/>
              <a:rect l="l" t="t" r="r" b="b"/>
              <a:pathLst>
                <a:path w="3809" h="149225">
                  <a:moveTo>
                    <a:pt x="3809" y="0"/>
                  </a:moveTo>
                  <a:lnTo>
                    <a:pt x="0" y="635"/>
                  </a:lnTo>
                  <a:lnTo>
                    <a:pt x="0" y="148378"/>
                  </a:lnTo>
                  <a:lnTo>
                    <a:pt x="3809" y="149013"/>
                  </a:lnTo>
                  <a:lnTo>
                    <a:pt x="3809" y="0"/>
                  </a:lnTo>
                  <a:close/>
                </a:path>
              </a:pathLst>
            </a:custGeom>
            <a:solidFill>
              <a:srgbClr val="084882"/>
            </a:solidFill>
          </p:spPr>
          <p:txBody>
            <a:bodyPr wrap="square" lIns="0" tIns="0" rIns="0" bIns="0" rtlCol="0"/>
            <a:lstStyle/>
            <a:p>
              <a:endParaRPr/>
            </a:p>
          </p:txBody>
        </p:sp>
        <p:sp>
          <p:nvSpPr>
            <p:cNvPr id="756" name="object 756"/>
            <p:cNvSpPr/>
            <p:nvPr/>
          </p:nvSpPr>
          <p:spPr>
            <a:xfrm>
              <a:off x="6544310" y="3144943"/>
              <a:ext cx="3810" cy="150495"/>
            </a:xfrm>
            <a:custGeom>
              <a:avLst/>
              <a:gdLst/>
              <a:ahLst/>
              <a:cxnLst/>
              <a:rect l="l" t="t" r="r" b="b"/>
              <a:pathLst>
                <a:path w="3809" h="150495">
                  <a:moveTo>
                    <a:pt x="3810" y="0"/>
                  </a:moveTo>
                  <a:lnTo>
                    <a:pt x="0" y="635"/>
                  </a:lnTo>
                  <a:lnTo>
                    <a:pt x="0" y="149648"/>
                  </a:lnTo>
                  <a:lnTo>
                    <a:pt x="3810" y="150283"/>
                  </a:lnTo>
                  <a:lnTo>
                    <a:pt x="3810" y="0"/>
                  </a:lnTo>
                  <a:close/>
                </a:path>
              </a:pathLst>
            </a:custGeom>
            <a:solidFill>
              <a:srgbClr val="094984"/>
            </a:solidFill>
          </p:spPr>
          <p:txBody>
            <a:bodyPr wrap="square" lIns="0" tIns="0" rIns="0" bIns="0" rtlCol="0"/>
            <a:lstStyle/>
            <a:p>
              <a:endParaRPr/>
            </a:p>
          </p:txBody>
        </p:sp>
        <p:sp>
          <p:nvSpPr>
            <p:cNvPr id="757" name="object 757"/>
            <p:cNvSpPr/>
            <p:nvPr/>
          </p:nvSpPr>
          <p:spPr>
            <a:xfrm>
              <a:off x="6548120" y="3144308"/>
              <a:ext cx="3810" cy="151765"/>
            </a:xfrm>
            <a:custGeom>
              <a:avLst/>
              <a:gdLst/>
              <a:ahLst/>
              <a:cxnLst/>
              <a:rect l="l" t="t" r="r" b="b"/>
              <a:pathLst>
                <a:path w="3809" h="151764">
                  <a:moveTo>
                    <a:pt x="3809" y="0"/>
                  </a:moveTo>
                  <a:lnTo>
                    <a:pt x="0" y="635"/>
                  </a:lnTo>
                  <a:lnTo>
                    <a:pt x="0" y="150918"/>
                  </a:lnTo>
                  <a:lnTo>
                    <a:pt x="3809" y="151553"/>
                  </a:lnTo>
                  <a:lnTo>
                    <a:pt x="3809" y="0"/>
                  </a:lnTo>
                  <a:close/>
                </a:path>
              </a:pathLst>
            </a:custGeom>
            <a:solidFill>
              <a:srgbClr val="094B87"/>
            </a:solidFill>
          </p:spPr>
          <p:txBody>
            <a:bodyPr wrap="square" lIns="0" tIns="0" rIns="0" bIns="0" rtlCol="0"/>
            <a:lstStyle/>
            <a:p>
              <a:endParaRPr/>
            </a:p>
          </p:txBody>
        </p:sp>
        <p:sp>
          <p:nvSpPr>
            <p:cNvPr id="758" name="object 758"/>
            <p:cNvSpPr/>
            <p:nvPr/>
          </p:nvSpPr>
          <p:spPr>
            <a:xfrm>
              <a:off x="6551930" y="3143673"/>
              <a:ext cx="3810" cy="153035"/>
            </a:xfrm>
            <a:custGeom>
              <a:avLst/>
              <a:gdLst/>
              <a:ahLst/>
              <a:cxnLst/>
              <a:rect l="l" t="t" r="r" b="b"/>
              <a:pathLst>
                <a:path w="3809" h="153035">
                  <a:moveTo>
                    <a:pt x="3810" y="0"/>
                  </a:moveTo>
                  <a:lnTo>
                    <a:pt x="0" y="635"/>
                  </a:lnTo>
                  <a:lnTo>
                    <a:pt x="0" y="152188"/>
                  </a:lnTo>
                  <a:lnTo>
                    <a:pt x="3810" y="152823"/>
                  </a:lnTo>
                  <a:lnTo>
                    <a:pt x="3810" y="0"/>
                  </a:lnTo>
                  <a:close/>
                </a:path>
              </a:pathLst>
            </a:custGeom>
            <a:solidFill>
              <a:srgbClr val="094C89"/>
            </a:solidFill>
          </p:spPr>
          <p:txBody>
            <a:bodyPr wrap="square" lIns="0" tIns="0" rIns="0" bIns="0" rtlCol="0"/>
            <a:lstStyle/>
            <a:p>
              <a:endParaRPr/>
            </a:p>
          </p:txBody>
        </p:sp>
        <p:sp>
          <p:nvSpPr>
            <p:cNvPr id="759" name="object 759"/>
            <p:cNvSpPr/>
            <p:nvPr/>
          </p:nvSpPr>
          <p:spPr>
            <a:xfrm>
              <a:off x="6555740" y="3143249"/>
              <a:ext cx="3810" cy="153670"/>
            </a:xfrm>
            <a:custGeom>
              <a:avLst/>
              <a:gdLst/>
              <a:ahLst/>
              <a:cxnLst/>
              <a:rect l="l" t="t" r="r" b="b"/>
              <a:pathLst>
                <a:path w="3809" h="153670">
                  <a:moveTo>
                    <a:pt x="2539" y="0"/>
                  </a:moveTo>
                  <a:lnTo>
                    <a:pt x="0" y="423"/>
                  </a:lnTo>
                  <a:lnTo>
                    <a:pt x="0" y="153246"/>
                  </a:lnTo>
                  <a:lnTo>
                    <a:pt x="2539" y="153670"/>
                  </a:lnTo>
                  <a:lnTo>
                    <a:pt x="3809" y="153458"/>
                  </a:lnTo>
                  <a:lnTo>
                    <a:pt x="3809" y="211"/>
                  </a:lnTo>
                  <a:lnTo>
                    <a:pt x="2539" y="0"/>
                  </a:lnTo>
                  <a:close/>
                </a:path>
              </a:pathLst>
            </a:custGeom>
            <a:solidFill>
              <a:srgbClr val="094D8C"/>
            </a:solidFill>
          </p:spPr>
          <p:txBody>
            <a:bodyPr wrap="square" lIns="0" tIns="0" rIns="0" bIns="0" rtlCol="0"/>
            <a:lstStyle/>
            <a:p>
              <a:endParaRPr/>
            </a:p>
          </p:txBody>
        </p:sp>
        <p:sp>
          <p:nvSpPr>
            <p:cNvPr id="760" name="object 760"/>
            <p:cNvSpPr/>
            <p:nvPr/>
          </p:nvSpPr>
          <p:spPr>
            <a:xfrm>
              <a:off x="6558280" y="3143249"/>
              <a:ext cx="5080" cy="153670"/>
            </a:xfrm>
            <a:custGeom>
              <a:avLst/>
              <a:gdLst/>
              <a:ahLst/>
              <a:cxnLst/>
              <a:rect l="l" t="t" r="r" b="b"/>
              <a:pathLst>
                <a:path w="5079" h="153670">
                  <a:moveTo>
                    <a:pt x="0" y="0"/>
                  </a:moveTo>
                  <a:lnTo>
                    <a:pt x="0" y="153670"/>
                  </a:lnTo>
                  <a:lnTo>
                    <a:pt x="5079" y="152823"/>
                  </a:lnTo>
                  <a:lnTo>
                    <a:pt x="5079" y="846"/>
                  </a:lnTo>
                  <a:lnTo>
                    <a:pt x="0" y="0"/>
                  </a:lnTo>
                  <a:close/>
                </a:path>
              </a:pathLst>
            </a:custGeom>
            <a:solidFill>
              <a:srgbClr val="094F8E"/>
            </a:solidFill>
          </p:spPr>
          <p:txBody>
            <a:bodyPr wrap="square" lIns="0" tIns="0" rIns="0" bIns="0" rtlCol="0"/>
            <a:lstStyle/>
            <a:p>
              <a:endParaRPr/>
            </a:p>
          </p:txBody>
        </p:sp>
        <p:sp>
          <p:nvSpPr>
            <p:cNvPr id="761" name="object 761"/>
            <p:cNvSpPr/>
            <p:nvPr/>
          </p:nvSpPr>
          <p:spPr>
            <a:xfrm>
              <a:off x="6562090" y="3143884"/>
              <a:ext cx="3810" cy="152400"/>
            </a:xfrm>
            <a:custGeom>
              <a:avLst/>
              <a:gdLst/>
              <a:ahLst/>
              <a:cxnLst/>
              <a:rect l="l" t="t" r="r" b="b"/>
              <a:pathLst>
                <a:path w="3809" h="152400">
                  <a:moveTo>
                    <a:pt x="0" y="0"/>
                  </a:moveTo>
                  <a:lnTo>
                    <a:pt x="0" y="152400"/>
                  </a:lnTo>
                  <a:lnTo>
                    <a:pt x="3809" y="151764"/>
                  </a:lnTo>
                  <a:lnTo>
                    <a:pt x="3809" y="635"/>
                  </a:lnTo>
                  <a:lnTo>
                    <a:pt x="0" y="0"/>
                  </a:lnTo>
                  <a:close/>
                </a:path>
              </a:pathLst>
            </a:custGeom>
            <a:solidFill>
              <a:srgbClr val="0A5091"/>
            </a:solidFill>
          </p:spPr>
          <p:txBody>
            <a:bodyPr wrap="square" lIns="0" tIns="0" rIns="0" bIns="0" rtlCol="0"/>
            <a:lstStyle/>
            <a:p>
              <a:endParaRPr/>
            </a:p>
          </p:txBody>
        </p:sp>
        <p:sp>
          <p:nvSpPr>
            <p:cNvPr id="762" name="object 762"/>
            <p:cNvSpPr/>
            <p:nvPr/>
          </p:nvSpPr>
          <p:spPr>
            <a:xfrm>
              <a:off x="6565900" y="3144519"/>
              <a:ext cx="5080" cy="151130"/>
            </a:xfrm>
            <a:custGeom>
              <a:avLst/>
              <a:gdLst/>
              <a:ahLst/>
              <a:cxnLst/>
              <a:rect l="l" t="t" r="r" b="b"/>
              <a:pathLst>
                <a:path w="5079" h="151129">
                  <a:moveTo>
                    <a:pt x="0" y="0"/>
                  </a:moveTo>
                  <a:lnTo>
                    <a:pt x="0" y="151129"/>
                  </a:lnTo>
                  <a:lnTo>
                    <a:pt x="5079" y="150404"/>
                  </a:lnTo>
                  <a:lnTo>
                    <a:pt x="5079" y="725"/>
                  </a:lnTo>
                  <a:lnTo>
                    <a:pt x="0" y="0"/>
                  </a:lnTo>
                  <a:close/>
                </a:path>
              </a:pathLst>
            </a:custGeom>
            <a:solidFill>
              <a:srgbClr val="0A5293"/>
            </a:solidFill>
          </p:spPr>
          <p:txBody>
            <a:bodyPr wrap="square" lIns="0" tIns="0" rIns="0" bIns="0" rtlCol="0"/>
            <a:lstStyle/>
            <a:p>
              <a:endParaRPr/>
            </a:p>
          </p:txBody>
        </p:sp>
        <p:sp>
          <p:nvSpPr>
            <p:cNvPr id="763" name="object 763"/>
            <p:cNvSpPr/>
            <p:nvPr/>
          </p:nvSpPr>
          <p:spPr>
            <a:xfrm>
              <a:off x="6569710" y="3145064"/>
              <a:ext cx="3810" cy="150495"/>
            </a:xfrm>
            <a:custGeom>
              <a:avLst/>
              <a:gdLst/>
              <a:ahLst/>
              <a:cxnLst/>
              <a:rect l="l" t="t" r="r" b="b"/>
              <a:pathLst>
                <a:path w="3809" h="150495">
                  <a:moveTo>
                    <a:pt x="0" y="0"/>
                  </a:moveTo>
                  <a:lnTo>
                    <a:pt x="0" y="150041"/>
                  </a:lnTo>
                  <a:lnTo>
                    <a:pt x="3810" y="149497"/>
                  </a:lnTo>
                  <a:lnTo>
                    <a:pt x="3810" y="544"/>
                  </a:lnTo>
                  <a:lnTo>
                    <a:pt x="0" y="0"/>
                  </a:lnTo>
                  <a:close/>
                </a:path>
              </a:pathLst>
            </a:custGeom>
            <a:solidFill>
              <a:srgbClr val="0A5396"/>
            </a:solidFill>
          </p:spPr>
          <p:txBody>
            <a:bodyPr wrap="square" lIns="0" tIns="0" rIns="0" bIns="0" rtlCol="0"/>
            <a:lstStyle/>
            <a:p>
              <a:endParaRPr/>
            </a:p>
          </p:txBody>
        </p:sp>
        <p:sp>
          <p:nvSpPr>
            <p:cNvPr id="764" name="object 764"/>
            <p:cNvSpPr/>
            <p:nvPr/>
          </p:nvSpPr>
          <p:spPr>
            <a:xfrm>
              <a:off x="6573520" y="3145608"/>
              <a:ext cx="3810" cy="149225"/>
            </a:xfrm>
            <a:custGeom>
              <a:avLst/>
              <a:gdLst/>
              <a:ahLst/>
              <a:cxnLst/>
              <a:rect l="l" t="t" r="r" b="b"/>
              <a:pathLst>
                <a:path w="3809" h="149225">
                  <a:moveTo>
                    <a:pt x="0" y="0"/>
                  </a:moveTo>
                  <a:lnTo>
                    <a:pt x="0" y="148952"/>
                  </a:lnTo>
                  <a:lnTo>
                    <a:pt x="1270" y="148771"/>
                  </a:lnTo>
                  <a:lnTo>
                    <a:pt x="3809" y="148263"/>
                  </a:lnTo>
                  <a:lnTo>
                    <a:pt x="3809" y="689"/>
                  </a:lnTo>
                  <a:lnTo>
                    <a:pt x="1270" y="181"/>
                  </a:lnTo>
                  <a:lnTo>
                    <a:pt x="0" y="0"/>
                  </a:lnTo>
                  <a:close/>
                </a:path>
              </a:pathLst>
            </a:custGeom>
            <a:solidFill>
              <a:srgbClr val="0A5499"/>
            </a:solidFill>
          </p:spPr>
          <p:txBody>
            <a:bodyPr wrap="square" lIns="0" tIns="0" rIns="0" bIns="0" rtlCol="0"/>
            <a:lstStyle/>
            <a:p>
              <a:endParaRPr/>
            </a:p>
          </p:txBody>
        </p:sp>
        <p:sp>
          <p:nvSpPr>
            <p:cNvPr id="765" name="object 765"/>
            <p:cNvSpPr/>
            <p:nvPr/>
          </p:nvSpPr>
          <p:spPr>
            <a:xfrm>
              <a:off x="6577330" y="3146297"/>
              <a:ext cx="3810" cy="147955"/>
            </a:xfrm>
            <a:custGeom>
              <a:avLst/>
              <a:gdLst/>
              <a:ahLst/>
              <a:cxnLst/>
              <a:rect l="l" t="t" r="r" b="b"/>
              <a:pathLst>
                <a:path w="3809" h="147954">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766" name="object 766"/>
            <p:cNvSpPr/>
            <p:nvPr/>
          </p:nvSpPr>
          <p:spPr>
            <a:xfrm>
              <a:off x="6581140" y="3147059"/>
              <a:ext cx="3810" cy="146050"/>
            </a:xfrm>
            <a:custGeom>
              <a:avLst/>
              <a:gdLst/>
              <a:ahLst/>
              <a:cxnLst/>
              <a:rect l="l" t="t" r="r" b="b"/>
              <a:pathLst>
                <a:path w="3809" h="146050">
                  <a:moveTo>
                    <a:pt x="0" y="0"/>
                  </a:moveTo>
                  <a:lnTo>
                    <a:pt x="0" y="146050"/>
                  </a:lnTo>
                  <a:lnTo>
                    <a:pt x="3809" y="144144"/>
                  </a:lnTo>
                  <a:lnTo>
                    <a:pt x="3809" y="1269"/>
                  </a:lnTo>
                  <a:lnTo>
                    <a:pt x="0" y="0"/>
                  </a:lnTo>
                  <a:close/>
                </a:path>
              </a:pathLst>
            </a:custGeom>
            <a:solidFill>
              <a:srgbClr val="0B579D"/>
            </a:solidFill>
          </p:spPr>
          <p:txBody>
            <a:bodyPr wrap="square" lIns="0" tIns="0" rIns="0" bIns="0" rtlCol="0"/>
            <a:lstStyle/>
            <a:p>
              <a:endParaRPr/>
            </a:p>
          </p:txBody>
        </p:sp>
        <p:sp>
          <p:nvSpPr>
            <p:cNvPr id="767" name="object 767"/>
            <p:cNvSpPr/>
            <p:nvPr/>
          </p:nvSpPr>
          <p:spPr>
            <a:xfrm>
              <a:off x="6584950" y="3148329"/>
              <a:ext cx="3810" cy="142875"/>
            </a:xfrm>
            <a:custGeom>
              <a:avLst/>
              <a:gdLst/>
              <a:ahLst/>
              <a:cxnLst/>
              <a:rect l="l" t="t" r="r" b="b"/>
              <a:pathLst>
                <a:path w="3809" h="142875">
                  <a:moveTo>
                    <a:pt x="0" y="0"/>
                  </a:moveTo>
                  <a:lnTo>
                    <a:pt x="0" y="142875"/>
                  </a:lnTo>
                  <a:lnTo>
                    <a:pt x="3809" y="140970"/>
                  </a:lnTo>
                  <a:lnTo>
                    <a:pt x="3809" y="1270"/>
                  </a:lnTo>
                  <a:lnTo>
                    <a:pt x="0" y="0"/>
                  </a:lnTo>
                  <a:close/>
                </a:path>
              </a:pathLst>
            </a:custGeom>
            <a:solidFill>
              <a:srgbClr val="0B59A0"/>
            </a:solidFill>
          </p:spPr>
          <p:txBody>
            <a:bodyPr wrap="square" lIns="0" tIns="0" rIns="0" bIns="0" rtlCol="0"/>
            <a:lstStyle/>
            <a:p>
              <a:endParaRPr/>
            </a:p>
          </p:txBody>
        </p:sp>
        <p:sp>
          <p:nvSpPr>
            <p:cNvPr id="768" name="object 768"/>
            <p:cNvSpPr/>
            <p:nvPr/>
          </p:nvSpPr>
          <p:spPr>
            <a:xfrm>
              <a:off x="6588760" y="3149599"/>
              <a:ext cx="3810" cy="139700"/>
            </a:xfrm>
            <a:custGeom>
              <a:avLst/>
              <a:gdLst/>
              <a:ahLst/>
              <a:cxnLst/>
              <a:rect l="l" t="t" r="r" b="b"/>
              <a:pathLst>
                <a:path w="3809" h="139700">
                  <a:moveTo>
                    <a:pt x="0" y="0"/>
                  </a:moveTo>
                  <a:lnTo>
                    <a:pt x="0" y="139700"/>
                  </a:lnTo>
                  <a:lnTo>
                    <a:pt x="3810" y="138937"/>
                  </a:lnTo>
                  <a:lnTo>
                    <a:pt x="3810" y="2286"/>
                  </a:lnTo>
                  <a:lnTo>
                    <a:pt x="0" y="0"/>
                  </a:lnTo>
                  <a:close/>
                </a:path>
              </a:pathLst>
            </a:custGeom>
            <a:solidFill>
              <a:srgbClr val="0B5AA2"/>
            </a:solidFill>
          </p:spPr>
          <p:txBody>
            <a:bodyPr wrap="square" lIns="0" tIns="0" rIns="0" bIns="0" rtlCol="0"/>
            <a:lstStyle/>
            <a:p>
              <a:endParaRPr/>
            </a:p>
          </p:txBody>
        </p:sp>
        <p:sp>
          <p:nvSpPr>
            <p:cNvPr id="769" name="object 769"/>
            <p:cNvSpPr/>
            <p:nvPr/>
          </p:nvSpPr>
          <p:spPr>
            <a:xfrm>
              <a:off x="6592570" y="3152139"/>
              <a:ext cx="3810" cy="135890"/>
            </a:xfrm>
            <a:custGeom>
              <a:avLst/>
              <a:gdLst/>
              <a:ahLst/>
              <a:cxnLst/>
              <a:rect l="l" t="t" r="r" b="b"/>
              <a:pathLst>
                <a:path w="3809" h="135889">
                  <a:moveTo>
                    <a:pt x="3810" y="0"/>
                  </a:moveTo>
                  <a:lnTo>
                    <a:pt x="0" y="0"/>
                  </a:lnTo>
                  <a:lnTo>
                    <a:pt x="0" y="134620"/>
                  </a:lnTo>
                  <a:lnTo>
                    <a:pt x="0" y="135890"/>
                  </a:lnTo>
                  <a:lnTo>
                    <a:pt x="3594" y="135890"/>
                  </a:lnTo>
                  <a:lnTo>
                    <a:pt x="3594" y="134620"/>
                  </a:lnTo>
                  <a:lnTo>
                    <a:pt x="3810" y="134620"/>
                  </a:lnTo>
                  <a:lnTo>
                    <a:pt x="3810" y="0"/>
                  </a:lnTo>
                  <a:close/>
                </a:path>
              </a:pathLst>
            </a:custGeom>
            <a:solidFill>
              <a:srgbClr val="0B5BA4"/>
            </a:solidFill>
          </p:spPr>
          <p:txBody>
            <a:bodyPr wrap="square" lIns="0" tIns="0" rIns="0" bIns="0" rtlCol="0"/>
            <a:lstStyle/>
            <a:p>
              <a:endParaRPr/>
            </a:p>
          </p:txBody>
        </p:sp>
        <p:sp>
          <p:nvSpPr>
            <p:cNvPr id="770" name="object 770"/>
            <p:cNvSpPr/>
            <p:nvPr/>
          </p:nvSpPr>
          <p:spPr>
            <a:xfrm>
              <a:off x="6595110" y="3153409"/>
              <a:ext cx="3810" cy="134620"/>
            </a:xfrm>
            <a:custGeom>
              <a:avLst/>
              <a:gdLst/>
              <a:ahLst/>
              <a:cxnLst/>
              <a:rect l="l" t="t" r="r" b="b"/>
              <a:pathLst>
                <a:path w="3809" h="134620">
                  <a:moveTo>
                    <a:pt x="0" y="0"/>
                  </a:moveTo>
                  <a:lnTo>
                    <a:pt x="0" y="134619"/>
                  </a:lnTo>
                  <a:lnTo>
                    <a:pt x="3810" y="132333"/>
                  </a:lnTo>
                  <a:lnTo>
                    <a:pt x="3810" y="1524"/>
                  </a:lnTo>
                  <a:lnTo>
                    <a:pt x="0" y="0"/>
                  </a:lnTo>
                  <a:close/>
                </a:path>
              </a:pathLst>
            </a:custGeom>
            <a:solidFill>
              <a:srgbClr val="0B5DA7"/>
            </a:solidFill>
          </p:spPr>
          <p:txBody>
            <a:bodyPr wrap="square" lIns="0" tIns="0" rIns="0" bIns="0" rtlCol="0"/>
            <a:lstStyle/>
            <a:p>
              <a:endParaRPr/>
            </a:p>
          </p:txBody>
        </p:sp>
        <p:sp>
          <p:nvSpPr>
            <p:cNvPr id="771" name="object 771"/>
            <p:cNvSpPr/>
            <p:nvPr/>
          </p:nvSpPr>
          <p:spPr>
            <a:xfrm>
              <a:off x="6598920" y="3154933"/>
              <a:ext cx="5080" cy="130810"/>
            </a:xfrm>
            <a:custGeom>
              <a:avLst/>
              <a:gdLst/>
              <a:ahLst/>
              <a:cxnLst/>
              <a:rect l="l" t="t" r="r" b="b"/>
              <a:pathLst>
                <a:path w="5079" h="130810">
                  <a:moveTo>
                    <a:pt x="0" y="0"/>
                  </a:moveTo>
                  <a:lnTo>
                    <a:pt x="0" y="130809"/>
                  </a:lnTo>
                  <a:lnTo>
                    <a:pt x="2539" y="129286"/>
                  </a:lnTo>
                  <a:lnTo>
                    <a:pt x="5079" y="127253"/>
                  </a:lnTo>
                  <a:lnTo>
                    <a:pt x="5079" y="3048"/>
                  </a:lnTo>
                  <a:lnTo>
                    <a:pt x="2539" y="1015"/>
                  </a:lnTo>
                  <a:lnTo>
                    <a:pt x="0" y="0"/>
                  </a:lnTo>
                  <a:close/>
                </a:path>
              </a:pathLst>
            </a:custGeom>
            <a:solidFill>
              <a:srgbClr val="0B5EA9"/>
            </a:solidFill>
          </p:spPr>
          <p:txBody>
            <a:bodyPr wrap="square" lIns="0" tIns="0" rIns="0" bIns="0" rtlCol="0"/>
            <a:lstStyle/>
            <a:p>
              <a:endParaRPr/>
            </a:p>
          </p:txBody>
        </p:sp>
        <p:sp>
          <p:nvSpPr>
            <p:cNvPr id="772" name="object 772"/>
            <p:cNvSpPr/>
            <p:nvPr/>
          </p:nvSpPr>
          <p:spPr>
            <a:xfrm>
              <a:off x="6602730" y="3156965"/>
              <a:ext cx="3810" cy="126364"/>
            </a:xfrm>
            <a:custGeom>
              <a:avLst/>
              <a:gdLst/>
              <a:ahLst/>
              <a:cxnLst/>
              <a:rect l="l" t="t" r="r" b="b"/>
              <a:pathLst>
                <a:path w="3809" h="126364">
                  <a:moveTo>
                    <a:pt x="0" y="0"/>
                  </a:moveTo>
                  <a:lnTo>
                    <a:pt x="0" y="126237"/>
                  </a:lnTo>
                  <a:lnTo>
                    <a:pt x="3810" y="123189"/>
                  </a:lnTo>
                  <a:lnTo>
                    <a:pt x="3810" y="3048"/>
                  </a:lnTo>
                  <a:lnTo>
                    <a:pt x="0" y="0"/>
                  </a:lnTo>
                  <a:close/>
                </a:path>
              </a:pathLst>
            </a:custGeom>
            <a:solidFill>
              <a:srgbClr val="0C60AC"/>
            </a:solidFill>
          </p:spPr>
          <p:txBody>
            <a:bodyPr wrap="square" lIns="0" tIns="0" rIns="0" bIns="0" rtlCol="0"/>
            <a:lstStyle/>
            <a:p>
              <a:endParaRPr/>
            </a:p>
          </p:txBody>
        </p:sp>
        <p:sp>
          <p:nvSpPr>
            <p:cNvPr id="773" name="object 773"/>
            <p:cNvSpPr/>
            <p:nvPr/>
          </p:nvSpPr>
          <p:spPr>
            <a:xfrm>
              <a:off x="6606540" y="315975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469" y="120650"/>
                  </a:lnTo>
                  <a:lnTo>
                    <a:pt x="469" y="119392"/>
                  </a:lnTo>
                  <a:lnTo>
                    <a:pt x="3810" y="119392"/>
                  </a:lnTo>
                  <a:lnTo>
                    <a:pt x="3810" y="1270"/>
                  </a:lnTo>
                  <a:close/>
                </a:path>
              </a:pathLst>
            </a:custGeom>
            <a:solidFill>
              <a:srgbClr val="0C61AE"/>
            </a:solidFill>
          </p:spPr>
          <p:txBody>
            <a:bodyPr wrap="square" lIns="0" tIns="0" rIns="0" bIns="0" rtlCol="0"/>
            <a:lstStyle/>
            <a:p>
              <a:endParaRPr/>
            </a:p>
          </p:txBody>
        </p:sp>
        <p:sp>
          <p:nvSpPr>
            <p:cNvPr id="774" name="object 774"/>
            <p:cNvSpPr/>
            <p:nvPr/>
          </p:nvSpPr>
          <p:spPr>
            <a:xfrm>
              <a:off x="6610350" y="3163569"/>
              <a:ext cx="3810" cy="113030"/>
            </a:xfrm>
            <a:custGeom>
              <a:avLst/>
              <a:gdLst/>
              <a:ahLst/>
              <a:cxnLst/>
              <a:rect l="l" t="t" r="r" b="b"/>
              <a:pathLst>
                <a:path w="3809" h="113029">
                  <a:moveTo>
                    <a:pt x="0" y="0"/>
                  </a:moveTo>
                  <a:lnTo>
                    <a:pt x="0" y="113029"/>
                  </a:lnTo>
                  <a:lnTo>
                    <a:pt x="3809" y="109220"/>
                  </a:lnTo>
                  <a:lnTo>
                    <a:pt x="3809" y="3809"/>
                  </a:lnTo>
                  <a:lnTo>
                    <a:pt x="0" y="0"/>
                  </a:lnTo>
                  <a:close/>
                </a:path>
              </a:pathLst>
            </a:custGeom>
            <a:solidFill>
              <a:srgbClr val="0C62B1"/>
            </a:solidFill>
          </p:spPr>
          <p:txBody>
            <a:bodyPr wrap="square" lIns="0" tIns="0" rIns="0" bIns="0" rtlCol="0"/>
            <a:lstStyle/>
            <a:p>
              <a:endParaRPr/>
            </a:p>
          </p:txBody>
        </p:sp>
        <p:sp>
          <p:nvSpPr>
            <p:cNvPr id="775" name="object 775"/>
            <p:cNvSpPr/>
            <p:nvPr/>
          </p:nvSpPr>
          <p:spPr>
            <a:xfrm>
              <a:off x="6614160" y="316737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776" name="object 776"/>
            <p:cNvSpPr/>
            <p:nvPr/>
          </p:nvSpPr>
          <p:spPr>
            <a:xfrm>
              <a:off x="6617970" y="3171189"/>
              <a:ext cx="3810" cy="97790"/>
            </a:xfrm>
            <a:custGeom>
              <a:avLst/>
              <a:gdLst/>
              <a:ahLst/>
              <a:cxnLst/>
              <a:rect l="l" t="t" r="r" b="b"/>
              <a:pathLst>
                <a:path w="3809" h="97789">
                  <a:moveTo>
                    <a:pt x="0" y="0"/>
                  </a:moveTo>
                  <a:lnTo>
                    <a:pt x="0" y="97789"/>
                  </a:lnTo>
                  <a:lnTo>
                    <a:pt x="3809" y="92710"/>
                  </a:lnTo>
                  <a:lnTo>
                    <a:pt x="3809" y="6349"/>
                  </a:lnTo>
                  <a:lnTo>
                    <a:pt x="0" y="0"/>
                  </a:lnTo>
                  <a:close/>
                </a:path>
              </a:pathLst>
            </a:custGeom>
            <a:solidFill>
              <a:srgbClr val="0C66B6"/>
            </a:solidFill>
          </p:spPr>
          <p:txBody>
            <a:bodyPr wrap="square" lIns="0" tIns="0" rIns="0" bIns="0" rtlCol="0"/>
            <a:lstStyle/>
            <a:p>
              <a:endParaRPr/>
            </a:p>
          </p:txBody>
        </p:sp>
        <p:sp>
          <p:nvSpPr>
            <p:cNvPr id="777" name="object 777"/>
            <p:cNvSpPr/>
            <p:nvPr/>
          </p:nvSpPr>
          <p:spPr>
            <a:xfrm>
              <a:off x="6621780" y="3177539"/>
              <a:ext cx="3810" cy="86360"/>
            </a:xfrm>
            <a:custGeom>
              <a:avLst/>
              <a:gdLst/>
              <a:ahLst/>
              <a:cxnLst/>
              <a:rect l="l" t="t" r="r" b="b"/>
              <a:pathLst>
                <a:path w="3809" h="86360">
                  <a:moveTo>
                    <a:pt x="0" y="0"/>
                  </a:moveTo>
                  <a:lnTo>
                    <a:pt x="0" y="86360"/>
                  </a:lnTo>
                  <a:lnTo>
                    <a:pt x="3810" y="78740"/>
                  </a:lnTo>
                  <a:lnTo>
                    <a:pt x="3810" y="6350"/>
                  </a:lnTo>
                  <a:lnTo>
                    <a:pt x="0" y="0"/>
                  </a:lnTo>
                  <a:close/>
                </a:path>
              </a:pathLst>
            </a:custGeom>
            <a:solidFill>
              <a:srgbClr val="0D67B8"/>
            </a:solidFill>
          </p:spPr>
          <p:txBody>
            <a:bodyPr wrap="square" lIns="0" tIns="0" rIns="0" bIns="0" rtlCol="0"/>
            <a:lstStyle/>
            <a:p>
              <a:endParaRPr/>
            </a:p>
          </p:txBody>
        </p:sp>
        <p:sp>
          <p:nvSpPr>
            <p:cNvPr id="778" name="object 778"/>
            <p:cNvSpPr/>
            <p:nvPr/>
          </p:nvSpPr>
          <p:spPr>
            <a:xfrm>
              <a:off x="6625590" y="3183889"/>
              <a:ext cx="3810" cy="72390"/>
            </a:xfrm>
            <a:custGeom>
              <a:avLst/>
              <a:gdLst/>
              <a:ahLst/>
              <a:cxnLst/>
              <a:rect l="l" t="t" r="r" b="b"/>
              <a:pathLst>
                <a:path w="3809" h="72389">
                  <a:moveTo>
                    <a:pt x="0" y="0"/>
                  </a:moveTo>
                  <a:lnTo>
                    <a:pt x="0" y="72389"/>
                  </a:lnTo>
                  <a:lnTo>
                    <a:pt x="3809" y="66039"/>
                  </a:lnTo>
                  <a:lnTo>
                    <a:pt x="3809" y="6349"/>
                  </a:lnTo>
                  <a:lnTo>
                    <a:pt x="0" y="0"/>
                  </a:lnTo>
                  <a:close/>
                </a:path>
              </a:pathLst>
            </a:custGeom>
            <a:solidFill>
              <a:srgbClr val="0D68BB"/>
            </a:solidFill>
          </p:spPr>
          <p:txBody>
            <a:bodyPr wrap="square" lIns="0" tIns="0" rIns="0" bIns="0" rtlCol="0"/>
            <a:lstStyle/>
            <a:p>
              <a:endParaRPr/>
            </a:p>
          </p:txBody>
        </p:sp>
        <p:sp>
          <p:nvSpPr>
            <p:cNvPr id="779" name="object 779"/>
            <p:cNvSpPr/>
            <p:nvPr/>
          </p:nvSpPr>
          <p:spPr>
            <a:xfrm>
              <a:off x="6628130" y="3188123"/>
              <a:ext cx="5080" cy="64135"/>
            </a:xfrm>
            <a:custGeom>
              <a:avLst/>
              <a:gdLst/>
              <a:ahLst/>
              <a:cxnLst/>
              <a:rect l="l" t="t" r="r" b="b"/>
              <a:pathLst>
                <a:path w="5079" h="64135">
                  <a:moveTo>
                    <a:pt x="0" y="0"/>
                  </a:moveTo>
                  <a:lnTo>
                    <a:pt x="0" y="63923"/>
                  </a:lnTo>
                  <a:lnTo>
                    <a:pt x="1270" y="61806"/>
                  </a:lnTo>
                  <a:lnTo>
                    <a:pt x="2540" y="55456"/>
                  </a:lnTo>
                  <a:lnTo>
                    <a:pt x="5079" y="47836"/>
                  </a:lnTo>
                  <a:lnTo>
                    <a:pt x="5079" y="16086"/>
                  </a:lnTo>
                  <a:lnTo>
                    <a:pt x="2540" y="8466"/>
                  </a:lnTo>
                  <a:lnTo>
                    <a:pt x="1270" y="2116"/>
                  </a:lnTo>
                  <a:lnTo>
                    <a:pt x="0" y="0"/>
                  </a:lnTo>
                  <a:close/>
                </a:path>
              </a:pathLst>
            </a:custGeom>
            <a:solidFill>
              <a:srgbClr val="0D69BD"/>
            </a:solidFill>
          </p:spPr>
          <p:txBody>
            <a:bodyPr wrap="square" lIns="0" tIns="0" rIns="0" bIns="0" rtlCol="0"/>
            <a:lstStyle/>
            <a:p>
              <a:endParaRPr/>
            </a:p>
          </p:txBody>
        </p:sp>
        <p:sp>
          <p:nvSpPr>
            <p:cNvPr id="780" name="object 780"/>
            <p:cNvSpPr/>
            <p:nvPr/>
          </p:nvSpPr>
          <p:spPr>
            <a:xfrm>
              <a:off x="6631940" y="3200399"/>
              <a:ext cx="2540" cy="39370"/>
            </a:xfrm>
            <a:custGeom>
              <a:avLst/>
              <a:gdLst/>
              <a:ahLst/>
              <a:cxnLst/>
              <a:rect l="l" t="t" r="r" b="b"/>
              <a:pathLst>
                <a:path w="2540" h="39369">
                  <a:moveTo>
                    <a:pt x="0" y="0"/>
                  </a:moveTo>
                  <a:lnTo>
                    <a:pt x="0" y="39369"/>
                  </a:lnTo>
                  <a:lnTo>
                    <a:pt x="1269" y="35559"/>
                  </a:lnTo>
                  <a:lnTo>
                    <a:pt x="2539" y="27939"/>
                  </a:lnTo>
                  <a:lnTo>
                    <a:pt x="2539" y="11429"/>
                  </a:lnTo>
                  <a:lnTo>
                    <a:pt x="1269" y="3809"/>
                  </a:lnTo>
                  <a:lnTo>
                    <a:pt x="0" y="0"/>
                  </a:lnTo>
                  <a:close/>
                </a:path>
              </a:pathLst>
            </a:custGeom>
            <a:solidFill>
              <a:srgbClr val="0D6BC0"/>
            </a:solidFill>
          </p:spPr>
          <p:txBody>
            <a:bodyPr wrap="square" lIns="0" tIns="0" rIns="0" bIns="0" rtlCol="0"/>
            <a:lstStyle/>
            <a:p>
              <a:endParaRPr/>
            </a:p>
          </p:txBody>
        </p:sp>
        <p:sp>
          <p:nvSpPr>
            <p:cNvPr id="781" name="object 781"/>
            <p:cNvSpPr/>
            <p:nvPr/>
          </p:nvSpPr>
          <p:spPr>
            <a:xfrm>
              <a:off x="6482080" y="314324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782" name="object 782"/>
            <p:cNvSpPr/>
            <p:nvPr/>
          </p:nvSpPr>
          <p:spPr>
            <a:xfrm>
              <a:off x="6775450" y="3181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783" name="object 783"/>
            <p:cNvSpPr/>
            <p:nvPr/>
          </p:nvSpPr>
          <p:spPr>
            <a:xfrm>
              <a:off x="6775450" y="3181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784" name="object 784"/>
          <p:cNvGrpSpPr/>
          <p:nvPr/>
        </p:nvGrpSpPr>
        <p:grpSpPr>
          <a:xfrm>
            <a:off x="8751978" y="2852828"/>
            <a:ext cx="85725" cy="85725"/>
            <a:chOff x="7227977" y="2852827"/>
            <a:chExt cx="85725" cy="85725"/>
          </a:xfrm>
        </p:grpSpPr>
        <p:sp>
          <p:nvSpPr>
            <p:cNvPr id="785" name="object 785"/>
            <p:cNvSpPr/>
            <p:nvPr/>
          </p:nvSpPr>
          <p:spPr>
            <a:xfrm>
              <a:off x="7232649" y="2857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786" name="object 786"/>
            <p:cNvSpPr/>
            <p:nvPr/>
          </p:nvSpPr>
          <p:spPr>
            <a:xfrm>
              <a:off x="7232649" y="2857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787" name="object 787"/>
          <p:cNvGrpSpPr/>
          <p:nvPr/>
        </p:nvGrpSpPr>
        <p:grpSpPr>
          <a:xfrm>
            <a:off x="8523378" y="2700428"/>
            <a:ext cx="85725" cy="85725"/>
            <a:chOff x="6999377" y="2700427"/>
            <a:chExt cx="85725" cy="85725"/>
          </a:xfrm>
        </p:grpSpPr>
        <p:sp>
          <p:nvSpPr>
            <p:cNvPr id="788" name="object 788"/>
            <p:cNvSpPr/>
            <p:nvPr/>
          </p:nvSpPr>
          <p:spPr>
            <a:xfrm>
              <a:off x="7004049" y="27050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789" name="object 789"/>
            <p:cNvSpPr/>
            <p:nvPr/>
          </p:nvSpPr>
          <p:spPr>
            <a:xfrm>
              <a:off x="7004049" y="27050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790" name="object 790"/>
          <p:cNvGrpSpPr/>
          <p:nvPr/>
        </p:nvGrpSpPr>
        <p:grpSpPr>
          <a:xfrm>
            <a:off x="8447178" y="2548028"/>
            <a:ext cx="85725" cy="85725"/>
            <a:chOff x="6923177" y="2548027"/>
            <a:chExt cx="85725" cy="85725"/>
          </a:xfrm>
        </p:grpSpPr>
        <p:sp>
          <p:nvSpPr>
            <p:cNvPr id="791" name="object 791"/>
            <p:cNvSpPr/>
            <p:nvPr/>
          </p:nvSpPr>
          <p:spPr>
            <a:xfrm>
              <a:off x="6927849" y="2552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792" name="object 792"/>
            <p:cNvSpPr/>
            <p:nvPr/>
          </p:nvSpPr>
          <p:spPr>
            <a:xfrm>
              <a:off x="6927849" y="2552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793" name="object 793"/>
          <p:cNvGrpSpPr/>
          <p:nvPr/>
        </p:nvGrpSpPr>
        <p:grpSpPr>
          <a:xfrm>
            <a:off x="8377328" y="2846478"/>
            <a:ext cx="85725" cy="85725"/>
            <a:chOff x="6853327" y="2846477"/>
            <a:chExt cx="85725" cy="85725"/>
          </a:xfrm>
        </p:grpSpPr>
        <p:sp>
          <p:nvSpPr>
            <p:cNvPr id="794" name="object 794"/>
            <p:cNvSpPr/>
            <p:nvPr/>
          </p:nvSpPr>
          <p:spPr>
            <a:xfrm>
              <a:off x="6857999" y="2851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795" name="object 795"/>
            <p:cNvSpPr/>
            <p:nvPr/>
          </p:nvSpPr>
          <p:spPr>
            <a:xfrm>
              <a:off x="6857999" y="2851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796" name="object 796"/>
          <p:cNvGrpSpPr/>
          <p:nvPr/>
        </p:nvGrpSpPr>
        <p:grpSpPr>
          <a:xfrm>
            <a:off x="8370978" y="2998878"/>
            <a:ext cx="238125" cy="269875"/>
            <a:chOff x="6846977" y="2998877"/>
            <a:chExt cx="238125" cy="269875"/>
          </a:xfrm>
        </p:grpSpPr>
        <p:sp>
          <p:nvSpPr>
            <p:cNvPr id="797" name="object 797"/>
            <p:cNvSpPr/>
            <p:nvPr/>
          </p:nvSpPr>
          <p:spPr>
            <a:xfrm>
              <a:off x="6921499" y="30035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798" name="object 798"/>
            <p:cNvSpPr/>
            <p:nvPr/>
          </p:nvSpPr>
          <p:spPr>
            <a:xfrm>
              <a:off x="6921499" y="30035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799" name="object 799"/>
            <p:cNvSpPr/>
            <p:nvPr/>
          </p:nvSpPr>
          <p:spPr>
            <a:xfrm>
              <a:off x="7004049" y="30924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800" name="object 800"/>
            <p:cNvSpPr/>
            <p:nvPr/>
          </p:nvSpPr>
          <p:spPr>
            <a:xfrm>
              <a:off x="7004049" y="30924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801" name="object 801"/>
            <p:cNvSpPr/>
            <p:nvPr/>
          </p:nvSpPr>
          <p:spPr>
            <a:xfrm>
              <a:off x="6851649" y="3187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802" name="object 802"/>
            <p:cNvSpPr/>
            <p:nvPr/>
          </p:nvSpPr>
          <p:spPr>
            <a:xfrm>
              <a:off x="6851649" y="3187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03" name="object 803"/>
          <p:cNvGrpSpPr/>
          <p:nvPr/>
        </p:nvGrpSpPr>
        <p:grpSpPr>
          <a:xfrm>
            <a:off x="8529728" y="3322728"/>
            <a:ext cx="85725" cy="85725"/>
            <a:chOff x="7005727" y="3322727"/>
            <a:chExt cx="85725" cy="85725"/>
          </a:xfrm>
        </p:grpSpPr>
        <p:sp>
          <p:nvSpPr>
            <p:cNvPr id="804" name="object 804"/>
            <p:cNvSpPr/>
            <p:nvPr/>
          </p:nvSpPr>
          <p:spPr>
            <a:xfrm>
              <a:off x="7010399" y="33274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805" name="object 805"/>
            <p:cNvSpPr/>
            <p:nvPr/>
          </p:nvSpPr>
          <p:spPr>
            <a:xfrm>
              <a:off x="7010399" y="33274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06" name="object 806"/>
          <p:cNvGrpSpPr/>
          <p:nvPr/>
        </p:nvGrpSpPr>
        <p:grpSpPr>
          <a:xfrm>
            <a:off x="8529728" y="2535328"/>
            <a:ext cx="85725" cy="85725"/>
            <a:chOff x="7005727" y="2535327"/>
            <a:chExt cx="85725" cy="85725"/>
          </a:xfrm>
        </p:grpSpPr>
        <p:sp>
          <p:nvSpPr>
            <p:cNvPr id="807" name="object 807"/>
            <p:cNvSpPr/>
            <p:nvPr/>
          </p:nvSpPr>
          <p:spPr>
            <a:xfrm>
              <a:off x="7010399" y="25399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08" name="object 808"/>
            <p:cNvSpPr/>
            <p:nvPr/>
          </p:nvSpPr>
          <p:spPr>
            <a:xfrm>
              <a:off x="7010399" y="25399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09" name="object 809"/>
          <p:cNvGrpSpPr/>
          <p:nvPr/>
        </p:nvGrpSpPr>
        <p:grpSpPr>
          <a:xfrm>
            <a:off x="8605928" y="2700428"/>
            <a:ext cx="85725" cy="85725"/>
            <a:chOff x="7081927" y="2700427"/>
            <a:chExt cx="85725" cy="85725"/>
          </a:xfrm>
        </p:grpSpPr>
        <p:sp>
          <p:nvSpPr>
            <p:cNvPr id="810" name="object 810"/>
            <p:cNvSpPr/>
            <p:nvPr/>
          </p:nvSpPr>
          <p:spPr>
            <a:xfrm>
              <a:off x="7086599" y="27050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11" name="object 811"/>
            <p:cNvSpPr/>
            <p:nvPr/>
          </p:nvSpPr>
          <p:spPr>
            <a:xfrm>
              <a:off x="7086599" y="27050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12" name="object 812"/>
          <p:cNvGrpSpPr/>
          <p:nvPr/>
        </p:nvGrpSpPr>
        <p:grpSpPr>
          <a:xfrm>
            <a:off x="8834528" y="2859178"/>
            <a:ext cx="85725" cy="85725"/>
            <a:chOff x="7310527" y="2859177"/>
            <a:chExt cx="85725" cy="85725"/>
          </a:xfrm>
        </p:grpSpPr>
        <p:sp>
          <p:nvSpPr>
            <p:cNvPr id="813" name="object 813"/>
            <p:cNvSpPr/>
            <p:nvPr/>
          </p:nvSpPr>
          <p:spPr>
            <a:xfrm>
              <a:off x="7315199" y="28638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14" name="object 814"/>
            <p:cNvSpPr/>
            <p:nvPr/>
          </p:nvSpPr>
          <p:spPr>
            <a:xfrm>
              <a:off x="7315199" y="28638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15" name="object 815"/>
          <p:cNvGrpSpPr/>
          <p:nvPr/>
        </p:nvGrpSpPr>
        <p:grpSpPr>
          <a:xfrm>
            <a:off x="8453528" y="2846478"/>
            <a:ext cx="85725" cy="85725"/>
            <a:chOff x="6929527" y="2846477"/>
            <a:chExt cx="85725" cy="85725"/>
          </a:xfrm>
        </p:grpSpPr>
        <p:sp>
          <p:nvSpPr>
            <p:cNvPr id="816" name="object 816"/>
            <p:cNvSpPr/>
            <p:nvPr/>
          </p:nvSpPr>
          <p:spPr>
            <a:xfrm>
              <a:off x="6934199" y="2851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17" name="object 817"/>
            <p:cNvSpPr/>
            <p:nvPr/>
          </p:nvSpPr>
          <p:spPr>
            <a:xfrm>
              <a:off x="6934199" y="2851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18" name="object 818"/>
          <p:cNvGrpSpPr/>
          <p:nvPr/>
        </p:nvGrpSpPr>
        <p:grpSpPr>
          <a:xfrm>
            <a:off x="8453528" y="2986178"/>
            <a:ext cx="238125" cy="295275"/>
            <a:chOff x="6929527" y="2986177"/>
            <a:chExt cx="238125" cy="295275"/>
          </a:xfrm>
        </p:grpSpPr>
        <p:sp>
          <p:nvSpPr>
            <p:cNvPr id="819" name="object 819"/>
            <p:cNvSpPr/>
            <p:nvPr/>
          </p:nvSpPr>
          <p:spPr>
            <a:xfrm>
              <a:off x="6997699" y="29908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20" name="object 820"/>
            <p:cNvSpPr/>
            <p:nvPr/>
          </p:nvSpPr>
          <p:spPr>
            <a:xfrm>
              <a:off x="6997699" y="29908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821" name="object 821"/>
            <p:cNvSpPr/>
            <p:nvPr/>
          </p:nvSpPr>
          <p:spPr>
            <a:xfrm>
              <a:off x="7086599" y="3105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22" name="object 822"/>
            <p:cNvSpPr/>
            <p:nvPr/>
          </p:nvSpPr>
          <p:spPr>
            <a:xfrm>
              <a:off x="7086599" y="3105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823" name="object 823"/>
            <p:cNvSpPr/>
            <p:nvPr/>
          </p:nvSpPr>
          <p:spPr>
            <a:xfrm>
              <a:off x="6934199" y="32003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24" name="object 824"/>
            <p:cNvSpPr/>
            <p:nvPr/>
          </p:nvSpPr>
          <p:spPr>
            <a:xfrm>
              <a:off x="6934199" y="32003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25" name="object 825"/>
          <p:cNvGrpSpPr/>
          <p:nvPr/>
        </p:nvGrpSpPr>
        <p:grpSpPr>
          <a:xfrm>
            <a:off x="8605928" y="3348128"/>
            <a:ext cx="85725" cy="85725"/>
            <a:chOff x="7081927" y="3348127"/>
            <a:chExt cx="85725" cy="85725"/>
          </a:xfrm>
        </p:grpSpPr>
        <p:sp>
          <p:nvSpPr>
            <p:cNvPr id="826" name="object 826"/>
            <p:cNvSpPr/>
            <p:nvPr/>
          </p:nvSpPr>
          <p:spPr>
            <a:xfrm>
              <a:off x="7086599" y="3352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27" name="object 827"/>
            <p:cNvSpPr/>
            <p:nvPr/>
          </p:nvSpPr>
          <p:spPr>
            <a:xfrm>
              <a:off x="7086599" y="3352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828" name="object 828"/>
          <p:cNvSpPr/>
          <p:nvPr/>
        </p:nvSpPr>
        <p:spPr>
          <a:xfrm>
            <a:off x="8001000" y="24384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829" name="object 829"/>
          <p:cNvGrpSpPr/>
          <p:nvPr/>
        </p:nvGrpSpPr>
        <p:grpSpPr>
          <a:xfrm>
            <a:off x="8072528" y="3729128"/>
            <a:ext cx="377825" cy="161925"/>
            <a:chOff x="6548527" y="3729127"/>
            <a:chExt cx="377825" cy="161925"/>
          </a:xfrm>
        </p:grpSpPr>
        <p:sp>
          <p:nvSpPr>
            <p:cNvPr id="830" name="object 830"/>
            <p:cNvSpPr/>
            <p:nvPr/>
          </p:nvSpPr>
          <p:spPr>
            <a:xfrm>
              <a:off x="6553199" y="3787140"/>
              <a:ext cx="2540" cy="45720"/>
            </a:xfrm>
            <a:custGeom>
              <a:avLst/>
              <a:gdLst/>
              <a:ahLst/>
              <a:cxnLst/>
              <a:rect l="l" t="t" r="r" b="b"/>
              <a:pathLst>
                <a:path w="2540" h="45720">
                  <a:moveTo>
                    <a:pt x="2540" y="0"/>
                  </a:moveTo>
                  <a:lnTo>
                    <a:pt x="0" y="15240"/>
                  </a:lnTo>
                  <a:lnTo>
                    <a:pt x="0" y="30480"/>
                  </a:lnTo>
                  <a:lnTo>
                    <a:pt x="1270" y="39370"/>
                  </a:lnTo>
                  <a:lnTo>
                    <a:pt x="2540" y="45720"/>
                  </a:lnTo>
                  <a:lnTo>
                    <a:pt x="2540" y="0"/>
                  </a:lnTo>
                  <a:close/>
                </a:path>
              </a:pathLst>
            </a:custGeom>
            <a:solidFill>
              <a:srgbClr val="06335B"/>
            </a:solidFill>
          </p:spPr>
          <p:txBody>
            <a:bodyPr wrap="square" lIns="0" tIns="0" rIns="0" bIns="0" rtlCol="0"/>
            <a:lstStyle/>
            <a:p>
              <a:endParaRPr/>
            </a:p>
          </p:txBody>
        </p:sp>
        <p:sp>
          <p:nvSpPr>
            <p:cNvPr id="831" name="object 831"/>
            <p:cNvSpPr/>
            <p:nvPr/>
          </p:nvSpPr>
          <p:spPr>
            <a:xfrm>
              <a:off x="6555739" y="3775710"/>
              <a:ext cx="3810" cy="67945"/>
            </a:xfrm>
            <a:custGeom>
              <a:avLst/>
              <a:gdLst/>
              <a:ahLst/>
              <a:cxnLst/>
              <a:rect l="l" t="t" r="r" b="b"/>
              <a:pathLst>
                <a:path w="3809" h="67945">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832" name="object 832"/>
            <p:cNvSpPr/>
            <p:nvPr/>
          </p:nvSpPr>
          <p:spPr>
            <a:xfrm>
              <a:off x="6559549" y="37693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833" name="object 833"/>
            <p:cNvSpPr/>
            <p:nvPr/>
          </p:nvSpPr>
          <p:spPr>
            <a:xfrm>
              <a:off x="6563359" y="3765126"/>
              <a:ext cx="3810" cy="90170"/>
            </a:xfrm>
            <a:custGeom>
              <a:avLst/>
              <a:gdLst/>
              <a:ahLst/>
              <a:cxnLst/>
              <a:rect l="l" t="t" r="r" b="b"/>
              <a:pathLst>
                <a:path w="3809" h="90170">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834" name="object 834"/>
            <p:cNvSpPr/>
            <p:nvPr/>
          </p:nvSpPr>
          <p:spPr>
            <a:xfrm>
              <a:off x="6567169" y="3760470"/>
              <a:ext cx="3810" cy="100330"/>
            </a:xfrm>
            <a:custGeom>
              <a:avLst/>
              <a:gdLst/>
              <a:ahLst/>
              <a:cxnLst/>
              <a:rect l="l" t="t" r="r" b="b"/>
              <a:pathLst>
                <a:path w="3809" h="100329">
                  <a:moveTo>
                    <a:pt x="3809" y="0"/>
                  </a:moveTo>
                  <a:lnTo>
                    <a:pt x="2539" y="1270"/>
                  </a:lnTo>
                  <a:lnTo>
                    <a:pt x="0" y="4656"/>
                  </a:lnTo>
                  <a:lnTo>
                    <a:pt x="0" y="94826"/>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835" name="object 835"/>
            <p:cNvSpPr/>
            <p:nvPr/>
          </p:nvSpPr>
          <p:spPr>
            <a:xfrm>
              <a:off x="6570979" y="375666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836" name="object 836"/>
            <p:cNvSpPr/>
            <p:nvPr/>
          </p:nvSpPr>
          <p:spPr>
            <a:xfrm>
              <a:off x="6573519" y="3754120"/>
              <a:ext cx="3810" cy="113030"/>
            </a:xfrm>
            <a:custGeom>
              <a:avLst/>
              <a:gdLst/>
              <a:ahLst/>
              <a:cxnLst/>
              <a:rect l="l" t="t" r="r" b="b"/>
              <a:pathLst>
                <a:path w="3809" h="113029">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837" name="object 837"/>
            <p:cNvSpPr/>
            <p:nvPr/>
          </p:nvSpPr>
          <p:spPr>
            <a:xfrm>
              <a:off x="6577317" y="3750309"/>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B"/>
            </a:solidFill>
          </p:spPr>
          <p:txBody>
            <a:bodyPr wrap="square" lIns="0" tIns="0" rIns="0" bIns="0" rtlCol="0"/>
            <a:lstStyle/>
            <a:p>
              <a:endParaRPr/>
            </a:p>
          </p:txBody>
        </p:sp>
        <p:sp>
          <p:nvSpPr>
            <p:cNvPr id="838" name="object 838"/>
            <p:cNvSpPr/>
            <p:nvPr/>
          </p:nvSpPr>
          <p:spPr>
            <a:xfrm>
              <a:off x="6581139" y="37465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839" name="object 839"/>
            <p:cNvSpPr/>
            <p:nvPr/>
          </p:nvSpPr>
          <p:spPr>
            <a:xfrm>
              <a:off x="6584949" y="374459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840" name="object 840"/>
            <p:cNvSpPr/>
            <p:nvPr/>
          </p:nvSpPr>
          <p:spPr>
            <a:xfrm>
              <a:off x="6588759" y="3742690"/>
              <a:ext cx="3810" cy="134620"/>
            </a:xfrm>
            <a:custGeom>
              <a:avLst/>
              <a:gdLst/>
              <a:ahLst/>
              <a:cxnLst/>
              <a:rect l="l" t="t" r="r" b="b"/>
              <a:pathLst>
                <a:path w="3809" h="134620">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841" name="object 841"/>
            <p:cNvSpPr/>
            <p:nvPr/>
          </p:nvSpPr>
          <p:spPr>
            <a:xfrm>
              <a:off x="6592569" y="3741166"/>
              <a:ext cx="3810" cy="138430"/>
            </a:xfrm>
            <a:custGeom>
              <a:avLst/>
              <a:gdLst/>
              <a:ahLst/>
              <a:cxnLst/>
              <a:rect l="l" t="t" r="r" b="b"/>
              <a:pathLst>
                <a:path w="3809" h="138429">
                  <a:moveTo>
                    <a:pt x="3809" y="0"/>
                  </a:moveTo>
                  <a:lnTo>
                    <a:pt x="0" y="1523"/>
                  </a:lnTo>
                  <a:lnTo>
                    <a:pt x="0" y="136143"/>
                  </a:lnTo>
                  <a:lnTo>
                    <a:pt x="3809" y="138429"/>
                  </a:lnTo>
                  <a:lnTo>
                    <a:pt x="3809" y="0"/>
                  </a:lnTo>
                  <a:close/>
                </a:path>
              </a:pathLst>
            </a:custGeom>
            <a:solidFill>
              <a:srgbClr val="084175"/>
            </a:solidFill>
          </p:spPr>
          <p:txBody>
            <a:bodyPr wrap="square" lIns="0" tIns="0" rIns="0" bIns="0" rtlCol="0"/>
            <a:lstStyle/>
            <a:p>
              <a:endParaRPr/>
            </a:p>
          </p:txBody>
        </p:sp>
        <p:sp>
          <p:nvSpPr>
            <p:cNvPr id="842" name="object 842"/>
            <p:cNvSpPr/>
            <p:nvPr/>
          </p:nvSpPr>
          <p:spPr>
            <a:xfrm>
              <a:off x="6595109" y="3740150"/>
              <a:ext cx="3810" cy="140970"/>
            </a:xfrm>
            <a:custGeom>
              <a:avLst/>
              <a:gdLst/>
              <a:ahLst/>
              <a:cxnLst/>
              <a:rect l="l" t="t" r="r" b="b"/>
              <a:pathLst>
                <a:path w="3809" h="140970">
                  <a:moveTo>
                    <a:pt x="3810" y="0"/>
                  </a:moveTo>
                  <a:lnTo>
                    <a:pt x="0" y="1524"/>
                  </a:lnTo>
                  <a:lnTo>
                    <a:pt x="0" y="138683"/>
                  </a:lnTo>
                  <a:lnTo>
                    <a:pt x="3810" y="140969"/>
                  </a:lnTo>
                  <a:lnTo>
                    <a:pt x="3810" y="0"/>
                  </a:lnTo>
                  <a:close/>
                </a:path>
              </a:pathLst>
            </a:custGeom>
            <a:solidFill>
              <a:srgbClr val="084277"/>
            </a:solidFill>
          </p:spPr>
          <p:txBody>
            <a:bodyPr wrap="square" lIns="0" tIns="0" rIns="0" bIns="0" rtlCol="0"/>
            <a:lstStyle/>
            <a:p>
              <a:endParaRPr/>
            </a:p>
          </p:txBody>
        </p:sp>
        <p:sp>
          <p:nvSpPr>
            <p:cNvPr id="843" name="object 843"/>
            <p:cNvSpPr/>
            <p:nvPr/>
          </p:nvSpPr>
          <p:spPr>
            <a:xfrm>
              <a:off x="6598919" y="3738626"/>
              <a:ext cx="3810" cy="144145"/>
            </a:xfrm>
            <a:custGeom>
              <a:avLst/>
              <a:gdLst/>
              <a:ahLst/>
              <a:cxnLst/>
              <a:rect l="l" t="t" r="r" b="b"/>
              <a:pathLst>
                <a:path w="3809"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844" name="object 844"/>
            <p:cNvSpPr/>
            <p:nvPr/>
          </p:nvSpPr>
          <p:spPr>
            <a:xfrm>
              <a:off x="6602729" y="373761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845" name="object 845"/>
            <p:cNvSpPr/>
            <p:nvPr/>
          </p:nvSpPr>
          <p:spPr>
            <a:xfrm>
              <a:off x="6606539" y="3735070"/>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846" name="object 846"/>
            <p:cNvSpPr/>
            <p:nvPr/>
          </p:nvSpPr>
          <p:spPr>
            <a:xfrm>
              <a:off x="6610349" y="37338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781"/>
            </a:solidFill>
          </p:spPr>
          <p:txBody>
            <a:bodyPr wrap="square" lIns="0" tIns="0" rIns="0" bIns="0" rtlCol="0"/>
            <a:lstStyle/>
            <a:p>
              <a:endParaRPr/>
            </a:p>
          </p:txBody>
        </p:sp>
        <p:sp>
          <p:nvSpPr>
            <p:cNvPr id="847" name="object 847"/>
            <p:cNvSpPr/>
            <p:nvPr/>
          </p:nvSpPr>
          <p:spPr>
            <a:xfrm>
              <a:off x="6614159" y="37338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848" name="object 848"/>
            <p:cNvSpPr/>
            <p:nvPr/>
          </p:nvSpPr>
          <p:spPr>
            <a:xfrm>
              <a:off x="6616699" y="3733800"/>
              <a:ext cx="3810" cy="152400"/>
            </a:xfrm>
            <a:custGeom>
              <a:avLst/>
              <a:gdLst/>
              <a:ahLst/>
              <a:cxnLst/>
              <a:rect l="l" t="t" r="r" b="b"/>
              <a:pathLst>
                <a:path w="3809" h="152400">
                  <a:moveTo>
                    <a:pt x="3809" y="0"/>
                  </a:moveTo>
                  <a:lnTo>
                    <a:pt x="0" y="0"/>
                  </a:lnTo>
                  <a:lnTo>
                    <a:pt x="0" y="151765"/>
                  </a:lnTo>
                  <a:lnTo>
                    <a:pt x="3809" y="152400"/>
                  </a:lnTo>
                  <a:lnTo>
                    <a:pt x="3809" y="0"/>
                  </a:lnTo>
                  <a:close/>
                </a:path>
              </a:pathLst>
            </a:custGeom>
            <a:solidFill>
              <a:srgbClr val="094A86"/>
            </a:solidFill>
          </p:spPr>
          <p:txBody>
            <a:bodyPr wrap="square" lIns="0" tIns="0" rIns="0" bIns="0" rtlCol="0"/>
            <a:lstStyle/>
            <a:p>
              <a:endParaRPr/>
            </a:p>
          </p:txBody>
        </p:sp>
        <p:sp>
          <p:nvSpPr>
            <p:cNvPr id="849" name="object 849"/>
            <p:cNvSpPr/>
            <p:nvPr/>
          </p:nvSpPr>
          <p:spPr>
            <a:xfrm>
              <a:off x="6620509" y="3733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850" name="object 850"/>
            <p:cNvSpPr/>
            <p:nvPr/>
          </p:nvSpPr>
          <p:spPr>
            <a:xfrm>
              <a:off x="6624319" y="3733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851" name="object 851"/>
            <p:cNvSpPr/>
            <p:nvPr/>
          </p:nvSpPr>
          <p:spPr>
            <a:xfrm>
              <a:off x="6628129" y="3733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852" name="object 852"/>
            <p:cNvSpPr/>
            <p:nvPr/>
          </p:nvSpPr>
          <p:spPr>
            <a:xfrm>
              <a:off x="6631939" y="3733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853" name="object 853"/>
            <p:cNvSpPr/>
            <p:nvPr/>
          </p:nvSpPr>
          <p:spPr>
            <a:xfrm>
              <a:off x="6635749" y="3733800"/>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854" name="object 854"/>
            <p:cNvSpPr/>
            <p:nvPr/>
          </p:nvSpPr>
          <p:spPr>
            <a:xfrm>
              <a:off x="6638289" y="3733800"/>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855" name="object 855"/>
            <p:cNvSpPr/>
            <p:nvPr/>
          </p:nvSpPr>
          <p:spPr>
            <a:xfrm>
              <a:off x="6642099" y="3733800"/>
              <a:ext cx="3810" cy="151765"/>
            </a:xfrm>
            <a:custGeom>
              <a:avLst/>
              <a:gdLst/>
              <a:ahLst/>
              <a:cxnLst/>
              <a:rect l="l" t="t" r="r" b="b"/>
              <a:pathLst>
                <a:path w="3809" h="151764">
                  <a:moveTo>
                    <a:pt x="2540" y="0"/>
                  </a:moveTo>
                  <a:lnTo>
                    <a:pt x="0" y="0"/>
                  </a:lnTo>
                  <a:lnTo>
                    <a:pt x="0" y="151553"/>
                  </a:lnTo>
                  <a:lnTo>
                    <a:pt x="3809" y="150918"/>
                  </a:lnTo>
                  <a:lnTo>
                    <a:pt x="3809" y="634"/>
                  </a:lnTo>
                  <a:lnTo>
                    <a:pt x="2540" y="0"/>
                  </a:lnTo>
                  <a:close/>
                </a:path>
              </a:pathLst>
            </a:custGeom>
            <a:solidFill>
              <a:srgbClr val="0A5497"/>
            </a:solidFill>
          </p:spPr>
          <p:txBody>
            <a:bodyPr wrap="square" lIns="0" tIns="0" rIns="0" bIns="0" rtlCol="0"/>
            <a:lstStyle/>
            <a:p>
              <a:endParaRPr/>
            </a:p>
          </p:txBody>
        </p:sp>
        <p:sp>
          <p:nvSpPr>
            <p:cNvPr id="856" name="object 856"/>
            <p:cNvSpPr/>
            <p:nvPr/>
          </p:nvSpPr>
          <p:spPr>
            <a:xfrm>
              <a:off x="6645909" y="3734435"/>
              <a:ext cx="3810" cy="150495"/>
            </a:xfrm>
            <a:custGeom>
              <a:avLst/>
              <a:gdLst/>
              <a:ahLst/>
              <a:cxnLst/>
              <a:rect l="l" t="t" r="r" b="b"/>
              <a:pathLst>
                <a:path w="3809" h="150495">
                  <a:moveTo>
                    <a:pt x="0" y="0"/>
                  </a:moveTo>
                  <a:lnTo>
                    <a:pt x="0" y="150283"/>
                  </a:lnTo>
                  <a:lnTo>
                    <a:pt x="3810" y="149648"/>
                  </a:lnTo>
                  <a:lnTo>
                    <a:pt x="3810" y="1905"/>
                  </a:lnTo>
                  <a:lnTo>
                    <a:pt x="0" y="0"/>
                  </a:lnTo>
                  <a:close/>
                </a:path>
              </a:pathLst>
            </a:custGeom>
            <a:solidFill>
              <a:srgbClr val="0A5599"/>
            </a:solidFill>
          </p:spPr>
          <p:txBody>
            <a:bodyPr wrap="square" lIns="0" tIns="0" rIns="0" bIns="0" rtlCol="0"/>
            <a:lstStyle/>
            <a:p>
              <a:endParaRPr/>
            </a:p>
          </p:txBody>
        </p:sp>
        <p:sp>
          <p:nvSpPr>
            <p:cNvPr id="857" name="object 857"/>
            <p:cNvSpPr/>
            <p:nvPr/>
          </p:nvSpPr>
          <p:spPr>
            <a:xfrm>
              <a:off x="6649720" y="3736339"/>
              <a:ext cx="3810" cy="147320"/>
            </a:xfrm>
            <a:custGeom>
              <a:avLst/>
              <a:gdLst/>
              <a:ahLst/>
              <a:cxnLst/>
              <a:rect l="l" t="t" r="r" b="b"/>
              <a:pathLst>
                <a:path w="3809" h="147320">
                  <a:moveTo>
                    <a:pt x="3810" y="1270"/>
                  </a:moveTo>
                  <a:lnTo>
                    <a:pt x="1257" y="1270"/>
                  </a:lnTo>
                  <a:lnTo>
                    <a:pt x="1257"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858" name="object 858"/>
            <p:cNvSpPr/>
            <p:nvPr/>
          </p:nvSpPr>
          <p:spPr>
            <a:xfrm>
              <a:off x="6653529" y="3738118"/>
              <a:ext cx="3810" cy="145415"/>
            </a:xfrm>
            <a:custGeom>
              <a:avLst/>
              <a:gdLst/>
              <a:ahLst/>
              <a:cxnLst/>
              <a:rect l="l" t="t" r="r" b="b"/>
              <a:pathLst>
                <a:path w="3809" h="145414">
                  <a:moveTo>
                    <a:pt x="0" y="0"/>
                  </a:moveTo>
                  <a:lnTo>
                    <a:pt x="0" y="145033"/>
                  </a:lnTo>
                  <a:lnTo>
                    <a:pt x="3810" y="143509"/>
                  </a:lnTo>
                  <a:lnTo>
                    <a:pt x="3810" y="1524"/>
                  </a:lnTo>
                  <a:lnTo>
                    <a:pt x="0" y="0"/>
                  </a:lnTo>
                  <a:close/>
                </a:path>
              </a:pathLst>
            </a:custGeom>
            <a:solidFill>
              <a:srgbClr val="0B589E"/>
            </a:solidFill>
          </p:spPr>
          <p:txBody>
            <a:bodyPr wrap="square" lIns="0" tIns="0" rIns="0" bIns="0" rtlCol="0"/>
            <a:lstStyle/>
            <a:p>
              <a:endParaRPr/>
            </a:p>
          </p:txBody>
        </p:sp>
        <p:sp>
          <p:nvSpPr>
            <p:cNvPr id="859" name="object 859"/>
            <p:cNvSpPr/>
            <p:nvPr/>
          </p:nvSpPr>
          <p:spPr>
            <a:xfrm>
              <a:off x="6657339" y="3740150"/>
              <a:ext cx="3810" cy="140970"/>
            </a:xfrm>
            <a:custGeom>
              <a:avLst/>
              <a:gdLst/>
              <a:ahLst/>
              <a:cxnLst/>
              <a:rect l="l" t="t" r="r" b="b"/>
              <a:pathLst>
                <a:path w="3809" h="140970">
                  <a:moveTo>
                    <a:pt x="0" y="140970"/>
                  </a:moveTo>
                  <a:lnTo>
                    <a:pt x="3809" y="140970"/>
                  </a:lnTo>
                  <a:lnTo>
                    <a:pt x="3809" y="0"/>
                  </a:lnTo>
                  <a:lnTo>
                    <a:pt x="0" y="0"/>
                  </a:lnTo>
                  <a:lnTo>
                    <a:pt x="0" y="140970"/>
                  </a:lnTo>
                  <a:close/>
                </a:path>
              </a:pathLst>
            </a:custGeom>
            <a:solidFill>
              <a:srgbClr val="0B59A0"/>
            </a:solidFill>
          </p:spPr>
          <p:txBody>
            <a:bodyPr wrap="square" lIns="0" tIns="0" rIns="0" bIns="0" rtlCol="0"/>
            <a:lstStyle/>
            <a:p>
              <a:endParaRPr/>
            </a:p>
          </p:txBody>
        </p:sp>
        <p:sp>
          <p:nvSpPr>
            <p:cNvPr id="860" name="object 860"/>
            <p:cNvSpPr/>
            <p:nvPr/>
          </p:nvSpPr>
          <p:spPr>
            <a:xfrm>
              <a:off x="6659879" y="3740658"/>
              <a:ext cx="3810" cy="139700"/>
            </a:xfrm>
            <a:custGeom>
              <a:avLst/>
              <a:gdLst/>
              <a:ahLst/>
              <a:cxnLst/>
              <a:rect l="l" t="t" r="r" b="b"/>
              <a:pathLst>
                <a:path w="3809" h="139700">
                  <a:moveTo>
                    <a:pt x="0" y="0"/>
                  </a:moveTo>
                  <a:lnTo>
                    <a:pt x="0" y="139699"/>
                  </a:lnTo>
                  <a:lnTo>
                    <a:pt x="3810" y="137413"/>
                  </a:lnTo>
                  <a:lnTo>
                    <a:pt x="3810" y="1524"/>
                  </a:lnTo>
                  <a:lnTo>
                    <a:pt x="0" y="0"/>
                  </a:lnTo>
                  <a:close/>
                </a:path>
              </a:pathLst>
            </a:custGeom>
            <a:solidFill>
              <a:srgbClr val="0B5AA3"/>
            </a:solidFill>
          </p:spPr>
          <p:txBody>
            <a:bodyPr wrap="square" lIns="0" tIns="0" rIns="0" bIns="0" rtlCol="0"/>
            <a:lstStyle/>
            <a:p>
              <a:endParaRPr/>
            </a:p>
          </p:txBody>
        </p:sp>
        <p:sp>
          <p:nvSpPr>
            <p:cNvPr id="861" name="object 861"/>
            <p:cNvSpPr/>
            <p:nvPr/>
          </p:nvSpPr>
          <p:spPr>
            <a:xfrm>
              <a:off x="6663690" y="3742689"/>
              <a:ext cx="3810" cy="135890"/>
            </a:xfrm>
            <a:custGeom>
              <a:avLst/>
              <a:gdLst/>
              <a:ahLst/>
              <a:cxnLst/>
              <a:rect l="l" t="t" r="r" b="b"/>
              <a:pathLst>
                <a:path w="3809"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862" name="object 862"/>
            <p:cNvSpPr/>
            <p:nvPr/>
          </p:nvSpPr>
          <p:spPr>
            <a:xfrm>
              <a:off x="6667499" y="3743960"/>
              <a:ext cx="3810" cy="132080"/>
            </a:xfrm>
            <a:custGeom>
              <a:avLst/>
              <a:gdLst/>
              <a:ahLst/>
              <a:cxnLst/>
              <a:rect l="l" t="t" r="r" b="b"/>
              <a:pathLst>
                <a:path w="3809" h="132079">
                  <a:moveTo>
                    <a:pt x="0" y="0"/>
                  </a:moveTo>
                  <a:lnTo>
                    <a:pt x="0" y="132079"/>
                  </a:lnTo>
                  <a:lnTo>
                    <a:pt x="3809" y="130175"/>
                  </a:lnTo>
                  <a:lnTo>
                    <a:pt x="3809" y="1904"/>
                  </a:lnTo>
                  <a:lnTo>
                    <a:pt x="0" y="0"/>
                  </a:lnTo>
                  <a:close/>
                </a:path>
              </a:pathLst>
            </a:custGeom>
            <a:solidFill>
              <a:srgbClr val="0B5DA8"/>
            </a:solidFill>
          </p:spPr>
          <p:txBody>
            <a:bodyPr wrap="square" lIns="0" tIns="0" rIns="0" bIns="0" rtlCol="0"/>
            <a:lstStyle/>
            <a:p>
              <a:endParaRPr/>
            </a:p>
          </p:txBody>
        </p:sp>
        <p:sp>
          <p:nvSpPr>
            <p:cNvPr id="863" name="object 863"/>
            <p:cNvSpPr/>
            <p:nvPr/>
          </p:nvSpPr>
          <p:spPr>
            <a:xfrm>
              <a:off x="6671309" y="3746500"/>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864" name="object 864"/>
            <p:cNvSpPr/>
            <p:nvPr/>
          </p:nvSpPr>
          <p:spPr>
            <a:xfrm>
              <a:off x="6675107" y="3749039"/>
              <a:ext cx="4445" cy="123189"/>
            </a:xfrm>
            <a:custGeom>
              <a:avLst/>
              <a:gdLst/>
              <a:ahLst/>
              <a:cxnLst/>
              <a:rect l="l" t="t" r="r" b="b"/>
              <a:pathLst>
                <a:path w="4445" h="123189">
                  <a:moveTo>
                    <a:pt x="3822" y="0"/>
                  </a:moveTo>
                  <a:lnTo>
                    <a:pt x="0" y="0"/>
                  </a:lnTo>
                  <a:lnTo>
                    <a:pt x="0" y="120650"/>
                  </a:lnTo>
                  <a:lnTo>
                    <a:pt x="12" y="123190"/>
                  </a:lnTo>
                  <a:lnTo>
                    <a:pt x="850" y="123190"/>
                  </a:lnTo>
                  <a:lnTo>
                    <a:pt x="850" y="120650"/>
                  </a:lnTo>
                  <a:lnTo>
                    <a:pt x="3822" y="120650"/>
                  </a:lnTo>
                  <a:lnTo>
                    <a:pt x="3822" y="0"/>
                  </a:lnTo>
                  <a:close/>
                </a:path>
              </a:pathLst>
            </a:custGeom>
            <a:solidFill>
              <a:srgbClr val="0C60AC"/>
            </a:solidFill>
          </p:spPr>
          <p:txBody>
            <a:bodyPr wrap="square" lIns="0" tIns="0" rIns="0" bIns="0" rtlCol="0"/>
            <a:lstStyle/>
            <a:p>
              <a:endParaRPr/>
            </a:p>
          </p:txBody>
        </p:sp>
        <p:sp>
          <p:nvSpPr>
            <p:cNvPr id="865" name="object 865"/>
            <p:cNvSpPr/>
            <p:nvPr/>
          </p:nvSpPr>
          <p:spPr>
            <a:xfrm>
              <a:off x="6678929" y="3752850"/>
              <a:ext cx="3810" cy="115570"/>
            </a:xfrm>
            <a:custGeom>
              <a:avLst/>
              <a:gdLst/>
              <a:ahLst/>
              <a:cxnLst/>
              <a:rect l="l" t="t" r="r" b="b"/>
              <a:pathLst>
                <a:path w="3809" h="115570">
                  <a:moveTo>
                    <a:pt x="0" y="0"/>
                  </a:moveTo>
                  <a:lnTo>
                    <a:pt x="0" y="115569"/>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866" name="object 866"/>
            <p:cNvSpPr/>
            <p:nvPr/>
          </p:nvSpPr>
          <p:spPr>
            <a:xfrm>
              <a:off x="6681469" y="3755390"/>
              <a:ext cx="5080" cy="110489"/>
            </a:xfrm>
            <a:custGeom>
              <a:avLst/>
              <a:gdLst/>
              <a:ahLst/>
              <a:cxnLst/>
              <a:rect l="l" t="t" r="r" b="b"/>
              <a:pathLst>
                <a:path w="5079" h="110489">
                  <a:moveTo>
                    <a:pt x="0" y="0"/>
                  </a:moveTo>
                  <a:lnTo>
                    <a:pt x="0" y="110489"/>
                  </a:lnTo>
                  <a:lnTo>
                    <a:pt x="5079" y="105409"/>
                  </a:lnTo>
                  <a:lnTo>
                    <a:pt x="5079" y="5079"/>
                  </a:lnTo>
                  <a:lnTo>
                    <a:pt x="0" y="0"/>
                  </a:lnTo>
                  <a:close/>
                </a:path>
              </a:pathLst>
            </a:custGeom>
            <a:solidFill>
              <a:srgbClr val="0C63B1"/>
            </a:solidFill>
          </p:spPr>
          <p:txBody>
            <a:bodyPr wrap="square" lIns="0" tIns="0" rIns="0" bIns="0" rtlCol="0"/>
            <a:lstStyle/>
            <a:p>
              <a:endParaRPr/>
            </a:p>
          </p:txBody>
        </p:sp>
        <p:sp>
          <p:nvSpPr>
            <p:cNvPr id="867" name="object 867"/>
            <p:cNvSpPr/>
            <p:nvPr/>
          </p:nvSpPr>
          <p:spPr>
            <a:xfrm>
              <a:off x="6685267" y="3759199"/>
              <a:ext cx="4445" cy="102870"/>
            </a:xfrm>
            <a:custGeom>
              <a:avLst/>
              <a:gdLst/>
              <a:ahLst/>
              <a:cxnLst/>
              <a:rect l="l" t="t" r="r" b="b"/>
              <a:pathLst>
                <a:path w="4445" h="102870">
                  <a:moveTo>
                    <a:pt x="3822" y="0"/>
                  </a:moveTo>
                  <a:lnTo>
                    <a:pt x="0" y="0"/>
                  </a:lnTo>
                  <a:lnTo>
                    <a:pt x="0" y="100330"/>
                  </a:lnTo>
                  <a:lnTo>
                    <a:pt x="12" y="102870"/>
                  </a:lnTo>
                  <a:lnTo>
                    <a:pt x="1282" y="102870"/>
                  </a:lnTo>
                  <a:lnTo>
                    <a:pt x="1282" y="100330"/>
                  </a:lnTo>
                  <a:lnTo>
                    <a:pt x="3822" y="100330"/>
                  </a:lnTo>
                  <a:lnTo>
                    <a:pt x="3822" y="0"/>
                  </a:lnTo>
                  <a:close/>
                </a:path>
              </a:pathLst>
            </a:custGeom>
            <a:solidFill>
              <a:srgbClr val="0C64B4"/>
            </a:solidFill>
          </p:spPr>
          <p:txBody>
            <a:bodyPr wrap="square" lIns="0" tIns="0" rIns="0" bIns="0" rtlCol="0"/>
            <a:lstStyle/>
            <a:p>
              <a:endParaRPr/>
            </a:p>
          </p:txBody>
        </p:sp>
        <p:sp>
          <p:nvSpPr>
            <p:cNvPr id="868" name="object 868"/>
            <p:cNvSpPr/>
            <p:nvPr/>
          </p:nvSpPr>
          <p:spPr>
            <a:xfrm>
              <a:off x="6689089" y="3763010"/>
              <a:ext cx="3810" cy="95250"/>
            </a:xfrm>
            <a:custGeom>
              <a:avLst/>
              <a:gdLst/>
              <a:ahLst/>
              <a:cxnLst/>
              <a:rect l="l" t="t" r="r" b="b"/>
              <a:pathLst>
                <a:path w="3809" h="95250">
                  <a:moveTo>
                    <a:pt x="0" y="0"/>
                  </a:moveTo>
                  <a:lnTo>
                    <a:pt x="0" y="94932"/>
                  </a:lnTo>
                  <a:lnTo>
                    <a:pt x="3809" y="90169"/>
                  </a:lnTo>
                  <a:lnTo>
                    <a:pt x="3809" y="3809"/>
                  </a:lnTo>
                  <a:lnTo>
                    <a:pt x="0" y="0"/>
                  </a:lnTo>
                  <a:close/>
                </a:path>
              </a:pathLst>
            </a:custGeom>
            <a:solidFill>
              <a:srgbClr val="0C66B6"/>
            </a:solidFill>
          </p:spPr>
          <p:txBody>
            <a:bodyPr wrap="square" lIns="0" tIns="0" rIns="0" bIns="0" rtlCol="0"/>
            <a:lstStyle/>
            <a:p>
              <a:endParaRPr/>
            </a:p>
          </p:txBody>
        </p:sp>
        <p:sp>
          <p:nvSpPr>
            <p:cNvPr id="869" name="object 869"/>
            <p:cNvSpPr/>
            <p:nvPr/>
          </p:nvSpPr>
          <p:spPr>
            <a:xfrm>
              <a:off x="6692899" y="3766820"/>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870" name="object 870"/>
            <p:cNvSpPr/>
            <p:nvPr/>
          </p:nvSpPr>
          <p:spPr>
            <a:xfrm>
              <a:off x="6696709" y="3771900"/>
              <a:ext cx="3810" cy="74930"/>
            </a:xfrm>
            <a:custGeom>
              <a:avLst/>
              <a:gdLst/>
              <a:ahLst/>
              <a:cxnLst/>
              <a:rect l="l" t="t" r="r" b="b"/>
              <a:pathLst>
                <a:path w="3809" h="74929">
                  <a:moveTo>
                    <a:pt x="0" y="0"/>
                  </a:moveTo>
                  <a:lnTo>
                    <a:pt x="0" y="74930"/>
                  </a:lnTo>
                  <a:lnTo>
                    <a:pt x="2540" y="68580"/>
                  </a:lnTo>
                  <a:lnTo>
                    <a:pt x="3810" y="64770"/>
                  </a:lnTo>
                  <a:lnTo>
                    <a:pt x="3810" y="11430"/>
                  </a:lnTo>
                  <a:lnTo>
                    <a:pt x="0" y="0"/>
                  </a:lnTo>
                  <a:close/>
                </a:path>
              </a:pathLst>
            </a:custGeom>
            <a:solidFill>
              <a:srgbClr val="0D68BB"/>
            </a:solidFill>
          </p:spPr>
          <p:txBody>
            <a:bodyPr wrap="square" lIns="0" tIns="0" rIns="0" bIns="0" rtlCol="0"/>
            <a:lstStyle/>
            <a:p>
              <a:endParaRPr/>
            </a:p>
          </p:txBody>
        </p:sp>
        <p:sp>
          <p:nvSpPr>
            <p:cNvPr id="871" name="object 871"/>
            <p:cNvSpPr/>
            <p:nvPr/>
          </p:nvSpPr>
          <p:spPr>
            <a:xfrm>
              <a:off x="6700519" y="3783330"/>
              <a:ext cx="3810" cy="53340"/>
            </a:xfrm>
            <a:custGeom>
              <a:avLst/>
              <a:gdLst/>
              <a:ahLst/>
              <a:cxnLst/>
              <a:rect l="l" t="t" r="r" b="b"/>
              <a:pathLst>
                <a:path w="3809" h="53339">
                  <a:moveTo>
                    <a:pt x="0" y="0"/>
                  </a:moveTo>
                  <a:lnTo>
                    <a:pt x="0" y="53340"/>
                  </a:lnTo>
                  <a:lnTo>
                    <a:pt x="1270" y="49530"/>
                  </a:lnTo>
                  <a:lnTo>
                    <a:pt x="2539" y="43180"/>
                  </a:lnTo>
                  <a:lnTo>
                    <a:pt x="3809" y="38735"/>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872" name="object 872"/>
            <p:cNvSpPr/>
            <p:nvPr/>
          </p:nvSpPr>
          <p:spPr>
            <a:xfrm>
              <a:off x="6703059" y="3794760"/>
              <a:ext cx="2540" cy="31750"/>
            </a:xfrm>
            <a:custGeom>
              <a:avLst/>
              <a:gdLst/>
              <a:ahLst/>
              <a:cxnLst/>
              <a:rect l="l" t="t" r="r" b="b"/>
              <a:pathLst>
                <a:path w="2540" h="31750">
                  <a:moveTo>
                    <a:pt x="0" y="0"/>
                  </a:moveTo>
                  <a:lnTo>
                    <a:pt x="0" y="31750"/>
                  </a:lnTo>
                  <a:lnTo>
                    <a:pt x="2540" y="22859"/>
                  </a:lnTo>
                  <a:lnTo>
                    <a:pt x="2540" y="7619"/>
                  </a:lnTo>
                  <a:lnTo>
                    <a:pt x="0" y="0"/>
                  </a:lnTo>
                  <a:close/>
                </a:path>
              </a:pathLst>
            </a:custGeom>
            <a:solidFill>
              <a:srgbClr val="0D6BC0"/>
            </a:solidFill>
          </p:spPr>
          <p:txBody>
            <a:bodyPr wrap="square" lIns="0" tIns="0" rIns="0" bIns="0" rtlCol="0"/>
            <a:lstStyle/>
            <a:p>
              <a:endParaRPr/>
            </a:p>
          </p:txBody>
        </p:sp>
        <p:sp>
          <p:nvSpPr>
            <p:cNvPr id="873" name="object 873"/>
            <p:cNvSpPr/>
            <p:nvPr/>
          </p:nvSpPr>
          <p:spPr>
            <a:xfrm>
              <a:off x="6553199" y="37338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874" name="object 874"/>
            <p:cNvSpPr/>
            <p:nvPr/>
          </p:nvSpPr>
          <p:spPr>
            <a:xfrm>
              <a:off x="6845299" y="3771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875" name="object 875"/>
            <p:cNvSpPr/>
            <p:nvPr/>
          </p:nvSpPr>
          <p:spPr>
            <a:xfrm>
              <a:off x="6845299" y="3771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876" name="object 876"/>
          <p:cNvGrpSpPr/>
          <p:nvPr/>
        </p:nvGrpSpPr>
        <p:grpSpPr>
          <a:xfrm>
            <a:off x="7996328" y="4033928"/>
            <a:ext cx="377825" cy="161925"/>
            <a:chOff x="6472327" y="4033927"/>
            <a:chExt cx="377825" cy="161925"/>
          </a:xfrm>
        </p:grpSpPr>
        <p:sp>
          <p:nvSpPr>
            <p:cNvPr id="877" name="object 877"/>
            <p:cNvSpPr/>
            <p:nvPr/>
          </p:nvSpPr>
          <p:spPr>
            <a:xfrm>
              <a:off x="6477000" y="4091940"/>
              <a:ext cx="2540" cy="46990"/>
            </a:xfrm>
            <a:custGeom>
              <a:avLst/>
              <a:gdLst/>
              <a:ahLst/>
              <a:cxnLst/>
              <a:rect l="l" t="t" r="r" b="b"/>
              <a:pathLst>
                <a:path w="2539" h="46989">
                  <a:moveTo>
                    <a:pt x="2539" y="0"/>
                  </a:moveTo>
                  <a:lnTo>
                    <a:pt x="0" y="7620"/>
                  </a:lnTo>
                  <a:lnTo>
                    <a:pt x="0" y="39370"/>
                  </a:lnTo>
                  <a:lnTo>
                    <a:pt x="2539" y="46990"/>
                  </a:lnTo>
                  <a:lnTo>
                    <a:pt x="2539" y="0"/>
                  </a:lnTo>
                  <a:close/>
                </a:path>
              </a:pathLst>
            </a:custGeom>
            <a:solidFill>
              <a:srgbClr val="06335B"/>
            </a:solidFill>
          </p:spPr>
          <p:txBody>
            <a:bodyPr wrap="square" lIns="0" tIns="0" rIns="0" bIns="0" rtlCol="0"/>
            <a:lstStyle/>
            <a:p>
              <a:endParaRPr/>
            </a:p>
          </p:txBody>
        </p:sp>
        <p:sp>
          <p:nvSpPr>
            <p:cNvPr id="878" name="object 878"/>
            <p:cNvSpPr/>
            <p:nvPr/>
          </p:nvSpPr>
          <p:spPr>
            <a:xfrm>
              <a:off x="6479540" y="4082415"/>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879" name="object 879"/>
            <p:cNvSpPr/>
            <p:nvPr/>
          </p:nvSpPr>
          <p:spPr>
            <a:xfrm>
              <a:off x="6483350" y="4075430"/>
              <a:ext cx="3810" cy="80010"/>
            </a:xfrm>
            <a:custGeom>
              <a:avLst/>
              <a:gdLst/>
              <a:ahLst/>
              <a:cxnLst/>
              <a:rect l="l" t="t" r="r" b="b"/>
              <a:pathLst>
                <a:path w="3810" h="80010">
                  <a:moveTo>
                    <a:pt x="3810" y="0"/>
                  </a:moveTo>
                  <a:lnTo>
                    <a:pt x="1270" y="3810"/>
                  </a:lnTo>
                  <a:lnTo>
                    <a:pt x="0" y="6985"/>
                  </a:lnTo>
                  <a:lnTo>
                    <a:pt x="0" y="73025"/>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880" name="object 880"/>
            <p:cNvSpPr/>
            <p:nvPr/>
          </p:nvSpPr>
          <p:spPr>
            <a:xfrm>
              <a:off x="6485890" y="4069926"/>
              <a:ext cx="5080" cy="91440"/>
            </a:xfrm>
            <a:custGeom>
              <a:avLst/>
              <a:gdLst/>
              <a:ahLst/>
              <a:cxnLst/>
              <a:rect l="l" t="t" r="r" b="b"/>
              <a:pathLst>
                <a:path w="5079"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881" name="object 881"/>
            <p:cNvSpPr/>
            <p:nvPr/>
          </p:nvSpPr>
          <p:spPr>
            <a:xfrm>
              <a:off x="6489700" y="4065270"/>
              <a:ext cx="5080" cy="100330"/>
            </a:xfrm>
            <a:custGeom>
              <a:avLst/>
              <a:gdLst/>
              <a:ahLst/>
              <a:cxnLst/>
              <a:rect l="l" t="t" r="r" b="b"/>
              <a:pathLst>
                <a:path w="5079" h="100329">
                  <a:moveTo>
                    <a:pt x="5079" y="0"/>
                  </a:moveTo>
                  <a:lnTo>
                    <a:pt x="3810" y="1269"/>
                  </a:lnTo>
                  <a:lnTo>
                    <a:pt x="0" y="6349"/>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882" name="object 882"/>
            <p:cNvSpPr/>
            <p:nvPr/>
          </p:nvSpPr>
          <p:spPr>
            <a:xfrm>
              <a:off x="6493510" y="40614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883" name="object 883"/>
            <p:cNvSpPr/>
            <p:nvPr/>
          </p:nvSpPr>
          <p:spPr>
            <a:xfrm>
              <a:off x="6497320" y="4058920"/>
              <a:ext cx="3810" cy="113030"/>
            </a:xfrm>
            <a:custGeom>
              <a:avLst/>
              <a:gdLst/>
              <a:ahLst/>
              <a:cxnLst/>
              <a:rect l="l" t="t" r="r" b="b"/>
              <a:pathLst>
                <a:path w="3810"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884" name="object 884"/>
            <p:cNvSpPr/>
            <p:nvPr/>
          </p:nvSpPr>
          <p:spPr>
            <a:xfrm>
              <a:off x="6501117" y="40551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885" name="object 885"/>
            <p:cNvSpPr/>
            <p:nvPr/>
          </p:nvSpPr>
          <p:spPr>
            <a:xfrm>
              <a:off x="6504940" y="40513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886" name="object 886"/>
            <p:cNvSpPr/>
            <p:nvPr/>
          </p:nvSpPr>
          <p:spPr>
            <a:xfrm>
              <a:off x="6508750" y="4049014"/>
              <a:ext cx="3810" cy="132715"/>
            </a:xfrm>
            <a:custGeom>
              <a:avLst/>
              <a:gdLst/>
              <a:ahLst/>
              <a:cxnLst/>
              <a:rect l="l" t="t" r="r" b="b"/>
              <a:pathLst>
                <a:path w="3809" h="132714">
                  <a:moveTo>
                    <a:pt x="3809" y="0"/>
                  </a:moveTo>
                  <a:lnTo>
                    <a:pt x="0" y="2285"/>
                  </a:lnTo>
                  <a:lnTo>
                    <a:pt x="0" y="129285"/>
                  </a:lnTo>
                  <a:lnTo>
                    <a:pt x="3809" y="132333"/>
                  </a:lnTo>
                  <a:lnTo>
                    <a:pt x="3809" y="0"/>
                  </a:lnTo>
                  <a:close/>
                </a:path>
              </a:pathLst>
            </a:custGeom>
            <a:solidFill>
              <a:srgbClr val="073E71"/>
            </a:solidFill>
          </p:spPr>
          <p:txBody>
            <a:bodyPr wrap="square" lIns="0" tIns="0" rIns="0" bIns="0" rtlCol="0"/>
            <a:lstStyle/>
            <a:p>
              <a:endParaRPr/>
            </a:p>
          </p:txBody>
        </p:sp>
        <p:sp>
          <p:nvSpPr>
            <p:cNvPr id="887" name="object 887"/>
            <p:cNvSpPr/>
            <p:nvPr/>
          </p:nvSpPr>
          <p:spPr>
            <a:xfrm>
              <a:off x="6512560" y="40474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888" name="object 888"/>
            <p:cNvSpPr/>
            <p:nvPr/>
          </p:nvSpPr>
          <p:spPr>
            <a:xfrm>
              <a:off x="6516370" y="40457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889" name="object 889"/>
            <p:cNvSpPr/>
            <p:nvPr/>
          </p:nvSpPr>
          <p:spPr>
            <a:xfrm>
              <a:off x="6520180" y="4044950"/>
              <a:ext cx="3810" cy="140970"/>
            </a:xfrm>
            <a:custGeom>
              <a:avLst/>
              <a:gdLst/>
              <a:ahLst/>
              <a:cxnLst/>
              <a:rect l="l" t="t" r="r" b="b"/>
              <a:pathLst>
                <a:path w="3809"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890" name="object 890"/>
            <p:cNvSpPr/>
            <p:nvPr/>
          </p:nvSpPr>
          <p:spPr>
            <a:xfrm>
              <a:off x="6522720" y="40429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891" name="object 891"/>
            <p:cNvSpPr/>
            <p:nvPr/>
          </p:nvSpPr>
          <p:spPr>
            <a:xfrm>
              <a:off x="6526530" y="40424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892" name="object 892"/>
            <p:cNvSpPr/>
            <p:nvPr/>
          </p:nvSpPr>
          <p:spPr>
            <a:xfrm>
              <a:off x="6530340" y="4041563"/>
              <a:ext cx="3810" cy="147955"/>
            </a:xfrm>
            <a:custGeom>
              <a:avLst/>
              <a:gdLst/>
              <a:ahLst/>
              <a:cxnLst/>
              <a:rect l="l" t="t" r="r" b="b"/>
              <a:pathLst>
                <a:path w="3809" h="147954">
                  <a:moveTo>
                    <a:pt x="3809" y="0"/>
                  </a:moveTo>
                  <a:lnTo>
                    <a:pt x="0" y="634"/>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893" name="object 893"/>
            <p:cNvSpPr/>
            <p:nvPr/>
          </p:nvSpPr>
          <p:spPr>
            <a:xfrm>
              <a:off x="6534150" y="4040716"/>
              <a:ext cx="3810" cy="149225"/>
            </a:xfrm>
            <a:custGeom>
              <a:avLst/>
              <a:gdLst/>
              <a:ahLst/>
              <a:cxnLst/>
              <a:rect l="l" t="t" r="r" b="b"/>
              <a:pathLst>
                <a:path w="3809" h="149225">
                  <a:moveTo>
                    <a:pt x="3809" y="0"/>
                  </a:moveTo>
                  <a:lnTo>
                    <a:pt x="2540" y="423"/>
                  </a:lnTo>
                  <a:lnTo>
                    <a:pt x="0" y="846"/>
                  </a:lnTo>
                  <a:lnTo>
                    <a:pt x="0" y="148589"/>
                  </a:lnTo>
                  <a:lnTo>
                    <a:pt x="3809" y="149224"/>
                  </a:lnTo>
                  <a:lnTo>
                    <a:pt x="3809" y="0"/>
                  </a:lnTo>
                  <a:close/>
                </a:path>
              </a:pathLst>
            </a:custGeom>
            <a:solidFill>
              <a:srgbClr val="084882"/>
            </a:solidFill>
          </p:spPr>
          <p:txBody>
            <a:bodyPr wrap="square" lIns="0" tIns="0" rIns="0" bIns="0" rtlCol="0"/>
            <a:lstStyle/>
            <a:p>
              <a:endParaRPr/>
            </a:p>
          </p:txBody>
        </p:sp>
        <p:sp>
          <p:nvSpPr>
            <p:cNvPr id="894" name="object 894"/>
            <p:cNvSpPr/>
            <p:nvPr/>
          </p:nvSpPr>
          <p:spPr>
            <a:xfrm>
              <a:off x="6537960" y="4039446"/>
              <a:ext cx="3810" cy="151130"/>
            </a:xfrm>
            <a:custGeom>
              <a:avLst/>
              <a:gdLst/>
              <a:ahLst/>
              <a:cxnLst/>
              <a:rect l="l" t="t" r="r" b="b"/>
              <a:pathLst>
                <a:path w="3809" h="151129">
                  <a:moveTo>
                    <a:pt x="3810" y="0"/>
                  </a:moveTo>
                  <a:lnTo>
                    <a:pt x="0" y="1270"/>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895" name="object 895"/>
            <p:cNvSpPr/>
            <p:nvPr/>
          </p:nvSpPr>
          <p:spPr>
            <a:xfrm>
              <a:off x="6541770" y="40386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896" name="object 896"/>
            <p:cNvSpPr/>
            <p:nvPr/>
          </p:nvSpPr>
          <p:spPr>
            <a:xfrm>
              <a:off x="6545580" y="40386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897" name="object 897"/>
            <p:cNvSpPr/>
            <p:nvPr/>
          </p:nvSpPr>
          <p:spPr>
            <a:xfrm>
              <a:off x="6549390" y="40386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898" name="object 898"/>
            <p:cNvSpPr/>
            <p:nvPr/>
          </p:nvSpPr>
          <p:spPr>
            <a:xfrm>
              <a:off x="6553200" y="40386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899" name="object 899"/>
            <p:cNvSpPr/>
            <p:nvPr/>
          </p:nvSpPr>
          <p:spPr>
            <a:xfrm>
              <a:off x="6555740" y="4038600"/>
              <a:ext cx="5080" cy="152400"/>
            </a:xfrm>
            <a:custGeom>
              <a:avLst/>
              <a:gdLst/>
              <a:ahLst/>
              <a:cxnLst/>
              <a:rect l="l" t="t" r="r" b="b"/>
              <a:pathLst>
                <a:path w="5079" h="152400">
                  <a:moveTo>
                    <a:pt x="5079" y="152400"/>
                  </a:moveTo>
                  <a:lnTo>
                    <a:pt x="0" y="152400"/>
                  </a:lnTo>
                  <a:lnTo>
                    <a:pt x="0" y="0"/>
                  </a:lnTo>
                  <a:lnTo>
                    <a:pt x="5079" y="0"/>
                  </a:lnTo>
                  <a:lnTo>
                    <a:pt x="5079" y="152400"/>
                  </a:lnTo>
                  <a:close/>
                </a:path>
              </a:pathLst>
            </a:custGeom>
            <a:solidFill>
              <a:srgbClr val="0A5091"/>
            </a:solidFill>
          </p:spPr>
          <p:txBody>
            <a:bodyPr wrap="square" lIns="0" tIns="0" rIns="0" bIns="0" rtlCol="0"/>
            <a:lstStyle/>
            <a:p>
              <a:endParaRPr/>
            </a:p>
          </p:txBody>
        </p:sp>
        <p:sp>
          <p:nvSpPr>
            <p:cNvPr id="900" name="object 900"/>
            <p:cNvSpPr/>
            <p:nvPr/>
          </p:nvSpPr>
          <p:spPr>
            <a:xfrm>
              <a:off x="6559550" y="40386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901" name="object 901"/>
            <p:cNvSpPr/>
            <p:nvPr/>
          </p:nvSpPr>
          <p:spPr>
            <a:xfrm>
              <a:off x="6563360" y="4039446"/>
              <a:ext cx="5080" cy="151130"/>
            </a:xfrm>
            <a:custGeom>
              <a:avLst/>
              <a:gdLst/>
              <a:ahLst/>
              <a:cxnLst/>
              <a:rect l="l" t="t" r="r" b="b"/>
              <a:pathLst>
                <a:path w="5079" h="151129">
                  <a:moveTo>
                    <a:pt x="0" y="0"/>
                  </a:moveTo>
                  <a:lnTo>
                    <a:pt x="0" y="151130"/>
                  </a:lnTo>
                  <a:lnTo>
                    <a:pt x="5080" y="150283"/>
                  </a:lnTo>
                  <a:lnTo>
                    <a:pt x="5080" y="1693"/>
                  </a:lnTo>
                  <a:lnTo>
                    <a:pt x="0" y="0"/>
                  </a:lnTo>
                  <a:close/>
                </a:path>
              </a:pathLst>
            </a:custGeom>
            <a:solidFill>
              <a:srgbClr val="0A5396"/>
            </a:solidFill>
          </p:spPr>
          <p:txBody>
            <a:bodyPr wrap="square" lIns="0" tIns="0" rIns="0" bIns="0" rtlCol="0"/>
            <a:lstStyle/>
            <a:p>
              <a:endParaRPr/>
            </a:p>
          </p:txBody>
        </p:sp>
        <p:sp>
          <p:nvSpPr>
            <p:cNvPr id="902" name="object 902"/>
            <p:cNvSpPr/>
            <p:nvPr/>
          </p:nvSpPr>
          <p:spPr>
            <a:xfrm>
              <a:off x="6567170" y="4040716"/>
              <a:ext cx="3810" cy="149225"/>
            </a:xfrm>
            <a:custGeom>
              <a:avLst/>
              <a:gdLst/>
              <a:ahLst/>
              <a:cxnLst/>
              <a:rect l="l" t="t" r="r" b="b"/>
              <a:pathLst>
                <a:path w="3809" h="149225">
                  <a:moveTo>
                    <a:pt x="0" y="0"/>
                  </a:moveTo>
                  <a:lnTo>
                    <a:pt x="0" y="149225"/>
                  </a:lnTo>
                  <a:lnTo>
                    <a:pt x="3809" y="148590"/>
                  </a:lnTo>
                  <a:lnTo>
                    <a:pt x="3809" y="846"/>
                  </a:lnTo>
                  <a:lnTo>
                    <a:pt x="1270" y="423"/>
                  </a:lnTo>
                  <a:lnTo>
                    <a:pt x="0" y="0"/>
                  </a:lnTo>
                  <a:close/>
                </a:path>
              </a:pathLst>
            </a:custGeom>
            <a:solidFill>
              <a:srgbClr val="0A5499"/>
            </a:solidFill>
          </p:spPr>
          <p:txBody>
            <a:bodyPr wrap="square" lIns="0" tIns="0" rIns="0" bIns="0" rtlCol="0"/>
            <a:lstStyle/>
            <a:p>
              <a:endParaRPr/>
            </a:p>
          </p:txBody>
        </p:sp>
        <p:sp>
          <p:nvSpPr>
            <p:cNvPr id="903" name="object 903"/>
            <p:cNvSpPr/>
            <p:nvPr/>
          </p:nvSpPr>
          <p:spPr>
            <a:xfrm>
              <a:off x="6570980" y="4041563"/>
              <a:ext cx="3810" cy="147955"/>
            </a:xfrm>
            <a:custGeom>
              <a:avLst/>
              <a:gdLst/>
              <a:ahLst/>
              <a:cxnLst/>
              <a:rect l="l" t="t" r="r" b="b"/>
              <a:pathLst>
                <a:path w="3809" h="147954">
                  <a:moveTo>
                    <a:pt x="0" y="0"/>
                  </a:moveTo>
                  <a:lnTo>
                    <a:pt x="0" y="147743"/>
                  </a:lnTo>
                  <a:lnTo>
                    <a:pt x="3810" y="147108"/>
                  </a:lnTo>
                  <a:lnTo>
                    <a:pt x="3810" y="635"/>
                  </a:lnTo>
                  <a:lnTo>
                    <a:pt x="0" y="0"/>
                  </a:lnTo>
                  <a:close/>
                </a:path>
              </a:pathLst>
            </a:custGeom>
            <a:solidFill>
              <a:srgbClr val="0A569B"/>
            </a:solidFill>
          </p:spPr>
          <p:txBody>
            <a:bodyPr wrap="square" lIns="0" tIns="0" rIns="0" bIns="0" rtlCol="0"/>
            <a:lstStyle/>
            <a:p>
              <a:endParaRPr/>
            </a:p>
          </p:txBody>
        </p:sp>
        <p:sp>
          <p:nvSpPr>
            <p:cNvPr id="904" name="object 904"/>
            <p:cNvSpPr/>
            <p:nvPr/>
          </p:nvSpPr>
          <p:spPr>
            <a:xfrm>
              <a:off x="6574790" y="40424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905" name="object 905"/>
            <p:cNvSpPr/>
            <p:nvPr/>
          </p:nvSpPr>
          <p:spPr>
            <a:xfrm>
              <a:off x="6578600" y="4043426"/>
              <a:ext cx="3810" cy="144145"/>
            </a:xfrm>
            <a:custGeom>
              <a:avLst/>
              <a:gdLst/>
              <a:ahLst/>
              <a:cxnLst/>
              <a:rect l="l" t="t" r="r" b="b"/>
              <a:pathLst>
                <a:path w="3809" h="144145">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906" name="object 906"/>
            <p:cNvSpPr/>
            <p:nvPr/>
          </p:nvSpPr>
          <p:spPr>
            <a:xfrm>
              <a:off x="6582410" y="4044950"/>
              <a:ext cx="3810" cy="140970"/>
            </a:xfrm>
            <a:custGeom>
              <a:avLst/>
              <a:gdLst/>
              <a:ahLst/>
              <a:cxnLst/>
              <a:rect l="l" t="t" r="r" b="b"/>
              <a:pathLst>
                <a:path w="3809" h="140970">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907" name="object 907"/>
            <p:cNvSpPr/>
            <p:nvPr/>
          </p:nvSpPr>
          <p:spPr>
            <a:xfrm>
              <a:off x="6586220" y="4046220"/>
              <a:ext cx="3810" cy="138430"/>
            </a:xfrm>
            <a:custGeom>
              <a:avLst/>
              <a:gdLst/>
              <a:ahLst/>
              <a:cxnLst/>
              <a:rect l="l" t="t" r="r" b="b"/>
              <a:pathLst>
                <a:path w="3809"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908" name="object 908"/>
            <p:cNvSpPr/>
            <p:nvPr/>
          </p:nvSpPr>
          <p:spPr>
            <a:xfrm>
              <a:off x="6590030" y="4048252"/>
              <a:ext cx="3810" cy="134620"/>
            </a:xfrm>
            <a:custGeom>
              <a:avLst/>
              <a:gdLst/>
              <a:ahLst/>
              <a:cxnLst/>
              <a:rect l="l" t="t" r="r" b="b"/>
              <a:pathLst>
                <a:path w="3809" h="134620">
                  <a:moveTo>
                    <a:pt x="0" y="0"/>
                  </a:moveTo>
                  <a:lnTo>
                    <a:pt x="0" y="134112"/>
                  </a:lnTo>
                  <a:lnTo>
                    <a:pt x="3810" y="131063"/>
                  </a:lnTo>
                  <a:lnTo>
                    <a:pt x="3810" y="2286"/>
                  </a:lnTo>
                  <a:lnTo>
                    <a:pt x="0" y="0"/>
                  </a:lnTo>
                  <a:close/>
                </a:path>
              </a:pathLst>
            </a:custGeom>
            <a:solidFill>
              <a:srgbClr val="0B5DA7"/>
            </a:solidFill>
          </p:spPr>
          <p:txBody>
            <a:bodyPr wrap="square" lIns="0" tIns="0" rIns="0" bIns="0" rtlCol="0"/>
            <a:lstStyle/>
            <a:p>
              <a:endParaRPr/>
            </a:p>
          </p:txBody>
        </p:sp>
        <p:sp>
          <p:nvSpPr>
            <p:cNvPr id="909" name="object 909"/>
            <p:cNvSpPr/>
            <p:nvPr/>
          </p:nvSpPr>
          <p:spPr>
            <a:xfrm>
              <a:off x="6592570" y="4049776"/>
              <a:ext cx="5080" cy="130810"/>
            </a:xfrm>
            <a:custGeom>
              <a:avLst/>
              <a:gdLst/>
              <a:ahLst/>
              <a:cxnLst/>
              <a:rect l="l" t="t" r="r" b="b"/>
              <a:pathLst>
                <a:path w="5079" h="130810">
                  <a:moveTo>
                    <a:pt x="0" y="0"/>
                  </a:moveTo>
                  <a:lnTo>
                    <a:pt x="0" y="130555"/>
                  </a:lnTo>
                  <a:lnTo>
                    <a:pt x="2539" y="128524"/>
                  </a:lnTo>
                  <a:lnTo>
                    <a:pt x="5079" y="126999"/>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910" name="object 910"/>
            <p:cNvSpPr/>
            <p:nvPr/>
          </p:nvSpPr>
          <p:spPr>
            <a:xfrm>
              <a:off x="6596380" y="40523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911" name="object 911"/>
            <p:cNvSpPr/>
            <p:nvPr/>
          </p:nvSpPr>
          <p:spPr>
            <a:xfrm>
              <a:off x="6600190" y="40551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912" name="object 912"/>
            <p:cNvSpPr/>
            <p:nvPr/>
          </p:nvSpPr>
          <p:spPr>
            <a:xfrm>
              <a:off x="6604000" y="4058920"/>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913" name="object 913"/>
            <p:cNvSpPr/>
            <p:nvPr/>
          </p:nvSpPr>
          <p:spPr>
            <a:xfrm>
              <a:off x="6607810" y="4062730"/>
              <a:ext cx="3810" cy="105410"/>
            </a:xfrm>
            <a:custGeom>
              <a:avLst/>
              <a:gdLst/>
              <a:ahLst/>
              <a:cxnLst/>
              <a:rect l="l" t="t" r="r" b="b"/>
              <a:pathLst>
                <a:path w="3809" h="105410">
                  <a:moveTo>
                    <a:pt x="0" y="0"/>
                  </a:moveTo>
                  <a:lnTo>
                    <a:pt x="0" y="105410"/>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914" name="object 914"/>
            <p:cNvSpPr/>
            <p:nvPr/>
          </p:nvSpPr>
          <p:spPr>
            <a:xfrm>
              <a:off x="6611620" y="4066540"/>
              <a:ext cx="3810" cy="125730"/>
            </a:xfrm>
            <a:custGeom>
              <a:avLst/>
              <a:gdLst/>
              <a:ahLst/>
              <a:cxnLst/>
              <a:rect l="l" t="t" r="r" b="b"/>
              <a:pathLst>
                <a:path w="3809" h="125729">
                  <a:moveTo>
                    <a:pt x="0" y="125729"/>
                  </a:moveTo>
                  <a:lnTo>
                    <a:pt x="3809" y="125729"/>
                  </a:lnTo>
                  <a:lnTo>
                    <a:pt x="3809" y="0"/>
                  </a:lnTo>
                  <a:lnTo>
                    <a:pt x="0" y="0"/>
                  </a:lnTo>
                  <a:lnTo>
                    <a:pt x="0" y="125729"/>
                  </a:lnTo>
                  <a:close/>
                </a:path>
              </a:pathLst>
            </a:custGeom>
            <a:solidFill>
              <a:srgbClr val="0C66B6"/>
            </a:solidFill>
          </p:spPr>
          <p:txBody>
            <a:bodyPr wrap="square" lIns="0" tIns="0" rIns="0" bIns="0" rtlCol="0"/>
            <a:lstStyle/>
            <a:p>
              <a:endParaRPr/>
            </a:p>
          </p:txBody>
        </p:sp>
        <p:sp>
          <p:nvSpPr>
            <p:cNvPr id="915" name="object 915"/>
            <p:cNvSpPr/>
            <p:nvPr/>
          </p:nvSpPr>
          <p:spPr>
            <a:xfrm>
              <a:off x="6615430" y="4070350"/>
              <a:ext cx="3810" cy="90170"/>
            </a:xfrm>
            <a:custGeom>
              <a:avLst/>
              <a:gdLst/>
              <a:ahLst/>
              <a:cxnLst/>
              <a:rect l="l" t="t" r="r" b="b"/>
              <a:pathLst>
                <a:path w="3809" h="90170">
                  <a:moveTo>
                    <a:pt x="0" y="0"/>
                  </a:moveTo>
                  <a:lnTo>
                    <a:pt x="0" y="90170"/>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916" name="object 916"/>
            <p:cNvSpPr/>
            <p:nvPr/>
          </p:nvSpPr>
          <p:spPr>
            <a:xfrm>
              <a:off x="6619240" y="4079240"/>
              <a:ext cx="3810" cy="72390"/>
            </a:xfrm>
            <a:custGeom>
              <a:avLst/>
              <a:gdLst/>
              <a:ahLst/>
              <a:cxnLst/>
              <a:rect l="l" t="t" r="r" b="b"/>
              <a:pathLst>
                <a:path w="3809" h="72389">
                  <a:moveTo>
                    <a:pt x="0" y="0"/>
                  </a:moveTo>
                  <a:lnTo>
                    <a:pt x="0" y="72390"/>
                  </a:lnTo>
                  <a:lnTo>
                    <a:pt x="3809" y="66040"/>
                  </a:lnTo>
                  <a:lnTo>
                    <a:pt x="3809" y="6350"/>
                  </a:lnTo>
                  <a:lnTo>
                    <a:pt x="0" y="0"/>
                  </a:lnTo>
                  <a:close/>
                </a:path>
              </a:pathLst>
            </a:custGeom>
            <a:solidFill>
              <a:srgbClr val="0D68BB"/>
            </a:solidFill>
          </p:spPr>
          <p:txBody>
            <a:bodyPr wrap="square" lIns="0" tIns="0" rIns="0" bIns="0" rtlCol="0"/>
            <a:lstStyle/>
            <a:p>
              <a:endParaRPr/>
            </a:p>
          </p:txBody>
        </p:sp>
        <p:sp>
          <p:nvSpPr>
            <p:cNvPr id="917" name="object 917"/>
            <p:cNvSpPr/>
            <p:nvPr/>
          </p:nvSpPr>
          <p:spPr>
            <a:xfrm>
              <a:off x="6623050" y="40855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918" name="object 918"/>
            <p:cNvSpPr/>
            <p:nvPr/>
          </p:nvSpPr>
          <p:spPr>
            <a:xfrm>
              <a:off x="6625590" y="4091940"/>
              <a:ext cx="3810" cy="46990"/>
            </a:xfrm>
            <a:custGeom>
              <a:avLst/>
              <a:gdLst/>
              <a:ahLst/>
              <a:cxnLst/>
              <a:rect l="l" t="t" r="r" b="b"/>
              <a:pathLst>
                <a:path w="3809" h="46989">
                  <a:moveTo>
                    <a:pt x="0" y="0"/>
                  </a:moveTo>
                  <a:lnTo>
                    <a:pt x="0" y="46990"/>
                  </a:lnTo>
                  <a:lnTo>
                    <a:pt x="1269" y="39370"/>
                  </a:lnTo>
                  <a:lnTo>
                    <a:pt x="3809" y="3175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919" name="object 919"/>
            <p:cNvSpPr/>
            <p:nvPr/>
          </p:nvSpPr>
          <p:spPr>
            <a:xfrm>
              <a:off x="6477000" y="40386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920" name="object 920"/>
            <p:cNvSpPr/>
            <p:nvPr/>
          </p:nvSpPr>
          <p:spPr>
            <a:xfrm>
              <a:off x="6769100" y="4076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921" name="object 921"/>
            <p:cNvSpPr/>
            <p:nvPr/>
          </p:nvSpPr>
          <p:spPr>
            <a:xfrm>
              <a:off x="6769100" y="4076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922" name="object 922"/>
          <p:cNvGrpSpPr/>
          <p:nvPr/>
        </p:nvGrpSpPr>
        <p:grpSpPr>
          <a:xfrm>
            <a:off x="8072528" y="4186328"/>
            <a:ext cx="377825" cy="161925"/>
            <a:chOff x="6548527" y="4186327"/>
            <a:chExt cx="377825" cy="161925"/>
          </a:xfrm>
        </p:grpSpPr>
        <p:sp>
          <p:nvSpPr>
            <p:cNvPr id="923" name="object 923"/>
            <p:cNvSpPr/>
            <p:nvPr/>
          </p:nvSpPr>
          <p:spPr>
            <a:xfrm>
              <a:off x="6553199" y="4244340"/>
              <a:ext cx="2540" cy="45720"/>
            </a:xfrm>
            <a:custGeom>
              <a:avLst/>
              <a:gdLst/>
              <a:ahLst/>
              <a:cxnLst/>
              <a:rect l="l" t="t" r="r" b="b"/>
              <a:pathLst>
                <a:path w="2540" h="45720">
                  <a:moveTo>
                    <a:pt x="2540" y="0"/>
                  </a:moveTo>
                  <a:lnTo>
                    <a:pt x="0" y="15240"/>
                  </a:lnTo>
                  <a:lnTo>
                    <a:pt x="0" y="30480"/>
                  </a:lnTo>
                  <a:lnTo>
                    <a:pt x="1270" y="39370"/>
                  </a:lnTo>
                  <a:lnTo>
                    <a:pt x="2540" y="45720"/>
                  </a:lnTo>
                  <a:lnTo>
                    <a:pt x="2540" y="0"/>
                  </a:lnTo>
                  <a:close/>
                </a:path>
              </a:pathLst>
            </a:custGeom>
            <a:solidFill>
              <a:srgbClr val="06335B"/>
            </a:solidFill>
          </p:spPr>
          <p:txBody>
            <a:bodyPr wrap="square" lIns="0" tIns="0" rIns="0" bIns="0" rtlCol="0"/>
            <a:lstStyle/>
            <a:p>
              <a:endParaRPr/>
            </a:p>
          </p:txBody>
        </p:sp>
        <p:sp>
          <p:nvSpPr>
            <p:cNvPr id="924" name="object 924"/>
            <p:cNvSpPr/>
            <p:nvPr/>
          </p:nvSpPr>
          <p:spPr>
            <a:xfrm>
              <a:off x="6555739" y="4232910"/>
              <a:ext cx="3810" cy="67945"/>
            </a:xfrm>
            <a:custGeom>
              <a:avLst/>
              <a:gdLst/>
              <a:ahLst/>
              <a:cxnLst/>
              <a:rect l="l" t="t" r="r" b="b"/>
              <a:pathLst>
                <a:path w="3809" h="67945">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925" name="object 925"/>
            <p:cNvSpPr/>
            <p:nvPr/>
          </p:nvSpPr>
          <p:spPr>
            <a:xfrm>
              <a:off x="6559549" y="42265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926" name="object 926"/>
            <p:cNvSpPr/>
            <p:nvPr/>
          </p:nvSpPr>
          <p:spPr>
            <a:xfrm>
              <a:off x="6563359" y="4222326"/>
              <a:ext cx="3810" cy="90170"/>
            </a:xfrm>
            <a:custGeom>
              <a:avLst/>
              <a:gdLst/>
              <a:ahLst/>
              <a:cxnLst/>
              <a:rect l="l" t="t" r="r" b="b"/>
              <a:pathLst>
                <a:path w="3809" h="90170">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927" name="object 927"/>
            <p:cNvSpPr/>
            <p:nvPr/>
          </p:nvSpPr>
          <p:spPr>
            <a:xfrm>
              <a:off x="6567169" y="4217670"/>
              <a:ext cx="3810" cy="100330"/>
            </a:xfrm>
            <a:custGeom>
              <a:avLst/>
              <a:gdLst/>
              <a:ahLst/>
              <a:cxnLst/>
              <a:rect l="l" t="t" r="r" b="b"/>
              <a:pathLst>
                <a:path w="3809" h="100329">
                  <a:moveTo>
                    <a:pt x="3809" y="0"/>
                  </a:moveTo>
                  <a:lnTo>
                    <a:pt x="2539" y="1270"/>
                  </a:lnTo>
                  <a:lnTo>
                    <a:pt x="0" y="4656"/>
                  </a:lnTo>
                  <a:lnTo>
                    <a:pt x="0" y="94826"/>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928" name="object 928"/>
            <p:cNvSpPr/>
            <p:nvPr/>
          </p:nvSpPr>
          <p:spPr>
            <a:xfrm>
              <a:off x="6570979" y="421386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929" name="object 929"/>
            <p:cNvSpPr/>
            <p:nvPr/>
          </p:nvSpPr>
          <p:spPr>
            <a:xfrm>
              <a:off x="6573519" y="4211320"/>
              <a:ext cx="3810" cy="113030"/>
            </a:xfrm>
            <a:custGeom>
              <a:avLst/>
              <a:gdLst/>
              <a:ahLst/>
              <a:cxnLst/>
              <a:rect l="l" t="t" r="r" b="b"/>
              <a:pathLst>
                <a:path w="3809" h="113029">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930" name="object 930"/>
            <p:cNvSpPr/>
            <p:nvPr/>
          </p:nvSpPr>
          <p:spPr>
            <a:xfrm>
              <a:off x="6577317" y="42075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B"/>
            </a:solidFill>
          </p:spPr>
          <p:txBody>
            <a:bodyPr wrap="square" lIns="0" tIns="0" rIns="0" bIns="0" rtlCol="0"/>
            <a:lstStyle/>
            <a:p>
              <a:endParaRPr/>
            </a:p>
          </p:txBody>
        </p:sp>
        <p:sp>
          <p:nvSpPr>
            <p:cNvPr id="931" name="object 931"/>
            <p:cNvSpPr/>
            <p:nvPr/>
          </p:nvSpPr>
          <p:spPr>
            <a:xfrm>
              <a:off x="6581139" y="42037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932" name="object 932"/>
            <p:cNvSpPr/>
            <p:nvPr/>
          </p:nvSpPr>
          <p:spPr>
            <a:xfrm>
              <a:off x="6584949" y="420179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933" name="object 933"/>
            <p:cNvSpPr/>
            <p:nvPr/>
          </p:nvSpPr>
          <p:spPr>
            <a:xfrm>
              <a:off x="6588759" y="4199890"/>
              <a:ext cx="3810" cy="134620"/>
            </a:xfrm>
            <a:custGeom>
              <a:avLst/>
              <a:gdLst/>
              <a:ahLst/>
              <a:cxnLst/>
              <a:rect l="l" t="t" r="r" b="b"/>
              <a:pathLst>
                <a:path w="3809" h="134620">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934" name="object 934"/>
            <p:cNvSpPr/>
            <p:nvPr/>
          </p:nvSpPr>
          <p:spPr>
            <a:xfrm>
              <a:off x="6592569" y="4198366"/>
              <a:ext cx="3810" cy="138430"/>
            </a:xfrm>
            <a:custGeom>
              <a:avLst/>
              <a:gdLst/>
              <a:ahLst/>
              <a:cxnLst/>
              <a:rect l="l" t="t" r="r" b="b"/>
              <a:pathLst>
                <a:path w="3809" h="138429">
                  <a:moveTo>
                    <a:pt x="3809" y="0"/>
                  </a:moveTo>
                  <a:lnTo>
                    <a:pt x="0" y="1523"/>
                  </a:lnTo>
                  <a:lnTo>
                    <a:pt x="0" y="136143"/>
                  </a:lnTo>
                  <a:lnTo>
                    <a:pt x="3809" y="138429"/>
                  </a:lnTo>
                  <a:lnTo>
                    <a:pt x="3809" y="0"/>
                  </a:lnTo>
                  <a:close/>
                </a:path>
              </a:pathLst>
            </a:custGeom>
            <a:solidFill>
              <a:srgbClr val="084175"/>
            </a:solidFill>
          </p:spPr>
          <p:txBody>
            <a:bodyPr wrap="square" lIns="0" tIns="0" rIns="0" bIns="0" rtlCol="0"/>
            <a:lstStyle/>
            <a:p>
              <a:endParaRPr/>
            </a:p>
          </p:txBody>
        </p:sp>
        <p:sp>
          <p:nvSpPr>
            <p:cNvPr id="935" name="object 935"/>
            <p:cNvSpPr/>
            <p:nvPr/>
          </p:nvSpPr>
          <p:spPr>
            <a:xfrm>
              <a:off x="6595109" y="4197350"/>
              <a:ext cx="3810" cy="140970"/>
            </a:xfrm>
            <a:custGeom>
              <a:avLst/>
              <a:gdLst/>
              <a:ahLst/>
              <a:cxnLst/>
              <a:rect l="l" t="t" r="r" b="b"/>
              <a:pathLst>
                <a:path w="3809" h="140970">
                  <a:moveTo>
                    <a:pt x="3810" y="0"/>
                  </a:moveTo>
                  <a:lnTo>
                    <a:pt x="0" y="1524"/>
                  </a:lnTo>
                  <a:lnTo>
                    <a:pt x="0" y="138683"/>
                  </a:lnTo>
                  <a:lnTo>
                    <a:pt x="3810" y="140969"/>
                  </a:lnTo>
                  <a:lnTo>
                    <a:pt x="3810" y="0"/>
                  </a:lnTo>
                  <a:close/>
                </a:path>
              </a:pathLst>
            </a:custGeom>
            <a:solidFill>
              <a:srgbClr val="084277"/>
            </a:solidFill>
          </p:spPr>
          <p:txBody>
            <a:bodyPr wrap="square" lIns="0" tIns="0" rIns="0" bIns="0" rtlCol="0"/>
            <a:lstStyle/>
            <a:p>
              <a:endParaRPr/>
            </a:p>
          </p:txBody>
        </p:sp>
        <p:sp>
          <p:nvSpPr>
            <p:cNvPr id="936" name="object 936"/>
            <p:cNvSpPr/>
            <p:nvPr/>
          </p:nvSpPr>
          <p:spPr>
            <a:xfrm>
              <a:off x="6598919" y="4195826"/>
              <a:ext cx="3810" cy="144145"/>
            </a:xfrm>
            <a:custGeom>
              <a:avLst/>
              <a:gdLst/>
              <a:ahLst/>
              <a:cxnLst/>
              <a:rect l="l" t="t" r="r" b="b"/>
              <a:pathLst>
                <a:path w="3809"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937" name="object 937"/>
            <p:cNvSpPr/>
            <p:nvPr/>
          </p:nvSpPr>
          <p:spPr>
            <a:xfrm>
              <a:off x="6602729" y="419481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938" name="object 938"/>
            <p:cNvSpPr/>
            <p:nvPr/>
          </p:nvSpPr>
          <p:spPr>
            <a:xfrm>
              <a:off x="6606539" y="4192270"/>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939" name="object 939"/>
            <p:cNvSpPr/>
            <p:nvPr/>
          </p:nvSpPr>
          <p:spPr>
            <a:xfrm>
              <a:off x="6610349" y="41910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781"/>
            </a:solidFill>
          </p:spPr>
          <p:txBody>
            <a:bodyPr wrap="square" lIns="0" tIns="0" rIns="0" bIns="0" rtlCol="0"/>
            <a:lstStyle/>
            <a:p>
              <a:endParaRPr/>
            </a:p>
          </p:txBody>
        </p:sp>
        <p:sp>
          <p:nvSpPr>
            <p:cNvPr id="940" name="object 940"/>
            <p:cNvSpPr/>
            <p:nvPr/>
          </p:nvSpPr>
          <p:spPr>
            <a:xfrm>
              <a:off x="6614159" y="41910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941" name="object 941"/>
            <p:cNvSpPr/>
            <p:nvPr/>
          </p:nvSpPr>
          <p:spPr>
            <a:xfrm>
              <a:off x="6616699" y="4191000"/>
              <a:ext cx="3810" cy="152400"/>
            </a:xfrm>
            <a:custGeom>
              <a:avLst/>
              <a:gdLst/>
              <a:ahLst/>
              <a:cxnLst/>
              <a:rect l="l" t="t" r="r" b="b"/>
              <a:pathLst>
                <a:path w="3809" h="152400">
                  <a:moveTo>
                    <a:pt x="3809" y="0"/>
                  </a:moveTo>
                  <a:lnTo>
                    <a:pt x="0" y="0"/>
                  </a:lnTo>
                  <a:lnTo>
                    <a:pt x="0" y="151765"/>
                  </a:lnTo>
                  <a:lnTo>
                    <a:pt x="3809" y="152400"/>
                  </a:lnTo>
                  <a:lnTo>
                    <a:pt x="3809" y="0"/>
                  </a:lnTo>
                  <a:close/>
                </a:path>
              </a:pathLst>
            </a:custGeom>
            <a:solidFill>
              <a:srgbClr val="094A86"/>
            </a:solidFill>
          </p:spPr>
          <p:txBody>
            <a:bodyPr wrap="square" lIns="0" tIns="0" rIns="0" bIns="0" rtlCol="0"/>
            <a:lstStyle/>
            <a:p>
              <a:endParaRPr/>
            </a:p>
          </p:txBody>
        </p:sp>
        <p:sp>
          <p:nvSpPr>
            <p:cNvPr id="942" name="object 942"/>
            <p:cNvSpPr/>
            <p:nvPr/>
          </p:nvSpPr>
          <p:spPr>
            <a:xfrm>
              <a:off x="6620509" y="4191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943" name="object 943"/>
            <p:cNvSpPr/>
            <p:nvPr/>
          </p:nvSpPr>
          <p:spPr>
            <a:xfrm>
              <a:off x="6624319" y="4191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944" name="object 944"/>
            <p:cNvSpPr/>
            <p:nvPr/>
          </p:nvSpPr>
          <p:spPr>
            <a:xfrm>
              <a:off x="6628129" y="4191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945" name="object 945"/>
            <p:cNvSpPr/>
            <p:nvPr/>
          </p:nvSpPr>
          <p:spPr>
            <a:xfrm>
              <a:off x="6631939" y="4191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946" name="object 946"/>
            <p:cNvSpPr/>
            <p:nvPr/>
          </p:nvSpPr>
          <p:spPr>
            <a:xfrm>
              <a:off x="6635749" y="4191000"/>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947" name="object 947"/>
            <p:cNvSpPr/>
            <p:nvPr/>
          </p:nvSpPr>
          <p:spPr>
            <a:xfrm>
              <a:off x="6638289" y="4191000"/>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948" name="object 948"/>
            <p:cNvSpPr/>
            <p:nvPr/>
          </p:nvSpPr>
          <p:spPr>
            <a:xfrm>
              <a:off x="6642099" y="4191000"/>
              <a:ext cx="3810" cy="151765"/>
            </a:xfrm>
            <a:custGeom>
              <a:avLst/>
              <a:gdLst/>
              <a:ahLst/>
              <a:cxnLst/>
              <a:rect l="l" t="t" r="r" b="b"/>
              <a:pathLst>
                <a:path w="3809" h="151764">
                  <a:moveTo>
                    <a:pt x="2540" y="0"/>
                  </a:moveTo>
                  <a:lnTo>
                    <a:pt x="0" y="0"/>
                  </a:lnTo>
                  <a:lnTo>
                    <a:pt x="0" y="151553"/>
                  </a:lnTo>
                  <a:lnTo>
                    <a:pt x="3809" y="150918"/>
                  </a:lnTo>
                  <a:lnTo>
                    <a:pt x="3809" y="634"/>
                  </a:lnTo>
                  <a:lnTo>
                    <a:pt x="2540" y="0"/>
                  </a:lnTo>
                  <a:close/>
                </a:path>
              </a:pathLst>
            </a:custGeom>
            <a:solidFill>
              <a:srgbClr val="0A5497"/>
            </a:solidFill>
          </p:spPr>
          <p:txBody>
            <a:bodyPr wrap="square" lIns="0" tIns="0" rIns="0" bIns="0" rtlCol="0"/>
            <a:lstStyle/>
            <a:p>
              <a:endParaRPr/>
            </a:p>
          </p:txBody>
        </p:sp>
        <p:sp>
          <p:nvSpPr>
            <p:cNvPr id="949" name="object 949"/>
            <p:cNvSpPr/>
            <p:nvPr/>
          </p:nvSpPr>
          <p:spPr>
            <a:xfrm>
              <a:off x="6645909" y="4191635"/>
              <a:ext cx="3810" cy="150495"/>
            </a:xfrm>
            <a:custGeom>
              <a:avLst/>
              <a:gdLst/>
              <a:ahLst/>
              <a:cxnLst/>
              <a:rect l="l" t="t" r="r" b="b"/>
              <a:pathLst>
                <a:path w="3809" h="150495">
                  <a:moveTo>
                    <a:pt x="0" y="0"/>
                  </a:moveTo>
                  <a:lnTo>
                    <a:pt x="0" y="150283"/>
                  </a:lnTo>
                  <a:lnTo>
                    <a:pt x="3810" y="149648"/>
                  </a:lnTo>
                  <a:lnTo>
                    <a:pt x="3810" y="1905"/>
                  </a:lnTo>
                  <a:lnTo>
                    <a:pt x="0" y="0"/>
                  </a:lnTo>
                  <a:close/>
                </a:path>
              </a:pathLst>
            </a:custGeom>
            <a:solidFill>
              <a:srgbClr val="0A5599"/>
            </a:solidFill>
          </p:spPr>
          <p:txBody>
            <a:bodyPr wrap="square" lIns="0" tIns="0" rIns="0" bIns="0" rtlCol="0"/>
            <a:lstStyle/>
            <a:p>
              <a:endParaRPr/>
            </a:p>
          </p:txBody>
        </p:sp>
        <p:sp>
          <p:nvSpPr>
            <p:cNvPr id="950" name="object 950"/>
            <p:cNvSpPr/>
            <p:nvPr/>
          </p:nvSpPr>
          <p:spPr>
            <a:xfrm>
              <a:off x="6649720" y="4193540"/>
              <a:ext cx="3810" cy="147320"/>
            </a:xfrm>
            <a:custGeom>
              <a:avLst/>
              <a:gdLst/>
              <a:ahLst/>
              <a:cxnLst/>
              <a:rect l="l" t="t" r="r" b="b"/>
              <a:pathLst>
                <a:path w="3809" h="147320">
                  <a:moveTo>
                    <a:pt x="3810" y="1270"/>
                  </a:moveTo>
                  <a:lnTo>
                    <a:pt x="1257" y="1270"/>
                  </a:lnTo>
                  <a:lnTo>
                    <a:pt x="1257"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951" name="object 951"/>
            <p:cNvSpPr/>
            <p:nvPr/>
          </p:nvSpPr>
          <p:spPr>
            <a:xfrm>
              <a:off x="6653529" y="4195318"/>
              <a:ext cx="3810" cy="145415"/>
            </a:xfrm>
            <a:custGeom>
              <a:avLst/>
              <a:gdLst/>
              <a:ahLst/>
              <a:cxnLst/>
              <a:rect l="l" t="t" r="r" b="b"/>
              <a:pathLst>
                <a:path w="3809" h="145414">
                  <a:moveTo>
                    <a:pt x="0" y="0"/>
                  </a:moveTo>
                  <a:lnTo>
                    <a:pt x="0" y="145033"/>
                  </a:lnTo>
                  <a:lnTo>
                    <a:pt x="3810" y="143509"/>
                  </a:lnTo>
                  <a:lnTo>
                    <a:pt x="3810" y="1524"/>
                  </a:lnTo>
                  <a:lnTo>
                    <a:pt x="0" y="0"/>
                  </a:lnTo>
                  <a:close/>
                </a:path>
              </a:pathLst>
            </a:custGeom>
            <a:solidFill>
              <a:srgbClr val="0B589E"/>
            </a:solidFill>
          </p:spPr>
          <p:txBody>
            <a:bodyPr wrap="square" lIns="0" tIns="0" rIns="0" bIns="0" rtlCol="0"/>
            <a:lstStyle/>
            <a:p>
              <a:endParaRPr/>
            </a:p>
          </p:txBody>
        </p:sp>
        <p:sp>
          <p:nvSpPr>
            <p:cNvPr id="952" name="object 952"/>
            <p:cNvSpPr/>
            <p:nvPr/>
          </p:nvSpPr>
          <p:spPr>
            <a:xfrm>
              <a:off x="6657339" y="4197350"/>
              <a:ext cx="3810" cy="140970"/>
            </a:xfrm>
            <a:custGeom>
              <a:avLst/>
              <a:gdLst/>
              <a:ahLst/>
              <a:cxnLst/>
              <a:rect l="l" t="t" r="r" b="b"/>
              <a:pathLst>
                <a:path w="3809" h="140970">
                  <a:moveTo>
                    <a:pt x="0" y="140970"/>
                  </a:moveTo>
                  <a:lnTo>
                    <a:pt x="3809" y="140970"/>
                  </a:lnTo>
                  <a:lnTo>
                    <a:pt x="3809" y="0"/>
                  </a:lnTo>
                  <a:lnTo>
                    <a:pt x="0" y="0"/>
                  </a:lnTo>
                  <a:lnTo>
                    <a:pt x="0" y="140970"/>
                  </a:lnTo>
                  <a:close/>
                </a:path>
              </a:pathLst>
            </a:custGeom>
            <a:solidFill>
              <a:srgbClr val="0B59A0"/>
            </a:solidFill>
          </p:spPr>
          <p:txBody>
            <a:bodyPr wrap="square" lIns="0" tIns="0" rIns="0" bIns="0" rtlCol="0"/>
            <a:lstStyle/>
            <a:p>
              <a:endParaRPr/>
            </a:p>
          </p:txBody>
        </p:sp>
        <p:sp>
          <p:nvSpPr>
            <p:cNvPr id="953" name="object 953"/>
            <p:cNvSpPr/>
            <p:nvPr/>
          </p:nvSpPr>
          <p:spPr>
            <a:xfrm>
              <a:off x="6659879" y="4197858"/>
              <a:ext cx="3810" cy="139700"/>
            </a:xfrm>
            <a:custGeom>
              <a:avLst/>
              <a:gdLst/>
              <a:ahLst/>
              <a:cxnLst/>
              <a:rect l="l" t="t" r="r" b="b"/>
              <a:pathLst>
                <a:path w="3809" h="139700">
                  <a:moveTo>
                    <a:pt x="0" y="0"/>
                  </a:moveTo>
                  <a:lnTo>
                    <a:pt x="0" y="139699"/>
                  </a:lnTo>
                  <a:lnTo>
                    <a:pt x="3810" y="137413"/>
                  </a:lnTo>
                  <a:lnTo>
                    <a:pt x="3810" y="1524"/>
                  </a:lnTo>
                  <a:lnTo>
                    <a:pt x="0" y="0"/>
                  </a:lnTo>
                  <a:close/>
                </a:path>
              </a:pathLst>
            </a:custGeom>
            <a:solidFill>
              <a:srgbClr val="0B5AA3"/>
            </a:solidFill>
          </p:spPr>
          <p:txBody>
            <a:bodyPr wrap="square" lIns="0" tIns="0" rIns="0" bIns="0" rtlCol="0"/>
            <a:lstStyle/>
            <a:p>
              <a:endParaRPr/>
            </a:p>
          </p:txBody>
        </p:sp>
        <p:sp>
          <p:nvSpPr>
            <p:cNvPr id="954" name="object 954"/>
            <p:cNvSpPr/>
            <p:nvPr/>
          </p:nvSpPr>
          <p:spPr>
            <a:xfrm>
              <a:off x="6663690" y="4199890"/>
              <a:ext cx="3810" cy="135890"/>
            </a:xfrm>
            <a:custGeom>
              <a:avLst/>
              <a:gdLst/>
              <a:ahLst/>
              <a:cxnLst/>
              <a:rect l="l" t="t" r="r" b="b"/>
              <a:pathLst>
                <a:path w="3809"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955" name="object 955"/>
            <p:cNvSpPr/>
            <p:nvPr/>
          </p:nvSpPr>
          <p:spPr>
            <a:xfrm>
              <a:off x="6667499" y="4201160"/>
              <a:ext cx="3810" cy="132080"/>
            </a:xfrm>
            <a:custGeom>
              <a:avLst/>
              <a:gdLst/>
              <a:ahLst/>
              <a:cxnLst/>
              <a:rect l="l" t="t" r="r" b="b"/>
              <a:pathLst>
                <a:path w="3809" h="132079">
                  <a:moveTo>
                    <a:pt x="0" y="0"/>
                  </a:moveTo>
                  <a:lnTo>
                    <a:pt x="0" y="132079"/>
                  </a:lnTo>
                  <a:lnTo>
                    <a:pt x="3809" y="130175"/>
                  </a:lnTo>
                  <a:lnTo>
                    <a:pt x="3809" y="1904"/>
                  </a:lnTo>
                  <a:lnTo>
                    <a:pt x="0" y="0"/>
                  </a:lnTo>
                  <a:close/>
                </a:path>
              </a:pathLst>
            </a:custGeom>
            <a:solidFill>
              <a:srgbClr val="0B5DA8"/>
            </a:solidFill>
          </p:spPr>
          <p:txBody>
            <a:bodyPr wrap="square" lIns="0" tIns="0" rIns="0" bIns="0" rtlCol="0"/>
            <a:lstStyle/>
            <a:p>
              <a:endParaRPr/>
            </a:p>
          </p:txBody>
        </p:sp>
        <p:sp>
          <p:nvSpPr>
            <p:cNvPr id="956" name="object 956"/>
            <p:cNvSpPr/>
            <p:nvPr/>
          </p:nvSpPr>
          <p:spPr>
            <a:xfrm>
              <a:off x="6671309" y="4203700"/>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957" name="object 957"/>
            <p:cNvSpPr/>
            <p:nvPr/>
          </p:nvSpPr>
          <p:spPr>
            <a:xfrm>
              <a:off x="6675119" y="4206240"/>
              <a:ext cx="3810" cy="121920"/>
            </a:xfrm>
            <a:custGeom>
              <a:avLst/>
              <a:gdLst/>
              <a:ahLst/>
              <a:cxnLst/>
              <a:rect l="l" t="t" r="r" b="b"/>
              <a:pathLst>
                <a:path w="3809" h="121920">
                  <a:moveTo>
                    <a:pt x="0" y="121920"/>
                  </a:moveTo>
                  <a:lnTo>
                    <a:pt x="3810" y="121920"/>
                  </a:lnTo>
                  <a:lnTo>
                    <a:pt x="3810" y="0"/>
                  </a:lnTo>
                  <a:lnTo>
                    <a:pt x="0" y="0"/>
                  </a:lnTo>
                  <a:lnTo>
                    <a:pt x="0" y="121920"/>
                  </a:lnTo>
                  <a:close/>
                </a:path>
              </a:pathLst>
            </a:custGeom>
            <a:solidFill>
              <a:srgbClr val="0C60AC"/>
            </a:solidFill>
          </p:spPr>
          <p:txBody>
            <a:bodyPr wrap="square" lIns="0" tIns="0" rIns="0" bIns="0" rtlCol="0"/>
            <a:lstStyle/>
            <a:p>
              <a:endParaRPr/>
            </a:p>
          </p:txBody>
        </p:sp>
        <p:sp>
          <p:nvSpPr>
            <p:cNvPr id="958" name="object 958"/>
            <p:cNvSpPr/>
            <p:nvPr/>
          </p:nvSpPr>
          <p:spPr>
            <a:xfrm>
              <a:off x="6678929" y="4210050"/>
              <a:ext cx="3810" cy="115570"/>
            </a:xfrm>
            <a:custGeom>
              <a:avLst/>
              <a:gdLst/>
              <a:ahLst/>
              <a:cxnLst/>
              <a:rect l="l" t="t" r="r" b="b"/>
              <a:pathLst>
                <a:path w="3809" h="115570">
                  <a:moveTo>
                    <a:pt x="0" y="0"/>
                  </a:moveTo>
                  <a:lnTo>
                    <a:pt x="0" y="115569"/>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959" name="object 959"/>
            <p:cNvSpPr/>
            <p:nvPr/>
          </p:nvSpPr>
          <p:spPr>
            <a:xfrm>
              <a:off x="6681469" y="4212590"/>
              <a:ext cx="5080" cy="110489"/>
            </a:xfrm>
            <a:custGeom>
              <a:avLst/>
              <a:gdLst/>
              <a:ahLst/>
              <a:cxnLst/>
              <a:rect l="l" t="t" r="r" b="b"/>
              <a:pathLst>
                <a:path w="5079" h="110489">
                  <a:moveTo>
                    <a:pt x="0" y="0"/>
                  </a:moveTo>
                  <a:lnTo>
                    <a:pt x="0" y="110489"/>
                  </a:lnTo>
                  <a:lnTo>
                    <a:pt x="5079" y="105409"/>
                  </a:lnTo>
                  <a:lnTo>
                    <a:pt x="5079" y="5079"/>
                  </a:lnTo>
                  <a:lnTo>
                    <a:pt x="0" y="0"/>
                  </a:lnTo>
                  <a:close/>
                </a:path>
              </a:pathLst>
            </a:custGeom>
            <a:solidFill>
              <a:srgbClr val="0C63B1"/>
            </a:solidFill>
          </p:spPr>
          <p:txBody>
            <a:bodyPr wrap="square" lIns="0" tIns="0" rIns="0" bIns="0" rtlCol="0"/>
            <a:lstStyle/>
            <a:p>
              <a:endParaRPr/>
            </a:p>
          </p:txBody>
        </p:sp>
        <p:sp>
          <p:nvSpPr>
            <p:cNvPr id="960" name="object 960"/>
            <p:cNvSpPr/>
            <p:nvPr/>
          </p:nvSpPr>
          <p:spPr>
            <a:xfrm>
              <a:off x="6685267" y="4216400"/>
              <a:ext cx="4445" cy="102870"/>
            </a:xfrm>
            <a:custGeom>
              <a:avLst/>
              <a:gdLst/>
              <a:ahLst/>
              <a:cxnLst/>
              <a:rect l="l" t="t" r="r" b="b"/>
              <a:pathLst>
                <a:path w="4445" h="102870">
                  <a:moveTo>
                    <a:pt x="3822" y="0"/>
                  </a:moveTo>
                  <a:lnTo>
                    <a:pt x="0" y="0"/>
                  </a:lnTo>
                  <a:lnTo>
                    <a:pt x="0" y="100330"/>
                  </a:lnTo>
                  <a:lnTo>
                    <a:pt x="12" y="102870"/>
                  </a:lnTo>
                  <a:lnTo>
                    <a:pt x="1282" y="102870"/>
                  </a:lnTo>
                  <a:lnTo>
                    <a:pt x="1282" y="100330"/>
                  </a:lnTo>
                  <a:lnTo>
                    <a:pt x="3822" y="100330"/>
                  </a:lnTo>
                  <a:lnTo>
                    <a:pt x="3822" y="0"/>
                  </a:lnTo>
                  <a:close/>
                </a:path>
              </a:pathLst>
            </a:custGeom>
            <a:solidFill>
              <a:srgbClr val="0C64B4"/>
            </a:solidFill>
          </p:spPr>
          <p:txBody>
            <a:bodyPr wrap="square" lIns="0" tIns="0" rIns="0" bIns="0" rtlCol="0"/>
            <a:lstStyle/>
            <a:p>
              <a:endParaRPr/>
            </a:p>
          </p:txBody>
        </p:sp>
        <p:sp>
          <p:nvSpPr>
            <p:cNvPr id="961" name="object 961"/>
            <p:cNvSpPr/>
            <p:nvPr/>
          </p:nvSpPr>
          <p:spPr>
            <a:xfrm>
              <a:off x="6689089" y="4220210"/>
              <a:ext cx="3810" cy="95250"/>
            </a:xfrm>
            <a:custGeom>
              <a:avLst/>
              <a:gdLst/>
              <a:ahLst/>
              <a:cxnLst/>
              <a:rect l="l" t="t" r="r" b="b"/>
              <a:pathLst>
                <a:path w="3809" h="95250">
                  <a:moveTo>
                    <a:pt x="0" y="0"/>
                  </a:moveTo>
                  <a:lnTo>
                    <a:pt x="0" y="94932"/>
                  </a:lnTo>
                  <a:lnTo>
                    <a:pt x="3809" y="90169"/>
                  </a:lnTo>
                  <a:lnTo>
                    <a:pt x="3809" y="3809"/>
                  </a:lnTo>
                  <a:lnTo>
                    <a:pt x="0" y="0"/>
                  </a:lnTo>
                  <a:close/>
                </a:path>
              </a:pathLst>
            </a:custGeom>
            <a:solidFill>
              <a:srgbClr val="0C66B6"/>
            </a:solidFill>
          </p:spPr>
          <p:txBody>
            <a:bodyPr wrap="square" lIns="0" tIns="0" rIns="0" bIns="0" rtlCol="0"/>
            <a:lstStyle/>
            <a:p>
              <a:endParaRPr/>
            </a:p>
          </p:txBody>
        </p:sp>
        <p:sp>
          <p:nvSpPr>
            <p:cNvPr id="962" name="object 962"/>
            <p:cNvSpPr/>
            <p:nvPr/>
          </p:nvSpPr>
          <p:spPr>
            <a:xfrm>
              <a:off x="6692899" y="4224020"/>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963" name="object 963"/>
            <p:cNvSpPr/>
            <p:nvPr/>
          </p:nvSpPr>
          <p:spPr>
            <a:xfrm>
              <a:off x="6696709" y="4229100"/>
              <a:ext cx="3810" cy="74930"/>
            </a:xfrm>
            <a:custGeom>
              <a:avLst/>
              <a:gdLst/>
              <a:ahLst/>
              <a:cxnLst/>
              <a:rect l="l" t="t" r="r" b="b"/>
              <a:pathLst>
                <a:path w="3809" h="74929">
                  <a:moveTo>
                    <a:pt x="0" y="0"/>
                  </a:moveTo>
                  <a:lnTo>
                    <a:pt x="0" y="74930"/>
                  </a:lnTo>
                  <a:lnTo>
                    <a:pt x="2540" y="68580"/>
                  </a:lnTo>
                  <a:lnTo>
                    <a:pt x="3810" y="64770"/>
                  </a:lnTo>
                  <a:lnTo>
                    <a:pt x="3810" y="11430"/>
                  </a:lnTo>
                  <a:lnTo>
                    <a:pt x="0" y="0"/>
                  </a:lnTo>
                  <a:close/>
                </a:path>
              </a:pathLst>
            </a:custGeom>
            <a:solidFill>
              <a:srgbClr val="0D68BB"/>
            </a:solidFill>
          </p:spPr>
          <p:txBody>
            <a:bodyPr wrap="square" lIns="0" tIns="0" rIns="0" bIns="0" rtlCol="0"/>
            <a:lstStyle/>
            <a:p>
              <a:endParaRPr/>
            </a:p>
          </p:txBody>
        </p:sp>
        <p:sp>
          <p:nvSpPr>
            <p:cNvPr id="964" name="object 964"/>
            <p:cNvSpPr/>
            <p:nvPr/>
          </p:nvSpPr>
          <p:spPr>
            <a:xfrm>
              <a:off x="6700519" y="4240530"/>
              <a:ext cx="3810" cy="53340"/>
            </a:xfrm>
            <a:custGeom>
              <a:avLst/>
              <a:gdLst/>
              <a:ahLst/>
              <a:cxnLst/>
              <a:rect l="l" t="t" r="r" b="b"/>
              <a:pathLst>
                <a:path w="3809" h="53339">
                  <a:moveTo>
                    <a:pt x="0" y="0"/>
                  </a:moveTo>
                  <a:lnTo>
                    <a:pt x="0" y="53340"/>
                  </a:lnTo>
                  <a:lnTo>
                    <a:pt x="1270" y="49530"/>
                  </a:lnTo>
                  <a:lnTo>
                    <a:pt x="2539" y="43180"/>
                  </a:lnTo>
                  <a:lnTo>
                    <a:pt x="3809" y="38735"/>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965" name="object 965"/>
            <p:cNvSpPr/>
            <p:nvPr/>
          </p:nvSpPr>
          <p:spPr>
            <a:xfrm>
              <a:off x="6703059" y="4251960"/>
              <a:ext cx="2540" cy="31750"/>
            </a:xfrm>
            <a:custGeom>
              <a:avLst/>
              <a:gdLst/>
              <a:ahLst/>
              <a:cxnLst/>
              <a:rect l="l" t="t" r="r" b="b"/>
              <a:pathLst>
                <a:path w="2540" h="31750">
                  <a:moveTo>
                    <a:pt x="0" y="0"/>
                  </a:moveTo>
                  <a:lnTo>
                    <a:pt x="0" y="31750"/>
                  </a:lnTo>
                  <a:lnTo>
                    <a:pt x="2540" y="22859"/>
                  </a:lnTo>
                  <a:lnTo>
                    <a:pt x="2540" y="7619"/>
                  </a:lnTo>
                  <a:lnTo>
                    <a:pt x="0" y="0"/>
                  </a:lnTo>
                  <a:close/>
                </a:path>
              </a:pathLst>
            </a:custGeom>
            <a:solidFill>
              <a:srgbClr val="0D6BC0"/>
            </a:solidFill>
          </p:spPr>
          <p:txBody>
            <a:bodyPr wrap="square" lIns="0" tIns="0" rIns="0" bIns="0" rtlCol="0"/>
            <a:lstStyle/>
            <a:p>
              <a:endParaRPr/>
            </a:p>
          </p:txBody>
        </p:sp>
        <p:sp>
          <p:nvSpPr>
            <p:cNvPr id="966" name="object 966"/>
            <p:cNvSpPr/>
            <p:nvPr/>
          </p:nvSpPr>
          <p:spPr>
            <a:xfrm>
              <a:off x="6553199" y="4191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967" name="object 967"/>
            <p:cNvSpPr/>
            <p:nvPr/>
          </p:nvSpPr>
          <p:spPr>
            <a:xfrm>
              <a:off x="6845299" y="4229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968" name="object 968"/>
            <p:cNvSpPr/>
            <p:nvPr/>
          </p:nvSpPr>
          <p:spPr>
            <a:xfrm>
              <a:off x="6845299" y="4229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969" name="object 969"/>
          <p:cNvGrpSpPr/>
          <p:nvPr/>
        </p:nvGrpSpPr>
        <p:grpSpPr>
          <a:xfrm>
            <a:off x="8148728" y="3881528"/>
            <a:ext cx="377825" cy="161925"/>
            <a:chOff x="6624727" y="3881527"/>
            <a:chExt cx="377825" cy="161925"/>
          </a:xfrm>
        </p:grpSpPr>
        <p:sp>
          <p:nvSpPr>
            <p:cNvPr id="970" name="object 970"/>
            <p:cNvSpPr/>
            <p:nvPr/>
          </p:nvSpPr>
          <p:spPr>
            <a:xfrm>
              <a:off x="6629399" y="3939540"/>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971" name="object 971"/>
            <p:cNvSpPr/>
            <p:nvPr/>
          </p:nvSpPr>
          <p:spPr>
            <a:xfrm>
              <a:off x="6631939" y="39281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972" name="object 972"/>
            <p:cNvSpPr/>
            <p:nvPr/>
          </p:nvSpPr>
          <p:spPr>
            <a:xfrm>
              <a:off x="6635749" y="39217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973" name="object 973"/>
            <p:cNvSpPr/>
            <p:nvPr/>
          </p:nvSpPr>
          <p:spPr>
            <a:xfrm>
              <a:off x="6639559" y="39166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974" name="object 974"/>
            <p:cNvSpPr/>
            <p:nvPr/>
          </p:nvSpPr>
          <p:spPr>
            <a:xfrm>
              <a:off x="6642099" y="3910965"/>
              <a:ext cx="5080" cy="102235"/>
            </a:xfrm>
            <a:custGeom>
              <a:avLst/>
              <a:gdLst/>
              <a:ahLst/>
              <a:cxnLst/>
              <a:rect l="l" t="t" r="r" b="b"/>
              <a:pathLst>
                <a:path w="5079" h="102235">
                  <a:moveTo>
                    <a:pt x="5079" y="0"/>
                  </a:moveTo>
                  <a:lnTo>
                    <a:pt x="3809" y="635"/>
                  </a:lnTo>
                  <a:lnTo>
                    <a:pt x="0" y="8255"/>
                  </a:lnTo>
                  <a:lnTo>
                    <a:pt x="0" y="94615"/>
                  </a:lnTo>
                  <a:lnTo>
                    <a:pt x="3809" y="100965"/>
                  </a:lnTo>
                  <a:lnTo>
                    <a:pt x="5079" y="102235"/>
                  </a:lnTo>
                  <a:lnTo>
                    <a:pt x="5079" y="0"/>
                  </a:lnTo>
                  <a:close/>
                </a:path>
              </a:pathLst>
            </a:custGeom>
            <a:solidFill>
              <a:srgbClr val="063764"/>
            </a:solidFill>
          </p:spPr>
          <p:txBody>
            <a:bodyPr wrap="square" lIns="0" tIns="0" rIns="0" bIns="0" rtlCol="0"/>
            <a:lstStyle/>
            <a:p>
              <a:endParaRPr/>
            </a:p>
          </p:txBody>
        </p:sp>
        <p:sp>
          <p:nvSpPr>
            <p:cNvPr id="975" name="object 975"/>
            <p:cNvSpPr/>
            <p:nvPr/>
          </p:nvSpPr>
          <p:spPr>
            <a:xfrm>
              <a:off x="6645909" y="39090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976" name="object 976"/>
            <p:cNvSpPr/>
            <p:nvPr/>
          </p:nvSpPr>
          <p:spPr>
            <a:xfrm>
              <a:off x="6649707" y="3905249"/>
              <a:ext cx="5715" cy="115570"/>
            </a:xfrm>
            <a:custGeom>
              <a:avLst/>
              <a:gdLst/>
              <a:ahLst/>
              <a:cxnLst/>
              <a:rect l="l" t="t" r="r" b="b"/>
              <a:pathLst>
                <a:path w="5715" h="115570">
                  <a:moveTo>
                    <a:pt x="5092" y="0"/>
                  </a:moveTo>
                  <a:lnTo>
                    <a:pt x="3187" y="0"/>
                  </a:lnTo>
                  <a:lnTo>
                    <a:pt x="3187" y="3810"/>
                  </a:lnTo>
                  <a:lnTo>
                    <a:pt x="0" y="3810"/>
                  </a:lnTo>
                  <a:lnTo>
                    <a:pt x="0" y="110490"/>
                  </a:lnTo>
                  <a:lnTo>
                    <a:pt x="2540" y="110490"/>
                  </a:lnTo>
                  <a:lnTo>
                    <a:pt x="2540" y="115570"/>
                  </a:lnTo>
                  <a:lnTo>
                    <a:pt x="5092" y="115570"/>
                  </a:lnTo>
                  <a:lnTo>
                    <a:pt x="5092" y="110490"/>
                  </a:lnTo>
                  <a:lnTo>
                    <a:pt x="5092" y="3810"/>
                  </a:lnTo>
                  <a:lnTo>
                    <a:pt x="5092" y="0"/>
                  </a:lnTo>
                  <a:close/>
                </a:path>
              </a:pathLst>
            </a:custGeom>
            <a:solidFill>
              <a:srgbClr val="073A69"/>
            </a:solidFill>
          </p:spPr>
          <p:txBody>
            <a:bodyPr wrap="square" lIns="0" tIns="0" rIns="0" bIns="0" rtlCol="0"/>
            <a:lstStyle/>
            <a:p>
              <a:endParaRPr/>
            </a:p>
          </p:txBody>
        </p:sp>
        <p:sp>
          <p:nvSpPr>
            <p:cNvPr id="977" name="object 977"/>
            <p:cNvSpPr/>
            <p:nvPr/>
          </p:nvSpPr>
          <p:spPr>
            <a:xfrm>
              <a:off x="6653517" y="3902709"/>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978" name="object 978"/>
            <p:cNvSpPr/>
            <p:nvPr/>
          </p:nvSpPr>
          <p:spPr>
            <a:xfrm>
              <a:off x="6657339" y="38989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979" name="object 979"/>
            <p:cNvSpPr/>
            <p:nvPr/>
          </p:nvSpPr>
          <p:spPr>
            <a:xfrm>
              <a:off x="6661149" y="3896614"/>
              <a:ext cx="3810" cy="132080"/>
            </a:xfrm>
            <a:custGeom>
              <a:avLst/>
              <a:gdLst/>
              <a:ahLst/>
              <a:cxnLst/>
              <a:rect l="l" t="t" r="r" b="b"/>
              <a:pathLst>
                <a:path w="3809" h="132079">
                  <a:moveTo>
                    <a:pt x="3809" y="0"/>
                  </a:moveTo>
                  <a:lnTo>
                    <a:pt x="0" y="2285"/>
                  </a:lnTo>
                  <a:lnTo>
                    <a:pt x="0" y="129285"/>
                  </a:lnTo>
                  <a:lnTo>
                    <a:pt x="3809" y="131571"/>
                  </a:lnTo>
                  <a:lnTo>
                    <a:pt x="3809" y="0"/>
                  </a:lnTo>
                  <a:close/>
                </a:path>
              </a:pathLst>
            </a:custGeom>
            <a:solidFill>
              <a:srgbClr val="073E71"/>
            </a:solidFill>
          </p:spPr>
          <p:txBody>
            <a:bodyPr wrap="square" lIns="0" tIns="0" rIns="0" bIns="0" rtlCol="0"/>
            <a:lstStyle/>
            <a:p>
              <a:endParaRPr/>
            </a:p>
          </p:txBody>
        </p:sp>
        <p:sp>
          <p:nvSpPr>
            <p:cNvPr id="980" name="object 980"/>
            <p:cNvSpPr/>
            <p:nvPr/>
          </p:nvSpPr>
          <p:spPr>
            <a:xfrm>
              <a:off x="6664959" y="38950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981" name="object 981"/>
            <p:cNvSpPr/>
            <p:nvPr/>
          </p:nvSpPr>
          <p:spPr>
            <a:xfrm>
              <a:off x="6668769" y="38933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982" name="object 982"/>
            <p:cNvSpPr/>
            <p:nvPr/>
          </p:nvSpPr>
          <p:spPr>
            <a:xfrm>
              <a:off x="6672579" y="3892550"/>
              <a:ext cx="3810" cy="140970"/>
            </a:xfrm>
            <a:custGeom>
              <a:avLst/>
              <a:gdLst/>
              <a:ahLst/>
              <a:cxnLst/>
              <a:rect l="l" t="t" r="r" b="b"/>
              <a:pathLst>
                <a:path w="3809"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983" name="object 983"/>
            <p:cNvSpPr/>
            <p:nvPr/>
          </p:nvSpPr>
          <p:spPr>
            <a:xfrm>
              <a:off x="6676389" y="38905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984" name="object 984"/>
            <p:cNvSpPr/>
            <p:nvPr/>
          </p:nvSpPr>
          <p:spPr>
            <a:xfrm>
              <a:off x="6678917" y="3888739"/>
              <a:ext cx="5715" cy="147320"/>
            </a:xfrm>
            <a:custGeom>
              <a:avLst/>
              <a:gdLst/>
              <a:ahLst/>
              <a:cxnLst/>
              <a:rect l="l" t="t" r="r" b="b"/>
              <a:pathLst>
                <a:path w="5715" h="147320">
                  <a:moveTo>
                    <a:pt x="5092" y="0"/>
                  </a:moveTo>
                  <a:lnTo>
                    <a:pt x="3822" y="0"/>
                  </a:lnTo>
                  <a:lnTo>
                    <a:pt x="3822" y="1270"/>
                  </a:lnTo>
                  <a:lnTo>
                    <a:pt x="0" y="1270"/>
                  </a:lnTo>
                  <a:lnTo>
                    <a:pt x="0" y="147320"/>
                  </a:lnTo>
                  <a:lnTo>
                    <a:pt x="5092" y="147320"/>
                  </a:lnTo>
                  <a:lnTo>
                    <a:pt x="5092" y="1270"/>
                  </a:lnTo>
                  <a:lnTo>
                    <a:pt x="5092" y="0"/>
                  </a:lnTo>
                  <a:close/>
                </a:path>
              </a:pathLst>
            </a:custGeom>
            <a:solidFill>
              <a:srgbClr val="08457D"/>
            </a:solidFill>
          </p:spPr>
          <p:txBody>
            <a:bodyPr wrap="square" lIns="0" tIns="0" rIns="0" bIns="0" rtlCol="0"/>
            <a:lstStyle/>
            <a:p>
              <a:endParaRPr/>
            </a:p>
          </p:txBody>
        </p:sp>
        <p:sp>
          <p:nvSpPr>
            <p:cNvPr id="985" name="object 985"/>
            <p:cNvSpPr/>
            <p:nvPr/>
          </p:nvSpPr>
          <p:spPr>
            <a:xfrm>
              <a:off x="6682739" y="38868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986" name="object 986"/>
            <p:cNvSpPr/>
            <p:nvPr/>
          </p:nvSpPr>
          <p:spPr>
            <a:xfrm>
              <a:off x="6686549" y="38862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987" name="object 987"/>
            <p:cNvSpPr/>
            <p:nvPr/>
          </p:nvSpPr>
          <p:spPr>
            <a:xfrm>
              <a:off x="6690359" y="38862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988" name="object 988"/>
            <p:cNvSpPr/>
            <p:nvPr/>
          </p:nvSpPr>
          <p:spPr>
            <a:xfrm>
              <a:off x="6694169" y="38862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989" name="object 989"/>
            <p:cNvSpPr/>
            <p:nvPr/>
          </p:nvSpPr>
          <p:spPr>
            <a:xfrm>
              <a:off x="6697979" y="3886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990" name="object 990"/>
            <p:cNvSpPr/>
            <p:nvPr/>
          </p:nvSpPr>
          <p:spPr>
            <a:xfrm>
              <a:off x="6701789" y="3886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991" name="object 991"/>
            <p:cNvSpPr/>
            <p:nvPr/>
          </p:nvSpPr>
          <p:spPr>
            <a:xfrm>
              <a:off x="6705599" y="3886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992" name="object 992"/>
            <p:cNvSpPr/>
            <p:nvPr/>
          </p:nvSpPr>
          <p:spPr>
            <a:xfrm>
              <a:off x="6709409" y="3886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993" name="object 993"/>
            <p:cNvSpPr/>
            <p:nvPr/>
          </p:nvSpPr>
          <p:spPr>
            <a:xfrm>
              <a:off x="6711949" y="38862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994" name="object 994"/>
            <p:cNvSpPr/>
            <p:nvPr/>
          </p:nvSpPr>
          <p:spPr>
            <a:xfrm>
              <a:off x="6715759" y="38862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995" name="object 995"/>
            <p:cNvSpPr/>
            <p:nvPr/>
          </p:nvSpPr>
          <p:spPr>
            <a:xfrm>
              <a:off x="6719569" y="38862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996" name="object 996"/>
            <p:cNvSpPr/>
            <p:nvPr/>
          </p:nvSpPr>
          <p:spPr>
            <a:xfrm>
              <a:off x="6723379" y="38877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997" name="object 997"/>
            <p:cNvSpPr/>
            <p:nvPr/>
          </p:nvSpPr>
          <p:spPr>
            <a:xfrm>
              <a:off x="6727189" y="3890010"/>
              <a:ext cx="3810" cy="146050"/>
            </a:xfrm>
            <a:custGeom>
              <a:avLst/>
              <a:gdLst/>
              <a:ahLst/>
              <a:cxnLst/>
              <a:rect l="l" t="t" r="r" b="b"/>
              <a:pathLst>
                <a:path w="3809" h="146050">
                  <a:moveTo>
                    <a:pt x="0" y="0"/>
                  </a:moveTo>
                  <a:lnTo>
                    <a:pt x="0" y="146050"/>
                  </a:lnTo>
                  <a:lnTo>
                    <a:pt x="3809" y="144780"/>
                  </a:lnTo>
                  <a:lnTo>
                    <a:pt x="3809" y="1269"/>
                  </a:lnTo>
                  <a:lnTo>
                    <a:pt x="0" y="0"/>
                  </a:lnTo>
                  <a:close/>
                </a:path>
              </a:pathLst>
            </a:custGeom>
            <a:solidFill>
              <a:srgbClr val="0B579D"/>
            </a:solidFill>
          </p:spPr>
          <p:txBody>
            <a:bodyPr wrap="square" lIns="0" tIns="0" rIns="0" bIns="0" rtlCol="0"/>
            <a:lstStyle/>
            <a:p>
              <a:endParaRPr/>
            </a:p>
          </p:txBody>
        </p:sp>
        <p:sp>
          <p:nvSpPr>
            <p:cNvPr id="998" name="object 998"/>
            <p:cNvSpPr/>
            <p:nvPr/>
          </p:nvSpPr>
          <p:spPr>
            <a:xfrm>
              <a:off x="6730999" y="38912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999" name="object 999"/>
            <p:cNvSpPr/>
            <p:nvPr/>
          </p:nvSpPr>
          <p:spPr>
            <a:xfrm>
              <a:off x="6734809" y="38925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1000" name="object 1000"/>
            <p:cNvSpPr/>
            <p:nvPr/>
          </p:nvSpPr>
          <p:spPr>
            <a:xfrm>
              <a:off x="6738620" y="3893819"/>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1001" name="object 1001"/>
            <p:cNvSpPr/>
            <p:nvPr/>
          </p:nvSpPr>
          <p:spPr>
            <a:xfrm>
              <a:off x="6741159" y="3895090"/>
              <a:ext cx="5080" cy="143510"/>
            </a:xfrm>
            <a:custGeom>
              <a:avLst/>
              <a:gdLst/>
              <a:ahLst/>
              <a:cxnLst/>
              <a:rect l="l" t="t" r="r" b="b"/>
              <a:pathLst>
                <a:path w="5079" h="143510">
                  <a:moveTo>
                    <a:pt x="0" y="143510"/>
                  </a:moveTo>
                  <a:lnTo>
                    <a:pt x="5080" y="143510"/>
                  </a:lnTo>
                  <a:lnTo>
                    <a:pt x="5080" y="0"/>
                  </a:lnTo>
                  <a:lnTo>
                    <a:pt x="0" y="0"/>
                  </a:lnTo>
                  <a:lnTo>
                    <a:pt x="0" y="143510"/>
                  </a:lnTo>
                  <a:close/>
                </a:path>
              </a:pathLst>
            </a:custGeom>
            <a:solidFill>
              <a:srgbClr val="0B5DA7"/>
            </a:solidFill>
          </p:spPr>
          <p:txBody>
            <a:bodyPr wrap="square" lIns="0" tIns="0" rIns="0" bIns="0" rtlCol="0"/>
            <a:lstStyle/>
            <a:p>
              <a:endParaRPr/>
            </a:p>
          </p:txBody>
        </p:sp>
        <p:sp>
          <p:nvSpPr>
            <p:cNvPr id="1002" name="object 1002"/>
            <p:cNvSpPr/>
            <p:nvPr/>
          </p:nvSpPr>
          <p:spPr>
            <a:xfrm>
              <a:off x="6746240" y="38976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1003" name="object 1003"/>
            <p:cNvSpPr/>
            <p:nvPr/>
          </p:nvSpPr>
          <p:spPr>
            <a:xfrm>
              <a:off x="6748779" y="38999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004" name="object 1004"/>
            <p:cNvSpPr/>
            <p:nvPr/>
          </p:nvSpPr>
          <p:spPr>
            <a:xfrm>
              <a:off x="6752590" y="39027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005" name="object 1005"/>
            <p:cNvSpPr/>
            <p:nvPr/>
          </p:nvSpPr>
          <p:spPr>
            <a:xfrm>
              <a:off x="6756400" y="3906519"/>
              <a:ext cx="3810" cy="113030"/>
            </a:xfrm>
            <a:custGeom>
              <a:avLst/>
              <a:gdLst/>
              <a:ahLst/>
              <a:cxnLst/>
              <a:rect l="l" t="t" r="r" b="b"/>
              <a:pathLst>
                <a:path w="3809" h="113029">
                  <a:moveTo>
                    <a:pt x="3810" y="2540"/>
                  </a:moveTo>
                  <a:lnTo>
                    <a:pt x="1270" y="2540"/>
                  </a:lnTo>
                  <a:lnTo>
                    <a:pt x="1270"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1006" name="object 1006"/>
            <p:cNvSpPr/>
            <p:nvPr/>
          </p:nvSpPr>
          <p:spPr>
            <a:xfrm>
              <a:off x="6760209" y="3909695"/>
              <a:ext cx="3810" cy="106045"/>
            </a:xfrm>
            <a:custGeom>
              <a:avLst/>
              <a:gdLst/>
              <a:ahLst/>
              <a:cxnLst/>
              <a:rect l="l" t="t" r="r" b="b"/>
              <a:pathLst>
                <a:path w="3809" h="106045">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1007" name="object 1007"/>
            <p:cNvSpPr/>
            <p:nvPr/>
          </p:nvSpPr>
          <p:spPr>
            <a:xfrm>
              <a:off x="6764019" y="39116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1008" name="object 1008"/>
            <p:cNvSpPr/>
            <p:nvPr/>
          </p:nvSpPr>
          <p:spPr>
            <a:xfrm>
              <a:off x="6767829" y="39173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1009" name="object 1009"/>
            <p:cNvSpPr/>
            <p:nvPr/>
          </p:nvSpPr>
          <p:spPr>
            <a:xfrm>
              <a:off x="6771639" y="3924300"/>
              <a:ext cx="3810" cy="74930"/>
            </a:xfrm>
            <a:custGeom>
              <a:avLst/>
              <a:gdLst/>
              <a:ahLst/>
              <a:cxnLst/>
              <a:rect l="l" t="t" r="r" b="b"/>
              <a:pathLst>
                <a:path w="3809" h="74929">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1010" name="object 1010"/>
            <p:cNvSpPr/>
            <p:nvPr/>
          </p:nvSpPr>
          <p:spPr>
            <a:xfrm>
              <a:off x="6775449" y="39319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1011" name="object 1011"/>
            <p:cNvSpPr/>
            <p:nvPr/>
          </p:nvSpPr>
          <p:spPr>
            <a:xfrm>
              <a:off x="6777989" y="39395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012" name="object 1012"/>
            <p:cNvSpPr/>
            <p:nvPr/>
          </p:nvSpPr>
          <p:spPr>
            <a:xfrm>
              <a:off x="6628129" y="38862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013" name="object 1013"/>
            <p:cNvSpPr/>
            <p:nvPr/>
          </p:nvSpPr>
          <p:spPr>
            <a:xfrm>
              <a:off x="6921499" y="3924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014" name="object 1014"/>
            <p:cNvSpPr/>
            <p:nvPr/>
          </p:nvSpPr>
          <p:spPr>
            <a:xfrm>
              <a:off x="6921499" y="3924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015" name="object 1015"/>
          <p:cNvGrpSpPr/>
          <p:nvPr/>
        </p:nvGrpSpPr>
        <p:grpSpPr>
          <a:xfrm>
            <a:off x="8148728" y="4262528"/>
            <a:ext cx="377825" cy="161925"/>
            <a:chOff x="6624727" y="4262527"/>
            <a:chExt cx="377825" cy="161925"/>
          </a:xfrm>
        </p:grpSpPr>
        <p:sp>
          <p:nvSpPr>
            <p:cNvPr id="1016" name="object 1016"/>
            <p:cNvSpPr/>
            <p:nvPr/>
          </p:nvSpPr>
          <p:spPr>
            <a:xfrm>
              <a:off x="6629399" y="4320540"/>
              <a:ext cx="2540" cy="46990"/>
            </a:xfrm>
            <a:custGeom>
              <a:avLst/>
              <a:gdLst/>
              <a:ahLst/>
              <a:cxnLst/>
              <a:rect l="l" t="t" r="r" b="b"/>
              <a:pathLst>
                <a:path w="2540" h="46989">
                  <a:moveTo>
                    <a:pt x="2540" y="0"/>
                  </a:moveTo>
                  <a:lnTo>
                    <a:pt x="0" y="7620"/>
                  </a:lnTo>
                  <a:lnTo>
                    <a:pt x="0" y="39370"/>
                  </a:lnTo>
                  <a:lnTo>
                    <a:pt x="2540" y="46990"/>
                  </a:lnTo>
                  <a:lnTo>
                    <a:pt x="2540" y="0"/>
                  </a:lnTo>
                  <a:close/>
                </a:path>
              </a:pathLst>
            </a:custGeom>
            <a:solidFill>
              <a:srgbClr val="06335B"/>
            </a:solidFill>
          </p:spPr>
          <p:txBody>
            <a:bodyPr wrap="square" lIns="0" tIns="0" rIns="0" bIns="0" rtlCol="0"/>
            <a:lstStyle/>
            <a:p>
              <a:endParaRPr/>
            </a:p>
          </p:txBody>
        </p:sp>
        <p:sp>
          <p:nvSpPr>
            <p:cNvPr id="1017" name="object 1017"/>
            <p:cNvSpPr/>
            <p:nvPr/>
          </p:nvSpPr>
          <p:spPr>
            <a:xfrm>
              <a:off x="6631939" y="4311015"/>
              <a:ext cx="3810" cy="66040"/>
            </a:xfrm>
            <a:custGeom>
              <a:avLst/>
              <a:gdLst/>
              <a:ahLst/>
              <a:cxnLst/>
              <a:rect l="l" t="t" r="r" b="b"/>
              <a:pathLst>
                <a:path w="3809" h="66039">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1018" name="object 1018"/>
            <p:cNvSpPr/>
            <p:nvPr/>
          </p:nvSpPr>
          <p:spPr>
            <a:xfrm>
              <a:off x="6635749" y="43040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1019" name="object 1019"/>
            <p:cNvSpPr/>
            <p:nvPr/>
          </p:nvSpPr>
          <p:spPr>
            <a:xfrm>
              <a:off x="6638289" y="4300220"/>
              <a:ext cx="3810" cy="87630"/>
            </a:xfrm>
            <a:custGeom>
              <a:avLst/>
              <a:gdLst/>
              <a:ahLst/>
              <a:cxnLst/>
              <a:rect l="l" t="t" r="r" b="b"/>
              <a:pathLst>
                <a:path w="3809" h="87629">
                  <a:moveTo>
                    <a:pt x="3809" y="0"/>
                  </a:moveTo>
                  <a:lnTo>
                    <a:pt x="0" y="5714"/>
                  </a:lnTo>
                  <a:lnTo>
                    <a:pt x="0" y="81915"/>
                  </a:lnTo>
                  <a:lnTo>
                    <a:pt x="3809" y="87629"/>
                  </a:lnTo>
                  <a:lnTo>
                    <a:pt x="3809" y="0"/>
                  </a:lnTo>
                  <a:close/>
                </a:path>
              </a:pathLst>
            </a:custGeom>
            <a:solidFill>
              <a:srgbClr val="063662"/>
            </a:solidFill>
          </p:spPr>
          <p:txBody>
            <a:bodyPr wrap="square" lIns="0" tIns="0" rIns="0" bIns="0" rtlCol="0"/>
            <a:lstStyle/>
            <a:p>
              <a:endParaRPr/>
            </a:p>
          </p:txBody>
        </p:sp>
        <p:sp>
          <p:nvSpPr>
            <p:cNvPr id="1020" name="object 1020"/>
            <p:cNvSpPr/>
            <p:nvPr/>
          </p:nvSpPr>
          <p:spPr>
            <a:xfrm>
              <a:off x="6642099" y="4293870"/>
              <a:ext cx="5080" cy="100330"/>
            </a:xfrm>
            <a:custGeom>
              <a:avLst/>
              <a:gdLst/>
              <a:ahLst/>
              <a:cxnLst/>
              <a:rect l="l" t="t" r="r" b="b"/>
              <a:pathLst>
                <a:path w="5079" h="100329">
                  <a:moveTo>
                    <a:pt x="5079" y="0"/>
                  </a:moveTo>
                  <a:lnTo>
                    <a:pt x="3809" y="1270"/>
                  </a:lnTo>
                  <a:lnTo>
                    <a:pt x="0" y="6350"/>
                  </a:lnTo>
                  <a:lnTo>
                    <a:pt x="0" y="9398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1021" name="object 1021"/>
            <p:cNvSpPr/>
            <p:nvPr/>
          </p:nvSpPr>
          <p:spPr>
            <a:xfrm>
              <a:off x="6645909" y="4291330"/>
              <a:ext cx="3810" cy="105410"/>
            </a:xfrm>
            <a:custGeom>
              <a:avLst/>
              <a:gdLst/>
              <a:ahLst/>
              <a:cxnLst/>
              <a:rect l="l" t="t" r="r" b="b"/>
              <a:pathLst>
                <a:path w="3809"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1022" name="object 1022"/>
            <p:cNvSpPr/>
            <p:nvPr/>
          </p:nvSpPr>
          <p:spPr>
            <a:xfrm>
              <a:off x="6649719" y="4287520"/>
              <a:ext cx="3810" cy="113030"/>
            </a:xfrm>
            <a:custGeom>
              <a:avLst/>
              <a:gdLst/>
              <a:ahLst/>
              <a:cxnLst/>
              <a:rect l="l" t="t" r="r" b="b"/>
              <a:pathLst>
                <a:path w="3809" h="113029">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1023" name="object 1023"/>
            <p:cNvSpPr/>
            <p:nvPr/>
          </p:nvSpPr>
          <p:spPr>
            <a:xfrm>
              <a:off x="6653517" y="42837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1024" name="object 1024"/>
            <p:cNvSpPr/>
            <p:nvPr/>
          </p:nvSpPr>
          <p:spPr>
            <a:xfrm>
              <a:off x="6657339" y="42799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025" name="object 1025"/>
            <p:cNvSpPr/>
            <p:nvPr/>
          </p:nvSpPr>
          <p:spPr>
            <a:xfrm>
              <a:off x="6661149" y="4277614"/>
              <a:ext cx="3810" cy="132715"/>
            </a:xfrm>
            <a:custGeom>
              <a:avLst/>
              <a:gdLst/>
              <a:ahLst/>
              <a:cxnLst/>
              <a:rect l="l" t="t" r="r" b="b"/>
              <a:pathLst>
                <a:path w="3809" h="132714">
                  <a:moveTo>
                    <a:pt x="3809" y="0"/>
                  </a:moveTo>
                  <a:lnTo>
                    <a:pt x="0" y="2285"/>
                  </a:lnTo>
                  <a:lnTo>
                    <a:pt x="0" y="129285"/>
                  </a:lnTo>
                  <a:lnTo>
                    <a:pt x="3809" y="132333"/>
                  </a:lnTo>
                  <a:lnTo>
                    <a:pt x="3809" y="0"/>
                  </a:lnTo>
                  <a:close/>
                </a:path>
              </a:pathLst>
            </a:custGeom>
            <a:solidFill>
              <a:srgbClr val="073E71"/>
            </a:solidFill>
          </p:spPr>
          <p:txBody>
            <a:bodyPr wrap="square" lIns="0" tIns="0" rIns="0" bIns="0" rtlCol="0"/>
            <a:lstStyle/>
            <a:p>
              <a:endParaRPr/>
            </a:p>
          </p:txBody>
        </p:sp>
        <p:sp>
          <p:nvSpPr>
            <p:cNvPr id="1026" name="object 1026"/>
            <p:cNvSpPr/>
            <p:nvPr/>
          </p:nvSpPr>
          <p:spPr>
            <a:xfrm>
              <a:off x="6664959" y="42760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1027" name="object 1027"/>
            <p:cNvSpPr/>
            <p:nvPr/>
          </p:nvSpPr>
          <p:spPr>
            <a:xfrm>
              <a:off x="6668769" y="42743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1028" name="object 1028"/>
            <p:cNvSpPr/>
            <p:nvPr/>
          </p:nvSpPr>
          <p:spPr>
            <a:xfrm>
              <a:off x="6671309" y="4273550"/>
              <a:ext cx="5080" cy="140970"/>
            </a:xfrm>
            <a:custGeom>
              <a:avLst/>
              <a:gdLst/>
              <a:ahLst/>
              <a:cxnLst/>
              <a:rect l="l" t="t" r="r" b="b"/>
              <a:pathLst>
                <a:path w="5079" h="140970">
                  <a:moveTo>
                    <a:pt x="0" y="140970"/>
                  </a:moveTo>
                  <a:lnTo>
                    <a:pt x="5080" y="140970"/>
                  </a:lnTo>
                  <a:lnTo>
                    <a:pt x="5080" y="0"/>
                  </a:lnTo>
                  <a:lnTo>
                    <a:pt x="0" y="0"/>
                  </a:lnTo>
                  <a:lnTo>
                    <a:pt x="0" y="140970"/>
                  </a:lnTo>
                  <a:close/>
                </a:path>
              </a:pathLst>
            </a:custGeom>
            <a:solidFill>
              <a:srgbClr val="084278"/>
            </a:solidFill>
          </p:spPr>
          <p:txBody>
            <a:bodyPr wrap="square" lIns="0" tIns="0" rIns="0" bIns="0" rtlCol="0"/>
            <a:lstStyle/>
            <a:p>
              <a:endParaRPr/>
            </a:p>
          </p:txBody>
        </p:sp>
        <p:sp>
          <p:nvSpPr>
            <p:cNvPr id="1029" name="object 1029"/>
            <p:cNvSpPr/>
            <p:nvPr/>
          </p:nvSpPr>
          <p:spPr>
            <a:xfrm>
              <a:off x="6675119" y="42715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1030" name="object 1030"/>
            <p:cNvSpPr/>
            <p:nvPr/>
          </p:nvSpPr>
          <p:spPr>
            <a:xfrm>
              <a:off x="6678929" y="42710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1031" name="object 1031"/>
            <p:cNvSpPr/>
            <p:nvPr/>
          </p:nvSpPr>
          <p:spPr>
            <a:xfrm>
              <a:off x="6682739" y="4270163"/>
              <a:ext cx="3810" cy="147955"/>
            </a:xfrm>
            <a:custGeom>
              <a:avLst/>
              <a:gdLst/>
              <a:ahLst/>
              <a:cxnLst/>
              <a:rect l="l" t="t" r="r" b="b"/>
              <a:pathLst>
                <a:path w="3809" h="147954">
                  <a:moveTo>
                    <a:pt x="3809" y="0"/>
                  </a:moveTo>
                  <a:lnTo>
                    <a:pt x="0" y="634"/>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1032" name="object 1032"/>
            <p:cNvSpPr/>
            <p:nvPr/>
          </p:nvSpPr>
          <p:spPr>
            <a:xfrm>
              <a:off x="6686549" y="4269316"/>
              <a:ext cx="3810" cy="149225"/>
            </a:xfrm>
            <a:custGeom>
              <a:avLst/>
              <a:gdLst/>
              <a:ahLst/>
              <a:cxnLst/>
              <a:rect l="l" t="t" r="r" b="b"/>
              <a:pathLst>
                <a:path w="3809" h="149225">
                  <a:moveTo>
                    <a:pt x="3809" y="0"/>
                  </a:moveTo>
                  <a:lnTo>
                    <a:pt x="2540" y="423"/>
                  </a:lnTo>
                  <a:lnTo>
                    <a:pt x="0" y="846"/>
                  </a:lnTo>
                  <a:lnTo>
                    <a:pt x="0" y="148589"/>
                  </a:lnTo>
                  <a:lnTo>
                    <a:pt x="3809" y="149224"/>
                  </a:lnTo>
                  <a:lnTo>
                    <a:pt x="3809" y="0"/>
                  </a:lnTo>
                  <a:close/>
                </a:path>
              </a:pathLst>
            </a:custGeom>
            <a:solidFill>
              <a:srgbClr val="084882"/>
            </a:solidFill>
          </p:spPr>
          <p:txBody>
            <a:bodyPr wrap="square" lIns="0" tIns="0" rIns="0" bIns="0" rtlCol="0"/>
            <a:lstStyle/>
            <a:p>
              <a:endParaRPr/>
            </a:p>
          </p:txBody>
        </p:sp>
        <p:sp>
          <p:nvSpPr>
            <p:cNvPr id="1033" name="object 1033"/>
            <p:cNvSpPr/>
            <p:nvPr/>
          </p:nvSpPr>
          <p:spPr>
            <a:xfrm>
              <a:off x="6690359" y="4268046"/>
              <a:ext cx="3810" cy="151130"/>
            </a:xfrm>
            <a:custGeom>
              <a:avLst/>
              <a:gdLst/>
              <a:ahLst/>
              <a:cxnLst/>
              <a:rect l="l" t="t" r="r" b="b"/>
              <a:pathLst>
                <a:path w="3809" h="151129">
                  <a:moveTo>
                    <a:pt x="3810" y="0"/>
                  </a:moveTo>
                  <a:lnTo>
                    <a:pt x="0" y="1270"/>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1034" name="object 1034"/>
            <p:cNvSpPr/>
            <p:nvPr/>
          </p:nvSpPr>
          <p:spPr>
            <a:xfrm>
              <a:off x="6694169" y="42672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1035" name="object 1035"/>
            <p:cNvSpPr/>
            <p:nvPr/>
          </p:nvSpPr>
          <p:spPr>
            <a:xfrm>
              <a:off x="6697979" y="42672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1036" name="object 1036"/>
            <p:cNvSpPr/>
            <p:nvPr/>
          </p:nvSpPr>
          <p:spPr>
            <a:xfrm>
              <a:off x="6701789" y="4267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1037" name="object 1037"/>
            <p:cNvSpPr/>
            <p:nvPr/>
          </p:nvSpPr>
          <p:spPr>
            <a:xfrm>
              <a:off x="6705599" y="4267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1038" name="object 1038"/>
            <p:cNvSpPr/>
            <p:nvPr/>
          </p:nvSpPr>
          <p:spPr>
            <a:xfrm>
              <a:off x="6708139" y="4267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1039" name="object 1039"/>
            <p:cNvSpPr/>
            <p:nvPr/>
          </p:nvSpPr>
          <p:spPr>
            <a:xfrm>
              <a:off x="6711949" y="42672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1040" name="object 1040"/>
            <p:cNvSpPr/>
            <p:nvPr/>
          </p:nvSpPr>
          <p:spPr>
            <a:xfrm>
              <a:off x="6715759" y="4268046"/>
              <a:ext cx="3810" cy="151130"/>
            </a:xfrm>
            <a:custGeom>
              <a:avLst/>
              <a:gdLst/>
              <a:ahLst/>
              <a:cxnLst/>
              <a:rect l="l" t="t" r="r" b="b"/>
              <a:pathLst>
                <a:path w="3809" h="151129">
                  <a:moveTo>
                    <a:pt x="0" y="0"/>
                  </a:moveTo>
                  <a:lnTo>
                    <a:pt x="0" y="151130"/>
                  </a:lnTo>
                  <a:lnTo>
                    <a:pt x="3810" y="150495"/>
                  </a:lnTo>
                  <a:lnTo>
                    <a:pt x="3810" y="1270"/>
                  </a:lnTo>
                  <a:lnTo>
                    <a:pt x="0" y="0"/>
                  </a:lnTo>
                  <a:close/>
                </a:path>
              </a:pathLst>
            </a:custGeom>
            <a:solidFill>
              <a:srgbClr val="0A5396"/>
            </a:solidFill>
          </p:spPr>
          <p:txBody>
            <a:bodyPr wrap="square" lIns="0" tIns="0" rIns="0" bIns="0" rtlCol="0"/>
            <a:lstStyle/>
            <a:p>
              <a:endParaRPr/>
            </a:p>
          </p:txBody>
        </p:sp>
        <p:sp>
          <p:nvSpPr>
            <p:cNvPr id="1041" name="object 1041"/>
            <p:cNvSpPr/>
            <p:nvPr/>
          </p:nvSpPr>
          <p:spPr>
            <a:xfrm>
              <a:off x="6719569" y="4269316"/>
              <a:ext cx="3810" cy="149225"/>
            </a:xfrm>
            <a:custGeom>
              <a:avLst/>
              <a:gdLst/>
              <a:ahLst/>
              <a:cxnLst/>
              <a:rect l="l" t="t" r="r" b="b"/>
              <a:pathLst>
                <a:path w="3809" h="149225">
                  <a:moveTo>
                    <a:pt x="0" y="0"/>
                  </a:moveTo>
                  <a:lnTo>
                    <a:pt x="0" y="149225"/>
                  </a:lnTo>
                  <a:lnTo>
                    <a:pt x="1270" y="149013"/>
                  </a:lnTo>
                  <a:lnTo>
                    <a:pt x="3809" y="148505"/>
                  </a:lnTo>
                  <a:lnTo>
                    <a:pt x="3809" y="931"/>
                  </a:lnTo>
                  <a:lnTo>
                    <a:pt x="1270" y="423"/>
                  </a:lnTo>
                  <a:lnTo>
                    <a:pt x="0" y="0"/>
                  </a:lnTo>
                  <a:close/>
                </a:path>
              </a:pathLst>
            </a:custGeom>
            <a:solidFill>
              <a:srgbClr val="0A5499"/>
            </a:solidFill>
          </p:spPr>
          <p:txBody>
            <a:bodyPr wrap="square" lIns="0" tIns="0" rIns="0" bIns="0" rtlCol="0"/>
            <a:lstStyle/>
            <a:p>
              <a:endParaRPr/>
            </a:p>
          </p:txBody>
        </p:sp>
        <p:sp>
          <p:nvSpPr>
            <p:cNvPr id="1042" name="object 1042"/>
            <p:cNvSpPr/>
            <p:nvPr/>
          </p:nvSpPr>
          <p:spPr>
            <a:xfrm>
              <a:off x="6723379" y="4270248"/>
              <a:ext cx="3810" cy="147955"/>
            </a:xfrm>
            <a:custGeom>
              <a:avLst/>
              <a:gdLst/>
              <a:ahLst/>
              <a:cxnLst/>
              <a:rect l="l" t="t" r="r" b="b"/>
              <a:pathLst>
                <a:path w="3809" h="147954">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1043" name="object 1043"/>
            <p:cNvSpPr/>
            <p:nvPr/>
          </p:nvSpPr>
          <p:spPr>
            <a:xfrm>
              <a:off x="6727189" y="4271010"/>
              <a:ext cx="3810" cy="146050"/>
            </a:xfrm>
            <a:custGeom>
              <a:avLst/>
              <a:gdLst/>
              <a:ahLst/>
              <a:cxnLst/>
              <a:rect l="l" t="t" r="r" b="b"/>
              <a:pathLst>
                <a:path w="3809" h="146050">
                  <a:moveTo>
                    <a:pt x="0" y="0"/>
                  </a:moveTo>
                  <a:lnTo>
                    <a:pt x="0" y="146050"/>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1044" name="object 1044"/>
            <p:cNvSpPr/>
            <p:nvPr/>
          </p:nvSpPr>
          <p:spPr>
            <a:xfrm>
              <a:off x="6730999" y="42722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045" name="object 1045"/>
            <p:cNvSpPr/>
            <p:nvPr/>
          </p:nvSpPr>
          <p:spPr>
            <a:xfrm>
              <a:off x="6734809" y="4273550"/>
              <a:ext cx="3810" cy="140970"/>
            </a:xfrm>
            <a:custGeom>
              <a:avLst/>
              <a:gdLst/>
              <a:ahLst/>
              <a:cxnLst/>
              <a:rect l="l" t="t" r="r" b="b"/>
              <a:pathLst>
                <a:path w="3809" h="140970">
                  <a:moveTo>
                    <a:pt x="0" y="0"/>
                  </a:moveTo>
                  <a:lnTo>
                    <a:pt x="0" y="140969"/>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1046" name="object 1046"/>
            <p:cNvSpPr/>
            <p:nvPr/>
          </p:nvSpPr>
          <p:spPr>
            <a:xfrm>
              <a:off x="6738620" y="4274820"/>
              <a:ext cx="3810" cy="138430"/>
            </a:xfrm>
            <a:custGeom>
              <a:avLst/>
              <a:gdLst/>
              <a:ahLst/>
              <a:cxnLst/>
              <a:rect l="l" t="t" r="r" b="b"/>
              <a:pathLst>
                <a:path w="3809" h="138429">
                  <a:moveTo>
                    <a:pt x="3810" y="1270"/>
                  </a:moveTo>
                  <a:lnTo>
                    <a:pt x="952" y="1270"/>
                  </a:lnTo>
                  <a:lnTo>
                    <a:pt x="952"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1047" name="object 1047"/>
            <p:cNvSpPr/>
            <p:nvPr/>
          </p:nvSpPr>
          <p:spPr>
            <a:xfrm>
              <a:off x="6741159" y="4276090"/>
              <a:ext cx="5080" cy="135890"/>
            </a:xfrm>
            <a:custGeom>
              <a:avLst/>
              <a:gdLst/>
              <a:ahLst/>
              <a:cxnLst/>
              <a:rect l="l" t="t" r="r" b="b"/>
              <a:pathLst>
                <a:path w="5079" h="135889">
                  <a:moveTo>
                    <a:pt x="0" y="0"/>
                  </a:moveTo>
                  <a:lnTo>
                    <a:pt x="0" y="135890"/>
                  </a:lnTo>
                  <a:lnTo>
                    <a:pt x="5080" y="131825"/>
                  </a:lnTo>
                  <a:lnTo>
                    <a:pt x="5080" y="3048"/>
                  </a:lnTo>
                  <a:lnTo>
                    <a:pt x="0" y="0"/>
                  </a:lnTo>
                  <a:close/>
                </a:path>
              </a:pathLst>
            </a:custGeom>
            <a:solidFill>
              <a:srgbClr val="0B5DA7"/>
            </a:solidFill>
          </p:spPr>
          <p:txBody>
            <a:bodyPr wrap="square" lIns="0" tIns="0" rIns="0" bIns="0" rtlCol="0"/>
            <a:lstStyle/>
            <a:p>
              <a:endParaRPr/>
            </a:p>
          </p:txBody>
        </p:sp>
        <p:sp>
          <p:nvSpPr>
            <p:cNvPr id="1048" name="object 1048"/>
            <p:cNvSpPr/>
            <p:nvPr/>
          </p:nvSpPr>
          <p:spPr>
            <a:xfrm>
              <a:off x="6744969" y="4278376"/>
              <a:ext cx="5080" cy="130810"/>
            </a:xfrm>
            <a:custGeom>
              <a:avLst/>
              <a:gdLst/>
              <a:ahLst/>
              <a:cxnLst/>
              <a:rect l="l" t="t" r="r" b="b"/>
              <a:pathLst>
                <a:path w="5079" h="130810">
                  <a:moveTo>
                    <a:pt x="0" y="0"/>
                  </a:moveTo>
                  <a:lnTo>
                    <a:pt x="0" y="130555"/>
                  </a:lnTo>
                  <a:lnTo>
                    <a:pt x="2539" y="128524"/>
                  </a:lnTo>
                  <a:lnTo>
                    <a:pt x="5079" y="126999"/>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1049" name="object 1049"/>
            <p:cNvSpPr/>
            <p:nvPr/>
          </p:nvSpPr>
          <p:spPr>
            <a:xfrm>
              <a:off x="6748779" y="42809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050" name="object 1050"/>
            <p:cNvSpPr/>
            <p:nvPr/>
          </p:nvSpPr>
          <p:spPr>
            <a:xfrm>
              <a:off x="6752590" y="42837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051" name="object 1051"/>
            <p:cNvSpPr/>
            <p:nvPr/>
          </p:nvSpPr>
          <p:spPr>
            <a:xfrm>
              <a:off x="6756399" y="4287520"/>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1052" name="object 1052"/>
            <p:cNvSpPr/>
            <p:nvPr/>
          </p:nvSpPr>
          <p:spPr>
            <a:xfrm>
              <a:off x="6760209" y="4291330"/>
              <a:ext cx="3810" cy="105410"/>
            </a:xfrm>
            <a:custGeom>
              <a:avLst/>
              <a:gdLst/>
              <a:ahLst/>
              <a:cxnLst/>
              <a:rect l="l" t="t" r="r" b="b"/>
              <a:pathLst>
                <a:path w="3809" h="105410">
                  <a:moveTo>
                    <a:pt x="0" y="0"/>
                  </a:moveTo>
                  <a:lnTo>
                    <a:pt x="0" y="105410"/>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1053" name="object 1053"/>
            <p:cNvSpPr/>
            <p:nvPr/>
          </p:nvSpPr>
          <p:spPr>
            <a:xfrm>
              <a:off x="6764019" y="4295140"/>
              <a:ext cx="3810" cy="125730"/>
            </a:xfrm>
            <a:custGeom>
              <a:avLst/>
              <a:gdLst/>
              <a:ahLst/>
              <a:cxnLst/>
              <a:rect l="l" t="t" r="r" b="b"/>
              <a:pathLst>
                <a:path w="3809" h="125729">
                  <a:moveTo>
                    <a:pt x="0" y="125729"/>
                  </a:moveTo>
                  <a:lnTo>
                    <a:pt x="3809" y="125729"/>
                  </a:lnTo>
                  <a:lnTo>
                    <a:pt x="3809" y="0"/>
                  </a:lnTo>
                  <a:lnTo>
                    <a:pt x="0" y="0"/>
                  </a:lnTo>
                  <a:lnTo>
                    <a:pt x="0" y="125729"/>
                  </a:lnTo>
                  <a:close/>
                </a:path>
              </a:pathLst>
            </a:custGeom>
            <a:solidFill>
              <a:srgbClr val="0C66B6"/>
            </a:solidFill>
          </p:spPr>
          <p:txBody>
            <a:bodyPr wrap="square" lIns="0" tIns="0" rIns="0" bIns="0" rtlCol="0"/>
            <a:lstStyle/>
            <a:p>
              <a:endParaRPr/>
            </a:p>
          </p:txBody>
        </p:sp>
        <p:sp>
          <p:nvSpPr>
            <p:cNvPr id="1054" name="object 1054"/>
            <p:cNvSpPr/>
            <p:nvPr/>
          </p:nvSpPr>
          <p:spPr>
            <a:xfrm>
              <a:off x="6767829" y="4298950"/>
              <a:ext cx="3810" cy="90170"/>
            </a:xfrm>
            <a:custGeom>
              <a:avLst/>
              <a:gdLst/>
              <a:ahLst/>
              <a:cxnLst/>
              <a:rect l="l" t="t" r="r" b="b"/>
              <a:pathLst>
                <a:path w="3809" h="90170">
                  <a:moveTo>
                    <a:pt x="0" y="0"/>
                  </a:moveTo>
                  <a:lnTo>
                    <a:pt x="0" y="90170"/>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1055" name="object 1055"/>
            <p:cNvSpPr/>
            <p:nvPr/>
          </p:nvSpPr>
          <p:spPr>
            <a:xfrm>
              <a:off x="6771639" y="4307840"/>
              <a:ext cx="3810" cy="72390"/>
            </a:xfrm>
            <a:custGeom>
              <a:avLst/>
              <a:gdLst/>
              <a:ahLst/>
              <a:cxnLst/>
              <a:rect l="l" t="t" r="r" b="b"/>
              <a:pathLst>
                <a:path w="3809" h="72389">
                  <a:moveTo>
                    <a:pt x="0" y="0"/>
                  </a:moveTo>
                  <a:lnTo>
                    <a:pt x="0" y="72390"/>
                  </a:lnTo>
                  <a:lnTo>
                    <a:pt x="3809" y="66040"/>
                  </a:lnTo>
                  <a:lnTo>
                    <a:pt x="3809" y="6350"/>
                  </a:lnTo>
                  <a:lnTo>
                    <a:pt x="0" y="0"/>
                  </a:lnTo>
                  <a:close/>
                </a:path>
              </a:pathLst>
            </a:custGeom>
            <a:solidFill>
              <a:srgbClr val="0D68BB"/>
            </a:solidFill>
          </p:spPr>
          <p:txBody>
            <a:bodyPr wrap="square" lIns="0" tIns="0" rIns="0" bIns="0" rtlCol="0"/>
            <a:lstStyle/>
            <a:p>
              <a:endParaRPr/>
            </a:p>
          </p:txBody>
        </p:sp>
        <p:sp>
          <p:nvSpPr>
            <p:cNvPr id="1056" name="object 1056"/>
            <p:cNvSpPr/>
            <p:nvPr/>
          </p:nvSpPr>
          <p:spPr>
            <a:xfrm>
              <a:off x="6775449" y="43141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1057" name="object 1057"/>
            <p:cNvSpPr/>
            <p:nvPr/>
          </p:nvSpPr>
          <p:spPr>
            <a:xfrm>
              <a:off x="6777989" y="4320540"/>
              <a:ext cx="3810" cy="46990"/>
            </a:xfrm>
            <a:custGeom>
              <a:avLst/>
              <a:gdLst/>
              <a:ahLst/>
              <a:cxnLst/>
              <a:rect l="l" t="t" r="r" b="b"/>
              <a:pathLst>
                <a:path w="3809" h="46989">
                  <a:moveTo>
                    <a:pt x="0" y="0"/>
                  </a:moveTo>
                  <a:lnTo>
                    <a:pt x="0" y="46990"/>
                  </a:lnTo>
                  <a:lnTo>
                    <a:pt x="1269" y="39370"/>
                  </a:lnTo>
                  <a:lnTo>
                    <a:pt x="3809" y="3175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058" name="object 1058"/>
            <p:cNvSpPr/>
            <p:nvPr/>
          </p:nvSpPr>
          <p:spPr>
            <a:xfrm>
              <a:off x="6628129" y="42672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059" name="object 1059"/>
            <p:cNvSpPr/>
            <p:nvPr/>
          </p:nvSpPr>
          <p:spPr>
            <a:xfrm>
              <a:off x="6921499" y="4305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060" name="object 1060"/>
            <p:cNvSpPr/>
            <p:nvPr/>
          </p:nvSpPr>
          <p:spPr>
            <a:xfrm>
              <a:off x="6921499" y="4305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061" name="object 1061"/>
          <p:cNvGrpSpPr/>
          <p:nvPr/>
        </p:nvGrpSpPr>
        <p:grpSpPr>
          <a:xfrm>
            <a:off x="8377328" y="4033928"/>
            <a:ext cx="377825" cy="161925"/>
            <a:chOff x="6853327" y="4033927"/>
            <a:chExt cx="377825" cy="161925"/>
          </a:xfrm>
        </p:grpSpPr>
        <p:sp>
          <p:nvSpPr>
            <p:cNvPr id="1062" name="object 1062"/>
            <p:cNvSpPr/>
            <p:nvPr/>
          </p:nvSpPr>
          <p:spPr>
            <a:xfrm>
              <a:off x="6857999" y="4091940"/>
              <a:ext cx="2540" cy="46990"/>
            </a:xfrm>
            <a:custGeom>
              <a:avLst/>
              <a:gdLst/>
              <a:ahLst/>
              <a:cxnLst/>
              <a:rect l="l" t="t" r="r" b="b"/>
              <a:pathLst>
                <a:path w="2540" h="46989">
                  <a:moveTo>
                    <a:pt x="2540" y="0"/>
                  </a:moveTo>
                  <a:lnTo>
                    <a:pt x="0" y="7620"/>
                  </a:lnTo>
                  <a:lnTo>
                    <a:pt x="0" y="39370"/>
                  </a:lnTo>
                  <a:lnTo>
                    <a:pt x="2540" y="46990"/>
                  </a:lnTo>
                  <a:lnTo>
                    <a:pt x="2540" y="0"/>
                  </a:lnTo>
                  <a:close/>
                </a:path>
              </a:pathLst>
            </a:custGeom>
            <a:solidFill>
              <a:srgbClr val="06335B"/>
            </a:solidFill>
          </p:spPr>
          <p:txBody>
            <a:bodyPr wrap="square" lIns="0" tIns="0" rIns="0" bIns="0" rtlCol="0"/>
            <a:lstStyle/>
            <a:p>
              <a:endParaRPr/>
            </a:p>
          </p:txBody>
        </p:sp>
        <p:sp>
          <p:nvSpPr>
            <p:cNvPr id="1063" name="object 1063"/>
            <p:cNvSpPr/>
            <p:nvPr/>
          </p:nvSpPr>
          <p:spPr>
            <a:xfrm>
              <a:off x="6860539" y="4082415"/>
              <a:ext cx="3810" cy="66040"/>
            </a:xfrm>
            <a:custGeom>
              <a:avLst/>
              <a:gdLst/>
              <a:ahLst/>
              <a:cxnLst/>
              <a:rect l="l" t="t" r="r" b="b"/>
              <a:pathLst>
                <a:path w="3809" h="66039">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1064" name="object 1064"/>
            <p:cNvSpPr/>
            <p:nvPr/>
          </p:nvSpPr>
          <p:spPr>
            <a:xfrm>
              <a:off x="6864349" y="40754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1065" name="object 1065"/>
            <p:cNvSpPr/>
            <p:nvPr/>
          </p:nvSpPr>
          <p:spPr>
            <a:xfrm>
              <a:off x="6866889" y="4071620"/>
              <a:ext cx="3810" cy="87630"/>
            </a:xfrm>
            <a:custGeom>
              <a:avLst/>
              <a:gdLst/>
              <a:ahLst/>
              <a:cxnLst/>
              <a:rect l="l" t="t" r="r" b="b"/>
              <a:pathLst>
                <a:path w="3809" h="87629">
                  <a:moveTo>
                    <a:pt x="3809" y="0"/>
                  </a:moveTo>
                  <a:lnTo>
                    <a:pt x="0" y="5714"/>
                  </a:lnTo>
                  <a:lnTo>
                    <a:pt x="0" y="81915"/>
                  </a:lnTo>
                  <a:lnTo>
                    <a:pt x="3809" y="87629"/>
                  </a:lnTo>
                  <a:lnTo>
                    <a:pt x="3809" y="0"/>
                  </a:lnTo>
                  <a:close/>
                </a:path>
              </a:pathLst>
            </a:custGeom>
            <a:solidFill>
              <a:srgbClr val="063662"/>
            </a:solidFill>
          </p:spPr>
          <p:txBody>
            <a:bodyPr wrap="square" lIns="0" tIns="0" rIns="0" bIns="0" rtlCol="0"/>
            <a:lstStyle/>
            <a:p>
              <a:endParaRPr/>
            </a:p>
          </p:txBody>
        </p:sp>
        <p:sp>
          <p:nvSpPr>
            <p:cNvPr id="1066" name="object 1066"/>
            <p:cNvSpPr/>
            <p:nvPr/>
          </p:nvSpPr>
          <p:spPr>
            <a:xfrm>
              <a:off x="6870699" y="4065270"/>
              <a:ext cx="5080" cy="100330"/>
            </a:xfrm>
            <a:custGeom>
              <a:avLst/>
              <a:gdLst/>
              <a:ahLst/>
              <a:cxnLst/>
              <a:rect l="l" t="t" r="r" b="b"/>
              <a:pathLst>
                <a:path w="5079" h="100329">
                  <a:moveTo>
                    <a:pt x="5079" y="0"/>
                  </a:moveTo>
                  <a:lnTo>
                    <a:pt x="3809" y="1270"/>
                  </a:lnTo>
                  <a:lnTo>
                    <a:pt x="0" y="6350"/>
                  </a:lnTo>
                  <a:lnTo>
                    <a:pt x="0" y="9398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1067" name="object 1067"/>
            <p:cNvSpPr/>
            <p:nvPr/>
          </p:nvSpPr>
          <p:spPr>
            <a:xfrm>
              <a:off x="6874509" y="4062730"/>
              <a:ext cx="3810" cy="105410"/>
            </a:xfrm>
            <a:custGeom>
              <a:avLst/>
              <a:gdLst/>
              <a:ahLst/>
              <a:cxnLst/>
              <a:rect l="l" t="t" r="r" b="b"/>
              <a:pathLst>
                <a:path w="3809"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1068" name="object 1068"/>
            <p:cNvSpPr/>
            <p:nvPr/>
          </p:nvSpPr>
          <p:spPr>
            <a:xfrm>
              <a:off x="6878319" y="4058920"/>
              <a:ext cx="3810" cy="113030"/>
            </a:xfrm>
            <a:custGeom>
              <a:avLst/>
              <a:gdLst/>
              <a:ahLst/>
              <a:cxnLst/>
              <a:rect l="l" t="t" r="r" b="b"/>
              <a:pathLst>
                <a:path w="3809" h="113029">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1069" name="object 1069"/>
            <p:cNvSpPr/>
            <p:nvPr/>
          </p:nvSpPr>
          <p:spPr>
            <a:xfrm>
              <a:off x="6882117" y="40551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1070" name="object 1070"/>
            <p:cNvSpPr/>
            <p:nvPr/>
          </p:nvSpPr>
          <p:spPr>
            <a:xfrm>
              <a:off x="6885939" y="40513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071" name="object 1071"/>
            <p:cNvSpPr/>
            <p:nvPr/>
          </p:nvSpPr>
          <p:spPr>
            <a:xfrm>
              <a:off x="6889749" y="4049014"/>
              <a:ext cx="3810" cy="132715"/>
            </a:xfrm>
            <a:custGeom>
              <a:avLst/>
              <a:gdLst/>
              <a:ahLst/>
              <a:cxnLst/>
              <a:rect l="l" t="t" r="r" b="b"/>
              <a:pathLst>
                <a:path w="3809" h="132714">
                  <a:moveTo>
                    <a:pt x="3809" y="0"/>
                  </a:moveTo>
                  <a:lnTo>
                    <a:pt x="0" y="2285"/>
                  </a:lnTo>
                  <a:lnTo>
                    <a:pt x="0" y="129285"/>
                  </a:lnTo>
                  <a:lnTo>
                    <a:pt x="3809" y="132333"/>
                  </a:lnTo>
                  <a:lnTo>
                    <a:pt x="3809" y="0"/>
                  </a:lnTo>
                  <a:close/>
                </a:path>
              </a:pathLst>
            </a:custGeom>
            <a:solidFill>
              <a:srgbClr val="073E71"/>
            </a:solidFill>
          </p:spPr>
          <p:txBody>
            <a:bodyPr wrap="square" lIns="0" tIns="0" rIns="0" bIns="0" rtlCol="0"/>
            <a:lstStyle/>
            <a:p>
              <a:endParaRPr/>
            </a:p>
          </p:txBody>
        </p:sp>
        <p:sp>
          <p:nvSpPr>
            <p:cNvPr id="1072" name="object 1072"/>
            <p:cNvSpPr/>
            <p:nvPr/>
          </p:nvSpPr>
          <p:spPr>
            <a:xfrm>
              <a:off x="6893559" y="40474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1073" name="object 1073"/>
            <p:cNvSpPr/>
            <p:nvPr/>
          </p:nvSpPr>
          <p:spPr>
            <a:xfrm>
              <a:off x="6897369" y="40457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1074" name="object 1074"/>
            <p:cNvSpPr/>
            <p:nvPr/>
          </p:nvSpPr>
          <p:spPr>
            <a:xfrm>
              <a:off x="6899909" y="4044950"/>
              <a:ext cx="5080" cy="140970"/>
            </a:xfrm>
            <a:custGeom>
              <a:avLst/>
              <a:gdLst/>
              <a:ahLst/>
              <a:cxnLst/>
              <a:rect l="l" t="t" r="r" b="b"/>
              <a:pathLst>
                <a:path w="5079" h="140970">
                  <a:moveTo>
                    <a:pt x="0" y="140970"/>
                  </a:moveTo>
                  <a:lnTo>
                    <a:pt x="5080" y="140970"/>
                  </a:lnTo>
                  <a:lnTo>
                    <a:pt x="5080" y="0"/>
                  </a:lnTo>
                  <a:lnTo>
                    <a:pt x="0" y="0"/>
                  </a:lnTo>
                  <a:lnTo>
                    <a:pt x="0" y="140970"/>
                  </a:lnTo>
                  <a:close/>
                </a:path>
              </a:pathLst>
            </a:custGeom>
            <a:solidFill>
              <a:srgbClr val="084278"/>
            </a:solidFill>
          </p:spPr>
          <p:txBody>
            <a:bodyPr wrap="square" lIns="0" tIns="0" rIns="0" bIns="0" rtlCol="0"/>
            <a:lstStyle/>
            <a:p>
              <a:endParaRPr/>
            </a:p>
          </p:txBody>
        </p:sp>
        <p:sp>
          <p:nvSpPr>
            <p:cNvPr id="1075" name="object 1075"/>
            <p:cNvSpPr/>
            <p:nvPr/>
          </p:nvSpPr>
          <p:spPr>
            <a:xfrm>
              <a:off x="6903719" y="40429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1076" name="object 1076"/>
            <p:cNvSpPr/>
            <p:nvPr/>
          </p:nvSpPr>
          <p:spPr>
            <a:xfrm>
              <a:off x="6907529" y="40424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1077" name="object 1077"/>
            <p:cNvSpPr/>
            <p:nvPr/>
          </p:nvSpPr>
          <p:spPr>
            <a:xfrm>
              <a:off x="6911339" y="4041563"/>
              <a:ext cx="3810" cy="147955"/>
            </a:xfrm>
            <a:custGeom>
              <a:avLst/>
              <a:gdLst/>
              <a:ahLst/>
              <a:cxnLst/>
              <a:rect l="l" t="t" r="r" b="b"/>
              <a:pathLst>
                <a:path w="3809" h="147954">
                  <a:moveTo>
                    <a:pt x="3809" y="0"/>
                  </a:moveTo>
                  <a:lnTo>
                    <a:pt x="0" y="634"/>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1078" name="object 1078"/>
            <p:cNvSpPr/>
            <p:nvPr/>
          </p:nvSpPr>
          <p:spPr>
            <a:xfrm>
              <a:off x="6915149" y="4040716"/>
              <a:ext cx="3810" cy="149225"/>
            </a:xfrm>
            <a:custGeom>
              <a:avLst/>
              <a:gdLst/>
              <a:ahLst/>
              <a:cxnLst/>
              <a:rect l="l" t="t" r="r" b="b"/>
              <a:pathLst>
                <a:path w="3809" h="149225">
                  <a:moveTo>
                    <a:pt x="3809" y="0"/>
                  </a:moveTo>
                  <a:lnTo>
                    <a:pt x="2540" y="423"/>
                  </a:lnTo>
                  <a:lnTo>
                    <a:pt x="0" y="846"/>
                  </a:lnTo>
                  <a:lnTo>
                    <a:pt x="0" y="148589"/>
                  </a:lnTo>
                  <a:lnTo>
                    <a:pt x="3809" y="149224"/>
                  </a:lnTo>
                  <a:lnTo>
                    <a:pt x="3809" y="0"/>
                  </a:lnTo>
                  <a:close/>
                </a:path>
              </a:pathLst>
            </a:custGeom>
            <a:solidFill>
              <a:srgbClr val="084882"/>
            </a:solidFill>
          </p:spPr>
          <p:txBody>
            <a:bodyPr wrap="square" lIns="0" tIns="0" rIns="0" bIns="0" rtlCol="0"/>
            <a:lstStyle/>
            <a:p>
              <a:endParaRPr/>
            </a:p>
          </p:txBody>
        </p:sp>
        <p:sp>
          <p:nvSpPr>
            <p:cNvPr id="1079" name="object 1079"/>
            <p:cNvSpPr/>
            <p:nvPr/>
          </p:nvSpPr>
          <p:spPr>
            <a:xfrm>
              <a:off x="6918959" y="4039446"/>
              <a:ext cx="3810" cy="151130"/>
            </a:xfrm>
            <a:custGeom>
              <a:avLst/>
              <a:gdLst/>
              <a:ahLst/>
              <a:cxnLst/>
              <a:rect l="l" t="t" r="r" b="b"/>
              <a:pathLst>
                <a:path w="3809" h="151129">
                  <a:moveTo>
                    <a:pt x="3810" y="0"/>
                  </a:moveTo>
                  <a:lnTo>
                    <a:pt x="0" y="1270"/>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1080" name="object 1080"/>
            <p:cNvSpPr/>
            <p:nvPr/>
          </p:nvSpPr>
          <p:spPr>
            <a:xfrm>
              <a:off x="6922769" y="40386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1081" name="object 1081"/>
            <p:cNvSpPr/>
            <p:nvPr/>
          </p:nvSpPr>
          <p:spPr>
            <a:xfrm>
              <a:off x="6926579" y="40386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1082" name="object 1082"/>
            <p:cNvSpPr/>
            <p:nvPr/>
          </p:nvSpPr>
          <p:spPr>
            <a:xfrm>
              <a:off x="6930389" y="40386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1083" name="object 1083"/>
            <p:cNvSpPr/>
            <p:nvPr/>
          </p:nvSpPr>
          <p:spPr>
            <a:xfrm>
              <a:off x="6934199" y="40386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1084" name="object 1084"/>
            <p:cNvSpPr/>
            <p:nvPr/>
          </p:nvSpPr>
          <p:spPr>
            <a:xfrm>
              <a:off x="6936739" y="40386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1085" name="object 1085"/>
            <p:cNvSpPr/>
            <p:nvPr/>
          </p:nvSpPr>
          <p:spPr>
            <a:xfrm>
              <a:off x="6940549" y="40386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1086" name="object 1086"/>
            <p:cNvSpPr/>
            <p:nvPr/>
          </p:nvSpPr>
          <p:spPr>
            <a:xfrm>
              <a:off x="6944359" y="4039446"/>
              <a:ext cx="3810" cy="151130"/>
            </a:xfrm>
            <a:custGeom>
              <a:avLst/>
              <a:gdLst/>
              <a:ahLst/>
              <a:cxnLst/>
              <a:rect l="l" t="t" r="r" b="b"/>
              <a:pathLst>
                <a:path w="3809" h="151129">
                  <a:moveTo>
                    <a:pt x="0" y="0"/>
                  </a:moveTo>
                  <a:lnTo>
                    <a:pt x="0" y="151130"/>
                  </a:lnTo>
                  <a:lnTo>
                    <a:pt x="3810" y="150495"/>
                  </a:lnTo>
                  <a:lnTo>
                    <a:pt x="3810" y="1270"/>
                  </a:lnTo>
                  <a:lnTo>
                    <a:pt x="0" y="0"/>
                  </a:lnTo>
                  <a:close/>
                </a:path>
              </a:pathLst>
            </a:custGeom>
            <a:solidFill>
              <a:srgbClr val="0A5396"/>
            </a:solidFill>
          </p:spPr>
          <p:txBody>
            <a:bodyPr wrap="square" lIns="0" tIns="0" rIns="0" bIns="0" rtlCol="0"/>
            <a:lstStyle/>
            <a:p>
              <a:endParaRPr/>
            </a:p>
          </p:txBody>
        </p:sp>
        <p:sp>
          <p:nvSpPr>
            <p:cNvPr id="1087" name="object 1087"/>
            <p:cNvSpPr/>
            <p:nvPr/>
          </p:nvSpPr>
          <p:spPr>
            <a:xfrm>
              <a:off x="6948169" y="4040716"/>
              <a:ext cx="3810" cy="149225"/>
            </a:xfrm>
            <a:custGeom>
              <a:avLst/>
              <a:gdLst/>
              <a:ahLst/>
              <a:cxnLst/>
              <a:rect l="l" t="t" r="r" b="b"/>
              <a:pathLst>
                <a:path w="3809" h="149225">
                  <a:moveTo>
                    <a:pt x="0" y="0"/>
                  </a:moveTo>
                  <a:lnTo>
                    <a:pt x="0" y="149225"/>
                  </a:lnTo>
                  <a:lnTo>
                    <a:pt x="1270" y="149013"/>
                  </a:lnTo>
                  <a:lnTo>
                    <a:pt x="3809" y="148505"/>
                  </a:lnTo>
                  <a:lnTo>
                    <a:pt x="3809" y="931"/>
                  </a:lnTo>
                  <a:lnTo>
                    <a:pt x="1270" y="423"/>
                  </a:lnTo>
                  <a:lnTo>
                    <a:pt x="0" y="0"/>
                  </a:lnTo>
                  <a:close/>
                </a:path>
              </a:pathLst>
            </a:custGeom>
            <a:solidFill>
              <a:srgbClr val="0A5499"/>
            </a:solidFill>
          </p:spPr>
          <p:txBody>
            <a:bodyPr wrap="square" lIns="0" tIns="0" rIns="0" bIns="0" rtlCol="0"/>
            <a:lstStyle/>
            <a:p>
              <a:endParaRPr/>
            </a:p>
          </p:txBody>
        </p:sp>
        <p:sp>
          <p:nvSpPr>
            <p:cNvPr id="1088" name="object 1088"/>
            <p:cNvSpPr/>
            <p:nvPr/>
          </p:nvSpPr>
          <p:spPr>
            <a:xfrm>
              <a:off x="6951979" y="4041648"/>
              <a:ext cx="3810" cy="147955"/>
            </a:xfrm>
            <a:custGeom>
              <a:avLst/>
              <a:gdLst/>
              <a:ahLst/>
              <a:cxnLst/>
              <a:rect l="l" t="t" r="r" b="b"/>
              <a:pathLst>
                <a:path w="3809" h="147954">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1089" name="object 1089"/>
            <p:cNvSpPr/>
            <p:nvPr/>
          </p:nvSpPr>
          <p:spPr>
            <a:xfrm>
              <a:off x="6955789" y="4042410"/>
              <a:ext cx="3810" cy="146050"/>
            </a:xfrm>
            <a:custGeom>
              <a:avLst/>
              <a:gdLst/>
              <a:ahLst/>
              <a:cxnLst/>
              <a:rect l="l" t="t" r="r" b="b"/>
              <a:pathLst>
                <a:path w="3809" h="146050">
                  <a:moveTo>
                    <a:pt x="0" y="0"/>
                  </a:moveTo>
                  <a:lnTo>
                    <a:pt x="0" y="146050"/>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1090" name="object 1090"/>
            <p:cNvSpPr/>
            <p:nvPr/>
          </p:nvSpPr>
          <p:spPr>
            <a:xfrm>
              <a:off x="6959599" y="40436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091" name="object 1091"/>
            <p:cNvSpPr/>
            <p:nvPr/>
          </p:nvSpPr>
          <p:spPr>
            <a:xfrm>
              <a:off x="6963409" y="4044950"/>
              <a:ext cx="3810" cy="140970"/>
            </a:xfrm>
            <a:custGeom>
              <a:avLst/>
              <a:gdLst/>
              <a:ahLst/>
              <a:cxnLst/>
              <a:rect l="l" t="t" r="r" b="b"/>
              <a:pathLst>
                <a:path w="3809" h="140970">
                  <a:moveTo>
                    <a:pt x="0" y="0"/>
                  </a:moveTo>
                  <a:lnTo>
                    <a:pt x="0" y="140969"/>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1092" name="object 1092"/>
            <p:cNvSpPr/>
            <p:nvPr/>
          </p:nvSpPr>
          <p:spPr>
            <a:xfrm>
              <a:off x="6967220" y="4046220"/>
              <a:ext cx="3810" cy="138430"/>
            </a:xfrm>
            <a:custGeom>
              <a:avLst/>
              <a:gdLst/>
              <a:ahLst/>
              <a:cxnLst/>
              <a:rect l="l" t="t" r="r" b="b"/>
              <a:pathLst>
                <a:path w="3809" h="138429">
                  <a:moveTo>
                    <a:pt x="3810" y="1270"/>
                  </a:moveTo>
                  <a:lnTo>
                    <a:pt x="952" y="1270"/>
                  </a:lnTo>
                  <a:lnTo>
                    <a:pt x="952"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1093" name="object 1093"/>
            <p:cNvSpPr/>
            <p:nvPr/>
          </p:nvSpPr>
          <p:spPr>
            <a:xfrm>
              <a:off x="6969759" y="4047490"/>
              <a:ext cx="5080" cy="135890"/>
            </a:xfrm>
            <a:custGeom>
              <a:avLst/>
              <a:gdLst/>
              <a:ahLst/>
              <a:cxnLst/>
              <a:rect l="l" t="t" r="r" b="b"/>
              <a:pathLst>
                <a:path w="5079" h="135889">
                  <a:moveTo>
                    <a:pt x="0" y="0"/>
                  </a:moveTo>
                  <a:lnTo>
                    <a:pt x="0" y="135890"/>
                  </a:lnTo>
                  <a:lnTo>
                    <a:pt x="5080" y="131825"/>
                  </a:lnTo>
                  <a:lnTo>
                    <a:pt x="5080" y="3048"/>
                  </a:lnTo>
                  <a:lnTo>
                    <a:pt x="0" y="0"/>
                  </a:lnTo>
                  <a:close/>
                </a:path>
              </a:pathLst>
            </a:custGeom>
            <a:solidFill>
              <a:srgbClr val="0B5DA7"/>
            </a:solidFill>
          </p:spPr>
          <p:txBody>
            <a:bodyPr wrap="square" lIns="0" tIns="0" rIns="0" bIns="0" rtlCol="0"/>
            <a:lstStyle/>
            <a:p>
              <a:endParaRPr/>
            </a:p>
          </p:txBody>
        </p:sp>
        <p:sp>
          <p:nvSpPr>
            <p:cNvPr id="1094" name="object 1094"/>
            <p:cNvSpPr/>
            <p:nvPr/>
          </p:nvSpPr>
          <p:spPr>
            <a:xfrm>
              <a:off x="6973569" y="4049776"/>
              <a:ext cx="5080" cy="130810"/>
            </a:xfrm>
            <a:custGeom>
              <a:avLst/>
              <a:gdLst/>
              <a:ahLst/>
              <a:cxnLst/>
              <a:rect l="l" t="t" r="r" b="b"/>
              <a:pathLst>
                <a:path w="5079" h="130810">
                  <a:moveTo>
                    <a:pt x="0" y="0"/>
                  </a:moveTo>
                  <a:lnTo>
                    <a:pt x="0" y="130555"/>
                  </a:lnTo>
                  <a:lnTo>
                    <a:pt x="2539" y="128524"/>
                  </a:lnTo>
                  <a:lnTo>
                    <a:pt x="5079" y="126999"/>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1095" name="object 1095"/>
            <p:cNvSpPr/>
            <p:nvPr/>
          </p:nvSpPr>
          <p:spPr>
            <a:xfrm>
              <a:off x="6977379" y="40523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096" name="object 1096"/>
            <p:cNvSpPr/>
            <p:nvPr/>
          </p:nvSpPr>
          <p:spPr>
            <a:xfrm>
              <a:off x="6981190" y="40551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097" name="object 1097"/>
            <p:cNvSpPr/>
            <p:nvPr/>
          </p:nvSpPr>
          <p:spPr>
            <a:xfrm>
              <a:off x="6984999" y="4058920"/>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1098" name="object 1098"/>
            <p:cNvSpPr/>
            <p:nvPr/>
          </p:nvSpPr>
          <p:spPr>
            <a:xfrm>
              <a:off x="6988809" y="4062730"/>
              <a:ext cx="3810" cy="105410"/>
            </a:xfrm>
            <a:custGeom>
              <a:avLst/>
              <a:gdLst/>
              <a:ahLst/>
              <a:cxnLst/>
              <a:rect l="l" t="t" r="r" b="b"/>
              <a:pathLst>
                <a:path w="3809" h="105410">
                  <a:moveTo>
                    <a:pt x="0" y="0"/>
                  </a:moveTo>
                  <a:lnTo>
                    <a:pt x="0" y="105410"/>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1099" name="object 1099"/>
            <p:cNvSpPr/>
            <p:nvPr/>
          </p:nvSpPr>
          <p:spPr>
            <a:xfrm>
              <a:off x="6992619" y="4066540"/>
              <a:ext cx="3810" cy="125730"/>
            </a:xfrm>
            <a:custGeom>
              <a:avLst/>
              <a:gdLst/>
              <a:ahLst/>
              <a:cxnLst/>
              <a:rect l="l" t="t" r="r" b="b"/>
              <a:pathLst>
                <a:path w="3809" h="125729">
                  <a:moveTo>
                    <a:pt x="0" y="125729"/>
                  </a:moveTo>
                  <a:lnTo>
                    <a:pt x="3809" y="125729"/>
                  </a:lnTo>
                  <a:lnTo>
                    <a:pt x="3809" y="0"/>
                  </a:lnTo>
                  <a:lnTo>
                    <a:pt x="0" y="0"/>
                  </a:lnTo>
                  <a:lnTo>
                    <a:pt x="0" y="125729"/>
                  </a:lnTo>
                  <a:close/>
                </a:path>
              </a:pathLst>
            </a:custGeom>
            <a:solidFill>
              <a:srgbClr val="0C66B6"/>
            </a:solidFill>
          </p:spPr>
          <p:txBody>
            <a:bodyPr wrap="square" lIns="0" tIns="0" rIns="0" bIns="0" rtlCol="0"/>
            <a:lstStyle/>
            <a:p>
              <a:endParaRPr/>
            </a:p>
          </p:txBody>
        </p:sp>
        <p:sp>
          <p:nvSpPr>
            <p:cNvPr id="1100" name="object 1100"/>
            <p:cNvSpPr/>
            <p:nvPr/>
          </p:nvSpPr>
          <p:spPr>
            <a:xfrm>
              <a:off x="6996429" y="4070350"/>
              <a:ext cx="3810" cy="90170"/>
            </a:xfrm>
            <a:custGeom>
              <a:avLst/>
              <a:gdLst/>
              <a:ahLst/>
              <a:cxnLst/>
              <a:rect l="l" t="t" r="r" b="b"/>
              <a:pathLst>
                <a:path w="3809" h="90170">
                  <a:moveTo>
                    <a:pt x="0" y="0"/>
                  </a:moveTo>
                  <a:lnTo>
                    <a:pt x="0" y="90170"/>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1101" name="object 1101"/>
            <p:cNvSpPr/>
            <p:nvPr/>
          </p:nvSpPr>
          <p:spPr>
            <a:xfrm>
              <a:off x="7000239" y="4079240"/>
              <a:ext cx="3810" cy="72390"/>
            </a:xfrm>
            <a:custGeom>
              <a:avLst/>
              <a:gdLst/>
              <a:ahLst/>
              <a:cxnLst/>
              <a:rect l="l" t="t" r="r" b="b"/>
              <a:pathLst>
                <a:path w="3809" h="72389">
                  <a:moveTo>
                    <a:pt x="0" y="0"/>
                  </a:moveTo>
                  <a:lnTo>
                    <a:pt x="0" y="72390"/>
                  </a:lnTo>
                  <a:lnTo>
                    <a:pt x="3809" y="66040"/>
                  </a:lnTo>
                  <a:lnTo>
                    <a:pt x="3809" y="6350"/>
                  </a:lnTo>
                  <a:lnTo>
                    <a:pt x="0" y="0"/>
                  </a:lnTo>
                  <a:close/>
                </a:path>
              </a:pathLst>
            </a:custGeom>
            <a:solidFill>
              <a:srgbClr val="0D68BB"/>
            </a:solidFill>
          </p:spPr>
          <p:txBody>
            <a:bodyPr wrap="square" lIns="0" tIns="0" rIns="0" bIns="0" rtlCol="0"/>
            <a:lstStyle/>
            <a:p>
              <a:endParaRPr/>
            </a:p>
          </p:txBody>
        </p:sp>
        <p:sp>
          <p:nvSpPr>
            <p:cNvPr id="1102" name="object 1102"/>
            <p:cNvSpPr/>
            <p:nvPr/>
          </p:nvSpPr>
          <p:spPr>
            <a:xfrm>
              <a:off x="7004049" y="40855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1103" name="object 1103"/>
            <p:cNvSpPr/>
            <p:nvPr/>
          </p:nvSpPr>
          <p:spPr>
            <a:xfrm>
              <a:off x="7006589" y="4091940"/>
              <a:ext cx="3810" cy="46990"/>
            </a:xfrm>
            <a:custGeom>
              <a:avLst/>
              <a:gdLst/>
              <a:ahLst/>
              <a:cxnLst/>
              <a:rect l="l" t="t" r="r" b="b"/>
              <a:pathLst>
                <a:path w="3809" h="46989">
                  <a:moveTo>
                    <a:pt x="0" y="0"/>
                  </a:moveTo>
                  <a:lnTo>
                    <a:pt x="0" y="46990"/>
                  </a:lnTo>
                  <a:lnTo>
                    <a:pt x="1269" y="39370"/>
                  </a:lnTo>
                  <a:lnTo>
                    <a:pt x="3809" y="3175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104" name="object 1104"/>
            <p:cNvSpPr/>
            <p:nvPr/>
          </p:nvSpPr>
          <p:spPr>
            <a:xfrm>
              <a:off x="6856729" y="40386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105" name="object 1105"/>
            <p:cNvSpPr/>
            <p:nvPr/>
          </p:nvSpPr>
          <p:spPr>
            <a:xfrm>
              <a:off x="7150099" y="4076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106" name="object 1106"/>
            <p:cNvSpPr/>
            <p:nvPr/>
          </p:nvSpPr>
          <p:spPr>
            <a:xfrm>
              <a:off x="7150099" y="4076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107" name="object 1107"/>
          <p:cNvGrpSpPr/>
          <p:nvPr/>
        </p:nvGrpSpPr>
        <p:grpSpPr>
          <a:xfrm>
            <a:off x="8148728" y="4491128"/>
            <a:ext cx="377825" cy="161925"/>
            <a:chOff x="6624727" y="4491127"/>
            <a:chExt cx="377825" cy="161925"/>
          </a:xfrm>
        </p:grpSpPr>
        <p:sp>
          <p:nvSpPr>
            <p:cNvPr id="1108" name="object 1108"/>
            <p:cNvSpPr/>
            <p:nvPr/>
          </p:nvSpPr>
          <p:spPr>
            <a:xfrm>
              <a:off x="6629399" y="4549140"/>
              <a:ext cx="2540" cy="46990"/>
            </a:xfrm>
            <a:custGeom>
              <a:avLst/>
              <a:gdLst/>
              <a:ahLst/>
              <a:cxnLst/>
              <a:rect l="l" t="t" r="r" b="b"/>
              <a:pathLst>
                <a:path w="2540" h="46989">
                  <a:moveTo>
                    <a:pt x="2540" y="0"/>
                  </a:moveTo>
                  <a:lnTo>
                    <a:pt x="0" y="7620"/>
                  </a:lnTo>
                  <a:lnTo>
                    <a:pt x="0" y="39370"/>
                  </a:lnTo>
                  <a:lnTo>
                    <a:pt x="2540" y="46990"/>
                  </a:lnTo>
                  <a:lnTo>
                    <a:pt x="2540" y="0"/>
                  </a:lnTo>
                  <a:close/>
                </a:path>
              </a:pathLst>
            </a:custGeom>
            <a:solidFill>
              <a:srgbClr val="06335B"/>
            </a:solidFill>
          </p:spPr>
          <p:txBody>
            <a:bodyPr wrap="square" lIns="0" tIns="0" rIns="0" bIns="0" rtlCol="0"/>
            <a:lstStyle/>
            <a:p>
              <a:endParaRPr/>
            </a:p>
          </p:txBody>
        </p:sp>
        <p:sp>
          <p:nvSpPr>
            <p:cNvPr id="1109" name="object 1109"/>
            <p:cNvSpPr/>
            <p:nvPr/>
          </p:nvSpPr>
          <p:spPr>
            <a:xfrm>
              <a:off x="6631939" y="4539615"/>
              <a:ext cx="3810" cy="66040"/>
            </a:xfrm>
            <a:custGeom>
              <a:avLst/>
              <a:gdLst/>
              <a:ahLst/>
              <a:cxnLst/>
              <a:rect l="l" t="t" r="r" b="b"/>
              <a:pathLst>
                <a:path w="3809" h="66039">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1110" name="object 1110"/>
            <p:cNvSpPr/>
            <p:nvPr/>
          </p:nvSpPr>
          <p:spPr>
            <a:xfrm>
              <a:off x="6635749" y="45326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1111" name="object 1111"/>
            <p:cNvSpPr/>
            <p:nvPr/>
          </p:nvSpPr>
          <p:spPr>
            <a:xfrm>
              <a:off x="6638289" y="4528820"/>
              <a:ext cx="3810" cy="87630"/>
            </a:xfrm>
            <a:custGeom>
              <a:avLst/>
              <a:gdLst/>
              <a:ahLst/>
              <a:cxnLst/>
              <a:rect l="l" t="t" r="r" b="b"/>
              <a:pathLst>
                <a:path w="3809" h="87629">
                  <a:moveTo>
                    <a:pt x="3809" y="0"/>
                  </a:moveTo>
                  <a:lnTo>
                    <a:pt x="0" y="5714"/>
                  </a:lnTo>
                  <a:lnTo>
                    <a:pt x="0" y="81915"/>
                  </a:lnTo>
                  <a:lnTo>
                    <a:pt x="3809" y="87629"/>
                  </a:lnTo>
                  <a:lnTo>
                    <a:pt x="3809" y="0"/>
                  </a:lnTo>
                  <a:close/>
                </a:path>
              </a:pathLst>
            </a:custGeom>
            <a:solidFill>
              <a:srgbClr val="063662"/>
            </a:solidFill>
          </p:spPr>
          <p:txBody>
            <a:bodyPr wrap="square" lIns="0" tIns="0" rIns="0" bIns="0" rtlCol="0"/>
            <a:lstStyle/>
            <a:p>
              <a:endParaRPr/>
            </a:p>
          </p:txBody>
        </p:sp>
        <p:sp>
          <p:nvSpPr>
            <p:cNvPr id="1112" name="object 1112"/>
            <p:cNvSpPr/>
            <p:nvPr/>
          </p:nvSpPr>
          <p:spPr>
            <a:xfrm>
              <a:off x="6642099" y="4522470"/>
              <a:ext cx="5080" cy="100330"/>
            </a:xfrm>
            <a:custGeom>
              <a:avLst/>
              <a:gdLst/>
              <a:ahLst/>
              <a:cxnLst/>
              <a:rect l="l" t="t" r="r" b="b"/>
              <a:pathLst>
                <a:path w="5079" h="100329">
                  <a:moveTo>
                    <a:pt x="5079" y="0"/>
                  </a:moveTo>
                  <a:lnTo>
                    <a:pt x="3809" y="1270"/>
                  </a:lnTo>
                  <a:lnTo>
                    <a:pt x="0" y="6350"/>
                  </a:lnTo>
                  <a:lnTo>
                    <a:pt x="0" y="9398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1113" name="object 1113"/>
            <p:cNvSpPr/>
            <p:nvPr/>
          </p:nvSpPr>
          <p:spPr>
            <a:xfrm>
              <a:off x="6645909" y="4519930"/>
              <a:ext cx="3810" cy="105410"/>
            </a:xfrm>
            <a:custGeom>
              <a:avLst/>
              <a:gdLst/>
              <a:ahLst/>
              <a:cxnLst/>
              <a:rect l="l" t="t" r="r" b="b"/>
              <a:pathLst>
                <a:path w="3809"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1114" name="object 1114"/>
            <p:cNvSpPr/>
            <p:nvPr/>
          </p:nvSpPr>
          <p:spPr>
            <a:xfrm>
              <a:off x="6649719" y="4516120"/>
              <a:ext cx="3810" cy="113030"/>
            </a:xfrm>
            <a:custGeom>
              <a:avLst/>
              <a:gdLst/>
              <a:ahLst/>
              <a:cxnLst/>
              <a:rect l="l" t="t" r="r" b="b"/>
              <a:pathLst>
                <a:path w="3809" h="113029">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1115" name="object 1115"/>
            <p:cNvSpPr/>
            <p:nvPr/>
          </p:nvSpPr>
          <p:spPr>
            <a:xfrm>
              <a:off x="6653517" y="45123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1116" name="object 1116"/>
            <p:cNvSpPr/>
            <p:nvPr/>
          </p:nvSpPr>
          <p:spPr>
            <a:xfrm>
              <a:off x="6657339" y="45085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117" name="object 1117"/>
            <p:cNvSpPr/>
            <p:nvPr/>
          </p:nvSpPr>
          <p:spPr>
            <a:xfrm>
              <a:off x="6661149" y="4506214"/>
              <a:ext cx="3810" cy="132715"/>
            </a:xfrm>
            <a:custGeom>
              <a:avLst/>
              <a:gdLst/>
              <a:ahLst/>
              <a:cxnLst/>
              <a:rect l="l" t="t" r="r" b="b"/>
              <a:pathLst>
                <a:path w="3809" h="132714">
                  <a:moveTo>
                    <a:pt x="3809" y="0"/>
                  </a:moveTo>
                  <a:lnTo>
                    <a:pt x="0" y="2285"/>
                  </a:lnTo>
                  <a:lnTo>
                    <a:pt x="0" y="129285"/>
                  </a:lnTo>
                  <a:lnTo>
                    <a:pt x="3809" y="132333"/>
                  </a:lnTo>
                  <a:lnTo>
                    <a:pt x="3809" y="0"/>
                  </a:lnTo>
                  <a:close/>
                </a:path>
              </a:pathLst>
            </a:custGeom>
            <a:solidFill>
              <a:srgbClr val="073E71"/>
            </a:solidFill>
          </p:spPr>
          <p:txBody>
            <a:bodyPr wrap="square" lIns="0" tIns="0" rIns="0" bIns="0" rtlCol="0"/>
            <a:lstStyle/>
            <a:p>
              <a:endParaRPr/>
            </a:p>
          </p:txBody>
        </p:sp>
        <p:sp>
          <p:nvSpPr>
            <p:cNvPr id="1118" name="object 1118"/>
            <p:cNvSpPr/>
            <p:nvPr/>
          </p:nvSpPr>
          <p:spPr>
            <a:xfrm>
              <a:off x="6664959" y="45046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1119" name="object 1119"/>
            <p:cNvSpPr/>
            <p:nvPr/>
          </p:nvSpPr>
          <p:spPr>
            <a:xfrm>
              <a:off x="6668769" y="45029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1120" name="object 1120"/>
            <p:cNvSpPr/>
            <p:nvPr/>
          </p:nvSpPr>
          <p:spPr>
            <a:xfrm>
              <a:off x="6671309" y="4502150"/>
              <a:ext cx="5080" cy="140970"/>
            </a:xfrm>
            <a:custGeom>
              <a:avLst/>
              <a:gdLst/>
              <a:ahLst/>
              <a:cxnLst/>
              <a:rect l="l" t="t" r="r" b="b"/>
              <a:pathLst>
                <a:path w="5079" h="140970">
                  <a:moveTo>
                    <a:pt x="0" y="140970"/>
                  </a:moveTo>
                  <a:lnTo>
                    <a:pt x="5080" y="140970"/>
                  </a:lnTo>
                  <a:lnTo>
                    <a:pt x="5080" y="0"/>
                  </a:lnTo>
                  <a:lnTo>
                    <a:pt x="0" y="0"/>
                  </a:lnTo>
                  <a:lnTo>
                    <a:pt x="0" y="140970"/>
                  </a:lnTo>
                  <a:close/>
                </a:path>
              </a:pathLst>
            </a:custGeom>
            <a:solidFill>
              <a:srgbClr val="084278"/>
            </a:solidFill>
          </p:spPr>
          <p:txBody>
            <a:bodyPr wrap="square" lIns="0" tIns="0" rIns="0" bIns="0" rtlCol="0"/>
            <a:lstStyle/>
            <a:p>
              <a:endParaRPr/>
            </a:p>
          </p:txBody>
        </p:sp>
        <p:sp>
          <p:nvSpPr>
            <p:cNvPr id="1121" name="object 1121"/>
            <p:cNvSpPr/>
            <p:nvPr/>
          </p:nvSpPr>
          <p:spPr>
            <a:xfrm>
              <a:off x="6675119" y="45001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1122" name="object 1122"/>
            <p:cNvSpPr/>
            <p:nvPr/>
          </p:nvSpPr>
          <p:spPr>
            <a:xfrm>
              <a:off x="6678929" y="44996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1123" name="object 1123"/>
            <p:cNvSpPr/>
            <p:nvPr/>
          </p:nvSpPr>
          <p:spPr>
            <a:xfrm>
              <a:off x="6682739" y="4498763"/>
              <a:ext cx="3810" cy="147955"/>
            </a:xfrm>
            <a:custGeom>
              <a:avLst/>
              <a:gdLst/>
              <a:ahLst/>
              <a:cxnLst/>
              <a:rect l="l" t="t" r="r" b="b"/>
              <a:pathLst>
                <a:path w="3809" h="147954">
                  <a:moveTo>
                    <a:pt x="3809" y="0"/>
                  </a:moveTo>
                  <a:lnTo>
                    <a:pt x="0" y="634"/>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1124" name="object 1124"/>
            <p:cNvSpPr/>
            <p:nvPr/>
          </p:nvSpPr>
          <p:spPr>
            <a:xfrm>
              <a:off x="6686549" y="4497916"/>
              <a:ext cx="3810" cy="149225"/>
            </a:xfrm>
            <a:custGeom>
              <a:avLst/>
              <a:gdLst/>
              <a:ahLst/>
              <a:cxnLst/>
              <a:rect l="l" t="t" r="r" b="b"/>
              <a:pathLst>
                <a:path w="3809" h="149225">
                  <a:moveTo>
                    <a:pt x="3809" y="0"/>
                  </a:moveTo>
                  <a:lnTo>
                    <a:pt x="2540" y="423"/>
                  </a:lnTo>
                  <a:lnTo>
                    <a:pt x="0" y="846"/>
                  </a:lnTo>
                  <a:lnTo>
                    <a:pt x="0" y="148589"/>
                  </a:lnTo>
                  <a:lnTo>
                    <a:pt x="3809" y="149224"/>
                  </a:lnTo>
                  <a:lnTo>
                    <a:pt x="3809" y="0"/>
                  </a:lnTo>
                  <a:close/>
                </a:path>
              </a:pathLst>
            </a:custGeom>
            <a:solidFill>
              <a:srgbClr val="084882"/>
            </a:solidFill>
          </p:spPr>
          <p:txBody>
            <a:bodyPr wrap="square" lIns="0" tIns="0" rIns="0" bIns="0" rtlCol="0"/>
            <a:lstStyle/>
            <a:p>
              <a:endParaRPr/>
            </a:p>
          </p:txBody>
        </p:sp>
        <p:sp>
          <p:nvSpPr>
            <p:cNvPr id="1125" name="object 1125"/>
            <p:cNvSpPr/>
            <p:nvPr/>
          </p:nvSpPr>
          <p:spPr>
            <a:xfrm>
              <a:off x="6690359" y="4496646"/>
              <a:ext cx="3810" cy="151130"/>
            </a:xfrm>
            <a:custGeom>
              <a:avLst/>
              <a:gdLst/>
              <a:ahLst/>
              <a:cxnLst/>
              <a:rect l="l" t="t" r="r" b="b"/>
              <a:pathLst>
                <a:path w="3809" h="151129">
                  <a:moveTo>
                    <a:pt x="3810" y="0"/>
                  </a:moveTo>
                  <a:lnTo>
                    <a:pt x="0" y="1270"/>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1126" name="object 1126"/>
            <p:cNvSpPr/>
            <p:nvPr/>
          </p:nvSpPr>
          <p:spPr>
            <a:xfrm>
              <a:off x="6694169" y="44958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1127" name="object 1127"/>
            <p:cNvSpPr/>
            <p:nvPr/>
          </p:nvSpPr>
          <p:spPr>
            <a:xfrm>
              <a:off x="6697979" y="44958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1128" name="object 1128"/>
            <p:cNvSpPr/>
            <p:nvPr/>
          </p:nvSpPr>
          <p:spPr>
            <a:xfrm>
              <a:off x="6701789" y="4495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1129" name="object 1129"/>
            <p:cNvSpPr/>
            <p:nvPr/>
          </p:nvSpPr>
          <p:spPr>
            <a:xfrm>
              <a:off x="6705599" y="4495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1130" name="object 1130"/>
            <p:cNvSpPr/>
            <p:nvPr/>
          </p:nvSpPr>
          <p:spPr>
            <a:xfrm>
              <a:off x="6708139" y="4495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1131" name="object 1131"/>
            <p:cNvSpPr/>
            <p:nvPr/>
          </p:nvSpPr>
          <p:spPr>
            <a:xfrm>
              <a:off x="6711949" y="44958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1132" name="object 1132"/>
            <p:cNvSpPr/>
            <p:nvPr/>
          </p:nvSpPr>
          <p:spPr>
            <a:xfrm>
              <a:off x="6715759" y="4496646"/>
              <a:ext cx="3810" cy="151130"/>
            </a:xfrm>
            <a:custGeom>
              <a:avLst/>
              <a:gdLst/>
              <a:ahLst/>
              <a:cxnLst/>
              <a:rect l="l" t="t" r="r" b="b"/>
              <a:pathLst>
                <a:path w="3809" h="151129">
                  <a:moveTo>
                    <a:pt x="0" y="0"/>
                  </a:moveTo>
                  <a:lnTo>
                    <a:pt x="0" y="151130"/>
                  </a:lnTo>
                  <a:lnTo>
                    <a:pt x="3810" y="150495"/>
                  </a:lnTo>
                  <a:lnTo>
                    <a:pt x="3810" y="1270"/>
                  </a:lnTo>
                  <a:lnTo>
                    <a:pt x="0" y="0"/>
                  </a:lnTo>
                  <a:close/>
                </a:path>
              </a:pathLst>
            </a:custGeom>
            <a:solidFill>
              <a:srgbClr val="0A5396"/>
            </a:solidFill>
          </p:spPr>
          <p:txBody>
            <a:bodyPr wrap="square" lIns="0" tIns="0" rIns="0" bIns="0" rtlCol="0"/>
            <a:lstStyle/>
            <a:p>
              <a:endParaRPr/>
            </a:p>
          </p:txBody>
        </p:sp>
        <p:sp>
          <p:nvSpPr>
            <p:cNvPr id="1133" name="object 1133"/>
            <p:cNvSpPr/>
            <p:nvPr/>
          </p:nvSpPr>
          <p:spPr>
            <a:xfrm>
              <a:off x="6719569" y="4497916"/>
              <a:ext cx="3810" cy="149225"/>
            </a:xfrm>
            <a:custGeom>
              <a:avLst/>
              <a:gdLst/>
              <a:ahLst/>
              <a:cxnLst/>
              <a:rect l="l" t="t" r="r" b="b"/>
              <a:pathLst>
                <a:path w="3809" h="149225">
                  <a:moveTo>
                    <a:pt x="0" y="0"/>
                  </a:moveTo>
                  <a:lnTo>
                    <a:pt x="0" y="149225"/>
                  </a:lnTo>
                  <a:lnTo>
                    <a:pt x="1270" y="149013"/>
                  </a:lnTo>
                  <a:lnTo>
                    <a:pt x="3809" y="148505"/>
                  </a:lnTo>
                  <a:lnTo>
                    <a:pt x="3809" y="931"/>
                  </a:lnTo>
                  <a:lnTo>
                    <a:pt x="1270" y="423"/>
                  </a:lnTo>
                  <a:lnTo>
                    <a:pt x="0" y="0"/>
                  </a:lnTo>
                  <a:close/>
                </a:path>
              </a:pathLst>
            </a:custGeom>
            <a:solidFill>
              <a:srgbClr val="0A5499"/>
            </a:solidFill>
          </p:spPr>
          <p:txBody>
            <a:bodyPr wrap="square" lIns="0" tIns="0" rIns="0" bIns="0" rtlCol="0"/>
            <a:lstStyle/>
            <a:p>
              <a:endParaRPr/>
            </a:p>
          </p:txBody>
        </p:sp>
        <p:sp>
          <p:nvSpPr>
            <p:cNvPr id="1134" name="object 1134"/>
            <p:cNvSpPr/>
            <p:nvPr/>
          </p:nvSpPr>
          <p:spPr>
            <a:xfrm>
              <a:off x="6723379" y="4498848"/>
              <a:ext cx="3810" cy="147955"/>
            </a:xfrm>
            <a:custGeom>
              <a:avLst/>
              <a:gdLst/>
              <a:ahLst/>
              <a:cxnLst/>
              <a:rect l="l" t="t" r="r" b="b"/>
              <a:pathLst>
                <a:path w="3809" h="147954">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1135" name="object 1135"/>
            <p:cNvSpPr/>
            <p:nvPr/>
          </p:nvSpPr>
          <p:spPr>
            <a:xfrm>
              <a:off x="6727189" y="4499610"/>
              <a:ext cx="3810" cy="146050"/>
            </a:xfrm>
            <a:custGeom>
              <a:avLst/>
              <a:gdLst/>
              <a:ahLst/>
              <a:cxnLst/>
              <a:rect l="l" t="t" r="r" b="b"/>
              <a:pathLst>
                <a:path w="3809" h="146050">
                  <a:moveTo>
                    <a:pt x="0" y="0"/>
                  </a:moveTo>
                  <a:lnTo>
                    <a:pt x="0" y="146050"/>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1136" name="object 1136"/>
            <p:cNvSpPr/>
            <p:nvPr/>
          </p:nvSpPr>
          <p:spPr>
            <a:xfrm>
              <a:off x="6730999" y="45008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137" name="object 1137"/>
            <p:cNvSpPr/>
            <p:nvPr/>
          </p:nvSpPr>
          <p:spPr>
            <a:xfrm>
              <a:off x="6734809" y="4502150"/>
              <a:ext cx="3810" cy="140970"/>
            </a:xfrm>
            <a:custGeom>
              <a:avLst/>
              <a:gdLst/>
              <a:ahLst/>
              <a:cxnLst/>
              <a:rect l="l" t="t" r="r" b="b"/>
              <a:pathLst>
                <a:path w="3809" h="140970">
                  <a:moveTo>
                    <a:pt x="0" y="0"/>
                  </a:moveTo>
                  <a:lnTo>
                    <a:pt x="0" y="140969"/>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1138" name="object 1138"/>
            <p:cNvSpPr/>
            <p:nvPr/>
          </p:nvSpPr>
          <p:spPr>
            <a:xfrm>
              <a:off x="6738620" y="4503420"/>
              <a:ext cx="3810" cy="138430"/>
            </a:xfrm>
            <a:custGeom>
              <a:avLst/>
              <a:gdLst/>
              <a:ahLst/>
              <a:cxnLst/>
              <a:rect l="l" t="t" r="r" b="b"/>
              <a:pathLst>
                <a:path w="3809" h="138429">
                  <a:moveTo>
                    <a:pt x="3810" y="1270"/>
                  </a:moveTo>
                  <a:lnTo>
                    <a:pt x="952" y="1270"/>
                  </a:lnTo>
                  <a:lnTo>
                    <a:pt x="952"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1139" name="object 1139"/>
            <p:cNvSpPr/>
            <p:nvPr/>
          </p:nvSpPr>
          <p:spPr>
            <a:xfrm>
              <a:off x="6741159" y="4504690"/>
              <a:ext cx="5080" cy="135890"/>
            </a:xfrm>
            <a:custGeom>
              <a:avLst/>
              <a:gdLst/>
              <a:ahLst/>
              <a:cxnLst/>
              <a:rect l="l" t="t" r="r" b="b"/>
              <a:pathLst>
                <a:path w="5079" h="135889">
                  <a:moveTo>
                    <a:pt x="0" y="0"/>
                  </a:moveTo>
                  <a:lnTo>
                    <a:pt x="0" y="135890"/>
                  </a:lnTo>
                  <a:lnTo>
                    <a:pt x="5080" y="131825"/>
                  </a:lnTo>
                  <a:lnTo>
                    <a:pt x="5080" y="3048"/>
                  </a:lnTo>
                  <a:lnTo>
                    <a:pt x="0" y="0"/>
                  </a:lnTo>
                  <a:close/>
                </a:path>
              </a:pathLst>
            </a:custGeom>
            <a:solidFill>
              <a:srgbClr val="0B5DA7"/>
            </a:solidFill>
          </p:spPr>
          <p:txBody>
            <a:bodyPr wrap="square" lIns="0" tIns="0" rIns="0" bIns="0" rtlCol="0"/>
            <a:lstStyle/>
            <a:p>
              <a:endParaRPr/>
            </a:p>
          </p:txBody>
        </p:sp>
        <p:sp>
          <p:nvSpPr>
            <p:cNvPr id="1140" name="object 1140"/>
            <p:cNvSpPr/>
            <p:nvPr/>
          </p:nvSpPr>
          <p:spPr>
            <a:xfrm>
              <a:off x="6744969" y="4506976"/>
              <a:ext cx="5080" cy="130810"/>
            </a:xfrm>
            <a:custGeom>
              <a:avLst/>
              <a:gdLst/>
              <a:ahLst/>
              <a:cxnLst/>
              <a:rect l="l" t="t" r="r" b="b"/>
              <a:pathLst>
                <a:path w="5079" h="130810">
                  <a:moveTo>
                    <a:pt x="0" y="0"/>
                  </a:moveTo>
                  <a:lnTo>
                    <a:pt x="0" y="130555"/>
                  </a:lnTo>
                  <a:lnTo>
                    <a:pt x="2539" y="128524"/>
                  </a:lnTo>
                  <a:lnTo>
                    <a:pt x="5079" y="126999"/>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1141" name="object 1141"/>
            <p:cNvSpPr/>
            <p:nvPr/>
          </p:nvSpPr>
          <p:spPr>
            <a:xfrm>
              <a:off x="6748779" y="45095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142" name="object 1142"/>
            <p:cNvSpPr/>
            <p:nvPr/>
          </p:nvSpPr>
          <p:spPr>
            <a:xfrm>
              <a:off x="6752590" y="45123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143" name="object 1143"/>
            <p:cNvSpPr/>
            <p:nvPr/>
          </p:nvSpPr>
          <p:spPr>
            <a:xfrm>
              <a:off x="6756399" y="4516120"/>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1144" name="object 1144"/>
            <p:cNvSpPr/>
            <p:nvPr/>
          </p:nvSpPr>
          <p:spPr>
            <a:xfrm>
              <a:off x="6760209" y="4519930"/>
              <a:ext cx="3810" cy="105410"/>
            </a:xfrm>
            <a:custGeom>
              <a:avLst/>
              <a:gdLst/>
              <a:ahLst/>
              <a:cxnLst/>
              <a:rect l="l" t="t" r="r" b="b"/>
              <a:pathLst>
                <a:path w="3809" h="105410">
                  <a:moveTo>
                    <a:pt x="0" y="0"/>
                  </a:moveTo>
                  <a:lnTo>
                    <a:pt x="0" y="105410"/>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1145" name="object 1145"/>
            <p:cNvSpPr/>
            <p:nvPr/>
          </p:nvSpPr>
          <p:spPr>
            <a:xfrm>
              <a:off x="6764019" y="4523740"/>
              <a:ext cx="3810" cy="125730"/>
            </a:xfrm>
            <a:custGeom>
              <a:avLst/>
              <a:gdLst/>
              <a:ahLst/>
              <a:cxnLst/>
              <a:rect l="l" t="t" r="r" b="b"/>
              <a:pathLst>
                <a:path w="3809" h="125729">
                  <a:moveTo>
                    <a:pt x="0" y="125729"/>
                  </a:moveTo>
                  <a:lnTo>
                    <a:pt x="3809" y="125729"/>
                  </a:lnTo>
                  <a:lnTo>
                    <a:pt x="3809" y="0"/>
                  </a:lnTo>
                  <a:lnTo>
                    <a:pt x="0" y="0"/>
                  </a:lnTo>
                  <a:lnTo>
                    <a:pt x="0" y="125729"/>
                  </a:lnTo>
                  <a:close/>
                </a:path>
              </a:pathLst>
            </a:custGeom>
            <a:solidFill>
              <a:srgbClr val="0C66B6"/>
            </a:solidFill>
          </p:spPr>
          <p:txBody>
            <a:bodyPr wrap="square" lIns="0" tIns="0" rIns="0" bIns="0" rtlCol="0"/>
            <a:lstStyle/>
            <a:p>
              <a:endParaRPr/>
            </a:p>
          </p:txBody>
        </p:sp>
        <p:sp>
          <p:nvSpPr>
            <p:cNvPr id="1146" name="object 1146"/>
            <p:cNvSpPr/>
            <p:nvPr/>
          </p:nvSpPr>
          <p:spPr>
            <a:xfrm>
              <a:off x="6767829" y="4527550"/>
              <a:ext cx="3810" cy="90170"/>
            </a:xfrm>
            <a:custGeom>
              <a:avLst/>
              <a:gdLst/>
              <a:ahLst/>
              <a:cxnLst/>
              <a:rect l="l" t="t" r="r" b="b"/>
              <a:pathLst>
                <a:path w="3809" h="90170">
                  <a:moveTo>
                    <a:pt x="0" y="0"/>
                  </a:moveTo>
                  <a:lnTo>
                    <a:pt x="0" y="90170"/>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1147" name="object 1147"/>
            <p:cNvSpPr/>
            <p:nvPr/>
          </p:nvSpPr>
          <p:spPr>
            <a:xfrm>
              <a:off x="6771639" y="4536440"/>
              <a:ext cx="3810" cy="72390"/>
            </a:xfrm>
            <a:custGeom>
              <a:avLst/>
              <a:gdLst/>
              <a:ahLst/>
              <a:cxnLst/>
              <a:rect l="l" t="t" r="r" b="b"/>
              <a:pathLst>
                <a:path w="3809" h="72389">
                  <a:moveTo>
                    <a:pt x="0" y="0"/>
                  </a:moveTo>
                  <a:lnTo>
                    <a:pt x="0" y="72390"/>
                  </a:lnTo>
                  <a:lnTo>
                    <a:pt x="3809" y="66040"/>
                  </a:lnTo>
                  <a:lnTo>
                    <a:pt x="3809" y="6350"/>
                  </a:lnTo>
                  <a:lnTo>
                    <a:pt x="0" y="0"/>
                  </a:lnTo>
                  <a:close/>
                </a:path>
              </a:pathLst>
            </a:custGeom>
            <a:solidFill>
              <a:srgbClr val="0D68BB"/>
            </a:solidFill>
          </p:spPr>
          <p:txBody>
            <a:bodyPr wrap="square" lIns="0" tIns="0" rIns="0" bIns="0" rtlCol="0"/>
            <a:lstStyle/>
            <a:p>
              <a:endParaRPr/>
            </a:p>
          </p:txBody>
        </p:sp>
        <p:sp>
          <p:nvSpPr>
            <p:cNvPr id="1148" name="object 1148"/>
            <p:cNvSpPr/>
            <p:nvPr/>
          </p:nvSpPr>
          <p:spPr>
            <a:xfrm>
              <a:off x="6775449" y="45427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1149" name="object 1149"/>
            <p:cNvSpPr/>
            <p:nvPr/>
          </p:nvSpPr>
          <p:spPr>
            <a:xfrm>
              <a:off x="6777989" y="4549140"/>
              <a:ext cx="3810" cy="46990"/>
            </a:xfrm>
            <a:custGeom>
              <a:avLst/>
              <a:gdLst/>
              <a:ahLst/>
              <a:cxnLst/>
              <a:rect l="l" t="t" r="r" b="b"/>
              <a:pathLst>
                <a:path w="3809" h="46989">
                  <a:moveTo>
                    <a:pt x="0" y="0"/>
                  </a:moveTo>
                  <a:lnTo>
                    <a:pt x="0" y="46990"/>
                  </a:lnTo>
                  <a:lnTo>
                    <a:pt x="1269" y="39370"/>
                  </a:lnTo>
                  <a:lnTo>
                    <a:pt x="3809" y="3175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150" name="object 1150"/>
            <p:cNvSpPr/>
            <p:nvPr/>
          </p:nvSpPr>
          <p:spPr>
            <a:xfrm>
              <a:off x="6628129" y="44958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151" name="object 1151"/>
            <p:cNvSpPr/>
            <p:nvPr/>
          </p:nvSpPr>
          <p:spPr>
            <a:xfrm>
              <a:off x="6921499" y="4533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152" name="object 1152"/>
            <p:cNvSpPr/>
            <p:nvPr/>
          </p:nvSpPr>
          <p:spPr>
            <a:xfrm>
              <a:off x="6921499" y="4533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153" name="object 1153"/>
          <p:cNvGrpSpPr/>
          <p:nvPr/>
        </p:nvGrpSpPr>
        <p:grpSpPr>
          <a:xfrm>
            <a:off x="8002678" y="4357778"/>
            <a:ext cx="377825" cy="161925"/>
            <a:chOff x="6478677" y="4357777"/>
            <a:chExt cx="377825" cy="161925"/>
          </a:xfrm>
        </p:grpSpPr>
        <p:sp>
          <p:nvSpPr>
            <p:cNvPr id="1154" name="object 1154"/>
            <p:cNvSpPr/>
            <p:nvPr/>
          </p:nvSpPr>
          <p:spPr>
            <a:xfrm>
              <a:off x="6482080" y="4415790"/>
              <a:ext cx="3810" cy="45720"/>
            </a:xfrm>
            <a:custGeom>
              <a:avLst/>
              <a:gdLst/>
              <a:ahLst/>
              <a:cxnLst/>
              <a:rect l="l" t="t" r="r" b="b"/>
              <a:pathLst>
                <a:path w="3810" h="45720">
                  <a:moveTo>
                    <a:pt x="3810" y="0"/>
                  </a:moveTo>
                  <a:lnTo>
                    <a:pt x="0" y="22860"/>
                  </a:lnTo>
                  <a:lnTo>
                    <a:pt x="1270" y="29210"/>
                  </a:lnTo>
                  <a:lnTo>
                    <a:pt x="2540" y="39370"/>
                  </a:lnTo>
                  <a:lnTo>
                    <a:pt x="3810" y="45720"/>
                  </a:lnTo>
                  <a:lnTo>
                    <a:pt x="3810" y="0"/>
                  </a:lnTo>
                  <a:close/>
                </a:path>
              </a:pathLst>
            </a:custGeom>
            <a:solidFill>
              <a:srgbClr val="06335B"/>
            </a:solidFill>
          </p:spPr>
          <p:txBody>
            <a:bodyPr wrap="square" lIns="0" tIns="0" rIns="0" bIns="0" rtlCol="0"/>
            <a:lstStyle/>
            <a:p>
              <a:endParaRPr/>
            </a:p>
          </p:txBody>
        </p:sp>
        <p:sp>
          <p:nvSpPr>
            <p:cNvPr id="1155" name="object 1155"/>
            <p:cNvSpPr/>
            <p:nvPr/>
          </p:nvSpPr>
          <p:spPr>
            <a:xfrm>
              <a:off x="6485890" y="4406900"/>
              <a:ext cx="3810" cy="62230"/>
            </a:xfrm>
            <a:custGeom>
              <a:avLst/>
              <a:gdLst/>
              <a:ahLst/>
              <a:cxnLst/>
              <a:rect l="l" t="t" r="r" b="b"/>
              <a:pathLst>
                <a:path w="3810" h="62229">
                  <a:moveTo>
                    <a:pt x="3810" y="0"/>
                  </a:moveTo>
                  <a:lnTo>
                    <a:pt x="0" y="8889"/>
                  </a:lnTo>
                  <a:lnTo>
                    <a:pt x="0" y="54610"/>
                  </a:lnTo>
                  <a:lnTo>
                    <a:pt x="3810" y="62230"/>
                  </a:lnTo>
                  <a:lnTo>
                    <a:pt x="3810" y="0"/>
                  </a:lnTo>
                  <a:close/>
                </a:path>
              </a:pathLst>
            </a:custGeom>
            <a:solidFill>
              <a:srgbClr val="06335D"/>
            </a:solidFill>
          </p:spPr>
          <p:txBody>
            <a:bodyPr wrap="square" lIns="0" tIns="0" rIns="0" bIns="0" rtlCol="0"/>
            <a:lstStyle/>
            <a:p>
              <a:endParaRPr/>
            </a:p>
          </p:txBody>
        </p:sp>
        <p:sp>
          <p:nvSpPr>
            <p:cNvPr id="1156" name="object 1156"/>
            <p:cNvSpPr/>
            <p:nvPr/>
          </p:nvSpPr>
          <p:spPr>
            <a:xfrm>
              <a:off x="6489700" y="4396740"/>
              <a:ext cx="3810" cy="83185"/>
            </a:xfrm>
            <a:custGeom>
              <a:avLst/>
              <a:gdLst/>
              <a:ahLst/>
              <a:cxnLst/>
              <a:rect l="l" t="t" r="r" b="b"/>
              <a:pathLst>
                <a:path w="3810" h="83185">
                  <a:moveTo>
                    <a:pt x="3810" y="0"/>
                  </a:moveTo>
                  <a:lnTo>
                    <a:pt x="1270" y="5080"/>
                  </a:lnTo>
                  <a:lnTo>
                    <a:pt x="0" y="10160"/>
                  </a:lnTo>
                  <a:lnTo>
                    <a:pt x="0" y="72390"/>
                  </a:lnTo>
                  <a:lnTo>
                    <a:pt x="1270" y="78740"/>
                  </a:lnTo>
                  <a:lnTo>
                    <a:pt x="3810" y="82973"/>
                  </a:lnTo>
                  <a:lnTo>
                    <a:pt x="3810" y="0"/>
                  </a:lnTo>
                  <a:close/>
                </a:path>
              </a:pathLst>
            </a:custGeom>
            <a:solidFill>
              <a:srgbClr val="06345F"/>
            </a:solidFill>
          </p:spPr>
          <p:txBody>
            <a:bodyPr wrap="square" lIns="0" tIns="0" rIns="0" bIns="0" rtlCol="0"/>
            <a:lstStyle/>
            <a:p>
              <a:endParaRPr/>
            </a:p>
          </p:txBody>
        </p:sp>
        <p:sp>
          <p:nvSpPr>
            <p:cNvPr id="1157" name="object 1157"/>
            <p:cNvSpPr/>
            <p:nvPr/>
          </p:nvSpPr>
          <p:spPr>
            <a:xfrm>
              <a:off x="6493510" y="4392295"/>
              <a:ext cx="3810" cy="92710"/>
            </a:xfrm>
            <a:custGeom>
              <a:avLst/>
              <a:gdLst/>
              <a:ahLst/>
              <a:cxnLst/>
              <a:rect l="l" t="t" r="r" b="b"/>
              <a:pathLst>
                <a:path w="3810" h="92710">
                  <a:moveTo>
                    <a:pt x="3810" y="0"/>
                  </a:moveTo>
                  <a:lnTo>
                    <a:pt x="1269" y="1905"/>
                  </a:lnTo>
                  <a:lnTo>
                    <a:pt x="0" y="4444"/>
                  </a:lnTo>
                  <a:lnTo>
                    <a:pt x="0" y="87418"/>
                  </a:lnTo>
                  <a:lnTo>
                    <a:pt x="1269" y="89535"/>
                  </a:lnTo>
                  <a:lnTo>
                    <a:pt x="3810" y="92710"/>
                  </a:lnTo>
                  <a:lnTo>
                    <a:pt x="3810" y="0"/>
                  </a:lnTo>
                  <a:close/>
                </a:path>
              </a:pathLst>
            </a:custGeom>
            <a:solidFill>
              <a:srgbClr val="063662"/>
            </a:solidFill>
          </p:spPr>
          <p:txBody>
            <a:bodyPr wrap="square" lIns="0" tIns="0" rIns="0" bIns="0" rtlCol="0"/>
            <a:lstStyle/>
            <a:p>
              <a:endParaRPr/>
            </a:p>
          </p:txBody>
        </p:sp>
        <p:sp>
          <p:nvSpPr>
            <p:cNvPr id="1158" name="object 1158"/>
            <p:cNvSpPr/>
            <p:nvPr/>
          </p:nvSpPr>
          <p:spPr>
            <a:xfrm>
              <a:off x="6497320" y="4389120"/>
              <a:ext cx="3810" cy="100330"/>
            </a:xfrm>
            <a:custGeom>
              <a:avLst/>
              <a:gdLst/>
              <a:ahLst/>
              <a:cxnLst/>
              <a:rect l="l" t="t" r="r" b="b"/>
              <a:pathLst>
                <a:path w="3810" h="100329">
                  <a:moveTo>
                    <a:pt x="3810" y="0"/>
                  </a:moveTo>
                  <a:lnTo>
                    <a:pt x="3048" y="0"/>
                  </a:lnTo>
                  <a:lnTo>
                    <a:pt x="3048"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1159" name="object 1159"/>
            <p:cNvSpPr/>
            <p:nvPr/>
          </p:nvSpPr>
          <p:spPr>
            <a:xfrm>
              <a:off x="6501130" y="4384040"/>
              <a:ext cx="3810" cy="109220"/>
            </a:xfrm>
            <a:custGeom>
              <a:avLst/>
              <a:gdLst/>
              <a:ahLst/>
              <a:cxnLst/>
              <a:rect l="l" t="t" r="r" b="b"/>
              <a:pathLst>
                <a:path w="3809" h="109220">
                  <a:moveTo>
                    <a:pt x="3810" y="0"/>
                  </a:moveTo>
                  <a:lnTo>
                    <a:pt x="0" y="4762"/>
                  </a:lnTo>
                  <a:lnTo>
                    <a:pt x="0" y="105409"/>
                  </a:lnTo>
                  <a:lnTo>
                    <a:pt x="3810" y="109220"/>
                  </a:lnTo>
                  <a:lnTo>
                    <a:pt x="3810" y="0"/>
                  </a:lnTo>
                  <a:close/>
                </a:path>
              </a:pathLst>
            </a:custGeom>
            <a:solidFill>
              <a:srgbClr val="063867"/>
            </a:solidFill>
          </p:spPr>
          <p:txBody>
            <a:bodyPr wrap="square" lIns="0" tIns="0" rIns="0" bIns="0" rtlCol="0"/>
            <a:lstStyle/>
            <a:p>
              <a:endParaRPr/>
            </a:p>
          </p:txBody>
        </p:sp>
        <p:sp>
          <p:nvSpPr>
            <p:cNvPr id="1160" name="object 1160"/>
            <p:cNvSpPr/>
            <p:nvPr/>
          </p:nvSpPr>
          <p:spPr>
            <a:xfrm>
              <a:off x="6503670" y="4382770"/>
              <a:ext cx="3810" cy="113030"/>
            </a:xfrm>
            <a:custGeom>
              <a:avLst/>
              <a:gdLst/>
              <a:ahLst/>
              <a:cxnLst/>
              <a:rect l="l" t="t" r="r" b="b"/>
              <a:pathLst>
                <a:path w="3809" h="113029">
                  <a:moveTo>
                    <a:pt x="0" y="113030"/>
                  </a:moveTo>
                  <a:lnTo>
                    <a:pt x="3810" y="113030"/>
                  </a:lnTo>
                  <a:lnTo>
                    <a:pt x="3810" y="0"/>
                  </a:lnTo>
                  <a:lnTo>
                    <a:pt x="0" y="0"/>
                  </a:lnTo>
                  <a:lnTo>
                    <a:pt x="0" y="113030"/>
                  </a:lnTo>
                  <a:close/>
                </a:path>
              </a:pathLst>
            </a:custGeom>
            <a:solidFill>
              <a:srgbClr val="073A69"/>
            </a:solidFill>
          </p:spPr>
          <p:txBody>
            <a:bodyPr wrap="square" lIns="0" tIns="0" rIns="0" bIns="0" rtlCol="0"/>
            <a:lstStyle/>
            <a:p>
              <a:endParaRPr/>
            </a:p>
          </p:txBody>
        </p:sp>
        <p:sp>
          <p:nvSpPr>
            <p:cNvPr id="1161" name="object 1161"/>
            <p:cNvSpPr/>
            <p:nvPr/>
          </p:nvSpPr>
          <p:spPr>
            <a:xfrm>
              <a:off x="6507480" y="4378960"/>
              <a:ext cx="3810" cy="120650"/>
            </a:xfrm>
            <a:custGeom>
              <a:avLst/>
              <a:gdLst/>
              <a:ahLst/>
              <a:cxnLst/>
              <a:rect l="l" t="t" r="r" b="b"/>
              <a:pathLst>
                <a:path w="3809" h="120650">
                  <a:moveTo>
                    <a:pt x="3810" y="0"/>
                  </a:moveTo>
                  <a:lnTo>
                    <a:pt x="2540" y="1270"/>
                  </a:lnTo>
                  <a:lnTo>
                    <a:pt x="0" y="3175"/>
                  </a:lnTo>
                  <a:lnTo>
                    <a:pt x="0" y="116839"/>
                  </a:lnTo>
                  <a:lnTo>
                    <a:pt x="2540" y="119380"/>
                  </a:lnTo>
                  <a:lnTo>
                    <a:pt x="3810" y="120332"/>
                  </a:lnTo>
                  <a:lnTo>
                    <a:pt x="3810" y="0"/>
                  </a:lnTo>
                  <a:close/>
                </a:path>
              </a:pathLst>
            </a:custGeom>
            <a:solidFill>
              <a:srgbClr val="073B6B"/>
            </a:solidFill>
          </p:spPr>
          <p:txBody>
            <a:bodyPr wrap="square" lIns="0" tIns="0" rIns="0" bIns="0" rtlCol="0"/>
            <a:lstStyle/>
            <a:p>
              <a:endParaRPr/>
            </a:p>
          </p:txBody>
        </p:sp>
        <p:sp>
          <p:nvSpPr>
            <p:cNvPr id="1162" name="object 1162"/>
            <p:cNvSpPr/>
            <p:nvPr/>
          </p:nvSpPr>
          <p:spPr>
            <a:xfrm>
              <a:off x="6511290" y="437515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1163" name="object 1163"/>
            <p:cNvSpPr/>
            <p:nvPr/>
          </p:nvSpPr>
          <p:spPr>
            <a:xfrm>
              <a:off x="6515100" y="437324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1164" name="object 1164"/>
            <p:cNvSpPr/>
            <p:nvPr/>
          </p:nvSpPr>
          <p:spPr>
            <a:xfrm>
              <a:off x="6518910" y="4371340"/>
              <a:ext cx="3810" cy="134620"/>
            </a:xfrm>
            <a:custGeom>
              <a:avLst/>
              <a:gdLst/>
              <a:ahLst/>
              <a:cxnLst/>
              <a:rect l="l" t="t" r="r" b="b"/>
              <a:pathLst>
                <a:path w="3809" h="134620">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1165" name="object 1165"/>
            <p:cNvSpPr/>
            <p:nvPr/>
          </p:nvSpPr>
          <p:spPr>
            <a:xfrm>
              <a:off x="6522720" y="4369816"/>
              <a:ext cx="3810" cy="137795"/>
            </a:xfrm>
            <a:custGeom>
              <a:avLst/>
              <a:gdLst/>
              <a:ahLst/>
              <a:cxnLst/>
              <a:rect l="l" t="t" r="r" b="b"/>
              <a:pathLst>
                <a:path w="3809" h="137795">
                  <a:moveTo>
                    <a:pt x="3809" y="0"/>
                  </a:moveTo>
                  <a:lnTo>
                    <a:pt x="0" y="1523"/>
                  </a:lnTo>
                  <a:lnTo>
                    <a:pt x="0" y="136143"/>
                  </a:lnTo>
                  <a:lnTo>
                    <a:pt x="3809" y="137667"/>
                  </a:lnTo>
                  <a:lnTo>
                    <a:pt x="3809" y="0"/>
                  </a:lnTo>
                  <a:close/>
                </a:path>
              </a:pathLst>
            </a:custGeom>
            <a:solidFill>
              <a:srgbClr val="084175"/>
            </a:solidFill>
          </p:spPr>
          <p:txBody>
            <a:bodyPr wrap="square" lIns="0" tIns="0" rIns="0" bIns="0" rtlCol="0"/>
            <a:lstStyle/>
            <a:p>
              <a:endParaRPr/>
            </a:p>
          </p:txBody>
        </p:sp>
        <p:sp>
          <p:nvSpPr>
            <p:cNvPr id="1166" name="object 1166"/>
            <p:cNvSpPr/>
            <p:nvPr/>
          </p:nvSpPr>
          <p:spPr>
            <a:xfrm>
              <a:off x="6525260" y="4368800"/>
              <a:ext cx="3810" cy="139700"/>
            </a:xfrm>
            <a:custGeom>
              <a:avLst/>
              <a:gdLst/>
              <a:ahLst/>
              <a:cxnLst/>
              <a:rect l="l" t="t" r="r" b="b"/>
              <a:pathLst>
                <a:path w="3809" h="139700">
                  <a:moveTo>
                    <a:pt x="3810" y="0"/>
                  </a:moveTo>
                  <a:lnTo>
                    <a:pt x="0" y="1524"/>
                  </a:lnTo>
                  <a:lnTo>
                    <a:pt x="0" y="138175"/>
                  </a:lnTo>
                  <a:lnTo>
                    <a:pt x="3810" y="139700"/>
                  </a:lnTo>
                  <a:lnTo>
                    <a:pt x="3810" y="0"/>
                  </a:lnTo>
                  <a:close/>
                </a:path>
              </a:pathLst>
            </a:custGeom>
            <a:solidFill>
              <a:srgbClr val="084277"/>
            </a:solidFill>
          </p:spPr>
          <p:txBody>
            <a:bodyPr wrap="square" lIns="0" tIns="0" rIns="0" bIns="0" rtlCol="0"/>
            <a:lstStyle/>
            <a:p>
              <a:endParaRPr/>
            </a:p>
          </p:txBody>
        </p:sp>
        <p:sp>
          <p:nvSpPr>
            <p:cNvPr id="1167" name="object 1167"/>
            <p:cNvSpPr/>
            <p:nvPr/>
          </p:nvSpPr>
          <p:spPr>
            <a:xfrm>
              <a:off x="6529070" y="4367276"/>
              <a:ext cx="3810" cy="143510"/>
            </a:xfrm>
            <a:custGeom>
              <a:avLst/>
              <a:gdLst/>
              <a:ahLst/>
              <a:cxnLst/>
              <a:rect l="l" t="t" r="r" b="b"/>
              <a:pathLst>
                <a:path w="3809" h="143510">
                  <a:moveTo>
                    <a:pt x="3809" y="0"/>
                  </a:moveTo>
                  <a:lnTo>
                    <a:pt x="0" y="1524"/>
                  </a:lnTo>
                  <a:lnTo>
                    <a:pt x="0" y="141224"/>
                  </a:lnTo>
                  <a:lnTo>
                    <a:pt x="3809" y="143509"/>
                  </a:lnTo>
                  <a:lnTo>
                    <a:pt x="3809" y="0"/>
                  </a:lnTo>
                  <a:close/>
                </a:path>
              </a:pathLst>
            </a:custGeom>
            <a:solidFill>
              <a:srgbClr val="08437A"/>
            </a:solidFill>
          </p:spPr>
          <p:txBody>
            <a:bodyPr wrap="square" lIns="0" tIns="0" rIns="0" bIns="0" rtlCol="0"/>
            <a:lstStyle/>
            <a:p>
              <a:endParaRPr/>
            </a:p>
          </p:txBody>
        </p:sp>
        <p:sp>
          <p:nvSpPr>
            <p:cNvPr id="1168" name="object 1168"/>
            <p:cNvSpPr/>
            <p:nvPr/>
          </p:nvSpPr>
          <p:spPr>
            <a:xfrm>
              <a:off x="6532880" y="436626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1169" name="object 1169"/>
            <p:cNvSpPr/>
            <p:nvPr/>
          </p:nvSpPr>
          <p:spPr>
            <a:xfrm>
              <a:off x="6536690" y="4364566"/>
              <a:ext cx="3810" cy="148590"/>
            </a:xfrm>
            <a:custGeom>
              <a:avLst/>
              <a:gdLst/>
              <a:ahLst/>
              <a:cxnLst/>
              <a:rect l="l" t="t" r="r" b="b"/>
              <a:pathLst>
                <a:path w="3809" h="148589">
                  <a:moveTo>
                    <a:pt x="3809" y="0"/>
                  </a:moveTo>
                  <a:lnTo>
                    <a:pt x="0" y="1269"/>
                  </a:lnTo>
                  <a:lnTo>
                    <a:pt x="0" y="147955"/>
                  </a:lnTo>
                  <a:lnTo>
                    <a:pt x="3809" y="148589"/>
                  </a:lnTo>
                  <a:lnTo>
                    <a:pt x="3809" y="0"/>
                  </a:lnTo>
                  <a:close/>
                </a:path>
              </a:pathLst>
            </a:custGeom>
            <a:solidFill>
              <a:srgbClr val="08467F"/>
            </a:solidFill>
          </p:spPr>
          <p:txBody>
            <a:bodyPr wrap="square" lIns="0" tIns="0" rIns="0" bIns="0" rtlCol="0"/>
            <a:lstStyle/>
            <a:p>
              <a:endParaRPr/>
            </a:p>
          </p:txBody>
        </p:sp>
        <p:sp>
          <p:nvSpPr>
            <p:cNvPr id="1170" name="object 1170"/>
            <p:cNvSpPr/>
            <p:nvPr/>
          </p:nvSpPr>
          <p:spPr>
            <a:xfrm>
              <a:off x="6540500" y="4363720"/>
              <a:ext cx="3810" cy="149860"/>
            </a:xfrm>
            <a:custGeom>
              <a:avLst/>
              <a:gdLst/>
              <a:ahLst/>
              <a:cxnLst/>
              <a:rect l="l" t="t" r="r" b="b"/>
              <a:pathLst>
                <a:path w="3809" h="149860">
                  <a:moveTo>
                    <a:pt x="0" y="149860"/>
                  </a:moveTo>
                  <a:lnTo>
                    <a:pt x="3809" y="149860"/>
                  </a:lnTo>
                  <a:lnTo>
                    <a:pt x="3809" y="0"/>
                  </a:lnTo>
                  <a:lnTo>
                    <a:pt x="0" y="0"/>
                  </a:lnTo>
                  <a:lnTo>
                    <a:pt x="0" y="149860"/>
                  </a:lnTo>
                  <a:close/>
                </a:path>
              </a:pathLst>
            </a:custGeom>
            <a:solidFill>
              <a:srgbClr val="084781"/>
            </a:solidFill>
          </p:spPr>
          <p:txBody>
            <a:bodyPr wrap="square" lIns="0" tIns="0" rIns="0" bIns="0" rtlCol="0"/>
            <a:lstStyle/>
            <a:p>
              <a:endParaRPr/>
            </a:p>
          </p:txBody>
        </p:sp>
        <p:sp>
          <p:nvSpPr>
            <p:cNvPr id="1171" name="object 1171"/>
            <p:cNvSpPr/>
            <p:nvPr/>
          </p:nvSpPr>
          <p:spPr>
            <a:xfrm>
              <a:off x="6544310" y="4363720"/>
              <a:ext cx="3810" cy="151130"/>
            </a:xfrm>
            <a:custGeom>
              <a:avLst/>
              <a:gdLst/>
              <a:ahLst/>
              <a:cxnLst/>
              <a:rect l="l" t="t" r="r" b="b"/>
              <a:pathLst>
                <a:path w="3809" h="151129">
                  <a:moveTo>
                    <a:pt x="3810" y="0"/>
                  </a:moveTo>
                  <a:lnTo>
                    <a:pt x="0" y="0"/>
                  </a:lnTo>
                  <a:lnTo>
                    <a:pt x="0" y="150071"/>
                  </a:lnTo>
                  <a:lnTo>
                    <a:pt x="3810" y="150706"/>
                  </a:lnTo>
                  <a:lnTo>
                    <a:pt x="3810" y="0"/>
                  </a:lnTo>
                  <a:close/>
                </a:path>
              </a:pathLst>
            </a:custGeom>
            <a:solidFill>
              <a:srgbClr val="094983"/>
            </a:solidFill>
          </p:spPr>
          <p:txBody>
            <a:bodyPr wrap="square" lIns="0" tIns="0" rIns="0" bIns="0" rtlCol="0"/>
            <a:lstStyle/>
            <a:p>
              <a:endParaRPr/>
            </a:p>
          </p:txBody>
        </p:sp>
        <p:sp>
          <p:nvSpPr>
            <p:cNvPr id="1172" name="object 1172"/>
            <p:cNvSpPr/>
            <p:nvPr/>
          </p:nvSpPr>
          <p:spPr>
            <a:xfrm>
              <a:off x="6546850" y="4363720"/>
              <a:ext cx="3810" cy="151130"/>
            </a:xfrm>
            <a:custGeom>
              <a:avLst/>
              <a:gdLst/>
              <a:ahLst/>
              <a:cxnLst/>
              <a:rect l="l" t="t" r="r" b="b"/>
              <a:pathLst>
                <a:path w="3809" h="151129">
                  <a:moveTo>
                    <a:pt x="3809" y="0"/>
                  </a:moveTo>
                  <a:lnTo>
                    <a:pt x="0" y="0"/>
                  </a:lnTo>
                  <a:lnTo>
                    <a:pt x="0" y="150494"/>
                  </a:lnTo>
                  <a:lnTo>
                    <a:pt x="3809" y="151129"/>
                  </a:lnTo>
                  <a:lnTo>
                    <a:pt x="3809" y="0"/>
                  </a:lnTo>
                  <a:close/>
                </a:path>
              </a:pathLst>
            </a:custGeom>
            <a:solidFill>
              <a:srgbClr val="094A86"/>
            </a:solidFill>
          </p:spPr>
          <p:txBody>
            <a:bodyPr wrap="square" lIns="0" tIns="0" rIns="0" bIns="0" rtlCol="0"/>
            <a:lstStyle/>
            <a:p>
              <a:endParaRPr/>
            </a:p>
          </p:txBody>
        </p:sp>
        <p:sp>
          <p:nvSpPr>
            <p:cNvPr id="1173" name="object 1173"/>
            <p:cNvSpPr/>
            <p:nvPr/>
          </p:nvSpPr>
          <p:spPr>
            <a:xfrm>
              <a:off x="6550660" y="4363175"/>
              <a:ext cx="3810" cy="151765"/>
            </a:xfrm>
            <a:custGeom>
              <a:avLst/>
              <a:gdLst/>
              <a:ahLst/>
              <a:cxnLst/>
              <a:rect l="l" t="t" r="r" b="b"/>
              <a:pathLst>
                <a:path w="3809" h="151764">
                  <a:moveTo>
                    <a:pt x="3810" y="0"/>
                  </a:moveTo>
                  <a:lnTo>
                    <a:pt x="0" y="544"/>
                  </a:lnTo>
                  <a:lnTo>
                    <a:pt x="0" y="151674"/>
                  </a:lnTo>
                  <a:lnTo>
                    <a:pt x="3810" y="151674"/>
                  </a:lnTo>
                  <a:lnTo>
                    <a:pt x="3810" y="0"/>
                  </a:lnTo>
                  <a:close/>
                </a:path>
              </a:pathLst>
            </a:custGeom>
            <a:solidFill>
              <a:srgbClr val="094B88"/>
            </a:solidFill>
          </p:spPr>
          <p:txBody>
            <a:bodyPr wrap="square" lIns="0" tIns="0" rIns="0" bIns="0" rtlCol="0"/>
            <a:lstStyle/>
            <a:p>
              <a:endParaRPr/>
            </a:p>
          </p:txBody>
        </p:sp>
        <p:sp>
          <p:nvSpPr>
            <p:cNvPr id="1174" name="object 1174"/>
            <p:cNvSpPr/>
            <p:nvPr/>
          </p:nvSpPr>
          <p:spPr>
            <a:xfrm>
              <a:off x="6554470" y="4362631"/>
              <a:ext cx="3810" cy="152400"/>
            </a:xfrm>
            <a:custGeom>
              <a:avLst/>
              <a:gdLst/>
              <a:ahLst/>
              <a:cxnLst/>
              <a:rect l="l" t="t" r="r" b="b"/>
              <a:pathLst>
                <a:path w="3809" h="152400">
                  <a:moveTo>
                    <a:pt x="3809" y="0"/>
                  </a:moveTo>
                  <a:lnTo>
                    <a:pt x="0" y="544"/>
                  </a:lnTo>
                  <a:lnTo>
                    <a:pt x="0" y="152218"/>
                  </a:lnTo>
                  <a:lnTo>
                    <a:pt x="3809" y="152218"/>
                  </a:lnTo>
                  <a:lnTo>
                    <a:pt x="3809" y="0"/>
                  </a:lnTo>
                  <a:close/>
                </a:path>
              </a:pathLst>
            </a:custGeom>
            <a:solidFill>
              <a:srgbClr val="094D8B"/>
            </a:solidFill>
          </p:spPr>
          <p:txBody>
            <a:bodyPr wrap="square" lIns="0" tIns="0" rIns="0" bIns="0" rtlCol="0"/>
            <a:lstStyle/>
            <a:p>
              <a:endParaRPr/>
            </a:p>
          </p:txBody>
        </p:sp>
        <p:sp>
          <p:nvSpPr>
            <p:cNvPr id="1175" name="object 1175"/>
            <p:cNvSpPr/>
            <p:nvPr/>
          </p:nvSpPr>
          <p:spPr>
            <a:xfrm>
              <a:off x="6558280" y="4362450"/>
              <a:ext cx="3810" cy="152400"/>
            </a:xfrm>
            <a:custGeom>
              <a:avLst/>
              <a:gdLst/>
              <a:ahLst/>
              <a:cxnLst/>
              <a:rect l="l" t="t" r="r" b="b"/>
              <a:pathLst>
                <a:path w="3809" h="152400">
                  <a:moveTo>
                    <a:pt x="1270" y="0"/>
                  </a:moveTo>
                  <a:lnTo>
                    <a:pt x="0" y="181"/>
                  </a:lnTo>
                  <a:lnTo>
                    <a:pt x="0" y="152400"/>
                  </a:lnTo>
                  <a:lnTo>
                    <a:pt x="3810" y="152400"/>
                  </a:lnTo>
                  <a:lnTo>
                    <a:pt x="3810" y="423"/>
                  </a:lnTo>
                  <a:lnTo>
                    <a:pt x="1270" y="0"/>
                  </a:lnTo>
                  <a:close/>
                </a:path>
              </a:pathLst>
            </a:custGeom>
            <a:solidFill>
              <a:srgbClr val="094E8D"/>
            </a:solidFill>
          </p:spPr>
          <p:txBody>
            <a:bodyPr wrap="square" lIns="0" tIns="0" rIns="0" bIns="0" rtlCol="0"/>
            <a:lstStyle/>
            <a:p>
              <a:endParaRPr/>
            </a:p>
          </p:txBody>
        </p:sp>
        <p:sp>
          <p:nvSpPr>
            <p:cNvPr id="1176" name="object 1176"/>
            <p:cNvSpPr/>
            <p:nvPr/>
          </p:nvSpPr>
          <p:spPr>
            <a:xfrm>
              <a:off x="6562090" y="4362873"/>
              <a:ext cx="3810" cy="152400"/>
            </a:xfrm>
            <a:custGeom>
              <a:avLst/>
              <a:gdLst/>
              <a:ahLst/>
              <a:cxnLst/>
              <a:rect l="l" t="t" r="r" b="b"/>
              <a:pathLst>
                <a:path w="3809" h="152400">
                  <a:moveTo>
                    <a:pt x="0" y="0"/>
                  </a:moveTo>
                  <a:lnTo>
                    <a:pt x="0" y="151976"/>
                  </a:lnTo>
                  <a:lnTo>
                    <a:pt x="3809" y="151976"/>
                  </a:lnTo>
                  <a:lnTo>
                    <a:pt x="3809" y="635"/>
                  </a:lnTo>
                  <a:lnTo>
                    <a:pt x="0" y="0"/>
                  </a:lnTo>
                  <a:close/>
                </a:path>
              </a:pathLst>
            </a:custGeom>
            <a:solidFill>
              <a:srgbClr val="0A5090"/>
            </a:solidFill>
          </p:spPr>
          <p:txBody>
            <a:bodyPr wrap="square" lIns="0" tIns="0" rIns="0" bIns="0" rtlCol="0"/>
            <a:lstStyle/>
            <a:p>
              <a:endParaRPr/>
            </a:p>
          </p:txBody>
        </p:sp>
        <p:sp>
          <p:nvSpPr>
            <p:cNvPr id="1177" name="object 1177"/>
            <p:cNvSpPr/>
            <p:nvPr/>
          </p:nvSpPr>
          <p:spPr>
            <a:xfrm>
              <a:off x="6565900" y="4363508"/>
              <a:ext cx="3810" cy="151765"/>
            </a:xfrm>
            <a:custGeom>
              <a:avLst/>
              <a:gdLst/>
              <a:ahLst/>
              <a:cxnLst/>
              <a:rect l="l" t="t" r="r" b="b"/>
              <a:pathLst>
                <a:path w="3809" h="151764">
                  <a:moveTo>
                    <a:pt x="0" y="0"/>
                  </a:moveTo>
                  <a:lnTo>
                    <a:pt x="0" y="151341"/>
                  </a:lnTo>
                  <a:lnTo>
                    <a:pt x="1270" y="151341"/>
                  </a:lnTo>
                  <a:lnTo>
                    <a:pt x="3809" y="150918"/>
                  </a:lnTo>
                  <a:lnTo>
                    <a:pt x="3809" y="211"/>
                  </a:lnTo>
                  <a:lnTo>
                    <a:pt x="1270" y="211"/>
                  </a:lnTo>
                  <a:lnTo>
                    <a:pt x="0" y="0"/>
                  </a:lnTo>
                  <a:close/>
                </a:path>
              </a:pathLst>
            </a:custGeom>
            <a:solidFill>
              <a:srgbClr val="0A5192"/>
            </a:solidFill>
          </p:spPr>
          <p:txBody>
            <a:bodyPr wrap="square" lIns="0" tIns="0" rIns="0" bIns="0" rtlCol="0"/>
            <a:lstStyle/>
            <a:p>
              <a:endParaRPr/>
            </a:p>
          </p:txBody>
        </p:sp>
        <p:sp>
          <p:nvSpPr>
            <p:cNvPr id="1178" name="object 1178"/>
            <p:cNvSpPr/>
            <p:nvPr/>
          </p:nvSpPr>
          <p:spPr>
            <a:xfrm>
              <a:off x="6568440" y="4363720"/>
              <a:ext cx="3810" cy="151130"/>
            </a:xfrm>
            <a:custGeom>
              <a:avLst/>
              <a:gdLst/>
              <a:ahLst/>
              <a:cxnLst/>
              <a:rect l="l" t="t" r="r" b="b"/>
              <a:pathLst>
                <a:path w="3809" h="151129">
                  <a:moveTo>
                    <a:pt x="3809" y="0"/>
                  </a:moveTo>
                  <a:lnTo>
                    <a:pt x="0" y="0"/>
                  </a:lnTo>
                  <a:lnTo>
                    <a:pt x="0" y="150918"/>
                  </a:lnTo>
                  <a:lnTo>
                    <a:pt x="3809" y="150283"/>
                  </a:lnTo>
                  <a:lnTo>
                    <a:pt x="3809" y="0"/>
                  </a:lnTo>
                  <a:close/>
                </a:path>
              </a:pathLst>
            </a:custGeom>
            <a:solidFill>
              <a:srgbClr val="0A5294"/>
            </a:solidFill>
          </p:spPr>
          <p:txBody>
            <a:bodyPr wrap="square" lIns="0" tIns="0" rIns="0" bIns="0" rtlCol="0"/>
            <a:lstStyle/>
            <a:p>
              <a:endParaRPr/>
            </a:p>
          </p:txBody>
        </p:sp>
        <p:sp>
          <p:nvSpPr>
            <p:cNvPr id="1179" name="object 1179"/>
            <p:cNvSpPr/>
            <p:nvPr/>
          </p:nvSpPr>
          <p:spPr>
            <a:xfrm>
              <a:off x="6572250" y="4363720"/>
              <a:ext cx="3810" cy="150495"/>
            </a:xfrm>
            <a:custGeom>
              <a:avLst/>
              <a:gdLst/>
              <a:ahLst/>
              <a:cxnLst/>
              <a:rect l="l" t="t" r="r" b="b"/>
              <a:pathLst>
                <a:path w="3809" h="150495">
                  <a:moveTo>
                    <a:pt x="2540" y="0"/>
                  </a:moveTo>
                  <a:lnTo>
                    <a:pt x="0" y="0"/>
                  </a:lnTo>
                  <a:lnTo>
                    <a:pt x="0" y="150283"/>
                  </a:lnTo>
                  <a:lnTo>
                    <a:pt x="3809" y="149648"/>
                  </a:lnTo>
                  <a:lnTo>
                    <a:pt x="3809" y="423"/>
                  </a:lnTo>
                  <a:lnTo>
                    <a:pt x="2540" y="0"/>
                  </a:lnTo>
                  <a:close/>
                </a:path>
              </a:pathLst>
            </a:custGeom>
            <a:solidFill>
              <a:srgbClr val="0A5497"/>
            </a:solidFill>
          </p:spPr>
          <p:txBody>
            <a:bodyPr wrap="square" lIns="0" tIns="0" rIns="0" bIns="0" rtlCol="0"/>
            <a:lstStyle/>
            <a:p>
              <a:endParaRPr/>
            </a:p>
          </p:txBody>
        </p:sp>
        <p:sp>
          <p:nvSpPr>
            <p:cNvPr id="1180" name="object 1180"/>
            <p:cNvSpPr/>
            <p:nvPr/>
          </p:nvSpPr>
          <p:spPr>
            <a:xfrm>
              <a:off x="6576060" y="4364143"/>
              <a:ext cx="3810" cy="149225"/>
            </a:xfrm>
            <a:custGeom>
              <a:avLst/>
              <a:gdLst/>
              <a:ahLst/>
              <a:cxnLst/>
              <a:rect l="l" t="t" r="r" b="b"/>
              <a:pathLst>
                <a:path w="3809" h="149225">
                  <a:moveTo>
                    <a:pt x="0" y="0"/>
                  </a:moveTo>
                  <a:lnTo>
                    <a:pt x="0" y="149225"/>
                  </a:lnTo>
                  <a:lnTo>
                    <a:pt x="3810" y="148590"/>
                  </a:lnTo>
                  <a:lnTo>
                    <a:pt x="3810" y="1270"/>
                  </a:lnTo>
                  <a:lnTo>
                    <a:pt x="0" y="0"/>
                  </a:lnTo>
                  <a:close/>
                </a:path>
              </a:pathLst>
            </a:custGeom>
            <a:solidFill>
              <a:srgbClr val="0A5599"/>
            </a:solidFill>
          </p:spPr>
          <p:txBody>
            <a:bodyPr wrap="square" lIns="0" tIns="0" rIns="0" bIns="0" rtlCol="0"/>
            <a:lstStyle/>
            <a:p>
              <a:endParaRPr/>
            </a:p>
          </p:txBody>
        </p:sp>
        <p:sp>
          <p:nvSpPr>
            <p:cNvPr id="1181" name="object 1181"/>
            <p:cNvSpPr/>
            <p:nvPr/>
          </p:nvSpPr>
          <p:spPr>
            <a:xfrm>
              <a:off x="6579870" y="4364990"/>
              <a:ext cx="3810" cy="147320"/>
            </a:xfrm>
            <a:custGeom>
              <a:avLst/>
              <a:gdLst/>
              <a:ahLst/>
              <a:cxnLst/>
              <a:rect l="l" t="t" r="r" b="b"/>
              <a:pathLst>
                <a:path w="3809" h="147320">
                  <a:moveTo>
                    <a:pt x="3810" y="1270"/>
                  </a:moveTo>
                  <a:lnTo>
                    <a:pt x="635" y="1270"/>
                  </a:lnTo>
                  <a:lnTo>
                    <a:pt x="635"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1182" name="object 1182"/>
            <p:cNvSpPr/>
            <p:nvPr/>
          </p:nvSpPr>
          <p:spPr>
            <a:xfrm>
              <a:off x="6583680" y="4366768"/>
              <a:ext cx="3810" cy="144780"/>
            </a:xfrm>
            <a:custGeom>
              <a:avLst/>
              <a:gdLst/>
              <a:ahLst/>
              <a:cxnLst/>
              <a:rect l="l" t="t" r="r" b="b"/>
              <a:pathLst>
                <a:path w="3809" h="144779">
                  <a:moveTo>
                    <a:pt x="0" y="0"/>
                  </a:moveTo>
                  <a:lnTo>
                    <a:pt x="0" y="144779"/>
                  </a:lnTo>
                  <a:lnTo>
                    <a:pt x="3810" y="142493"/>
                  </a:lnTo>
                  <a:lnTo>
                    <a:pt x="3810" y="1524"/>
                  </a:lnTo>
                  <a:lnTo>
                    <a:pt x="0" y="0"/>
                  </a:lnTo>
                  <a:close/>
                </a:path>
              </a:pathLst>
            </a:custGeom>
            <a:solidFill>
              <a:srgbClr val="0B589E"/>
            </a:solidFill>
          </p:spPr>
          <p:txBody>
            <a:bodyPr wrap="square" lIns="0" tIns="0" rIns="0" bIns="0" rtlCol="0"/>
            <a:lstStyle/>
            <a:p>
              <a:endParaRPr/>
            </a:p>
          </p:txBody>
        </p:sp>
        <p:sp>
          <p:nvSpPr>
            <p:cNvPr id="1183" name="object 1183"/>
            <p:cNvSpPr/>
            <p:nvPr/>
          </p:nvSpPr>
          <p:spPr>
            <a:xfrm>
              <a:off x="6587490" y="4368800"/>
              <a:ext cx="3810" cy="140970"/>
            </a:xfrm>
            <a:custGeom>
              <a:avLst/>
              <a:gdLst/>
              <a:ahLst/>
              <a:cxnLst/>
              <a:rect l="l" t="t" r="r" b="b"/>
              <a:pathLst>
                <a:path w="3809" h="140970">
                  <a:moveTo>
                    <a:pt x="3810" y="0"/>
                  </a:moveTo>
                  <a:lnTo>
                    <a:pt x="0" y="0"/>
                  </a:lnTo>
                  <a:lnTo>
                    <a:pt x="0" y="139700"/>
                  </a:lnTo>
                  <a:lnTo>
                    <a:pt x="0" y="140970"/>
                  </a:lnTo>
                  <a:lnTo>
                    <a:pt x="203" y="140970"/>
                  </a:lnTo>
                  <a:lnTo>
                    <a:pt x="203" y="139700"/>
                  </a:lnTo>
                  <a:lnTo>
                    <a:pt x="3810" y="139700"/>
                  </a:lnTo>
                  <a:lnTo>
                    <a:pt x="3810" y="0"/>
                  </a:lnTo>
                  <a:close/>
                </a:path>
              </a:pathLst>
            </a:custGeom>
            <a:solidFill>
              <a:srgbClr val="0B59A0"/>
            </a:solidFill>
          </p:spPr>
          <p:txBody>
            <a:bodyPr wrap="square" lIns="0" tIns="0" rIns="0" bIns="0" rtlCol="0"/>
            <a:lstStyle/>
            <a:p>
              <a:endParaRPr/>
            </a:p>
          </p:txBody>
        </p:sp>
        <p:sp>
          <p:nvSpPr>
            <p:cNvPr id="1184" name="object 1184"/>
            <p:cNvSpPr/>
            <p:nvPr/>
          </p:nvSpPr>
          <p:spPr>
            <a:xfrm>
              <a:off x="6590030" y="4369308"/>
              <a:ext cx="5080" cy="139065"/>
            </a:xfrm>
            <a:custGeom>
              <a:avLst/>
              <a:gdLst/>
              <a:ahLst/>
              <a:cxnLst/>
              <a:rect l="l" t="t" r="r" b="b"/>
              <a:pathLst>
                <a:path w="5079" h="139064">
                  <a:moveTo>
                    <a:pt x="0" y="0"/>
                  </a:moveTo>
                  <a:lnTo>
                    <a:pt x="0" y="138683"/>
                  </a:lnTo>
                  <a:lnTo>
                    <a:pt x="5079" y="136651"/>
                  </a:lnTo>
                  <a:lnTo>
                    <a:pt x="5079" y="2031"/>
                  </a:lnTo>
                  <a:lnTo>
                    <a:pt x="0" y="0"/>
                  </a:lnTo>
                  <a:close/>
                </a:path>
              </a:pathLst>
            </a:custGeom>
            <a:solidFill>
              <a:srgbClr val="0B5AA3"/>
            </a:solidFill>
          </p:spPr>
          <p:txBody>
            <a:bodyPr wrap="square" lIns="0" tIns="0" rIns="0" bIns="0" rtlCol="0"/>
            <a:lstStyle/>
            <a:p>
              <a:endParaRPr/>
            </a:p>
          </p:txBody>
        </p:sp>
        <p:sp>
          <p:nvSpPr>
            <p:cNvPr id="1185" name="object 1185"/>
            <p:cNvSpPr/>
            <p:nvPr/>
          </p:nvSpPr>
          <p:spPr>
            <a:xfrm>
              <a:off x="6593840" y="4371340"/>
              <a:ext cx="3810" cy="134620"/>
            </a:xfrm>
            <a:custGeom>
              <a:avLst/>
              <a:gdLst/>
              <a:ahLst/>
              <a:cxnLst/>
              <a:rect l="l" t="t" r="r" b="b"/>
              <a:pathLst>
                <a:path w="3809" h="134620">
                  <a:moveTo>
                    <a:pt x="0" y="134620"/>
                  </a:moveTo>
                  <a:lnTo>
                    <a:pt x="3809" y="134620"/>
                  </a:lnTo>
                  <a:lnTo>
                    <a:pt x="3809" y="0"/>
                  </a:lnTo>
                  <a:lnTo>
                    <a:pt x="0" y="0"/>
                  </a:lnTo>
                  <a:lnTo>
                    <a:pt x="0" y="134620"/>
                  </a:lnTo>
                  <a:close/>
                </a:path>
              </a:pathLst>
            </a:custGeom>
            <a:solidFill>
              <a:srgbClr val="0B5CA5"/>
            </a:solidFill>
          </p:spPr>
          <p:txBody>
            <a:bodyPr wrap="square" lIns="0" tIns="0" rIns="0" bIns="0" rtlCol="0"/>
            <a:lstStyle/>
            <a:p>
              <a:endParaRPr/>
            </a:p>
          </p:txBody>
        </p:sp>
        <p:sp>
          <p:nvSpPr>
            <p:cNvPr id="1186" name="object 1186"/>
            <p:cNvSpPr/>
            <p:nvPr/>
          </p:nvSpPr>
          <p:spPr>
            <a:xfrm>
              <a:off x="6597650" y="4372428"/>
              <a:ext cx="3810" cy="132715"/>
            </a:xfrm>
            <a:custGeom>
              <a:avLst/>
              <a:gdLst/>
              <a:ahLst/>
              <a:cxnLst/>
              <a:rect l="l" t="t" r="r" b="b"/>
              <a:pathLst>
                <a:path w="3809" h="132714">
                  <a:moveTo>
                    <a:pt x="0" y="0"/>
                  </a:moveTo>
                  <a:lnTo>
                    <a:pt x="0" y="132442"/>
                  </a:lnTo>
                  <a:lnTo>
                    <a:pt x="3809" y="130810"/>
                  </a:lnTo>
                  <a:lnTo>
                    <a:pt x="3809" y="1632"/>
                  </a:lnTo>
                  <a:lnTo>
                    <a:pt x="0" y="0"/>
                  </a:lnTo>
                  <a:close/>
                </a:path>
              </a:pathLst>
            </a:custGeom>
            <a:solidFill>
              <a:srgbClr val="0B5DA8"/>
            </a:solidFill>
          </p:spPr>
          <p:txBody>
            <a:bodyPr wrap="square" lIns="0" tIns="0" rIns="0" bIns="0" rtlCol="0"/>
            <a:lstStyle/>
            <a:p>
              <a:endParaRPr/>
            </a:p>
          </p:txBody>
        </p:sp>
        <p:sp>
          <p:nvSpPr>
            <p:cNvPr id="1187" name="object 1187"/>
            <p:cNvSpPr/>
            <p:nvPr/>
          </p:nvSpPr>
          <p:spPr>
            <a:xfrm>
              <a:off x="6601447" y="4373880"/>
              <a:ext cx="4445" cy="129539"/>
            </a:xfrm>
            <a:custGeom>
              <a:avLst/>
              <a:gdLst/>
              <a:ahLst/>
              <a:cxnLst/>
              <a:rect l="l" t="t" r="r" b="b"/>
              <a:pathLst>
                <a:path w="4445" h="129539">
                  <a:moveTo>
                    <a:pt x="3822" y="1270"/>
                  </a:moveTo>
                  <a:lnTo>
                    <a:pt x="1066" y="1270"/>
                  </a:lnTo>
                  <a:lnTo>
                    <a:pt x="1066" y="0"/>
                  </a:lnTo>
                  <a:lnTo>
                    <a:pt x="0" y="0"/>
                  </a:lnTo>
                  <a:lnTo>
                    <a:pt x="0" y="1270"/>
                  </a:lnTo>
                  <a:lnTo>
                    <a:pt x="0" y="128270"/>
                  </a:lnTo>
                  <a:lnTo>
                    <a:pt x="0" y="129540"/>
                  </a:lnTo>
                  <a:lnTo>
                    <a:pt x="1066" y="129540"/>
                  </a:lnTo>
                  <a:lnTo>
                    <a:pt x="1066" y="128270"/>
                  </a:lnTo>
                  <a:lnTo>
                    <a:pt x="3822" y="128270"/>
                  </a:lnTo>
                  <a:lnTo>
                    <a:pt x="3822" y="1270"/>
                  </a:lnTo>
                  <a:close/>
                </a:path>
              </a:pathLst>
            </a:custGeom>
            <a:solidFill>
              <a:srgbClr val="0C5FAA"/>
            </a:solidFill>
          </p:spPr>
          <p:txBody>
            <a:bodyPr wrap="square" lIns="0" tIns="0" rIns="0" bIns="0" rtlCol="0"/>
            <a:lstStyle/>
            <a:p>
              <a:endParaRPr/>
            </a:p>
          </p:txBody>
        </p:sp>
        <p:sp>
          <p:nvSpPr>
            <p:cNvPr id="1188" name="object 1188"/>
            <p:cNvSpPr/>
            <p:nvPr/>
          </p:nvSpPr>
          <p:spPr>
            <a:xfrm>
              <a:off x="6605257" y="4376420"/>
              <a:ext cx="4445" cy="124460"/>
            </a:xfrm>
            <a:custGeom>
              <a:avLst/>
              <a:gdLst/>
              <a:ahLst/>
              <a:cxnLst/>
              <a:rect l="l" t="t" r="r" b="b"/>
              <a:pathLst>
                <a:path w="4445" h="124460">
                  <a:moveTo>
                    <a:pt x="3822" y="3810"/>
                  </a:moveTo>
                  <a:lnTo>
                    <a:pt x="1117" y="3810"/>
                  </a:lnTo>
                  <a:lnTo>
                    <a:pt x="1117" y="0"/>
                  </a:lnTo>
                  <a:lnTo>
                    <a:pt x="12" y="0"/>
                  </a:lnTo>
                  <a:lnTo>
                    <a:pt x="12" y="3810"/>
                  </a:lnTo>
                  <a:lnTo>
                    <a:pt x="0" y="124460"/>
                  </a:lnTo>
                  <a:lnTo>
                    <a:pt x="3822" y="124460"/>
                  </a:lnTo>
                  <a:lnTo>
                    <a:pt x="3822" y="3810"/>
                  </a:lnTo>
                  <a:close/>
                </a:path>
              </a:pathLst>
            </a:custGeom>
            <a:solidFill>
              <a:srgbClr val="0C60AC"/>
            </a:solidFill>
          </p:spPr>
          <p:txBody>
            <a:bodyPr wrap="square" lIns="0" tIns="0" rIns="0" bIns="0" rtlCol="0"/>
            <a:lstStyle/>
            <a:p>
              <a:endParaRPr/>
            </a:p>
          </p:txBody>
        </p:sp>
        <p:sp>
          <p:nvSpPr>
            <p:cNvPr id="1189" name="object 1189"/>
            <p:cNvSpPr/>
            <p:nvPr/>
          </p:nvSpPr>
          <p:spPr>
            <a:xfrm>
              <a:off x="6609080" y="4381182"/>
              <a:ext cx="3810" cy="116205"/>
            </a:xfrm>
            <a:custGeom>
              <a:avLst/>
              <a:gdLst/>
              <a:ahLst/>
              <a:cxnLst/>
              <a:rect l="l" t="t" r="r" b="b"/>
              <a:pathLst>
                <a:path w="3809" h="116204">
                  <a:moveTo>
                    <a:pt x="0" y="0"/>
                  </a:moveTo>
                  <a:lnTo>
                    <a:pt x="0" y="115887"/>
                  </a:lnTo>
                  <a:lnTo>
                    <a:pt x="3810" y="112077"/>
                  </a:lnTo>
                  <a:lnTo>
                    <a:pt x="3810" y="2857"/>
                  </a:lnTo>
                  <a:lnTo>
                    <a:pt x="0" y="0"/>
                  </a:lnTo>
                  <a:close/>
                </a:path>
              </a:pathLst>
            </a:custGeom>
            <a:solidFill>
              <a:srgbClr val="0C61AF"/>
            </a:solidFill>
          </p:spPr>
          <p:txBody>
            <a:bodyPr wrap="square" lIns="0" tIns="0" rIns="0" bIns="0" rtlCol="0"/>
            <a:lstStyle/>
            <a:p>
              <a:endParaRPr/>
            </a:p>
          </p:txBody>
        </p:sp>
        <p:sp>
          <p:nvSpPr>
            <p:cNvPr id="1190" name="object 1190"/>
            <p:cNvSpPr/>
            <p:nvPr/>
          </p:nvSpPr>
          <p:spPr>
            <a:xfrm>
              <a:off x="6611620" y="4382770"/>
              <a:ext cx="5080" cy="111760"/>
            </a:xfrm>
            <a:custGeom>
              <a:avLst/>
              <a:gdLst/>
              <a:ahLst/>
              <a:cxnLst/>
              <a:rect l="l" t="t" r="r" b="b"/>
              <a:pathLst>
                <a:path w="5079" h="111760">
                  <a:moveTo>
                    <a:pt x="5080" y="6350"/>
                  </a:moveTo>
                  <a:lnTo>
                    <a:pt x="3302" y="6350"/>
                  </a:lnTo>
                  <a:lnTo>
                    <a:pt x="3302" y="1270"/>
                  </a:lnTo>
                  <a:lnTo>
                    <a:pt x="419" y="1270"/>
                  </a:lnTo>
                  <a:lnTo>
                    <a:pt x="419" y="0"/>
                  </a:lnTo>
                  <a:lnTo>
                    <a:pt x="0" y="0"/>
                  </a:lnTo>
                  <a:lnTo>
                    <a:pt x="0" y="1270"/>
                  </a:lnTo>
                  <a:lnTo>
                    <a:pt x="0" y="6350"/>
                  </a:lnTo>
                  <a:lnTo>
                    <a:pt x="0" y="111760"/>
                  </a:lnTo>
                  <a:lnTo>
                    <a:pt x="5080" y="111760"/>
                  </a:lnTo>
                  <a:lnTo>
                    <a:pt x="5080" y="6350"/>
                  </a:lnTo>
                  <a:close/>
                </a:path>
              </a:pathLst>
            </a:custGeom>
            <a:solidFill>
              <a:srgbClr val="0C63B1"/>
            </a:solidFill>
          </p:spPr>
          <p:txBody>
            <a:bodyPr wrap="square" lIns="0" tIns="0" rIns="0" bIns="0" rtlCol="0"/>
            <a:lstStyle/>
            <a:p>
              <a:endParaRPr/>
            </a:p>
          </p:txBody>
        </p:sp>
        <p:sp>
          <p:nvSpPr>
            <p:cNvPr id="1191" name="object 1191"/>
            <p:cNvSpPr/>
            <p:nvPr/>
          </p:nvSpPr>
          <p:spPr>
            <a:xfrm>
              <a:off x="6615430" y="4387215"/>
              <a:ext cx="3810" cy="103505"/>
            </a:xfrm>
            <a:custGeom>
              <a:avLst/>
              <a:gdLst/>
              <a:ahLst/>
              <a:cxnLst/>
              <a:rect l="l" t="t" r="r" b="b"/>
              <a:pathLst>
                <a:path w="3809" h="103504">
                  <a:moveTo>
                    <a:pt x="0" y="0"/>
                  </a:moveTo>
                  <a:lnTo>
                    <a:pt x="0" y="103505"/>
                  </a:lnTo>
                  <a:lnTo>
                    <a:pt x="2540" y="100965"/>
                  </a:lnTo>
                  <a:lnTo>
                    <a:pt x="3810" y="99377"/>
                  </a:lnTo>
                  <a:lnTo>
                    <a:pt x="3810" y="4127"/>
                  </a:lnTo>
                  <a:lnTo>
                    <a:pt x="2540" y="3175"/>
                  </a:lnTo>
                  <a:lnTo>
                    <a:pt x="0" y="0"/>
                  </a:lnTo>
                  <a:close/>
                </a:path>
              </a:pathLst>
            </a:custGeom>
            <a:solidFill>
              <a:srgbClr val="0C64B4"/>
            </a:solidFill>
          </p:spPr>
          <p:txBody>
            <a:bodyPr wrap="square" lIns="0" tIns="0" rIns="0" bIns="0" rtlCol="0"/>
            <a:lstStyle/>
            <a:p>
              <a:endParaRPr/>
            </a:p>
          </p:txBody>
        </p:sp>
        <p:sp>
          <p:nvSpPr>
            <p:cNvPr id="1192" name="object 1192"/>
            <p:cNvSpPr/>
            <p:nvPr/>
          </p:nvSpPr>
          <p:spPr>
            <a:xfrm>
              <a:off x="6619240" y="4391342"/>
              <a:ext cx="3810" cy="95250"/>
            </a:xfrm>
            <a:custGeom>
              <a:avLst/>
              <a:gdLst/>
              <a:ahLst/>
              <a:cxnLst/>
              <a:rect l="l" t="t" r="r" b="b"/>
              <a:pathLst>
                <a:path w="3809" h="95250">
                  <a:moveTo>
                    <a:pt x="0" y="0"/>
                  </a:moveTo>
                  <a:lnTo>
                    <a:pt x="0" y="95250"/>
                  </a:lnTo>
                  <a:lnTo>
                    <a:pt x="3809" y="90487"/>
                  </a:lnTo>
                  <a:lnTo>
                    <a:pt x="3809" y="2857"/>
                  </a:lnTo>
                  <a:lnTo>
                    <a:pt x="0" y="0"/>
                  </a:lnTo>
                  <a:close/>
                </a:path>
              </a:pathLst>
            </a:custGeom>
            <a:solidFill>
              <a:srgbClr val="0C66B6"/>
            </a:solidFill>
          </p:spPr>
          <p:txBody>
            <a:bodyPr wrap="square" lIns="0" tIns="0" rIns="0" bIns="0" rtlCol="0"/>
            <a:lstStyle/>
            <a:p>
              <a:endParaRPr/>
            </a:p>
          </p:txBody>
        </p:sp>
        <p:sp>
          <p:nvSpPr>
            <p:cNvPr id="1193" name="object 1193"/>
            <p:cNvSpPr/>
            <p:nvPr/>
          </p:nvSpPr>
          <p:spPr>
            <a:xfrm>
              <a:off x="6623050" y="4394200"/>
              <a:ext cx="3810" cy="87630"/>
            </a:xfrm>
            <a:custGeom>
              <a:avLst/>
              <a:gdLst/>
              <a:ahLst/>
              <a:cxnLst/>
              <a:rect l="l" t="t" r="r" b="b"/>
              <a:pathLst>
                <a:path w="3809" h="87629">
                  <a:moveTo>
                    <a:pt x="0" y="0"/>
                  </a:moveTo>
                  <a:lnTo>
                    <a:pt x="0" y="87630"/>
                  </a:lnTo>
                  <a:lnTo>
                    <a:pt x="3809" y="81280"/>
                  </a:lnTo>
                  <a:lnTo>
                    <a:pt x="3809" y="7619"/>
                  </a:lnTo>
                  <a:lnTo>
                    <a:pt x="0" y="0"/>
                  </a:lnTo>
                  <a:close/>
                </a:path>
              </a:pathLst>
            </a:custGeom>
            <a:solidFill>
              <a:srgbClr val="0D67B8"/>
            </a:solidFill>
          </p:spPr>
          <p:txBody>
            <a:bodyPr wrap="square" lIns="0" tIns="0" rIns="0" bIns="0" rtlCol="0"/>
            <a:lstStyle/>
            <a:p>
              <a:endParaRPr/>
            </a:p>
          </p:txBody>
        </p:sp>
        <p:sp>
          <p:nvSpPr>
            <p:cNvPr id="1194" name="object 1194"/>
            <p:cNvSpPr/>
            <p:nvPr/>
          </p:nvSpPr>
          <p:spPr>
            <a:xfrm>
              <a:off x="6626860" y="4401820"/>
              <a:ext cx="3810" cy="73660"/>
            </a:xfrm>
            <a:custGeom>
              <a:avLst/>
              <a:gdLst/>
              <a:ahLst/>
              <a:cxnLst/>
              <a:rect l="l" t="t" r="r" b="b"/>
              <a:pathLst>
                <a:path w="3809" h="73660">
                  <a:moveTo>
                    <a:pt x="0" y="0"/>
                  </a:moveTo>
                  <a:lnTo>
                    <a:pt x="0" y="73660"/>
                  </a:lnTo>
                  <a:lnTo>
                    <a:pt x="2540" y="67310"/>
                  </a:lnTo>
                  <a:lnTo>
                    <a:pt x="3810" y="63500"/>
                  </a:lnTo>
                  <a:lnTo>
                    <a:pt x="3810" y="9525"/>
                  </a:lnTo>
                  <a:lnTo>
                    <a:pt x="2540" y="5080"/>
                  </a:lnTo>
                  <a:lnTo>
                    <a:pt x="0" y="0"/>
                  </a:lnTo>
                  <a:close/>
                </a:path>
              </a:pathLst>
            </a:custGeom>
            <a:solidFill>
              <a:srgbClr val="0D68BB"/>
            </a:solidFill>
          </p:spPr>
          <p:txBody>
            <a:bodyPr wrap="square" lIns="0" tIns="0" rIns="0" bIns="0" rtlCol="0"/>
            <a:lstStyle/>
            <a:p>
              <a:endParaRPr/>
            </a:p>
          </p:txBody>
        </p:sp>
        <p:sp>
          <p:nvSpPr>
            <p:cNvPr id="1195" name="object 1195"/>
            <p:cNvSpPr/>
            <p:nvPr/>
          </p:nvSpPr>
          <p:spPr>
            <a:xfrm>
              <a:off x="6630670" y="4411345"/>
              <a:ext cx="3810" cy="53975"/>
            </a:xfrm>
            <a:custGeom>
              <a:avLst/>
              <a:gdLst/>
              <a:ahLst/>
              <a:cxnLst/>
              <a:rect l="l" t="t" r="r" b="b"/>
              <a:pathLst>
                <a:path w="3809" h="53975">
                  <a:moveTo>
                    <a:pt x="0" y="0"/>
                  </a:moveTo>
                  <a:lnTo>
                    <a:pt x="0" y="53975"/>
                  </a:lnTo>
                  <a:lnTo>
                    <a:pt x="1270" y="50164"/>
                  </a:lnTo>
                  <a:lnTo>
                    <a:pt x="2539" y="43814"/>
                  </a:lnTo>
                  <a:lnTo>
                    <a:pt x="3809" y="33654"/>
                  </a:lnTo>
                  <a:lnTo>
                    <a:pt x="3809" y="19684"/>
                  </a:lnTo>
                  <a:lnTo>
                    <a:pt x="1270" y="4444"/>
                  </a:lnTo>
                  <a:lnTo>
                    <a:pt x="0" y="0"/>
                  </a:lnTo>
                  <a:close/>
                </a:path>
              </a:pathLst>
            </a:custGeom>
            <a:solidFill>
              <a:srgbClr val="0D69BD"/>
            </a:solidFill>
          </p:spPr>
          <p:txBody>
            <a:bodyPr wrap="square" lIns="0" tIns="0" rIns="0" bIns="0" rtlCol="0"/>
            <a:lstStyle/>
            <a:p>
              <a:endParaRPr/>
            </a:p>
          </p:txBody>
        </p:sp>
        <p:sp>
          <p:nvSpPr>
            <p:cNvPr id="1196" name="object 1196"/>
            <p:cNvSpPr/>
            <p:nvPr/>
          </p:nvSpPr>
          <p:spPr>
            <a:xfrm>
              <a:off x="6633210" y="4423410"/>
              <a:ext cx="2540" cy="31750"/>
            </a:xfrm>
            <a:custGeom>
              <a:avLst/>
              <a:gdLst/>
              <a:ahLst/>
              <a:cxnLst/>
              <a:rect l="l" t="t" r="r" b="b"/>
              <a:pathLst>
                <a:path w="2540" h="31750">
                  <a:moveTo>
                    <a:pt x="0" y="0"/>
                  </a:moveTo>
                  <a:lnTo>
                    <a:pt x="0" y="31750"/>
                  </a:lnTo>
                  <a:lnTo>
                    <a:pt x="1270" y="21590"/>
                  </a:lnTo>
                  <a:lnTo>
                    <a:pt x="2540" y="15240"/>
                  </a:lnTo>
                  <a:lnTo>
                    <a:pt x="0" y="0"/>
                  </a:lnTo>
                  <a:close/>
                </a:path>
              </a:pathLst>
            </a:custGeom>
            <a:solidFill>
              <a:srgbClr val="0D6BC0"/>
            </a:solidFill>
          </p:spPr>
          <p:txBody>
            <a:bodyPr wrap="square" lIns="0" tIns="0" rIns="0" bIns="0" rtlCol="0"/>
            <a:lstStyle/>
            <a:p>
              <a:endParaRPr/>
            </a:p>
          </p:txBody>
        </p:sp>
        <p:sp>
          <p:nvSpPr>
            <p:cNvPr id="1197" name="object 1197"/>
            <p:cNvSpPr/>
            <p:nvPr/>
          </p:nvSpPr>
          <p:spPr>
            <a:xfrm>
              <a:off x="6483350" y="436245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198" name="object 1198"/>
            <p:cNvSpPr/>
            <p:nvPr/>
          </p:nvSpPr>
          <p:spPr>
            <a:xfrm>
              <a:off x="6775450" y="4400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199" name="object 1199"/>
            <p:cNvSpPr/>
            <p:nvPr/>
          </p:nvSpPr>
          <p:spPr>
            <a:xfrm>
              <a:off x="6775450" y="4400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00" name="object 1200"/>
          <p:cNvGrpSpPr/>
          <p:nvPr/>
        </p:nvGrpSpPr>
        <p:grpSpPr>
          <a:xfrm>
            <a:off x="8751978" y="4072028"/>
            <a:ext cx="85725" cy="85725"/>
            <a:chOff x="7227977" y="4072027"/>
            <a:chExt cx="85725" cy="85725"/>
          </a:xfrm>
        </p:grpSpPr>
        <p:sp>
          <p:nvSpPr>
            <p:cNvPr id="1201" name="object 1201"/>
            <p:cNvSpPr/>
            <p:nvPr/>
          </p:nvSpPr>
          <p:spPr>
            <a:xfrm>
              <a:off x="7232649" y="4076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02" name="object 1202"/>
            <p:cNvSpPr/>
            <p:nvPr/>
          </p:nvSpPr>
          <p:spPr>
            <a:xfrm>
              <a:off x="7232649" y="4076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03" name="object 1203"/>
          <p:cNvGrpSpPr/>
          <p:nvPr/>
        </p:nvGrpSpPr>
        <p:grpSpPr>
          <a:xfrm>
            <a:off x="8523378" y="3919628"/>
            <a:ext cx="85725" cy="85725"/>
            <a:chOff x="6999377" y="3919627"/>
            <a:chExt cx="85725" cy="85725"/>
          </a:xfrm>
        </p:grpSpPr>
        <p:sp>
          <p:nvSpPr>
            <p:cNvPr id="1204" name="object 1204"/>
            <p:cNvSpPr/>
            <p:nvPr/>
          </p:nvSpPr>
          <p:spPr>
            <a:xfrm>
              <a:off x="7004049" y="3924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05" name="object 1205"/>
            <p:cNvSpPr/>
            <p:nvPr/>
          </p:nvSpPr>
          <p:spPr>
            <a:xfrm>
              <a:off x="7004049" y="3924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06" name="object 1206"/>
          <p:cNvGrpSpPr/>
          <p:nvPr/>
        </p:nvGrpSpPr>
        <p:grpSpPr>
          <a:xfrm>
            <a:off x="8447178" y="3767228"/>
            <a:ext cx="85725" cy="85725"/>
            <a:chOff x="6923177" y="3767227"/>
            <a:chExt cx="85725" cy="85725"/>
          </a:xfrm>
        </p:grpSpPr>
        <p:sp>
          <p:nvSpPr>
            <p:cNvPr id="1207" name="object 1207"/>
            <p:cNvSpPr/>
            <p:nvPr/>
          </p:nvSpPr>
          <p:spPr>
            <a:xfrm>
              <a:off x="6927849" y="3771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08" name="object 1208"/>
            <p:cNvSpPr/>
            <p:nvPr/>
          </p:nvSpPr>
          <p:spPr>
            <a:xfrm>
              <a:off x="6927849" y="3771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09" name="object 1209"/>
          <p:cNvGrpSpPr/>
          <p:nvPr/>
        </p:nvGrpSpPr>
        <p:grpSpPr>
          <a:xfrm>
            <a:off x="8377328" y="4065678"/>
            <a:ext cx="85725" cy="85725"/>
            <a:chOff x="6853327" y="4065677"/>
            <a:chExt cx="85725" cy="85725"/>
          </a:xfrm>
        </p:grpSpPr>
        <p:sp>
          <p:nvSpPr>
            <p:cNvPr id="1210" name="object 1210"/>
            <p:cNvSpPr/>
            <p:nvPr/>
          </p:nvSpPr>
          <p:spPr>
            <a:xfrm>
              <a:off x="6857999" y="40703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11" name="object 1211"/>
            <p:cNvSpPr/>
            <p:nvPr/>
          </p:nvSpPr>
          <p:spPr>
            <a:xfrm>
              <a:off x="6857999" y="40703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12" name="object 1212"/>
          <p:cNvGrpSpPr/>
          <p:nvPr/>
        </p:nvGrpSpPr>
        <p:grpSpPr>
          <a:xfrm>
            <a:off x="8370978" y="4218078"/>
            <a:ext cx="238125" cy="269875"/>
            <a:chOff x="6846977" y="4218077"/>
            <a:chExt cx="238125" cy="269875"/>
          </a:xfrm>
        </p:grpSpPr>
        <p:sp>
          <p:nvSpPr>
            <p:cNvPr id="1213" name="object 1213"/>
            <p:cNvSpPr/>
            <p:nvPr/>
          </p:nvSpPr>
          <p:spPr>
            <a:xfrm>
              <a:off x="6921499" y="4222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14" name="object 1214"/>
            <p:cNvSpPr/>
            <p:nvPr/>
          </p:nvSpPr>
          <p:spPr>
            <a:xfrm>
              <a:off x="6921499" y="4222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215" name="object 1215"/>
            <p:cNvSpPr/>
            <p:nvPr/>
          </p:nvSpPr>
          <p:spPr>
            <a:xfrm>
              <a:off x="7004049" y="43116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16" name="object 1216"/>
            <p:cNvSpPr/>
            <p:nvPr/>
          </p:nvSpPr>
          <p:spPr>
            <a:xfrm>
              <a:off x="7004049" y="43116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217" name="object 1217"/>
            <p:cNvSpPr/>
            <p:nvPr/>
          </p:nvSpPr>
          <p:spPr>
            <a:xfrm>
              <a:off x="6851649" y="4406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18" name="object 1218"/>
            <p:cNvSpPr/>
            <p:nvPr/>
          </p:nvSpPr>
          <p:spPr>
            <a:xfrm>
              <a:off x="6851649" y="4406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19" name="object 1219"/>
          <p:cNvGrpSpPr/>
          <p:nvPr/>
        </p:nvGrpSpPr>
        <p:grpSpPr>
          <a:xfrm>
            <a:off x="8529728" y="4541928"/>
            <a:ext cx="85725" cy="85725"/>
            <a:chOff x="7005727" y="4541927"/>
            <a:chExt cx="85725" cy="85725"/>
          </a:xfrm>
        </p:grpSpPr>
        <p:sp>
          <p:nvSpPr>
            <p:cNvPr id="1220" name="object 1220"/>
            <p:cNvSpPr/>
            <p:nvPr/>
          </p:nvSpPr>
          <p:spPr>
            <a:xfrm>
              <a:off x="7010399" y="45466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21" name="object 1221"/>
            <p:cNvSpPr/>
            <p:nvPr/>
          </p:nvSpPr>
          <p:spPr>
            <a:xfrm>
              <a:off x="7010399" y="45466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22" name="object 1222"/>
          <p:cNvGrpSpPr/>
          <p:nvPr/>
        </p:nvGrpSpPr>
        <p:grpSpPr>
          <a:xfrm>
            <a:off x="8529728" y="3754528"/>
            <a:ext cx="85725" cy="85725"/>
            <a:chOff x="7005727" y="3754527"/>
            <a:chExt cx="85725" cy="85725"/>
          </a:xfrm>
        </p:grpSpPr>
        <p:sp>
          <p:nvSpPr>
            <p:cNvPr id="1223" name="object 1223"/>
            <p:cNvSpPr/>
            <p:nvPr/>
          </p:nvSpPr>
          <p:spPr>
            <a:xfrm>
              <a:off x="7010399" y="37592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24" name="object 1224"/>
            <p:cNvSpPr/>
            <p:nvPr/>
          </p:nvSpPr>
          <p:spPr>
            <a:xfrm>
              <a:off x="7010399" y="37592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25" name="object 1225"/>
          <p:cNvGrpSpPr/>
          <p:nvPr/>
        </p:nvGrpSpPr>
        <p:grpSpPr>
          <a:xfrm>
            <a:off x="8605928" y="3919628"/>
            <a:ext cx="85725" cy="85725"/>
            <a:chOff x="7081927" y="3919627"/>
            <a:chExt cx="85725" cy="85725"/>
          </a:xfrm>
        </p:grpSpPr>
        <p:sp>
          <p:nvSpPr>
            <p:cNvPr id="1226" name="object 1226"/>
            <p:cNvSpPr/>
            <p:nvPr/>
          </p:nvSpPr>
          <p:spPr>
            <a:xfrm>
              <a:off x="7086599" y="3924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27" name="object 1227"/>
            <p:cNvSpPr/>
            <p:nvPr/>
          </p:nvSpPr>
          <p:spPr>
            <a:xfrm>
              <a:off x="7086599" y="3924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28" name="object 1228"/>
          <p:cNvGrpSpPr/>
          <p:nvPr/>
        </p:nvGrpSpPr>
        <p:grpSpPr>
          <a:xfrm>
            <a:off x="8834528" y="4078378"/>
            <a:ext cx="85725" cy="85725"/>
            <a:chOff x="7310527" y="4078377"/>
            <a:chExt cx="85725" cy="85725"/>
          </a:xfrm>
        </p:grpSpPr>
        <p:sp>
          <p:nvSpPr>
            <p:cNvPr id="1229" name="object 1229"/>
            <p:cNvSpPr/>
            <p:nvPr/>
          </p:nvSpPr>
          <p:spPr>
            <a:xfrm>
              <a:off x="7315199" y="40830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30" name="object 1230"/>
            <p:cNvSpPr/>
            <p:nvPr/>
          </p:nvSpPr>
          <p:spPr>
            <a:xfrm>
              <a:off x="7315199" y="40830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31" name="object 1231"/>
          <p:cNvGrpSpPr/>
          <p:nvPr/>
        </p:nvGrpSpPr>
        <p:grpSpPr>
          <a:xfrm>
            <a:off x="8453528" y="4065678"/>
            <a:ext cx="85725" cy="85725"/>
            <a:chOff x="6929527" y="4065677"/>
            <a:chExt cx="85725" cy="85725"/>
          </a:xfrm>
        </p:grpSpPr>
        <p:sp>
          <p:nvSpPr>
            <p:cNvPr id="1232" name="object 1232"/>
            <p:cNvSpPr/>
            <p:nvPr/>
          </p:nvSpPr>
          <p:spPr>
            <a:xfrm>
              <a:off x="6934199" y="40703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33" name="object 1233"/>
            <p:cNvSpPr/>
            <p:nvPr/>
          </p:nvSpPr>
          <p:spPr>
            <a:xfrm>
              <a:off x="6934199" y="40703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34" name="object 1234"/>
          <p:cNvGrpSpPr/>
          <p:nvPr/>
        </p:nvGrpSpPr>
        <p:grpSpPr>
          <a:xfrm>
            <a:off x="8453528" y="4205378"/>
            <a:ext cx="238125" cy="295275"/>
            <a:chOff x="6929527" y="4205377"/>
            <a:chExt cx="238125" cy="295275"/>
          </a:xfrm>
        </p:grpSpPr>
        <p:sp>
          <p:nvSpPr>
            <p:cNvPr id="1235" name="object 1235"/>
            <p:cNvSpPr/>
            <p:nvPr/>
          </p:nvSpPr>
          <p:spPr>
            <a:xfrm>
              <a:off x="6997699" y="42100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36" name="object 1236"/>
            <p:cNvSpPr/>
            <p:nvPr/>
          </p:nvSpPr>
          <p:spPr>
            <a:xfrm>
              <a:off x="6997699" y="42100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237" name="object 1237"/>
            <p:cNvSpPr/>
            <p:nvPr/>
          </p:nvSpPr>
          <p:spPr>
            <a:xfrm>
              <a:off x="7086599" y="43243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38" name="object 1238"/>
            <p:cNvSpPr/>
            <p:nvPr/>
          </p:nvSpPr>
          <p:spPr>
            <a:xfrm>
              <a:off x="7086599" y="43243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239" name="object 1239"/>
            <p:cNvSpPr/>
            <p:nvPr/>
          </p:nvSpPr>
          <p:spPr>
            <a:xfrm>
              <a:off x="6934199" y="44196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40" name="object 1240"/>
            <p:cNvSpPr/>
            <p:nvPr/>
          </p:nvSpPr>
          <p:spPr>
            <a:xfrm>
              <a:off x="6934199" y="44196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41" name="object 1241"/>
          <p:cNvGrpSpPr/>
          <p:nvPr/>
        </p:nvGrpSpPr>
        <p:grpSpPr>
          <a:xfrm>
            <a:off x="8605928" y="4567328"/>
            <a:ext cx="85725" cy="85725"/>
            <a:chOff x="7081927" y="4567327"/>
            <a:chExt cx="85725" cy="85725"/>
          </a:xfrm>
        </p:grpSpPr>
        <p:sp>
          <p:nvSpPr>
            <p:cNvPr id="1242" name="object 1242"/>
            <p:cNvSpPr/>
            <p:nvPr/>
          </p:nvSpPr>
          <p:spPr>
            <a:xfrm>
              <a:off x="7086599" y="45720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243" name="object 1243"/>
            <p:cNvSpPr/>
            <p:nvPr/>
          </p:nvSpPr>
          <p:spPr>
            <a:xfrm>
              <a:off x="7086599" y="45720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1244" name="object 1244"/>
          <p:cNvSpPr/>
          <p:nvPr/>
        </p:nvSpPr>
        <p:spPr>
          <a:xfrm>
            <a:off x="8001000" y="36576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1245" name="object 1245"/>
          <p:cNvGrpSpPr/>
          <p:nvPr/>
        </p:nvGrpSpPr>
        <p:grpSpPr>
          <a:xfrm>
            <a:off x="8072528" y="4948328"/>
            <a:ext cx="377825" cy="161925"/>
            <a:chOff x="6548527" y="4948327"/>
            <a:chExt cx="377825" cy="161925"/>
          </a:xfrm>
        </p:grpSpPr>
        <p:sp>
          <p:nvSpPr>
            <p:cNvPr id="1246" name="object 1246"/>
            <p:cNvSpPr/>
            <p:nvPr/>
          </p:nvSpPr>
          <p:spPr>
            <a:xfrm>
              <a:off x="6553199" y="5006340"/>
              <a:ext cx="2540" cy="46990"/>
            </a:xfrm>
            <a:custGeom>
              <a:avLst/>
              <a:gdLst/>
              <a:ahLst/>
              <a:cxnLst/>
              <a:rect l="l" t="t" r="r" b="b"/>
              <a:pathLst>
                <a:path w="2540" h="46989">
                  <a:moveTo>
                    <a:pt x="2540" y="0"/>
                  </a:moveTo>
                  <a:lnTo>
                    <a:pt x="0" y="15240"/>
                  </a:lnTo>
                  <a:lnTo>
                    <a:pt x="0" y="31750"/>
                  </a:lnTo>
                  <a:lnTo>
                    <a:pt x="2540" y="46990"/>
                  </a:lnTo>
                  <a:lnTo>
                    <a:pt x="2540" y="0"/>
                  </a:lnTo>
                  <a:close/>
                </a:path>
              </a:pathLst>
            </a:custGeom>
            <a:solidFill>
              <a:srgbClr val="06335B"/>
            </a:solidFill>
          </p:spPr>
          <p:txBody>
            <a:bodyPr wrap="square" lIns="0" tIns="0" rIns="0" bIns="0" rtlCol="0"/>
            <a:lstStyle/>
            <a:p>
              <a:endParaRPr/>
            </a:p>
          </p:txBody>
        </p:sp>
        <p:sp>
          <p:nvSpPr>
            <p:cNvPr id="1247" name="object 1247"/>
            <p:cNvSpPr/>
            <p:nvPr/>
          </p:nvSpPr>
          <p:spPr>
            <a:xfrm>
              <a:off x="6555739" y="4996815"/>
              <a:ext cx="3810" cy="66040"/>
            </a:xfrm>
            <a:custGeom>
              <a:avLst/>
              <a:gdLst/>
              <a:ahLst/>
              <a:cxnLst/>
              <a:rect l="l" t="t" r="r" b="b"/>
              <a:pathLst>
                <a:path w="3809" h="66039">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1248" name="object 1248"/>
            <p:cNvSpPr/>
            <p:nvPr/>
          </p:nvSpPr>
          <p:spPr>
            <a:xfrm>
              <a:off x="6559549" y="49898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1249" name="object 1249"/>
            <p:cNvSpPr/>
            <p:nvPr/>
          </p:nvSpPr>
          <p:spPr>
            <a:xfrm>
              <a:off x="6563359" y="4984326"/>
              <a:ext cx="3810" cy="91440"/>
            </a:xfrm>
            <a:custGeom>
              <a:avLst/>
              <a:gdLst/>
              <a:ahLst/>
              <a:cxnLst/>
              <a:rect l="l" t="t" r="r" b="b"/>
              <a:pathLst>
                <a:path w="3809" h="91439">
                  <a:moveTo>
                    <a:pt x="3810" y="0"/>
                  </a:moveTo>
                  <a:lnTo>
                    <a:pt x="2540" y="1693"/>
                  </a:lnTo>
                  <a:lnTo>
                    <a:pt x="0" y="5503"/>
                  </a:lnTo>
                  <a:lnTo>
                    <a:pt x="0" y="85513"/>
                  </a:lnTo>
                  <a:lnTo>
                    <a:pt x="2540" y="89323"/>
                  </a:lnTo>
                  <a:lnTo>
                    <a:pt x="3810" y="91016"/>
                  </a:lnTo>
                  <a:lnTo>
                    <a:pt x="3810" y="0"/>
                  </a:lnTo>
                  <a:close/>
                </a:path>
              </a:pathLst>
            </a:custGeom>
            <a:solidFill>
              <a:srgbClr val="063662"/>
            </a:solidFill>
          </p:spPr>
          <p:txBody>
            <a:bodyPr wrap="square" lIns="0" tIns="0" rIns="0" bIns="0" rtlCol="0"/>
            <a:lstStyle/>
            <a:p>
              <a:endParaRPr/>
            </a:p>
          </p:txBody>
        </p:sp>
        <p:sp>
          <p:nvSpPr>
            <p:cNvPr id="1250" name="object 1250"/>
            <p:cNvSpPr/>
            <p:nvPr/>
          </p:nvSpPr>
          <p:spPr>
            <a:xfrm>
              <a:off x="6567169" y="4979670"/>
              <a:ext cx="3810" cy="100330"/>
            </a:xfrm>
            <a:custGeom>
              <a:avLst/>
              <a:gdLst/>
              <a:ahLst/>
              <a:cxnLst/>
              <a:rect l="l" t="t" r="r" b="b"/>
              <a:pathLst>
                <a:path w="3809" h="100329">
                  <a:moveTo>
                    <a:pt x="3809" y="0"/>
                  </a:moveTo>
                  <a:lnTo>
                    <a:pt x="2539" y="1270"/>
                  </a:lnTo>
                  <a:lnTo>
                    <a:pt x="0" y="4656"/>
                  </a:lnTo>
                  <a:lnTo>
                    <a:pt x="0" y="95673"/>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1251" name="object 1251"/>
            <p:cNvSpPr/>
            <p:nvPr/>
          </p:nvSpPr>
          <p:spPr>
            <a:xfrm>
              <a:off x="6570979" y="497586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1252" name="object 1252"/>
            <p:cNvSpPr/>
            <p:nvPr/>
          </p:nvSpPr>
          <p:spPr>
            <a:xfrm>
              <a:off x="6574789" y="4972050"/>
              <a:ext cx="3810" cy="115570"/>
            </a:xfrm>
            <a:custGeom>
              <a:avLst/>
              <a:gdLst/>
              <a:ahLst/>
              <a:cxnLst/>
              <a:rect l="l" t="t" r="r" b="b"/>
              <a:pathLst>
                <a:path w="3809" h="115570">
                  <a:moveTo>
                    <a:pt x="3809" y="0"/>
                  </a:moveTo>
                  <a:lnTo>
                    <a:pt x="0" y="3809"/>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1253" name="object 1253"/>
            <p:cNvSpPr/>
            <p:nvPr/>
          </p:nvSpPr>
          <p:spPr>
            <a:xfrm>
              <a:off x="6577330" y="4968240"/>
              <a:ext cx="5080" cy="121920"/>
            </a:xfrm>
            <a:custGeom>
              <a:avLst/>
              <a:gdLst/>
              <a:ahLst/>
              <a:cxnLst/>
              <a:rect l="l" t="t" r="r" b="b"/>
              <a:pathLst>
                <a:path w="5079" h="121920">
                  <a:moveTo>
                    <a:pt x="5067" y="0"/>
                  </a:moveTo>
                  <a:lnTo>
                    <a:pt x="2540" y="0"/>
                  </a:lnTo>
                  <a:lnTo>
                    <a:pt x="2540" y="5080"/>
                  </a:lnTo>
                  <a:lnTo>
                    <a:pt x="0" y="5080"/>
                  </a:lnTo>
                  <a:lnTo>
                    <a:pt x="0" y="120650"/>
                  </a:lnTo>
                  <a:lnTo>
                    <a:pt x="3378" y="120650"/>
                  </a:lnTo>
                  <a:lnTo>
                    <a:pt x="3378" y="121920"/>
                  </a:lnTo>
                  <a:lnTo>
                    <a:pt x="5067" y="121920"/>
                  </a:lnTo>
                  <a:lnTo>
                    <a:pt x="5067" y="120650"/>
                  </a:lnTo>
                  <a:lnTo>
                    <a:pt x="5067" y="5080"/>
                  </a:lnTo>
                  <a:lnTo>
                    <a:pt x="5067" y="0"/>
                  </a:lnTo>
                  <a:close/>
                </a:path>
              </a:pathLst>
            </a:custGeom>
            <a:solidFill>
              <a:srgbClr val="073B6C"/>
            </a:solidFill>
          </p:spPr>
          <p:txBody>
            <a:bodyPr wrap="square" lIns="0" tIns="0" rIns="0" bIns="0" rtlCol="0"/>
            <a:lstStyle/>
            <a:p>
              <a:endParaRPr/>
            </a:p>
          </p:txBody>
        </p:sp>
        <p:sp>
          <p:nvSpPr>
            <p:cNvPr id="1254" name="object 1254"/>
            <p:cNvSpPr/>
            <p:nvPr/>
          </p:nvSpPr>
          <p:spPr>
            <a:xfrm>
              <a:off x="6581139" y="49657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255" name="object 1255"/>
            <p:cNvSpPr/>
            <p:nvPr/>
          </p:nvSpPr>
          <p:spPr>
            <a:xfrm>
              <a:off x="6584949" y="4963160"/>
              <a:ext cx="5080" cy="133350"/>
            </a:xfrm>
            <a:custGeom>
              <a:avLst/>
              <a:gdLst/>
              <a:ahLst/>
              <a:cxnLst/>
              <a:rect l="l" t="t" r="r" b="b"/>
              <a:pathLst>
                <a:path w="5079" h="133350">
                  <a:moveTo>
                    <a:pt x="5079" y="0"/>
                  </a:moveTo>
                  <a:lnTo>
                    <a:pt x="0" y="2539"/>
                  </a:lnTo>
                  <a:lnTo>
                    <a:pt x="0" y="129539"/>
                  </a:lnTo>
                  <a:lnTo>
                    <a:pt x="5079" y="132926"/>
                  </a:lnTo>
                  <a:lnTo>
                    <a:pt x="5079" y="0"/>
                  </a:lnTo>
                  <a:close/>
                </a:path>
              </a:pathLst>
            </a:custGeom>
            <a:solidFill>
              <a:srgbClr val="073E71"/>
            </a:solidFill>
          </p:spPr>
          <p:txBody>
            <a:bodyPr wrap="square" lIns="0" tIns="0" rIns="0" bIns="0" rtlCol="0"/>
            <a:lstStyle/>
            <a:p>
              <a:endParaRPr/>
            </a:p>
          </p:txBody>
        </p:sp>
        <p:sp>
          <p:nvSpPr>
            <p:cNvPr id="1256" name="object 1256"/>
            <p:cNvSpPr/>
            <p:nvPr/>
          </p:nvSpPr>
          <p:spPr>
            <a:xfrm>
              <a:off x="6588759" y="4961890"/>
              <a:ext cx="3810" cy="135890"/>
            </a:xfrm>
            <a:custGeom>
              <a:avLst/>
              <a:gdLst/>
              <a:ahLst/>
              <a:cxnLst/>
              <a:rect l="l" t="t" r="r" b="b"/>
              <a:pathLst>
                <a:path w="3809" h="135889">
                  <a:moveTo>
                    <a:pt x="3810" y="0"/>
                  </a:moveTo>
                  <a:lnTo>
                    <a:pt x="0" y="1905"/>
                  </a:lnTo>
                  <a:lnTo>
                    <a:pt x="0" y="133349"/>
                  </a:lnTo>
                  <a:lnTo>
                    <a:pt x="3810" y="135890"/>
                  </a:lnTo>
                  <a:lnTo>
                    <a:pt x="3810" y="0"/>
                  </a:lnTo>
                  <a:close/>
                </a:path>
              </a:pathLst>
            </a:custGeom>
            <a:solidFill>
              <a:srgbClr val="073F73"/>
            </a:solidFill>
          </p:spPr>
          <p:txBody>
            <a:bodyPr wrap="square" lIns="0" tIns="0" rIns="0" bIns="0" rtlCol="0"/>
            <a:lstStyle/>
            <a:p>
              <a:endParaRPr/>
            </a:p>
          </p:txBody>
        </p:sp>
        <p:sp>
          <p:nvSpPr>
            <p:cNvPr id="1257" name="object 1257"/>
            <p:cNvSpPr/>
            <p:nvPr/>
          </p:nvSpPr>
          <p:spPr>
            <a:xfrm>
              <a:off x="6592569" y="4960366"/>
              <a:ext cx="3810" cy="139065"/>
            </a:xfrm>
            <a:custGeom>
              <a:avLst/>
              <a:gdLst/>
              <a:ahLst/>
              <a:cxnLst/>
              <a:rect l="l" t="t" r="r" b="b"/>
              <a:pathLst>
                <a:path w="3809" h="139064">
                  <a:moveTo>
                    <a:pt x="3809" y="0"/>
                  </a:moveTo>
                  <a:lnTo>
                    <a:pt x="0" y="1523"/>
                  </a:lnTo>
                  <a:lnTo>
                    <a:pt x="0" y="137413"/>
                  </a:lnTo>
                  <a:lnTo>
                    <a:pt x="3809" y="138937"/>
                  </a:lnTo>
                  <a:lnTo>
                    <a:pt x="3809" y="0"/>
                  </a:lnTo>
                  <a:close/>
                </a:path>
              </a:pathLst>
            </a:custGeom>
            <a:solidFill>
              <a:srgbClr val="084176"/>
            </a:solidFill>
          </p:spPr>
          <p:txBody>
            <a:bodyPr wrap="square" lIns="0" tIns="0" rIns="0" bIns="0" rtlCol="0"/>
            <a:lstStyle/>
            <a:p>
              <a:endParaRPr/>
            </a:p>
          </p:txBody>
        </p:sp>
        <p:sp>
          <p:nvSpPr>
            <p:cNvPr id="1258" name="object 1258"/>
            <p:cNvSpPr/>
            <p:nvPr/>
          </p:nvSpPr>
          <p:spPr>
            <a:xfrm>
              <a:off x="6596379" y="4958842"/>
              <a:ext cx="3810" cy="142240"/>
            </a:xfrm>
            <a:custGeom>
              <a:avLst/>
              <a:gdLst/>
              <a:ahLst/>
              <a:cxnLst/>
              <a:rect l="l" t="t" r="r" b="b"/>
              <a:pathLst>
                <a:path w="3809" h="142239">
                  <a:moveTo>
                    <a:pt x="3810" y="0"/>
                  </a:moveTo>
                  <a:lnTo>
                    <a:pt x="0" y="1524"/>
                  </a:lnTo>
                  <a:lnTo>
                    <a:pt x="0" y="140462"/>
                  </a:lnTo>
                  <a:lnTo>
                    <a:pt x="3810" y="141986"/>
                  </a:lnTo>
                  <a:lnTo>
                    <a:pt x="3810" y="0"/>
                  </a:lnTo>
                  <a:close/>
                </a:path>
              </a:pathLst>
            </a:custGeom>
            <a:solidFill>
              <a:srgbClr val="084278"/>
            </a:solidFill>
          </p:spPr>
          <p:txBody>
            <a:bodyPr wrap="square" lIns="0" tIns="0" rIns="0" bIns="0" rtlCol="0"/>
            <a:lstStyle/>
            <a:p>
              <a:endParaRPr/>
            </a:p>
          </p:txBody>
        </p:sp>
        <p:sp>
          <p:nvSpPr>
            <p:cNvPr id="1259" name="object 1259"/>
            <p:cNvSpPr/>
            <p:nvPr/>
          </p:nvSpPr>
          <p:spPr>
            <a:xfrm>
              <a:off x="6600189" y="49573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260" name="object 1260"/>
            <p:cNvSpPr/>
            <p:nvPr/>
          </p:nvSpPr>
          <p:spPr>
            <a:xfrm>
              <a:off x="6603999" y="4956386"/>
              <a:ext cx="3810" cy="147320"/>
            </a:xfrm>
            <a:custGeom>
              <a:avLst/>
              <a:gdLst/>
              <a:ahLst/>
              <a:cxnLst/>
              <a:rect l="l" t="t" r="r" b="b"/>
              <a:pathLst>
                <a:path w="3809" h="147320">
                  <a:moveTo>
                    <a:pt x="3809" y="0"/>
                  </a:moveTo>
                  <a:lnTo>
                    <a:pt x="1270" y="423"/>
                  </a:lnTo>
                  <a:lnTo>
                    <a:pt x="0" y="931"/>
                  </a:lnTo>
                  <a:lnTo>
                    <a:pt x="0" y="145965"/>
                  </a:lnTo>
                  <a:lnTo>
                    <a:pt x="1270" y="146473"/>
                  </a:lnTo>
                  <a:lnTo>
                    <a:pt x="3809" y="146896"/>
                  </a:lnTo>
                  <a:lnTo>
                    <a:pt x="3809" y="0"/>
                  </a:lnTo>
                  <a:close/>
                </a:path>
              </a:pathLst>
            </a:custGeom>
            <a:solidFill>
              <a:srgbClr val="08457D"/>
            </a:solidFill>
          </p:spPr>
          <p:txBody>
            <a:bodyPr wrap="square" lIns="0" tIns="0" rIns="0" bIns="0" rtlCol="0"/>
            <a:lstStyle/>
            <a:p>
              <a:endParaRPr/>
            </a:p>
          </p:txBody>
        </p:sp>
        <p:sp>
          <p:nvSpPr>
            <p:cNvPr id="1261" name="object 1261"/>
            <p:cNvSpPr/>
            <p:nvPr/>
          </p:nvSpPr>
          <p:spPr>
            <a:xfrm>
              <a:off x="6607809" y="4955751"/>
              <a:ext cx="3810" cy="148590"/>
            </a:xfrm>
            <a:custGeom>
              <a:avLst/>
              <a:gdLst/>
              <a:ahLst/>
              <a:cxnLst/>
              <a:rect l="l" t="t" r="r" b="b"/>
              <a:pathLst>
                <a:path w="3809" h="148589">
                  <a:moveTo>
                    <a:pt x="3810" y="0"/>
                  </a:moveTo>
                  <a:lnTo>
                    <a:pt x="0" y="634"/>
                  </a:lnTo>
                  <a:lnTo>
                    <a:pt x="0" y="147531"/>
                  </a:lnTo>
                  <a:lnTo>
                    <a:pt x="3810" y="148166"/>
                  </a:lnTo>
                  <a:lnTo>
                    <a:pt x="3810" y="0"/>
                  </a:lnTo>
                  <a:close/>
                </a:path>
              </a:pathLst>
            </a:custGeom>
            <a:solidFill>
              <a:srgbClr val="08467F"/>
            </a:solidFill>
          </p:spPr>
          <p:txBody>
            <a:bodyPr wrap="square" lIns="0" tIns="0" rIns="0" bIns="0" rtlCol="0"/>
            <a:lstStyle/>
            <a:p>
              <a:endParaRPr/>
            </a:p>
          </p:txBody>
        </p:sp>
        <p:sp>
          <p:nvSpPr>
            <p:cNvPr id="1262" name="object 1262"/>
            <p:cNvSpPr/>
            <p:nvPr/>
          </p:nvSpPr>
          <p:spPr>
            <a:xfrm>
              <a:off x="6611620" y="4954270"/>
              <a:ext cx="3810" cy="149860"/>
            </a:xfrm>
            <a:custGeom>
              <a:avLst/>
              <a:gdLst/>
              <a:ahLst/>
              <a:cxnLst/>
              <a:rect l="l" t="t" r="r" b="b"/>
              <a:pathLst>
                <a:path w="3809"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1263" name="object 1263"/>
            <p:cNvSpPr/>
            <p:nvPr/>
          </p:nvSpPr>
          <p:spPr>
            <a:xfrm>
              <a:off x="6614159" y="4953846"/>
              <a:ext cx="3810" cy="151130"/>
            </a:xfrm>
            <a:custGeom>
              <a:avLst/>
              <a:gdLst/>
              <a:ahLst/>
              <a:cxnLst/>
              <a:rect l="l" t="t" r="r" b="b"/>
              <a:pathLst>
                <a:path w="3809" h="151129">
                  <a:moveTo>
                    <a:pt x="3810" y="0"/>
                  </a:moveTo>
                  <a:lnTo>
                    <a:pt x="0" y="1270"/>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1264" name="object 1264"/>
            <p:cNvSpPr/>
            <p:nvPr/>
          </p:nvSpPr>
          <p:spPr>
            <a:xfrm>
              <a:off x="6617969" y="49530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94B87"/>
            </a:solidFill>
          </p:spPr>
          <p:txBody>
            <a:bodyPr wrap="square" lIns="0" tIns="0" rIns="0" bIns="0" rtlCol="0"/>
            <a:lstStyle/>
            <a:p>
              <a:endParaRPr/>
            </a:p>
          </p:txBody>
        </p:sp>
        <p:sp>
          <p:nvSpPr>
            <p:cNvPr id="1265" name="object 1265"/>
            <p:cNvSpPr/>
            <p:nvPr/>
          </p:nvSpPr>
          <p:spPr>
            <a:xfrm>
              <a:off x="6621779" y="49530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1266" name="object 1266"/>
            <p:cNvSpPr/>
            <p:nvPr/>
          </p:nvSpPr>
          <p:spPr>
            <a:xfrm>
              <a:off x="6625589" y="49530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1267" name="object 1267"/>
            <p:cNvSpPr/>
            <p:nvPr/>
          </p:nvSpPr>
          <p:spPr>
            <a:xfrm>
              <a:off x="6629399" y="49530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1268" name="object 1268"/>
            <p:cNvSpPr/>
            <p:nvPr/>
          </p:nvSpPr>
          <p:spPr>
            <a:xfrm>
              <a:off x="6633209" y="49530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1269" name="object 1269"/>
            <p:cNvSpPr/>
            <p:nvPr/>
          </p:nvSpPr>
          <p:spPr>
            <a:xfrm>
              <a:off x="6637019" y="4953000"/>
              <a:ext cx="3810" cy="152400"/>
            </a:xfrm>
            <a:custGeom>
              <a:avLst/>
              <a:gdLst/>
              <a:ahLst/>
              <a:cxnLst/>
              <a:rect l="l" t="t" r="r" b="b"/>
              <a:pathLst>
                <a:path w="3809" h="152400">
                  <a:moveTo>
                    <a:pt x="0" y="0"/>
                  </a:moveTo>
                  <a:lnTo>
                    <a:pt x="0" y="152400"/>
                  </a:lnTo>
                  <a:lnTo>
                    <a:pt x="3809" y="151765"/>
                  </a:lnTo>
                  <a:lnTo>
                    <a:pt x="3809" y="1269"/>
                  </a:lnTo>
                  <a:lnTo>
                    <a:pt x="0" y="0"/>
                  </a:lnTo>
                  <a:close/>
                </a:path>
              </a:pathLst>
            </a:custGeom>
            <a:solidFill>
              <a:srgbClr val="0A5293"/>
            </a:solidFill>
          </p:spPr>
          <p:txBody>
            <a:bodyPr wrap="square" lIns="0" tIns="0" rIns="0" bIns="0" rtlCol="0"/>
            <a:lstStyle/>
            <a:p>
              <a:endParaRPr/>
            </a:p>
          </p:txBody>
        </p:sp>
        <p:sp>
          <p:nvSpPr>
            <p:cNvPr id="1270" name="object 1270"/>
            <p:cNvSpPr/>
            <p:nvPr/>
          </p:nvSpPr>
          <p:spPr>
            <a:xfrm>
              <a:off x="6640829" y="4954270"/>
              <a:ext cx="3810" cy="150495"/>
            </a:xfrm>
            <a:custGeom>
              <a:avLst/>
              <a:gdLst/>
              <a:ahLst/>
              <a:cxnLst/>
              <a:rect l="l" t="t" r="r" b="b"/>
              <a:pathLst>
                <a:path w="3809" h="150495">
                  <a:moveTo>
                    <a:pt x="0" y="0"/>
                  </a:moveTo>
                  <a:lnTo>
                    <a:pt x="0" y="150495"/>
                  </a:lnTo>
                  <a:lnTo>
                    <a:pt x="3810" y="149860"/>
                  </a:lnTo>
                  <a:lnTo>
                    <a:pt x="3810" y="1270"/>
                  </a:lnTo>
                  <a:lnTo>
                    <a:pt x="0" y="0"/>
                  </a:lnTo>
                  <a:close/>
                </a:path>
              </a:pathLst>
            </a:custGeom>
            <a:solidFill>
              <a:srgbClr val="0A5396"/>
            </a:solidFill>
          </p:spPr>
          <p:txBody>
            <a:bodyPr wrap="square" lIns="0" tIns="0" rIns="0" bIns="0" rtlCol="0"/>
            <a:lstStyle/>
            <a:p>
              <a:endParaRPr/>
            </a:p>
          </p:txBody>
        </p:sp>
        <p:sp>
          <p:nvSpPr>
            <p:cNvPr id="1271" name="object 1271"/>
            <p:cNvSpPr/>
            <p:nvPr/>
          </p:nvSpPr>
          <p:spPr>
            <a:xfrm>
              <a:off x="6644639" y="4955540"/>
              <a:ext cx="3810" cy="148590"/>
            </a:xfrm>
            <a:custGeom>
              <a:avLst/>
              <a:gdLst/>
              <a:ahLst/>
              <a:cxnLst/>
              <a:rect l="l" t="t" r="r" b="b"/>
              <a:pathLst>
                <a:path w="3809" h="148589">
                  <a:moveTo>
                    <a:pt x="0" y="0"/>
                  </a:moveTo>
                  <a:lnTo>
                    <a:pt x="0" y="148590"/>
                  </a:lnTo>
                  <a:lnTo>
                    <a:pt x="3809" y="147955"/>
                  </a:lnTo>
                  <a:lnTo>
                    <a:pt x="3809" y="635"/>
                  </a:lnTo>
                  <a:lnTo>
                    <a:pt x="0" y="0"/>
                  </a:lnTo>
                  <a:close/>
                </a:path>
              </a:pathLst>
            </a:custGeom>
            <a:solidFill>
              <a:srgbClr val="0A5499"/>
            </a:solidFill>
          </p:spPr>
          <p:txBody>
            <a:bodyPr wrap="square" lIns="0" tIns="0" rIns="0" bIns="0" rtlCol="0"/>
            <a:lstStyle/>
            <a:p>
              <a:endParaRPr/>
            </a:p>
          </p:txBody>
        </p:sp>
        <p:sp>
          <p:nvSpPr>
            <p:cNvPr id="1272" name="object 1272"/>
            <p:cNvSpPr/>
            <p:nvPr/>
          </p:nvSpPr>
          <p:spPr>
            <a:xfrm>
              <a:off x="6647179" y="4955963"/>
              <a:ext cx="5080" cy="147955"/>
            </a:xfrm>
            <a:custGeom>
              <a:avLst/>
              <a:gdLst/>
              <a:ahLst/>
              <a:cxnLst/>
              <a:rect l="l" t="t" r="r" b="b"/>
              <a:pathLst>
                <a:path w="5079" h="147954">
                  <a:moveTo>
                    <a:pt x="0" y="0"/>
                  </a:moveTo>
                  <a:lnTo>
                    <a:pt x="0" y="147743"/>
                  </a:lnTo>
                  <a:lnTo>
                    <a:pt x="5079" y="146896"/>
                  </a:lnTo>
                  <a:lnTo>
                    <a:pt x="5079" y="846"/>
                  </a:lnTo>
                  <a:lnTo>
                    <a:pt x="0" y="0"/>
                  </a:lnTo>
                  <a:close/>
                </a:path>
              </a:pathLst>
            </a:custGeom>
            <a:solidFill>
              <a:srgbClr val="0A569B"/>
            </a:solidFill>
          </p:spPr>
          <p:txBody>
            <a:bodyPr wrap="square" lIns="0" tIns="0" rIns="0" bIns="0" rtlCol="0"/>
            <a:lstStyle/>
            <a:p>
              <a:endParaRPr/>
            </a:p>
          </p:txBody>
        </p:sp>
        <p:sp>
          <p:nvSpPr>
            <p:cNvPr id="1273" name="object 1273"/>
            <p:cNvSpPr/>
            <p:nvPr/>
          </p:nvSpPr>
          <p:spPr>
            <a:xfrm>
              <a:off x="6650989" y="49568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B579D"/>
            </a:solidFill>
          </p:spPr>
          <p:txBody>
            <a:bodyPr wrap="square" lIns="0" tIns="0" rIns="0" bIns="0" rtlCol="0"/>
            <a:lstStyle/>
            <a:p>
              <a:endParaRPr/>
            </a:p>
          </p:txBody>
        </p:sp>
        <p:sp>
          <p:nvSpPr>
            <p:cNvPr id="1274" name="object 1274"/>
            <p:cNvSpPr/>
            <p:nvPr/>
          </p:nvSpPr>
          <p:spPr>
            <a:xfrm>
              <a:off x="6654799" y="4957826"/>
              <a:ext cx="5080" cy="144145"/>
            </a:xfrm>
            <a:custGeom>
              <a:avLst/>
              <a:gdLst/>
              <a:ahLst/>
              <a:cxnLst/>
              <a:rect l="l" t="t" r="r" b="b"/>
              <a:pathLst>
                <a:path w="5079" h="144145">
                  <a:moveTo>
                    <a:pt x="0" y="0"/>
                  </a:moveTo>
                  <a:lnTo>
                    <a:pt x="0" y="144018"/>
                  </a:lnTo>
                  <a:lnTo>
                    <a:pt x="5079" y="141986"/>
                  </a:lnTo>
                  <a:lnTo>
                    <a:pt x="5079" y="2032"/>
                  </a:lnTo>
                  <a:lnTo>
                    <a:pt x="0" y="0"/>
                  </a:lnTo>
                  <a:close/>
                </a:path>
              </a:pathLst>
            </a:custGeom>
            <a:solidFill>
              <a:srgbClr val="0B59A0"/>
            </a:solidFill>
          </p:spPr>
          <p:txBody>
            <a:bodyPr wrap="square" lIns="0" tIns="0" rIns="0" bIns="0" rtlCol="0"/>
            <a:lstStyle/>
            <a:p>
              <a:endParaRPr/>
            </a:p>
          </p:txBody>
        </p:sp>
        <p:sp>
          <p:nvSpPr>
            <p:cNvPr id="1275" name="object 1275"/>
            <p:cNvSpPr/>
            <p:nvPr/>
          </p:nvSpPr>
          <p:spPr>
            <a:xfrm>
              <a:off x="6658609" y="4959350"/>
              <a:ext cx="3810" cy="140970"/>
            </a:xfrm>
            <a:custGeom>
              <a:avLst/>
              <a:gdLst/>
              <a:ahLst/>
              <a:cxnLst/>
              <a:rect l="l" t="t" r="r" b="b"/>
              <a:pathLst>
                <a:path w="3809" h="140970">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1276" name="object 1276"/>
            <p:cNvSpPr/>
            <p:nvPr/>
          </p:nvSpPr>
          <p:spPr>
            <a:xfrm>
              <a:off x="6662407" y="4960620"/>
              <a:ext cx="4445" cy="138430"/>
            </a:xfrm>
            <a:custGeom>
              <a:avLst/>
              <a:gdLst/>
              <a:ahLst/>
              <a:cxnLst/>
              <a:rect l="l" t="t" r="r" b="b"/>
              <a:pathLst>
                <a:path w="4445" h="138429">
                  <a:moveTo>
                    <a:pt x="3822" y="1270"/>
                  </a:moveTo>
                  <a:lnTo>
                    <a:pt x="965" y="1270"/>
                  </a:lnTo>
                  <a:lnTo>
                    <a:pt x="965" y="0"/>
                  </a:lnTo>
                  <a:lnTo>
                    <a:pt x="12" y="0"/>
                  </a:lnTo>
                  <a:lnTo>
                    <a:pt x="12" y="1270"/>
                  </a:lnTo>
                  <a:lnTo>
                    <a:pt x="0" y="137160"/>
                  </a:lnTo>
                  <a:lnTo>
                    <a:pt x="12" y="138430"/>
                  </a:lnTo>
                  <a:lnTo>
                    <a:pt x="965" y="138430"/>
                  </a:lnTo>
                  <a:lnTo>
                    <a:pt x="965" y="137160"/>
                  </a:lnTo>
                  <a:lnTo>
                    <a:pt x="3822" y="137160"/>
                  </a:lnTo>
                  <a:lnTo>
                    <a:pt x="3822" y="1270"/>
                  </a:lnTo>
                  <a:close/>
                </a:path>
              </a:pathLst>
            </a:custGeom>
            <a:solidFill>
              <a:srgbClr val="0B5BA4"/>
            </a:solidFill>
          </p:spPr>
          <p:txBody>
            <a:bodyPr wrap="square" lIns="0" tIns="0" rIns="0" bIns="0" rtlCol="0"/>
            <a:lstStyle/>
            <a:p>
              <a:endParaRPr/>
            </a:p>
          </p:txBody>
        </p:sp>
        <p:sp>
          <p:nvSpPr>
            <p:cNvPr id="1277" name="object 1277"/>
            <p:cNvSpPr/>
            <p:nvPr/>
          </p:nvSpPr>
          <p:spPr>
            <a:xfrm>
              <a:off x="6666229" y="4962525"/>
              <a:ext cx="3810" cy="134620"/>
            </a:xfrm>
            <a:custGeom>
              <a:avLst/>
              <a:gdLst/>
              <a:ahLst/>
              <a:cxnLst/>
              <a:rect l="l" t="t" r="r" b="b"/>
              <a:pathLst>
                <a:path w="3809" h="134620">
                  <a:moveTo>
                    <a:pt x="0" y="0"/>
                  </a:moveTo>
                  <a:lnTo>
                    <a:pt x="0" y="134408"/>
                  </a:lnTo>
                  <a:lnTo>
                    <a:pt x="3810" y="131868"/>
                  </a:lnTo>
                  <a:lnTo>
                    <a:pt x="3810" y="1905"/>
                  </a:lnTo>
                  <a:lnTo>
                    <a:pt x="0" y="0"/>
                  </a:lnTo>
                  <a:close/>
                </a:path>
              </a:pathLst>
            </a:custGeom>
            <a:solidFill>
              <a:srgbClr val="0B5DA7"/>
            </a:solidFill>
          </p:spPr>
          <p:txBody>
            <a:bodyPr wrap="square" lIns="0" tIns="0" rIns="0" bIns="0" rtlCol="0"/>
            <a:lstStyle/>
            <a:p>
              <a:endParaRPr/>
            </a:p>
          </p:txBody>
        </p:sp>
        <p:sp>
          <p:nvSpPr>
            <p:cNvPr id="1278" name="object 1278"/>
            <p:cNvSpPr/>
            <p:nvPr/>
          </p:nvSpPr>
          <p:spPr>
            <a:xfrm>
              <a:off x="6670039" y="4964430"/>
              <a:ext cx="3810" cy="130175"/>
            </a:xfrm>
            <a:custGeom>
              <a:avLst/>
              <a:gdLst/>
              <a:ahLst/>
              <a:cxnLst/>
              <a:rect l="l" t="t" r="r" b="b"/>
              <a:pathLst>
                <a:path w="3809" h="130175">
                  <a:moveTo>
                    <a:pt x="0" y="0"/>
                  </a:moveTo>
                  <a:lnTo>
                    <a:pt x="0" y="129963"/>
                  </a:lnTo>
                  <a:lnTo>
                    <a:pt x="2539" y="128269"/>
                  </a:lnTo>
                  <a:lnTo>
                    <a:pt x="3809" y="127317"/>
                  </a:lnTo>
                  <a:lnTo>
                    <a:pt x="3809" y="2539"/>
                  </a:lnTo>
                  <a:lnTo>
                    <a:pt x="2539" y="1269"/>
                  </a:lnTo>
                  <a:lnTo>
                    <a:pt x="0" y="0"/>
                  </a:lnTo>
                  <a:close/>
                </a:path>
              </a:pathLst>
            </a:custGeom>
            <a:solidFill>
              <a:srgbClr val="0B5EA9"/>
            </a:solidFill>
          </p:spPr>
          <p:txBody>
            <a:bodyPr wrap="square" lIns="0" tIns="0" rIns="0" bIns="0" rtlCol="0"/>
            <a:lstStyle/>
            <a:p>
              <a:endParaRPr/>
            </a:p>
          </p:txBody>
        </p:sp>
        <p:sp>
          <p:nvSpPr>
            <p:cNvPr id="1279" name="object 1279"/>
            <p:cNvSpPr/>
            <p:nvPr/>
          </p:nvSpPr>
          <p:spPr>
            <a:xfrm>
              <a:off x="6673849" y="4966970"/>
              <a:ext cx="3810" cy="125095"/>
            </a:xfrm>
            <a:custGeom>
              <a:avLst/>
              <a:gdLst/>
              <a:ahLst/>
              <a:cxnLst/>
              <a:rect l="l" t="t" r="r" b="b"/>
              <a:pathLst>
                <a:path w="3809" h="125095">
                  <a:moveTo>
                    <a:pt x="0" y="0"/>
                  </a:moveTo>
                  <a:lnTo>
                    <a:pt x="0" y="124777"/>
                  </a:lnTo>
                  <a:lnTo>
                    <a:pt x="3809" y="121919"/>
                  </a:lnTo>
                  <a:lnTo>
                    <a:pt x="3809" y="3809"/>
                  </a:lnTo>
                  <a:lnTo>
                    <a:pt x="0" y="0"/>
                  </a:lnTo>
                  <a:close/>
                </a:path>
              </a:pathLst>
            </a:custGeom>
            <a:solidFill>
              <a:srgbClr val="0C60AC"/>
            </a:solidFill>
          </p:spPr>
          <p:txBody>
            <a:bodyPr wrap="square" lIns="0" tIns="0" rIns="0" bIns="0" rtlCol="0"/>
            <a:lstStyle/>
            <a:p>
              <a:endParaRPr/>
            </a:p>
          </p:txBody>
        </p:sp>
        <p:sp>
          <p:nvSpPr>
            <p:cNvPr id="1280" name="object 1280"/>
            <p:cNvSpPr/>
            <p:nvPr/>
          </p:nvSpPr>
          <p:spPr>
            <a:xfrm>
              <a:off x="6677659" y="4970780"/>
              <a:ext cx="3810" cy="118110"/>
            </a:xfrm>
            <a:custGeom>
              <a:avLst/>
              <a:gdLst/>
              <a:ahLst/>
              <a:cxnLst/>
              <a:rect l="l" t="t" r="r" b="b"/>
              <a:pathLst>
                <a:path w="3809" h="118110">
                  <a:moveTo>
                    <a:pt x="0" y="0"/>
                  </a:moveTo>
                  <a:lnTo>
                    <a:pt x="0" y="118110"/>
                  </a:lnTo>
                  <a:lnTo>
                    <a:pt x="3810" y="114299"/>
                  </a:lnTo>
                  <a:lnTo>
                    <a:pt x="3810" y="3810"/>
                  </a:lnTo>
                  <a:lnTo>
                    <a:pt x="0" y="0"/>
                  </a:lnTo>
                  <a:close/>
                </a:path>
              </a:pathLst>
            </a:custGeom>
            <a:solidFill>
              <a:srgbClr val="0C61AE"/>
            </a:solidFill>
          </p:spPr>
          <p:txBody>
            <a:bodyPr wrap="square" lIns="0" tIns="0" rIns="0" bIns="0" rtlCol="0"/>
            <a:lstStyle/>
            <a:p>
              <a:endParaRPr/>
            </a:p>
          </p:txBody>
        </p:sp>
        <p:sp>
          <p:nvSpPr>
            <p:cNvPr id="1281" name="object 1281"/>
            <p:cNvSpPr/>
            <p:nvPr/>
          </p:nvSpPr>
          <p:spPr>
            <a:xfrm>
              <a:off x="6681469" y="4974590"/>
              <a:ext cx="3810" cy="110489"/>
            </a:xfrm>
            <a:custGeom>
              <a:avLst/>
              <a:gdLst/>
              <a:ahLst/>
              <a:cxnLst/>
              <a:rect l="l" t="t" r="r" b="b"/>
              <a:pathLst>
                <a:path w="3809" h="110489">
                  <a:moveTo>
                    <a:pt x="0" y="0"/>
                  </a:moveTo>
                  <a:lnTo>
                    <a:pt x="0" y="110489"/>
                  </a:lnTo>
                  <a:lnTo>
                    <a:pt x="3809" y="106679"/>
                  </a:lnTo>
                  <a:lnTo>
                    <a:pt x="3809" y="3809"/>
                  </a:lnTo>
                  <a:lnTo>
                    <a:pt x="0" y="0"/>
                  </a:lnTo>
                  <a:close/>
                </a:path>
              </a:pathLst>
            </a:custGeom>
            <a:solidFill>
              <a:srgbClr val="0C62B1"/>
            </a:solidFill>
          </p:spPr>
          <p:txBody>
            <a:bodyPr wrap="square" lIns="0" tIns="0" rIns="0" bIns="0" rtlCol="0"/>
            <a:lstStyle/>
            <a:p>
              <a:endParaRPr/>
            </a:p>
          </p:txBody>
        </p:sp>
        <p:sp>
          <p:nvSpPr>
            <p:cNvPr id="1282" name="object 1282"/>
            <p:cNvSpPr/>
            <p:nvPr/>
          </p:nvSpPr>
          <p:spPr>
            <a:xfrm>
              <a:off x="6684009" y="4977130"/>
              <a:ext cx="3810" cy="105410"/>
            </a:xfrm>
            <a:custGeom>
              <a:avLst/>
              <a:gdLst/>
              <a:ahLst/>
              <a:cxnLst/>
              <a:rect l="l" t="t" r="r" b="b"/>
              <a:pathLst>
                <a:path w="3809" h="105410">
                  <a:moveTo>
                    <a:pt x="0" y="0"/>
                  </a:moveTo>
                  <a:lnTo>
                    <a:pt x="0" y="105410"/>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1283" name="object 1283"/>
            <p:cNvSpPr/>
            <p:nvPr/>
          </p:nvSpPr>
          <p:spPr>
            <a:xfrm>
              <a:off x="6687819" y="4980940"/>
              <a:ext cx="5080" cy="125730"/>
            </a:xfrm>
            <a:custGeom>
              <a:avLst/>
              <a:gdLst/>
              <a:ahLst/>
              <a:cxnLst/>
              <a:rect l="l" t="t" r="r" b="b"/>
              <a:pathLst>
                <a:path w="5079" h="125729">
                  <a:moveTo>
                    <a:pt x="0" y="125729"/>
                  </a:moveTo>
                  <a:lnTo>
                    <a:pt x="5080" y="125729"/>
                  </a:lnTo>
                  <a:lnTo>
                    <a:pt x="5080" y="0"/>
                  </a:lnTo>
                  <a:lnTo>
                    <a:pt x="0" y="0"/>
                  </a:lnTo>
                  <a:lnTo>
                    <a:pt x="0" y="125729"/>
                  </a:lnTo>
                  <a:close/>
                </a:path>
              </a:pathLst>
            </a:custGeom>
            <a:solidFill>
              <a:srgbClr val="0C66B6"/>
            </a:solidFill>
          </p:spPr>
          <p:txBody>
            <a:bodyPr wrap="square" lIns="0" tIns="0" rIns="0" bIns="0" rtlCol="0"/>
            <a:lstStyle/>
            <a:p>
              <a:endParaRPr/>
            </a:p>
          </p:txBody>
        </p:sp>
        <p:sp>
          <p:nvSpPr>
            <p:cNvPr id="1284" name="object 1284"/>
            <p:cNvSpPr/>
            <p:nvPr/>
          </p:nvSpPr>
          <p:spPr>
            <a:xfrm>
              <a:off x="6691629" y="4984750"/>
              <a:ext cx="3810" cy="90170"/>
            </a:xfrm>
            <a:custGeom>
              <a:avLst/>
              <a:gdLst/>
              <a:ahLst/>
              <a:cxnLst/>
              <a:rect l="l" t="t" r="r" b="b"/>
              <a:pathLst>
                <a:path w="3809" h="90170">
                  <a:moveTo>
                    <a:pt x="0" y="0"/>
                  </a:moveTo>
                  <a:lnTo>
                    <a:pt x="0" y="90170"/>
                  </a:lnTo>
                  <a:lnTo>
                    <a:pt x="1270" y="88900"/>
                  </a:lnTo>
                  <a:lnTo>
                    <a:pt x="3810" y="83819"/>
                  </a:lnTo>
                  <a:lnTo>
                    <a:pt x="3810" y="6350"/>
                  </a:lnTo>
                  <a:lnTo>
                    <a:pt x="1270" y="1269"/>
                  </a:lnTo>
                  <a:lnTo>
                    <a:pt x="0" y="0"/>
                  </a:lnTo>
                  <a:close/>
                </a:path>
              </a:pathLst>
            </a:custGeom>
            <a:solidFill>
              <a:srgbClr val="0D67B8"/>
            </a:solidFill>
          </p:spPr>
          <p:txBody>
            <a:bodyPr wrap="square" lIns="0" tIns="0" rIns="0" bIns="0" rtlCol="0"/>
            <a:lstStyle/>
            <a:p>
              <a:endParaRPr/>
            </a:p>
          </p:txBody>
        </p:sp>
        <p:sp>
          <p:nvSpPr>
            <p:cNvPr id="1285" name="object 1285"/>
            <p:cNvSpPr/>
            <p:nvPr/>
          </p:nvSpPr>
          <p:spPr>
            <a:xfrm>
              <a:off x="6695439" y="4991100"/>
              <a:ext cx="3810" cy="77470"/>
            </a:xfrm>
            <a:custGeom>
              <a:avLst/>
              <a:gdLst/>
              <a:ahLst/>
              <a:cxnLst/>
              <a:rect l="l" t="t" r="r" b="b"/>
              <a:pathLst>
                <a:path w="3809" h="77470">
                  <a:moveTo>
                    <a:pt x="0" y="0"/>
                  </a:moveTo>
                  <a:lnTo>
                    <a:pt x="0" y="77469"/>
                  </a:lnTo>
                  <a:lnTo>
                    <a:pt x="1269" y="74929"/>
                  </a:lnTo>
                  <a:lnTo>
                    <a:pt x="3809" y="68579"/>
                  </a:lnTo>
                  <a:lnTo>
                    <a:pt x="3809" y="8889"/>
                  </a:lnTo>
                  <a:lnTo>
                    <a:pt x="1269" y="2539"/>
                  </a:lnTo>
                  <a:lnTo>
                    <a:pt x="0" y="0"/>
                  </a:lnTo>
                  <a:close/>
                </a:path>
              </a:pathLst>
            </a:custGeom>
            <a:solidFill>
              <a:srgbClr val="0D68BB"/>
            </a:solidFill>
          </p:spPr>
          <p:txBody>
            <a:bodyPr wrap="square" lIns="0" tIns="0" rIns="0" bIns="0" rtlCol="0"/>
            <a:lstStyle/>
            <a:p>
              <a:endParaRPr/>
            </a:p>
          </p:txBody>
        </p:sp>
        <p:sp>
          <p:nvSpPr>
            <p:cNvPr id="1286" name="object 1286"/>
            <p:cNvSpPr/>
            <p:nvPr/>
          </p:nvSpPr>
          <p:spPr>
            <a:xfrm>
              <a:off x="6699249" y="49999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1287" name="object 1287"/>
            <p:cNvSpPr/>
            <p:nvPr/>
          </p:nvSpPr>
          <p:spPr>
            <a:xfrm>
              <a:off x="6703059" y="5013960"/>
              <a:ext cx="2540" cy="31750"/>
            </a:xfrm>
            <a:custGeom>
              <a:avLst/>
              <a:gdLst/>
              <a:ahLst/>
              <a:cxnLst/>
              <a:rect l="l" t="t" r="r" b="b"/>
              <a:pathLst>
                <a:path w="2540" h="31750">
                  <a:moveTo>
                    <a:pt x="0" y="0"/>
                  </a:moveTo>
                  <a:lnTo>
                    <a:pt x="0" y="31750"/>
                  </a:lnTo>
                  <a:lnTo>
                    <a:pt x="2540" y="24129"/>
                  </a:lnTo>
                  <a:lnTo>
                    <a:pt x="2540" y="7619"/>
                  </a:lnTo>
                  <a:lnTo>
                    <a:pt x="0" y="0"/>
                  </a:lnTo>
                  <a:close/>
                </a:path>
              </a:pathLst>
            </a:custGeom>
            <a:solidFill>
              <a:srgbClr val="0D6BC0"/>
            </a:solidFill>
          </p:spPr>
          <p:txBody>
            <a:bodyPr wrap="square" lIns="0" tIns="0" rIns="0" bIns="0" rtlCol="0"/>
            <a:lstStyle/>
            <a:p>
              <a:endParaRPr/>
            </a:p>
          </p:txBody>
        </p:sp>
        <p:sp>
          <p:nvSpPr>
            <p:cNvPr id="1288" name="object 1288"/>
            <p:cNvSpPr/>
            <p:nvPr/>
          </p:nvSpPr>
          <p:spPr>
            <a:xfrm>
              <a:off x="6553199" y="4953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289" name="object 1289"/>
            <p:cNvSpPr/>
            <p:nvPr/>
          </p:nvSpPr>
          <p:spPr>
            <a:xfrm>
              <a:off x="6845299" y="4991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290" name="object 1290"/>
            <p:cNvSpPr/>
            <p:nvPr/>
          </p:nvSpPr>
          <p:spPr>
            <a:xfrm>
              <a:off x="6845299" y="4991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291" name="object 1291"/>
          <p:cNvGrpSpPr/>
          <p:nvPr/>
        </p:nvGrpSpPr>
        <p:grpSpPr>
          <a:xfrm>
            <a:off x="7996328" y="5253128"/>
            <a:ext cx="377825" cy="161925"/>
            <a:chOff x="6472327" y="5253127"/>
            <a:chExt cx="377825" cy="161925"/>
          </a:xfrm>
        </p:grpSpPr>
        <p:sp>
          <p:nvSpPr>
            <p:cNvPr id="1292" name="object 1292"/>
            <p:cNvSpPr/>
            <p:nvPr/>
          </p:nvSpPr>
          <p:spPr>
            <a:xfrm>
              <a:off x="6477000" y="53111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1293" name="object 1293"/>
            <p:cNvSpPr/>
            <p:nvPr/>
          </p:nvSpPr>
          <p:spPr>
            <a:xfrm>
              <a:off x="6479540" y="5299710"/>
              <a:ext cx="3810" cy="67945"/>
            </a:xfrm>
            <a:custGeom>
              <a:avLst/>
              <a:gdLst/>
              <a:ahLst/>
              <a:cxnLst/>
              <a:rect l="l" t="t" r="r" b="b"/>
              <a:pathLst>
                <a:path w="3810" h="67945">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1294" name="object 1294"/>
            <p:cNvSpPr/>
            <p:nvPr/>
          </p:nvSpPr>
          <p:spPr>
            <a:xfrm>
              <a:off x="6483350" y="52933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1295" name="object 1295"/>
            <p:cNvSpPr/>
            <p:nvPr/>
          </p:nvSpPr>
          <p:spPr>
            <a:xfrm>
              <a:off x="6487160" y="52882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1296" name="object 1296"/>
            <p:cNvSpPr/>
            <p:nvPr/>
          </p:nvSpPr>
          <p:spPr>
            <a:xfrm>
              <a:off x="6490970" y="5283200"/>
              <a:ext cx="3810" cy="101600"/>
            </a:xfrm>
            <a:custGeom>
              <a:avLst/>
              <a:gdLst/>
              <a:ahLst/>
              <a:cxnLst/>
              <a:rect l="l" t="t" r="r" b="b"/>
              <a:pathLst>
                <a:path w="3810" h="101600">
                  <a:moveTo>
                    <a:pt x="3810" y="0"/>
                  </a:moveTo>
                  <a:lnTo>
                    <a:pt x="0" y="0"/>
                  </a:lnTo>
                  <a:lnTo>
                    <a:pt x="0" y="100330"/>
                  </a:lnTo>
                  <a:lnTo>
                    <a:pt x="3175" y="100330"/>
                  </a:lnTo>
                  <a:lnTo>
                    <a:pt x="3175"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1297" name="object 1297"/>
            <p:cNvSpPr/>
            <p:nvPr/>
          </p:nvSpPr>
          <p:spPr>
            <a:xfrm>
              <a:off x="6493510" y="5280660"/>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1298" name="object 1298"/>
            <p:cNvSpPr/>
            <p:nvPr/>
          </p:nvSpPr>
          <p:spPr>
            <a:xfrm>
              <a:off x="6498590" y="5276850"/>
              <a:ext cx="3810" cy="115570"/>
            </a:xfrm>
            <a:custGeom>
              <a:avLst/>
              <a:gdLst/>
              <a:ahLst/>
              <a:cxnLst/>
              <a:rect l="l" t="t" r="r" b="b"/>
              <a:pathLst>
                <a:path w="3809" h="115570">
                  <a:moveTo>
                    <a:pt x="3810" y="0"/>
                  </a:moveTo>
                  <a:lnTo>
                    <a:pt x="0" y="3809"/>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1299" name="object 1299"/>
            <p:cNvSpPr/>
            <p:nvPr/>
          </p:nvSpPr>
          <p:spPr>
            <a:xfrm>
              <a:off x="6501117" y="52743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1300" name="object 1300"/>
            <p:cNvSpPr/>
            <p:nvPr/>
          </p:nvSpPr>
          <p:spPr>
            <a:xfrm>
              <a:off x="6504940" y="52705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301" name="object 1301"/>
            <p:cNvSpPr/>
            <p:nvPr/>
          </p:nvSpPr>
          <p:spPr>
            <a:xfrm>
              <a:off x="6508750" y="5268214"/>
              <a:ext cx="3810" cy="132080"/>
            </a:xfrm>
            <a:custGeom>
              <a:avLst/>
              <a:gdLst/>
              <a:ahLst/>
              <a:cxnLst/>
              <a:rect l="l" t="t" r="r" b="b"/>
              <a:pathLst>
                <a:path w="3809" h="132079">
                  <a:moveTo>
                    <a:pt x="3809" y="0"/>
                  </a:moveTo>
                  <a:lnTo>
                    <a:pt x="0" y="2285"/>
                  </a:lnTo>
                  <a:lnTo>
                    <a:pt x="0" y="129285"/>
                  </a:lnTo>
                  <a:lnTo>
                    <a:pt x="3809" y="131571"/>
                  </a:lnTo>
                  <a:lnTo>
                    <a:pt x="3809" y="0"/>
                  </a:lnTo>
                  <a:close/>
                </a:path>
              </a:pathLst>
            </a:custGeom>
            <a:solidFill>
              <a:srgbClr val="073E71"/>
            </a:solidFill>
          </p:spPr>
          <p:txBody>
            <a:bodyPr wrap="square" lIns="0" tIns="0" rIns="0" bIns="0" rtlCol="0"/>
            <a:lstStyle/>
            <a:p>
              <a:endParaRPr/>
            </a:p>
          </p:txBody>
        </p:sp>
        <p:sp>
          <p:nvSpPr>
            <p:cNvPr id="1302" name="object 1302"/>
            <p:cNvSpPr/>
            <p:nvPr/>
          </p:nvSpPr>
          <p:spPr>
            <a:xfrm>
              <a:off x="6512560" y="52666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1303" name="object 1303"/>
            <p:cNvSpPr/>
            <p:nvPr/>
          </p:nvSpPr>
          <p:spPr>
            <a:xfrm>
              <a:off x="6516370" y="52649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304" name="object 1304"/>
            <p:cNvSpPr/>
            <p:nvPr/>
          </p:nvSpPr>
          <p:spPr>
            <a:xfrm>
              <a:off x="6520180" y="5264150"/>
              <a:ext cx="3810" cy="140970"/>
            </a:xfrm>
            <a:custGeom>
              <a:avLst/>
              <a:gdLst/>
              <a:ahLst/>
              <a:cxnLst/>
              <a:rect l="l" t="t" r="r" b="b"/>
              <a:pathLst>
                <a:path w="3809"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1305" name="object 1305"/>
            <p:cNvSpPr/>
            <p:nvPr/>
          </p:nvSpPr>
          <p:spPr>
            <a:xfrm>
              <a:off x="6523990" y="52621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306" name="object 1306"/>
            <p:cNvSpPr/>
            <p:nvPr/>
          </p:nvSpPr>
          <p:spPr>
            <a:xfrm>
              <a:off x="6526517" y="5260340"/>
              <a:ext cx="5080" cy="147955"/>
            </a:xfrm>
            <a:custGeom>
              <a:avLst/>
              <a:gdLst/>
              <a:ahLst/>
              <a:cxnLst/>
              <a:rect l="l" t="t" r="r" b="b"/>
              <a:pathLst>
                <a:path w="5079" h="147954">
                  <a:moveTo>
                    <a:pt x="5080" y="0"/>
                  </a:moveTo>
                  <a:lnTo>
                    <a:pt x="3822" y="0"/>
                  </a:lnTo>
                  <a:lnTo>
                    <a:pt x="3822" y="1270"/>
                  </a:lnTo>
                  <a:lnTo>
                    <a:pt x="0" y="1270"/>
                  </a:lnTo>
                  <a:lnTo>
                    <a:pt x="0" y="147332"/>
                  </a:lnTo>
                  <a:lnTo>
                    <a:pt x="5080" y="147332"/>
                  </a:lnTo>
                  <a:lnTo>
                    <a:pt x="5080" y="1270"/>
                  </a:lnTo>
                  <a:lnTo>
                    <a:pt x="5080" y="0"/>
                  </a:lnTo>
                  <a:close/>
                </a:path>
              </a:pathLst>
            </a:custGeom>
            <a:solidFill>
              <a:srgbClr val="08457D"/>
            </a:solidFill>
          </p:spPr>
          <p:txBody>
            <a:bodyPr wrap="square" lIns="0" tIns="0" rIns="0" bIns="0" rtlCol="0"/>
            <a:lstStyle/>
            <a:p>
              <a:endParaRPr/>
            </a:p>
          </p:txBody>
        </p:sp>
        <p:sp>
          <p:nvSpPr>
            <p:cNvPr id="1307" name="object 1307"/>
            <p:cNvSpPr/>
            <p:nvPr/>
          </p:nvSpPr>
          <p:spPr>
            <a:xfrm>
              <a:off x="6530340" y="52584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1308" name="object 1308"/>
            <p:cNvSpPr/>
            <p:nvPr/>
          </p:nvSpPr>
          <p:spPr>
            <a:xfrm>
              <a:off x="6534150" y="52578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1309" name="object 1309"/>
            <p:cNvSpPr/>
            <p:nvPr/>
          </p:nvSpPr>
          <p:spPr>
            <a:xfrm>
              <a:off x="6537960" y="52578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310" name="object 1310"/>
            <p:cNvSpPr/>
            <p:nvPr/>
          </p:nvSpPr>
          <p:spPr>
            <a:xfrm>
              <a:off x="6541770" y="52578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311" name="object 1311"/>
            <p:cNvSpPr/>
            <p:nvPr/>
          </p:nvSpPr>
          <p:spPr>
            <a:xfrm>
              <a:off x="6545580" y="5257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312" name="object 1312"/>
            <p:cNvSpPr/>
            <p:nvPr/>
          </p:nvSpPr>
          <p:spPr>
            <a:xfrm>
              <a:off x="6549390" y="5257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1313" name="object 1313"/>
            <p:cNvSpPr/>
            <p:nvPr/>
          </p:nvSpPr>
          <p:spPr>
            <a:xfrm>
              <a:off x="6553200" y="5257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1314" name="object 1314"/>
            <p:cNvSpPr/>
            <p:nvPr/>
          </p:nvSpPr>
          <p:spPr>
            <a:xfrm>
              <a:off x="6557010" y="5257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315" name="object 1315"/>
            <p:cNvSpPr/>
            <p:nvPr/>
          </p:nvSpPr>
          <p:spPr>
            <a:xfrm>
              <a:off x="6560820" y="5257800"/>
              <a:ext cx="3810" cy="152400"/>
            </a:xfrm>
            <a:custGeom>
              <a:avLst/>
              <a:gdLst/>
              <a:ahLst/>
              <a:cxnLst/>
              <a:rect l="l" t="t" r="r" b="b"/>
              <a:pathLst>
                <a:path w="3809"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1316" name="object 1316"/>
            <p:cNvSpPr/>
            <p:nvPr/>
          </p:nvSpPr>
          <p:spPr>
            <a:xfrm>
              <a:off x="6563360" y="5257800"/>
              <a:ext cx="5080" cy="152400"/>
            </a:xfrm>
            <a:custGeom>
              <a:avLst/>
              <a:gdLst/>
              <a:ahLst/>
              <a:cxnLst/>
              <a:rect l="l" t="t" r="r" b="b"/>
              <a:pathLst>
                <a:path w="5079" h="152400">
                  <a:moveTo>
                    <a:pt x="5080" y="0"/>
                  </a:moveTo>
                  <a:lnTo>
                    <a:pt x="0" y="0"/>
                  </a:lnTo>
                  <a:lnTo>
                    <a:pt x="0" y="151976"/>
                  </a:lnTo>
                  <a:lnTo>
                    <a:pt x="5080" y="151129"/>
                  </a:lnTo>
                  <a:lnTo>
                    <a:pt x="5080" y="0"/>
                  </a:lnTo>
                  <a:close/>
                </a:path>
              </a:pathLst>
            </a:custGeom>
            <a:solidFill>
              <a:srgbClr val="0A5396"/>
            </a:solidFill>
          </p:spPr>
          <p:txBody>
            <a:bodyPr wrap="square" lIns="0" tIns="0" rIns="0" bIns="0" rtlCol="0"/>
            <a:lstStyle/>
            <a:p>
              <a:endParaRPr/>
            </a:p>
          </p:txBody>
        </p:sp>
        <p:sp>
          <p:nvSpPr>
            <p:cNvPr id="1317" name="object 1317"/>
            <p:cNvSpPr/>
            <p:nvPr/>
          </p:nvSpPr>
          <p:spPr>
            <a:xfrm>
              <a:off x="6567170" y="52578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1318" name="object 1318"/>
            <p:cNvSpPr/>
            <p:nvPr/>
          </p:nvSpPr>
          <p:spPr>
            <a:xfrm>
              <a:off x="6570980" y="5259070"/>
              <a:ext cx="3810" cy="149860"/>
            </a:xfrm>
            <a:custGeom>
              <a:avLst/>
              <a:gdLst/>
              <a:ahLst/>
              <a:cxnLst/>
              <a:rect l="l" t="t" r="r" b="b"/>
              <a:pathLst>
                <a:path w="3809" h="149860">
                  <a:moveTo>
                    <a:pt x="0" y="0"/>
                  </a:moveTo>
                  <a:lnTo>
                    <a:pt x="0" y="149436"/>
                  </a:lnTo>
                  <a:lnTo>
                    <a:pt x="3810" y="148801"/>
                  </a:lnTo>
                  <a:lnTo>
                    <a:pt x="3810" y="1905"/>
                  </a:lnTo>
                  <a:lnTo>
                    <a:pt x="0" y="0"/>
                  </a:lnTo>
                  <a:close/>
                </a:path>
              </a:pathLst>
            </a:custGeom>
            <a:solidFill>
              <a:srgbClr val="0A569B"/>
            </a:solidFill>
          </p:spPr>
          <p:txBody>
            <a:bodyPr wrap="square" lIns="0" tIns="0" rIns="0" bIns="0" rtlCol="0"/>
            <a:lstStyle/>
            <a:p>
              <a:endParaRPr/>
            </a:p>
          </p:txBody>
        </p:sp>
        <p:sp>
          <p:nvSpPr>
            <p:cNvPr id="1319" name="object 1319"/>
            <p:cNvSpPr/>
            <p:nvPr/>
          </p:nvSpPr>
          <p:spPr>
            <a:xfrm>
              <a:off x="6574790" y="52616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1320" name="object 1320"/>
            <p:cNvSpPr/>
            <p:nvPr/>
          </p:nvSpPr>
          <p:spPr>
            <a:xfrm>
              <a:off x="6578600" y="5262626"/>
              <a:ext cx="3810" cy="144145"/>
            </a:xfrm>
            <a:custGeom>
              <a:avLst/>
              <a:gdLst/>
              <a:ahLst/>
              <a:cxnLst/>
              <a:rect l="l" t="t" r="r" b="b"/>
              <a:pathLst>
                <a:path w="3809" h="144145">
                  <a:moveTo>
                    <a:pt x="0" y="0"/>
                  </a:moveTo>
                  <a:lnTo>
                    <a:pt x="0" y="144017"/>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1321" name="object 1321"/>
            <p:cNvSpPr/>
            <p:nvPr/>
          </p:nvSpPr>
          <p:spPr>
            <a:xfrm>
              <a:off x="6582410" y="52641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1322" name="object 1322"/>
            <p:cNvSpPr/>
            <p:nvPr/>
          </p:nvSpPr>
          <p:spPr>
            <a:xfrm>
              <a:off x="6586220" y="5265420"/>
              <a:ext cx="3810" cy="137160"/>
            </a:xfrm>
            <a:custGeom>
              <a:avLst/>
              <a:gdLst/>
              <a:ahLst/>
              <a:cxnLst/>
              <a:rect l="l" t="t" r="r" b="b"/>
              <a:pathLst>
                <a:path w="3809"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1323" name="object 1323"/>
            <p:cNvSpPr/>
            <p:nvPr/>
          </p:nvSpPr>
          <p:spPr>
            <a:xfrm>
              <a:off x="6590030" y="5267452"/>
              <a:ext cx="3810" cy="133350"/>
            </a:xfrm>
            <a:custGeom>
              <a:avLst/>
              <a:gdLst/>
              <a:ahLst/>
              <a:cxnLst/>
              <a:rect l="l" t="t" r="r" b="b"/>
              <a:pathLst>
                <a:path w="3809" h="133350">
                  <a:moveTo>
                    <a:pt x="0" y="0"/>
                  </a:moveTo>
                  <a:lnTo>
                    <a:pt x="0" y="133095"/>
                  </a:lnTo>
                  <a:lnTo>
                    <a:pt x="3810" y="130809"/>
                  </a:lnTo>
                  <a:lnTo>
                    <a:pt x="3810" y="2286"/>
                  </a:lnTo>
                  <a:lnTo>
                    <a:pt x="0" y="0"/>
                  </a:lnTo>
                  <a:close/>
                </a:path>
              </a:pathLst>
            </a:custGeom>
            <a:solidFill>
              <a:srgbClr val="0B5DA7"/>
            </a:solidFill>
          </p:spPr>
          <p:txBody>
            <a:bodyPr wrap="square" lIns="0" tIns="0" rIns="0" bIns="0" rtlCol="0"/>
            <a:lstStyle/>
            <a:p>
              <a:endParaRPr/>
            </a:p>
          </p:txBody>
        </p:sp>
        <p:sp>
          <p:nvSpPr>
            <p:cNvPr id="1324" name="object 1324"/>
            <p:cNvSpPr/>
            <p:nvPr/>
          </p:nvSpPr>
          <p:spPr>
            <a:xfrm>
              <a:off x="6593840" y="52692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57" y="129540"/>
                  </a:lnTo>
                  <a:lnTo>
                    <a:pt x="1257" y="127000"/>
                  </a:lnTo>
                  <a:lnTo>
                    <a:pt x="3810" y="127000"/>
                  </a:lnTo>
                  <a:lnTo>
                    <a:pt x="3810" y="1270"/>
                  </a:lnTo>
                  <a:close/>
                </a:path>
              </a:pathLst>
            </a:custGeom>
            <a:solidFill>
              <a:srgbClr val="0B5EA9"/>
            </a:solidFill>
          </p:spPr>
          <p:txBody>
            <a:bodyPr wrap="square" lIns="0" tIns="0" rIns="0" bIns="0" rtlCol="0"/>
            <a:lstStyle/>
            <a:p>
              <a:endParaRPr/>
            </a:p>
          </p:txBody>
        </p:sp>
        <p:sp>
          <p:nvSpPr>
            <p:cNvPr id="1325" name="object 1325"/>
            <p:cNvSpPr/>
            <p:nvPr/>
          </p:nvSpPr>
          <p:spPr>
            <a:xfrm>
              <a:off x="6596380" y="52715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326" name="object 1326"/>
            <p:cNvSpPr/>
            <p:nvPr/>
          </p:nvSpPr>
          <p:spPr>
            <a:xfrm>
              <a:off x="6600190" y="52743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327" name="object 1327"/>
            <p:cNvSpPr/>
            <p:nvPr/>
          </p:nvSpPr>
          <p:spPr>
            <a:xfrm>
              <a:off x="6604000" y="5278120"/>
              <a:ext cx="3810" cy="113030"/>
            </a:xfrm>
            <a:custGeom>
              <a:avLst/>
              <a:gdLst/>
              <a:ahLst/>
              <a:cxnLst/>
              <a:rect l="l" t="t" r="r" b="b"/>
              <a:pathLst>
                <a:path w="3809" h="113029">
                  <a:moveTo>
                    <a:pt x="3797" y="2540"/>
                  </a:moveTo>
                  <a:lnTo>
                    <a:pt x="1270" y="2540"/>
                  </a:lnTo>
                  <a:lnTo>
                    <a:pt x="1270"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1328" name="object 1328"/>
            <p:cNvSpPr/>
            <p:nvPr/>
          </p:nvSpPr>
          <p:spPr>
            <a:xfrm>
              <a:off x="6607810" y="5281295"/>
              <a:ext cx="3810" cy="106045"/>
            </a:xfrm>
            <a:custGeom>
              <a:avLst/>
              <a:gdLst/>
              <a:ahLst/>
              <a:cxnLst/>
              <a:rect l="l" t="t" r="r" b="b"/>
              <a:pathLst>
                <a:path w="3809" h="106045">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1329" name="object 1329"/>
            <p:cNvSpPr/>
            <p:nvPr/>
          </p:nvSpPr>
          <p:spPr>
            <a:xfrm>
              <a:off x="6611620" y="52832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1330" name="object 1330"/>
            <p:cNvSpPr/>
            <p:nvPr/>
          </p:nvSpPr>
          <p:spPr>
            <a:xfrm>
              <a:off x="6615430" y="52889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1331" name="object 1331"/>
            <p:cNvSpPr/>
            <p:nvPr/>
          </p:nvSpPr>
          <p:spPr>
            <a:xfrm>
              <a:off x="6619240" y="5295900"/>
              <a:ext cx="3810" cy="74930"/>
            </a:xfrm>
            <a:custGeom>
              <a:avLst/>
              <a:gdLst/>
              <a:ahLst/>
              <a:cxnLst/>
              <a:rect l="l" t="t" r="r" b="b"/>
              <a:pathLst>
                <a:path w="3809" h="74929">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1332" name="object 1332"/>
            <p:cNvSpPr/>
            <p:nvPr/>
          </p:nvSpPr>
          <p:spPr>
            <a:xfrm>
              <a:off x="6623050" y="53035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1333" name="object 1333"/>
            <p:cNvSpPr/>
            <p:nvPr/>
          </p:nvSpPr>
          <p:spPr>
            <a:xfrm>
              <a:off x="6625590" y="53111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334" name="object 1334"/>
            <p:cNvSpPr/>
            <p:nvPr/>
          </p:nvSpPr>
          <p:spPr>
            <a:xfrm>
              <a:off x="6477000" y="52578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335" name="object 1335"/>
            <p:cNvSpPr/>
            <p:nvPr/>
          </p:nvSpPr>
          <p:spPr>
            <a:xfrm>
              <a:off x="6769100" y="529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336" name="object 1336"/>
            <p:cNvSpPr/>
            <p:nvPr/>
          </p:nvSpPr>
          <p:spPr>
            <a:xfrm>
              <a:off x="6769100" y="529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337" name="object 1337"/>
          <p:cNvGrpSpPr/>
          <p:nvPr/>
        </p:nvGrpSpPr>
        <p:grpSpPr>
          <a:xfrm>
            <a:off x="8072528" y="5405528"/>
            <a:ext cx="377825" cy="161925"/>
            <a:chOff x="6548527" y="5405527"/>
            <a:chExt cx="377825" cy="161925"/>
          </a:xfrm>
        </p:grpSpPr>
        <p:sp>
          <p:nvSpPr>
            <p:cNvPr id="1338" name="object 1338"/>
            <p:cNvSpPr/>
            <p:nvPr/>
          </p:nvSpPr>
          <p:spPr>
            <a:xfrm>
              <a:off x="6553199" y="5463540"/>
              <a:ext cx="2540" cy="46990"/>
            </a:xfrm>
            <a:custGeom>
              <a:avLst/>
              <a:gdLst/>
              <a:ahLst/>
              <a:cxnLst/>
              <a:rect l="l" t="t" r="r" b="b"/>
              <a:pathLst>
                <a:path w="2540" h="46989">
                  <a:moveTo>
                    <a:pt x="2540" y="0"/>
                  </a:moveTo>
                  <a:lnTo>
                    <a:pt x="0" y="15240"/>
                  </a:lnTo>
                  <a:lnTo>
                    <a:pt x="0" y="31750"/>
                  </a:lnTo>
                  <a:lnTo>
                    <a:pt x="2540" y="46990"/>
                  </a:lnTo>
                  <a:lnTo>
                    <a:pt x="2540" y="0"/>
                  </a:lnTo>
                  <a:close/>
                </a:path>
              </a:pathLst>
            </a:custGeom>
            <a:solidFill>
              <a:srgbClr val="06335B"/>
            </a:solidFill>
          </p:spPr>
          <p:txBody>
            <a:bodyPr wrap="square" lIns="0" tIns="0" rIns="0" bIns="0" rtlCol="0"/>
            <a:lstStyle/>
            <a:p>
              <a:endParaRPr/>
            </a:p>
          </p:txBody>
        </p:sp>
        <p:sp>
          <p:nvSpPr>
            <p:cNvPr id="1339" name="object 1339"/>
            <p:cNvSpPr/>
            <p:nvPr/>
          </p:nvSpPr>
          <p:spPr>
            <a:xfrm>
              <a:off x="6555739" y="5454015"/>
              <a:ext cx="3810" cy="66040"/>
            </a:xfrm>
            <a:custGeom>
              <a:avLst/>
              <a:gdLst/>
              <a:ahLst/>
              <a:cxnLst/>
              <a:rect l="l" t="t" r="r" b="b"/>
              <a:pathLst>
                <a:path w="3809" h="66039">
                  <a:moveTo>
                    <a:pt x="3809" y="0"/>
                  </a:moveTo>
                  <a:lnTo>
                    <a:pt x="0" y="9524"/>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1340" name="object 1340"/>
            <p:cNvSpPr/>
            <p:nvPr/>
          </p:nvSpPr>
          <p:spPr>
            <a:xfrm>
              <a:off x="6559549" y="54470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1341" name="object 1341"/>
            <p:cNvSpPr/>
            <p:nvPr/>
          </p:nvSpPr>
          <p:spPr>
            <a:xfrm>
              <a:off x="6563359" y="5441526"/>
              <a:ext cx="3810" cy="91440"/>
            </a:xfrm>
            <a:custGeom>
              <a:avLst/>
              <a:gdLst/>
              <a:ahLst/>
              <a:cxnLst/>
              <a:rect l="l" t="t" r="r" b="b"/>
              <a:pathLst>
                <a:path w="3809" h="91439">
                  <a:moveTo>
                    <a:pt x="3810" y="0"/>
                  </a:moveTo>
                  <a:lnTo>
                    <a:pt x="2540" y="1693"/>
                  </a:lnTo>
                  <a:lnTo>
                    <a:pt x="0" y="5503"/>
                  </a:lnTo>
                  <a:lnTo>
                    <a:pt x="0" y="85513"/>
                  </a:lnTo>
                  <a:lnTo>
                    <a:pt x="2540" y="89323"/>
                  </a:lnTo>
                  <a:lnTo>
                    <a:pt x="3810" y="91016"/>
                  </a:lnTo>
                  <a:lnTo>
                    <a:pt x="3810" y="0"/>
                  </a:lnTo>
                  <a:close/>
                </a:path>
              </a:pathLst>
            </a:custGeom>
            <a:solidFill>
              <a:srgbClr val="063662"/>
            </a:solidFill>
          </p:spPr>
          <p:txBody>
            <a:bodyPr wrap="square" lIns="0" tIns="0" rIns="0" bIns="0" rtlCol="0"/>
            <a:lstStyle/>
            <a:p>
              <a:endParaRPr/>
            </a:p>
          </p:txBody>
        </p:sp>
        <p:sp>
          <p:nvSpPr>
            <p:cNvPr id="1342" name="object 1342"/>
            <p:cNvSpPr/>
            <p:nvPr/>
          </p:nvSpPr>
          <p:spPr>
            <a:xfrm>
              <a:off x="6567169" y="5436870"/>
              <a:ext cx="3810" cy="100330"/>
            </a:xfrm>
            <a:custGeom>
              <a:avLst/>
              <a:gdLst/>
              <a:ahLst/>
              <a:cxnLst/>
              <a:rect l="l" t="t" r="r" b="b"/>
              <a:pathLst>
                <a:path w="3809" h="100329">
                  <a:moveTo>
                    <a:pt x="3809" y="0"/>
                  </a:moveTo>
                  <a:lnTo>
                    <a:pt x="2539" y="1270"/>
                  </a:lnTo>
                  <a:lnTo>
                    <a:pt x="0" y="4656"/>
                  </a:lnTo>
                  <a:lnTo>
                    <a:pt x="0" y="95673"/>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1343" name="object 1343"/>
            <p:cNvSpPr/>
            <p:nvPr/>
          </p:nvSpPr>
          <p:spPr>
            <a:xfrm>
              <a:off x="6570979" y="543306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1344" name="object 1344"/>
            <p:cNvSpPr/>
            <p:nvPr/>
          </p:nvSpPr>
          <p:spPr>
            <a:xfrm>
              <a:off x="6574789" y="5429250"/>
              <a:ext cx="3810" cy="115570"/>
            </a:xfrm>
            <a:custGeom>
              <a:avLst/>
              <a:gdLst/>
              <a:ahLst/>
              <a:cxnLst/>
              <a:rect l="l" t="t" r="r" b="b"/>
              <a:pathLst>
                <a:path w="3809" h="115570">
                  <a:moveTo>
                    <a:pt x="3809" y="0"/>
                  </a:moveTo>
                  <a:lnTo>
                    <a:pt x="0" y="3809"/>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1345" name="object 1345"/>
            <p:cNvSpPr/>
            <p:nvPr/>
          </p:nvSpPr>
          <p:spPr>
            <a:xfrm>
              <a:off x="6577330" y="5425440"/>
              <a:ext cx="5080" cy="121920"/>
            </a:xfrm>
            <a:custGeom>
              <a:avLst/>
              <a:gdLst/>
              <a:ahLst/>
              <a:cxnLst/>
              <a:rect l="l" t="t" r="r" b="b"/>
              <a:pathLst>
                <a:path w="5079" h="121920">
                  <a:moveTo>
                    <a:pt x="5067" y="0"/>
                  </a:moveTo>
                  <a:lnTo>
                    <a:pt x="2540" y="0"/>
                  </a:lnTo>
                  <a:lnTo>
                    <a:pt x="2540" y="5080"/>
                  </a:lnTo>
                  <a:lnTo>
                    <a:pt x="0" y="5080"/>
                  </a:lnTo>
                  <a:lnTo>
                    <a:pt x="0" y="120650"/>
                  </a:lnTo>
                  <a:lnTo>
                    <a:pt x="3378" y="120650"/>
                  </a:lnTo>
                  <a:lnTo>
                    <a:pt x="3378" y="121920"/>
                  </a:lnTo>
                  <a:lnTo>
                    <a:pt x="5067" y="121920"/>
                  </a:lnTo>
                  <a:lnTo>
                    <a:pt x="5067" y="120650"/>
                  </a:lnTo>
                  <a:lnTo>
                    <a:pt x="5067" y="5080"/>
                  </a:lnTo>
                  <a:lnTo>
                    <a:pt x="5067" y="0"/>
                  </a:lnTo>
                  <a:close/>
                </a:path>
              </a:pathLst>
            </a:custGeom>
            <a:solidFill>
              <a:srgbClr val="073B6C"/>
            </a:solidFill>
          </p:spPr>
          <p:txBody>
            <a:bodyPr wrap="square" lIns="0" tIns="0" rIns="0" bIns="0" rtlCol="0"/>
            <a:lstStyle/>
            <a:p>
              <a:endParaRPr/>
            </a:p>
          </p:txBody>
        </p:sp>
        <p:sp>
          <p:nvSpPr>
            <p:cNvPr id="1346" name="object 1346"/>
            <p:cNvSpPr/>
            <p:nvPr/>
          </p:nvSpPr>
          <p:spPr>
            <a:xfrm>
              <a:off x="6581139" y="54229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347" name="object 1347"/>
            <p:cNvSpPr/>
            <p:nvPr/>
          </p:nvSpPr>
          <p:spPr>
            <a:xfrm>
              <a:off x="6584949" y="5420360"/>
              <a:ext cx="5080" cy="133350"/>
            </a:xfrm>
            <a:custGeom>
              <a:avLst/>
              <a:gdLst/>
              <a:ahLst/>
              <a:cxnLst/>
              <a:rect l="l" t="t" r="r" b="b"/>
              <a:pathLst>
                <a:path w="5079" h="133350">
                  <a:moveTo>
                    <a:pt x="5079" y="0"/>
                  </a:moveTo>
                  <a:lnTo>
                    <a:pt x="0" y="2539"/>
                  </a:lnTo>
                  <a:lnTo>
                    <a:pt x="0" y="129539"/>
                  </a:lnTo>
                  <a:lnTo>
                    <a:pt x="5079" y="132926"/>
                  </a:lnTo>
                  <a:lnTo>
                    <a:pt x="5079" y="0"/>
                  </a:lnTo>
                  <a:close/>
                </a:path>
              </a:pathLst>
            </a:custGeom>
            <a:solidFill>
              <a:srgbClr val="073E71"/>
            </a:solidFill>
          </p:spPr>
          <p:txBody>
            <a:bodyPr wrap="square" lIns="0" tIns="0" rIns="0" bIns="0" rtlCol="0"/>
            <a:lstStyle/>
            <a:p>
              <a:endParaRPr/>
            </a:p>
          </p:txBody>
        </p:sp>
        <p:sp>
          <p:nvSpPr>
            <p:cNvPr id="1348" name="object 1348"/>
            <p:cNvSpPr/>
            <p:nvPr/>
          </p:nvSpPr>
          <p:spPr>
            <a:xfrm>
              <a:off x="6588759" y="5419090"/>
              <a:ext cx="3810" cy="135890"/>
            </a:xfrm>
            <a:custGeom>
              <a:avLst/>
              <a:gdLst/>
              <a:ahLst/>
              <a:cxnLst/>
              <a:rect l="l" t="t" r="r" b="b"/>
              <a:pathLst>
                <a:path w="3809" h="135889">
                  <a:moveTo>
                    <a:pt x="3810" y="0"/>
                  </a:moveTo>
                  <a:lnTo>
                    <a:pt x="0" y="1905"/>
                  </a:lnTo>
                  <a:lnTo>
                    <a:pt x="0" y="133349"/>
                  </a:lnTo>
                  <a:lnTo>
                    <a:pt x="3810" y="135890"/>
                  </a:lnTo>
                  <a:lnTo>
                    <a:pt x="3810" y="0"/>
                  </a:lnTo>
                  <a:close/>
                </a:path>
              </a:pathLst>
            </a:custGeom>
            <a:solidFill>
              <a:srgbClr val="073F73"/>
            </a:solidFill>
          </p:spPr>
          <p:txBody>
            <a:bodyPr wrap="square" lIns="0" tIns="0" rIns="0" bIns="0" rtlCol="0"/>
            <a:lstStyle/>
            <a:p>
              <a:endParaRPr/>
            </a:p>
          </p:txBody>
        </p:sp>
        <p:sp>
          <p:nvSpPr>
            <p:cNvPr id="1349" name="object 1349"/>
            <p:cNvSpPr/>
            <p:nvPr/>
          </p:nvSpPr>
          <p:spPr>
            <a:xfrm>
              <a:off x="6592569" y="5417566"/>
              <a:ext cx="3810" cy="139065"/>
            </a:xfrm>
            <a:custGeom>
              <a:avLst/>
              <a:gdLst/>
              <a:ahLst/>
              <a:cxnLst/>
              <a:rect l="l" t="t" r="r" b="b"/>
              <a:pathLst>
                <a:path w="3809" h="139064">
                  <a:moveTo>
                    <a:pt x="3809" y="0"/>
                  </a:moveTo>
                  <a:lnTo>
                    <a:pt x="0" y="1523"/>
                  </a:lnTo>
                  <a:lnTo>
                    <a:pt x="0" y="137413"/>
                  </a:lnTo>
                  <a:lnTo>
                    <a:pt x="3809" y="138937"/>
                  </a:lnTo>
                  <a:lnTo>
                    <a:pt x="3809" y="0"/>
                  </a:lnTo>
                  <a:close/>
                </a:path>
              </a:pathLst>
            </a:custGeom>
            <a:solidFill>
              <a:srgbClr val="084176"/>
            </a:solidFill>
          </p:spPr>
          <p:txBody>
            <a:bodyPr wrap="square" lIns="0" tIns="0" rIns="0" bIns="0" rtlCol="0"/>
            <a:lstStyle/>
            <a:p>
              <a:endParaRPr/>
            </a:p>
          </p:txBody>
        </p:sp>
        <p:sp>
          <p:nvSpPr>
            <p:cNvPr id="1350" name="object 1350"/>
            <p:cNvSpPr/>
            <p:nvPr/>
          </p:nvSpPr>
          <p:spPr>
            <a:xfrm>
              <a:off x="6596379" y="5416042"/>
              <a:ext cx="3810" cy="142240"/>
            </a:xfrm>
            <a:custGeom>
              <a:avLst/>
              <a:gdLst/>
              <a:ahLst/>
              <a:cxnLst/>
              <a:rect l="l" t="t" r="r" b="b"/>
              <a:pathLst>
                <a:path w="3809" h="142239">
                  <a:moveTo>
                    <a:pt x="3810" y="0"/>
                  </a:moveTo>
                  <a:lnTo>
                    <a:pt x="0" y="1524"/>
                  </a:lnTo>
                  <a:lnTo>
                    <a:pt x="0" y="140462"/>
                  </a:lnTo>
                  <a:lnTo>
                    <a:pt x="3810" y="141986"/>
                  </a:lnTo>
                  <a:lnTo>
                    <a:pt x="3810" y="0"/>
                  </a:lnTo>
                  <a:close/>
                </a:path>
              </a:pathLst>
            </a:custGeom>
            <a:solidFill>
              <a:srgbClr val="084278"/>
            </a:solidFill>
          </p:spPr>
          <p:txBody>
            <a:bodyPr wrap="square" lIns="0" tIns="0" rIns="0" bIns="0" rtlCol="0"/>
            <a:lstStyle/>
            <a:p>
              <a:endParaRPr/>
            </a:p>
          </p:txBody>
        </p:sp>
        <p:sp>
          <p:nvSpPr>
            <p:cNvPr id="1351" name="object 1351"/>
            <p:cNvSpPr/>
            <p:nvPr/>
          </p:nvSpPr>
          <p:spPr>
            <a:xfrm>
              <a:off x="6600189" y="54145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352" name="object 1352"/>
            <p:cNvSpPr/>
            <p:nvPr/>
          </p:nvSpPr>
          <p:spPr>
            <a:xfrm>
              <a:off x="6603999" y="5413586"/>
              <a:ext cx="3810" cy="147320"/>
            </a:xfrm>
            <a:custGeom>
              <a:avLst/>
              <a:gdLst/>
              <a:ahLst/>
              <a:cxnLst/>
              <a:rect l="l" t="t" r="r" b="b"/>
              <a:pathLst>
                <a:path w="3809" h="147320">
                  <a:moveTo>
                    <a:pt x="3809" y="0"/>
                  </a:moveTo>
                  <a:lnTo>
                    <a:pt x="1270" y="423"/>
                  </a:lnTo>
                  <a:lnTo>
                    <a:pt x="0" y="931"/>
                  </a:lnTo>
                  <a:lnTo>
                    <a:pt x="0" y="145965"/>
                  </a:lnTo>
                  <a:lnTo>
                    <a:pt x="1270" y="146473"/>
                  </a:lnTo>
                  <a:lnTo>
                    <a:pt x="3809" y="146896"/>
                  </a:lnTo>
                  <a:lnTo>
                    <a:pt x="3809" y="0"/>
                  </a:lnTo>
                  <a:close/>
                </a:path>
              </a:pathLst>
            </a:custGeom>
            <a:solidFill>
              <a:srgbClr val="08457D"/>
            </a:solidFill>
          </p:spPr>
          <p:txBody>
            <a:bodyPr wrap="square" lIns="0" tIns="0" rIns="0" bIns="0" rtlCol="0"/>
            <a:lstStyle/>
            <a:p>
              <a:endParaRPr/>
            </a:p>
          </p:txBody>
        </p:sp>
        <p:sp>
          <p:nvSpPr>
            <p:cNvPr id="1353" name="object 1353"/>
            <p:cNvSpPr/>
            <p:nvPr/>
          </p:nvSpPr>
          <p:spPr>
            <a:xfrm>
              <a:off x="6607809" y="5412951"/>
              <a:ext cx="3810" cy="148590"/>
            </a:xfrm>
            <a:custGeom>
              <a:avLst/>
              <a:gdLst/>
              <a:ahLst/>
              <a:cxnLst/>
              <a:rect l="l" t="t" r="r" b="b"/>
              <a:pathLst>
                <a:path w="3809" h="148589">
                  <a:moveTo>
                    <a:pt x="3810" y="0"/>
                  </a:moveTo>
                  <a:lnTo>
                    <a:pt x="0" y="634"/>
                  </a:lnTo>
                  <a:lnTo>
                    <a:pt x="0" y="147531"/>
                  </a:lnTo>
                  <a:lnTo>
                    <a:pt x="3810" y="148166"/>
                  </a:lnTo>
                  <a:lnTo>
                    <a:pt x="3810" y="0"/>
                  </a:lnTo>
                  <a:close/>
                </a:path>
              </a:pathLst>
            </a:custGeom>
            <a:solidFill>
              <a:srgbClr val="08467F"/>
            </a:solidFill>
          </p:spPr>
          <p:txBody>
            <a:bodyPr wrap="square" lIns="0" tIns="0" rIns="0" bIns="0" rtlCol="0"/>
            <a:lstStyle/>
            <a:p>
              <a:endParaRPr/>
            </a:p>
          </p:txBody>
        </p:sp>
        <p:sp>
          <p:nvSpPr>
            <p:cNvPr id="1354" name="object 1354"/>
            <p:cNvSpPr/>
            <p:nvPr/>
          </p:nvSpPr>
          <p:spPr>
            <a:xfrm>
              <a:off x="6611620" y="5411470"/>
              <a:ext cx="3810" cy="149860"/>
            </a:xfrm>
            <a:custGeom>
              <a:avLst/>
              <a:gdLst/>
              <a:ahLst/>
              <a:cxnLst/>
              <a:rect l="l" t="t" r="r" b="b"/>
              <a:pathLst>
                <a:path w="3809"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1355" name="object 1355"/>
            <p:cNvSpPr/>
            <p:nvPr/>
          </p:nvSpPr>
          <p:spPr>
            <a:xfrm>
              <a:off x="6614159" y="5411046"/>
              <a:ext cx="3810" cy="151130"/>
            </a:xfrm>
            <a:custGeom>
              <a:avLst/>
              <a:gdLst/>
              <a:ahLst/>
              <a:cxnLst/>
              <a:rect l="l" t="t" r="r" b="b"/>
              <a:pathLst>
                <a:path w="3809" h="151129">
                  <a:moveTo>
                    <a:pt x="3810" y="0"/>
                  </a:moveTo>
                  <a:lnTo>
                    <a:pt x="0" y="1270"/>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1356" name="object 1356"/>
            <p:cNvSpPr/>
            <p:nvPr/>
          </p:nvSpPr>
          <p:spPr>
            <a:xfrm>
              <a:off x="6617969" y="54102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94B87"/>
            </a:solidFill>
          </p:spPr>
          <p:txBody>
            <a:bodyPr wrap="square" lIns="0" tIns="0" rIns="0" bIns="0" rtlCol="0"/>
            <a:lstStyle/>
            <a:p>
              <a:endParaRPr/>
            </a:p>
          </p:txBody>
        </p:sp>
        <p:sp>
          <p:nvSpPr>
            <p:cNvPr id="1357" name="object 1357"/>
            <p:cNvSpPr/>
            <p:nvPr/>
          </p:nvSpPr>
          <p:spPr>
            <a:xfrm>
              <a:off x="6621779" y="54102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1358" name="object 1358"/>
            <p:cNvSpPr/>
            <p:nvPr/>
          </p:nvSpPr>
          <p:spPr>
            <a:xfrm>
              <a:off x="6625589" y="5410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1359" name="object 1359"/>
            <p:cNvSpPr/>
            <p:nvPr/>
          </p:nvSpPr>
          <p:spPr>
            <a:xfrm>
              <a:off x="6629399" y="5410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1360" name="object 1360"/>
            <p:cNvSpPr/>
            <p:nvPr/>
          </p:nvSpPr>
          <p:spPr>
            <a:xfrm>
              <a:off x="6633209" y="54102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1361" name="object 1361"/>
            <p:cNvSpPr/>
            <p:nvPr/>
          </p:nvSpPr>
          <p:spPr>
            <a:xfrm>
              <a:off x="6637019" y="5410200"/>
              <a:ext cx="3810" cy="152400"/>
            </a:xfrm>
            <a:custGeom>
              <a:avLst/>
              <a:gdLst/>
              <a:ahLst/>
              <a:cxnLst/>
              <a:rect l="l" t="t" r="r" b="b"/>
              <a:pathLst>
                <a:path w="3809" h="152400">
                  <a:moveTo>
                    <a:pt x="0" y="0"/>
                  </a:moveTo>
                  <a:lnTo>
                    <a:pt x="0" y="152400"/>
                  </a:lnTo>
                  <a:lnTo>
                    <a:pt x="3809" y="151765"/>
                  </a:lnTo>
                  <a:lnTo>
                    <a:pt x="3809" y="1269"/>
                  </a:lnTo>
                  <a:lnTo>
                    <a:pt x="0" y="0"/>
                  </a:lnTo>
                  <a:close/>
                </a:path>
              </a:pathLst>
            </a:custGeom>
            <a:solidFill>
              <a:srgbClr val="0A5293"/>
            </a:solidFill>
          </p:spPr>
          <p:txBody>
            <a:bodyPr wrap="square" lIns="0" tIns="0" rIns="0" bIns="0" rtlCol="0"/>
            <a:lstStyle/>
            <a:p>
              <a:endParaRPr/>
            </a:p>
          </p:txBody>
        </p:sp>
        <p:sp>
          <p:nvSpPr>
            <p:cNvPr id="1362" name="object 1362"/>
            <p:cNvSpPr/>
            <p:nvPr/>
          </p:nvSpPr>
          <p:spPr>
            <a:xfrm>
              <a:off x="6640829" y="5411470"/>
              <a:ext cx="3810" cy="150495"/>
            </a:xfrm>
            <a:custGeom>
              <a:avLst/>
              <a:gdLst/>
              <a:ahLst/>
              <a:cxnLst/>
              <a:rect l="l" t="t" r="r" b="b"/>
              <a:pathLst>
                <a:path w="3809" h="150495">
                  <a:moveTo>
                    <a:pt x="0" y="0"/>
                  </a:moveTo>
                  <a:lnTo>
                    <a:pt x="0" y="150495"/>
                  </a:lnTo>
                  <a:lnTo>
                    <a:pt x="3810" y="149860"/>
                  </a:lnTo>
                  <a:lnTo>
                    <a:pt x="3810" y="1270"/>
                  </a:lnTo>
                  <a:lnTo>
                    <a:pt x="0" y="0"/>
                  </a:lnTo>
                  <a:close/>
                </a:path>
              </a:pathLst>
            </a:custGeom>
            <a:solidFill>
              <a:srgbClr val="0A5396"/>
            </a:solidFill>
          </p:spPr>
          <p:txBody>
            <a:bodyPr wrap="square" lIns="0" tIns="0" rIns="0" bIns="0" rtlCol="0"/>
            <a:lstStyle/>
            <a:p>
              <a:endParaRPr/>
            </a:p>
          </p:txBody>
        </p:sp>
        <p:sp>
          <p:nvSpPr>
            <p:cNvPr id="1363" name="object 1363"/>
            <p:cNvSpPr/>
            <p:nvPr/>
          </p:nvSpPr>
          <p:spPr>
            <a:xfrm>
              <a:off x="6644639" y="5412740"/>
              <a:ext cx="3810" cy="148590"/>
            </a:xfrm>
            <a:custGeom>
              <a:avLst/>
              <a:gdLst/>
              <a:ahLst/>
              <a:cxnLst/>
              <a:rect l="l" t="t" r="r" b="b"/>
              <a:pathLst>
                <a:path w="3809" h="148589">
                  <a:moveTo>
                    <a:pt x="0" y="0"/>
                  </a:moveTo>
                  <a:lnTo>
                    <a:pt x="0" y="148590"/>
                  </a:lnTo>
                  <a:lnTo>
                    <a:pt x="3809" y="147955"/>
                  </a:lnTo>
                  <a:lnTo>
                    <a:pt x="3809" y="635"/>
                  </a:lnTo>
                  <a:lnTo>
                    <a:pt x="0" y="0"/>
                  </a:lnTo>
                  <a:close/>
                </a:path>
              </a:pathLst>
            </a:custGeom>
            <a:solidFill>
              <a:srgbClr val="0A5499"/>
            </a:solidFill>
          </p:spPr>
          <p:txBody>
            <a:bodyPr wrap="square" lIns="0" tIns="0" rIns="0" bIns="0" rtlCol="0"/>
            <a:lstStyle/>
            <a:p>
              <a:endParaRPr/>
            </a:p>
          </p:txBody>
        </p:sp>
        <p:sp>
          <p:nvSpPr>
            <p:cNvPr id="1364" name="object 1364"/>
            <p:cNvSpPr/>
            <p:nvPr/>
          </p:nvSpPr>
          <p:spPr>
            <a:xfrm>
              <a:off x="6647179" y="5413163"/>
              <a:ext cx="5080" cy="147955"/>
            </a:xfrm>
            <a:custGeom>
              <a:avLst/>
              <a:gdLst/>
              <a:ahLst/>
              <a:cxnLst/>
              <a:rect l="l" t="t" r="r" b="b"/>
              <a:pathLst>
                <a:path w="5079" h="147954">
                  <a:moveTo>
                    <a:pt x="0" y="0"/>
                  </a:moveTo>
                  <a:lnTo>
                    <a:pt x="0" y="147743"/>
                  </a:lnTo>
                  <a:lnTo>
                    <a:pt x="5079" y="146896"/>
                  </a:lnTo>
                  <a:lnTo>
                    <a:pt x="5079" y="846"/>
                  </a:lnTo>
                  <a:lnTo>
                    <a:pt x="0" y="0"/>
                  </a:lnTo>
                  <a:close/>
                </a:path>
              </a:pathLst>
            </a:custGeom>
            <a:solidFill>
              <a:srgbClr val="0A569B"/>
            </a:solidFill>
          </p:spPr>
          <p:txBody>
            <a:bodyPr wrap="square" lIns="0" tIns="0" rIns="0" bIns="0" rtlCol="0"/>
            <a:lstStyle/>
            <a:p>
              <a:endParaRPr/>
            </a:p>
          </p:txBody>
        </p:sp>
        <p:sp>
          <p:nvSpPr>
            <p:cNvPr id="1365" name="object 1365"/>
            <p:cNvSpPr/>
            <p:nvPr/>
          </p:nvSpPr>
          <p:spPr>
            <a:xfrm>
              <a:off x="6650989" y="54140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B579D"/>
            </a:solidFill>
          </p:spPr>
          <p:txBody>
            <a:bodyPr wrap="square" lIns="0" tIns="0" rIns="0" bIns="0" rtlCol="0"/>
            <a:lstStyle/>
            <a:p>
              <a:endParaRPr/>
            </a:p>
          </p:txBody>
        </p:sp>
        <p:sp>
          <p:nvSpPr>
            <p:cNvPr id="1366" name="object 1366"/>
            <p:cNvSpPr/>
            <p:nvPr/>
          </p:nvSpPr>
          <p:spPr>
            <a:xfrm>
              <a:off x="6654799" y="5415026"/>
              <a:ext cx="5080" cy="144145"/>
            </a:xfrm>
            <a:custGeom>
              <a:avLst/>
              <a:gdLst/>
              <a:ahLst/>
              <a:cxnLst/>
              <a:rect l="l" t="t" r="r" b="b"/>
              <a:pathLst>
                <a:path w="5079" h="144145">
                  <a:moveTo>
                    <a:pt x="0" y="0"/>
                  </a:moveTo>
                  <a:lnTo>
                    <a:pt x="0" y="144017"/>
                  </a:lnTo>
                  <a:lnTo>
                    <a:pt x="5079" y="141985"/>
                  </a:lnTo>
                  <a:lnTo>
                    <a:pt x="5079" y="2032"/>
                  </a:lnTo>
                  <a:lnTo>
                    <a:pt x="0" y="0"/>
                  </a:lnTo>
                  <a:close/>
                </a:path>
              </a:pathLst>
            </a:custGeom>
            <a:solidFill>
              <a:srgbClr val="0B59A0"/>
            </a:solidFill>
          </p:spPr>
          <p:txBody>
            <a:bodyPr wrap="square" lIns="0" tIns="0" rIns="0" bIns="0" rtlCol="0"/>
            <a:lstStyle/>
            <a:p>
              <a:endParaRPr/>
            </a:p>
          </p:txBody>
        </p:sp>
        <p:sp>
          <p:nvSpPr>
            <p:cNvPr id="1367" name="object 1367"/>
            <p:cNvSpPr/>
            <p:nvPr/>
          </p:nvSpPr>
          <p:spPr>
            <a:xfrm>
              <a:off x="6658609" y="5416550"/>
              <a:ext cx="3810" cy="140970"/>
            </a:xfrm>
            <a:custGeom>
              <a:avLst/>
              <a:gdLst/>
              <a:ahLst/>
              <a:cxnLst/>
              <a:rect l="l" t="t" r="r" b="b"/>
              <a:pathLst>
                <a:path w="3809" h="140970">
                  <a:moveTo>
                    <a:pt x="0" y="0"/>
                  </a:moveTo>
                  <a:lnTo>
                    <a:pt x="0" y="140969"/>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1368" name="object 1368"/>
            <p:cNvSpPr/>
            <p:nvPr/>
          </p:nvSpPr>
          <p:spPr>
            <a:xfrm>
              <a:off x="6662407" y="5417820"/>
              <a:ext cx="4445" cy="138430"/>
            </a:xfrm>
            <a:custGeom>
              <a:avLst/>
              <a:gdLst/>
              <a:ahLst/>
              <a:cxnLst/>
              <a:rect l="l" t="t" r="r" b="b"/>
              <a:pathLst>
                <a:path w="4445" h="138429">
                  <a:moveTo>
                    <a:pt x="3822" y="1270"/>
                  </a:moveTo>
                  <a:lnTo>
                    <a:pt x="965" y="1270"/>
                  </a:lnTo>
                  <a:lnTo>
                    <a:pt x="965" y="0"/>
                  </a:lnTo>
                  <a:lnTo>
                    <a:pt x="12" y="0"/>
                  </a:lnTo>
                  <a:lnTo>
                    <a:pt x="12" y="1270"/>
                  </a:lnTo>
                  <a:lnTo>
                    <a:pt x="0" y="137160"/>
                  </a:lnTo>
                  <a:lnTo>
                    <a:pt x="12" y="138430"/>
                  </a:lnTo>
                  <a:lnTo>
                    <a:pt x="965" y="138430"/>
                  </a:lnTo>
                  <a:lnTo>
                    <a:pt x="965" y="137160"/>
                  </a:lnTo>
                  <a:lnTo>
                    <a:pt x="3822" y="137160"/>
                  </a:lnTo>
                  <a:lnTo>
                    <a:pt x="3822" y="1270"/>
                  </a:lnTo>
                  <a:close/>
                </a:path>
              </a:pathLst>
            </a:custGeom>
            <a:solidFill>
              <a:srgbClr val="0B5BA4"/>
            </a:solidFill>
          </p:spPr>
          <p:txBody>
            <a:bodyPr wrap="square" lIns="0" tIns="0" rIns="0" bIns="0" rtlCol="0"/>
            <a:lstStyle/>
            <a:p>
              <a:endParaRPr/>
            </a:p>
          </p:txBody>
        </p:sp>
        <p:sp>
          <p:nvSpPr>
            <p:cNvPr id="1369" name="object 1369"/>
            <p:cNvSpPr/>
            <p:nvPr/>
          </p:nvSpPr>
          <p:spPr>
            <a:xfrm>
              <a:off x="6666229" y="5419725"/>
              <a:ext cx="3810" cy="134620"/>
            </a:xfrm>
            <a:custGeom>
              <a:avLst/>
              <a:gdLst/>
              <a:ahLst/>
              <a:cxnLst/>
              <a:rect l="l" t="t" r="r" b="b"/>
              <a:pathLst>
                <a:path w="3809" h="134620">
                  <a:moveTo>
                    <a:pt x="0" y="0"/>
                  </a:moveTo>
                  <a:lnTo>
                    <a:pt x="0" y="134408"/>
                  </a:lnTo>
                  <a:lnTo>
                    <a:pt x="3810" y="131868"/>
                  </a:lnTo>
                  <a:lnTo>
                    <a:pt x="3810" y="1905"/>
                  </a:lnTo>
                  <a:lnTo>
                    <a:pt x="0" y="0"/>
                  </a:lnTo>
                  <a:close/>
                </a:path>
              </a:pathLst>
            </a:custGeom>
            <a:solidFill>
              <a:srgbClr val="0B5DA7"/>
            </a:solidFill>
          </p:spPr>
          <p:txBody>
            <a:bodyPr wrap="square" lIns="0" tIns="0" rIns="0" bIns="0" rtlCol="0"/>
            <a:lstStyle/>
            <a:p>
              <a:endParaRPr/>
            </a:p>
          </p:txBody>
        </p:sp>
        <p:sp>
          <p:nvSpPr>
            <p:cNvPr id="1370" name="object 1370"/>
            <p:cNvSpPr/>
            <p:nvPr/>
          </p:nvSpPr>
          <p:spPr>
            <a:xfrm>
              <a:off x="6670039" y="5421630"/>
              <a:ext cx="3810" cy="130175"/>
            </a:xfrm>
            <a:custGeom>
              <a:avLst/>
              <a:gdLst/>
              <a:ahLst/>
              <a:cxnLst/>
              <a:rect l="l" t="t" r="r" b="b"/>
              <a:pathLst>
                <a:path w="3809" h="130175">
                  <a:moveTo>
                    <a:pt x="0" y="0"/>
                  </a:moveTo>
                  <a:lnTo>
                    <a:pt x="0" y="129963"/>
                  </a:lnTo>
                  <a:lnTo>
                    <a:pt x="2539" y="128269"/>
                  </a:lnTo>
                  <a:lnTo>
                    <a:pt x="3809" y="127317"/>
                  </a:lnTo>
                  <a:lnTo>
                    <a:pt x="3809" y="2539"/>
                  </a:lnTo>
                  <a:lnTo>
                    <a:pt x="2539" y="1269"/>
                  </a:lnTo>
                  <a:lnTo>
                    <a:pt x="0" y="0"/>
                  </a:lnTo>
                  <a:close/>
                </a:path>
              </a:pathLst>
            </a:custGeom>
            <a:solidFill>
              <a:srgbClr val="0B5EA9"/>
            </a:solidFill>
          </p:spPr>
          <p:txBody>
            <a:bodyPr wrap="square" lIns="0" tIns="0" rIns="0" bIns="0" rtlCol="0"/>
            <a:lstStyle/>
            <a:p>
              <a:endParaRPr/>
            </a:p>
          </p:txBody>
        </p:sp>
        <p:sp>
          <p:nvSpPr>
            <p:cNvPr id="1371" name="object 1371"/>
            <p:cNvSpPr/>
            <p:nvPr/>
          </p:nvSpPr>
          <p:spPr>
            <a:xfrm>
              <a:off x="6673849" y="5424170"/>
              <a:ext cx="3810" cy="125095"/>
            </a:xfrm>
            <a:custGeom>
              <a:avLst/>
              <a:gdLst/>
              <a:ahLst/>
              <a:cxnLst/>
              <a:rect l="l" t="t" r="r" b="b"/>
              <a:pathLst>
                <a:path w="3809" h="125095">
                  <a:moveTo>
                    <a:pt x="0" y="0"/>
                  </a:moveTo>
                  <a:lnTo>
                    <a:pt x="0" y="124777"/>
                  </a:lnTo>
                  <a:lnTo>
                    <a:pt x="3809" y="121919"/>
                  </a:lnTo>
                  <a:lnTo>
                    <a:pt x="3809" y="3809"/>
                  </a:lnTo>
                  <a:lnTo>
                    <a:pt x="0" y="0"/>
                  </a:lnTo>
                  <a:close/>
                </a:path>
              </a:pathLst>
            </a:custGeom>
            <a:solidFill>
              <a:srgbClr val="0C60AC"/>
            </a:solidFill>
          </p:spPr>
          <p:txBody>
            <a:bodyPr wrap="square" lIns="0" tIns="0" rIns="0" bIns="0" rtlCol="0"/>
            <a:lstStyle/>
            <a:p>
              <a:endParaRPr/>
            </a:p>
          </p:txBody>
        </p:sp>
        <p:sp>
          <p:nvSpPr>
            <p:cNvPr id="1372" name="object 1372"/>
            <p:cNvSpPr/>
            <p:nvPr/>
          </p:nvSpPr>
          <p:spPr>
            <a:xfrm>
              <a:off x="6677659" y="5427980"/>
              <a:ext cx="3810" cy="118110"/>
            </a:xfrm>
            <a:custGeom>
              <a:avLst/>
              <a:gdLst/>
              <a:ahLst/>
              <a:cxnLst/>
              <a:rect l="l" t="t" r="r" b="b"/>
              <a:pathLst>
                <a:path w="3809" h="118110">
                  <a:moveTo>
                    <a:pt x="0" y="0"/>
                  </a:moveTo>
                  <a:lnTo>
                    <a:pt x="0" y="118110"/>
                  </a:lnTo>
                  <a:lnTo>
                    <a:pt x="3810" y="114299"/>
                  </a:lnTo>
                  <a:lnTo>
                    <a:pt x="3810" y="3810"/>
                  </a:lnTo>
                  <a:lnTo>
                    <a:pt x="0" y="0"/>
                  </a:lnTo>
                  <a:close/>
                </a:path>
              </a:pathLst>
            </a:custGeom>
            <a:solidFill>
              <a:srgbClr val="0C61AE"/>
            </a:solidFill>
          </p:spPr>
          <p:txBody>
            <a:bodyPr wrap="square" lIns="0" tIns="0" rIns="0" bIns="0" rtlCol="0"/>
            <a:lstStyle/>
            <a:p>
              <a:endParaRPr/>
            </a:p>
          </p:txBody>
        </p:sp>
        <p:sp>
          <p:nvSpPr>
            <p:cNvPr id="1373" name="object 1373"/>
            <p:cNvSpPr/>
            <p:nvPr/>
          </p:nvSpPr>
          <p:spPr>
            <a:xfrm>
              <a:off x="6681469" y="5431790"/>
              <a:ext cx="3810" cy="110489"/>
            </a:xfrm>
            <a:custGeom>
              <a:avLst/>
              <a:gdLst/>
              <a:ahLst/>
              <a:cxnLst/>
              <a:rect l="l" t="t" r="r" b="b"/>
              <a:pathLst>
                <a:path w="3809" h="110489">
                  <a:moveTo>
                    <a:pt x="0" y="0"/>
                  </a:moveTo>
                  <a:lnTo>
                    <a:pt x="0" y="110489"/>
                  </a:lnTo>
                  <a:lnTo>
                    <a:pt x="3809" y="106679"/>
                  </a:lnTo>
                  <a:lnTo>
                    <a:pt x="3809" y="3809"/>
                  </a:lnTo>
                  <a:lnTo>
                    <a:pt x="0" y="0"/>
                  </a:lnTo>
                  <a:close/>
                </a:path>
              </a:pathLst>
            </a:custGeom>
            <a:solidFill>
              <a:srgbClr val="0C62B1"/>
            </a:solidFill>
          </p:spPr>
          <p:txBody>
            <a:bodyPr wrap="square" lIns="0" tIns="0" rIns="0" bIns="0" rtlCol="0"/>
            <a:lstStyle/>
            <a:p>
              <a:endParaRPr/>
            </a:p>
          </p:txBody>
        </p:sp>
        <p:sp>
          <p:nvSpPr>
            <p:cNvPr id="1374" name="object 1374"/>
            <p:cNvSpPr/>
            <p:nvPr/>
          </p:nvSpPr>
          <p:spPr>
            <a:xfrm>
              <a:off x="6684009" y="5434330"/>
              <a:ext cx="3810" cy="105410"/>
            </a:xfrm>
            <a:custGeom>
              <a:avLst/>
              <a:gdLst/>
              <a:ahLst/>
              <a:cxnLst/>
              <a:rect l="l" t="t" r="r" b="b"/>
              <a:pathLst>
                <a:path w="3809" h="105410">
                  <a:moveTo>
                    <a:pt x="0" y="0"/>
                  </a:moveTo>
                  <a:lnTo>
                    <a:pt x="0" y="105410"/>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1375" name="object 1375"/>
            <p:cNvSpPr/>
            <p:nvPr/>
          </p:nvSpPr>
          <p:spPr>
            <a:xfrm>
              <a:off x="6687819" y="5438140"/>
              <a:ext cx="5080" cy="125730"/>
            </a:xfrm>
            <a:custGeom>
              <a:avLst/>
              <a:gdLst/>
              <a:ahLst/>
              <a:cxnLst/>
              <a:rect l="l" t="t" r="r" b="b"/>
              <a:pathLst>
                <a:path w="5079" h="125729">
                  <a:moveTo>
                    <a:pt x="0" y="125729"/>
                  </a:moveTo>
                  <a:lnTo>
                    <a:pt x="5080" y="125729"/>
                  </a:lnTo>
                  <a:lnTo>
                    <a:pt x="5080" y="0"/>
                  </a:lnTo>
                  <a:lnTo>
                    <a:pt x="0" y="0"/>
                  </a:lnTo>
                  <a:lnTo>
                    <a:pt x="0" y="125729"/>
                  </a:lnTo>
                  <a:close/>
                </a:path>
              </a:pathLst>
            </a:custGeom>
            <a:solidFill>
              <a:srgbClr val="0C66B6"/>
            </a:solidFill>
          </p:spPr>
          <p:txBody>
            <a:bodyPr wrap="square" lIns="0" tIns="0" rIns="0" bIns="0" rtlCol="0"/>
            <a:lstStyle/>
            <a:p>
              <a:endParaRPr/>
            </a:p>
          </p:txBody>
        </p:sp>
        <p:sp>
          <p:nvSpPr>
            <p:cNvPr id="1376" name="object 1376"/>
            <p:cNvSpPr/>
            <p:nvPr/>
          </p:nvSpPr>
          <p:spPr>
            <a:xfrm>
              <a:off x="6691629" y="5441950"/>
              <a:ext cx="3810" cy="90170"/>
            </a:xfrm>
            <a:custGeom>
              <a:avLst/>
              <a:gdLst/>
              <a:ahLst/>
              <a:cxnLst/>
              <a:rect l="l" t="t" r="r" b="b"/>
              <a:pathLst>
                <a:path w="3809" h="90170">
                  <a:moveTo>
                    <a:pt x="0" y="0"/>
                  </a:moveTo>
                  <a:lnTo>
                    <a:pt x="0" y="90170"/>
                  </a:lnTo>
                  <a:lnTo>
                    <a:pt x="1270" y="88900"/>
                  </a:lnTo>
                  <a:lnTo>
                    <a:pt x="3810" y="83819"/>
                  </a:lnTo>
                  <a:lnTo>
                    <a:pt x="3810" y="6350"/>
                  </a:lnTo>
                  <a:lnTo>
                    <a:pt x="1270" y="1269"/>
                  </a:lnTo>
                  <a:lnTo>
                    <a:pt x="0" y="0"/>
                  </a:lnTo>
                  <a:close/>
                </a:path>
              </a:pathLst>
            </a:custGeom>
            <a:solidFill>
              <a:srgbClr val="0D67B8"/>
            </a:solidFill>
          </p:spPr>
          <p:txBody>
            <a:bodyPr wrap="square" lIns="0" tIns="0" rIns="0" bIns="0" rtlCol="0"/>
            <a:lstStyle/>
            <a:p>
              <a:endParaRPr/>
            </a:p>
          </p:txBody>
        </p:sp>
        <p:sp>
          <p:nvSpPr>
            <p:cNvPr id="1377" name="object 1377"/>
            <p:cNvSpPr/>
            <p:nvPr/>
          </p:nvSpPr>
          <p:spPr>
            <a:xfrm>
              <a:off x="6695439" y="5448300"/>
              <a:ext cx="3810" cy="77470"/>
            </a:xfrm>
            <a:custGeom>
              <a:avLst/>
              <a:gdLst/>
              <a:ahLst/>
              <a:cxnLst/>
              <a:rect l="l" t="t" r="r" b="b"/>
              <a:pathLst>
                <a:path w="3809" h="77470">
                  <a:moveTo>
                    <a:pt x="0" y="0"/>
                  </a:moveTo>
                  <a:lnTo>
                    <a:pt x="0" y="77469"/>
                  </a:lnTo>
                  <a:lnTo>
                    <a:pt x="1269" y="74929"/>
                  </a:lnTo>
                  <a:lnTo>
                    <a:pt x="3809" y="68579"/>
                  </a:lnTo>
                  <a:lnTo>
                    <a:pt x="3809" y="8889"/>
                  </a:lnTo>
                  <a:lnTo>
                    <a:pt x="1269" y="2539"/>
                  </a:lnTo>
                  <a:lnTo>
                    <a:pt x="0" y="0"/>
                  </a:lnTo>
                  <a:close/>
                </a:path>
              </a:pathLst>
            </a:custGeom>
            <a:solidFill>
              <a:srgbClr val="0D68BB"/>
            </a:solidFill>
          </p:spPr>
          <p:txBody>
            <a:bodyPr wrap="square" lIns="0" tIns="0" rIns="0" bIns="0" rtlCol="0"/>
            <a:lstStyle/>
            <a:p>
              <a:endParaRPr/>
            </a:p>
          </p:txBody>
        </p:sp>
        <p:sp>
          <p:nvSpPr>
            <p:cNvPr id="1378" name="object 1378"/>
            <p:cNvSpPr/>
            <p:nvPr/>
          </p:nvSpPr>
          <p:spPr>
            <a:xfrm>
              <a:off x="6699249" y="54571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1379" name="object 1379"/>
            <p:cNvSpPr/>
            <p:nvPr/>
          </p:nvSpPr>
          <p:spPr>
            <a:xfrm>
              <a:off x="6703059" y="5471160"/>
              <a:ext cx="2540" cy="31750"/>
            </a:xfrm>
            <a:custGeom>
              <a:avLst/>
              <a:gdLst/>
              <a:ahLst/>
              <a:cxnLst/>
              <a:rect l="l" t="t" r="r" b="b"/>
              <a:pathLst>
                <a:path w="2540" h="31750">
                  <a:moveTo>
                    <a:pt x="0" y="0"/>
                  </a:moveTo>
                  <a:lnTo>
                    <a:pt x="0" y="31749"/>
                  </a:lnTo>
                  <a:lnTo>
                    <a:pt x="2540" y="24129"/>
                  </a:lnTo>
                  <a:lnTo>
                    <a:pt x="2540" y="7619"/>
                  </a:lnTo>
                  <a:lnTo>
                    <a:pt x="0" y="0"/>
                  </a:lnTo>
                  <a:close/>
                </a:path>
              </a:pathLst>
            </a:custGeom>
            <a:solidFill>
              <a:srgbClr val="0D6BC0"/>
            </a:solidFill>
          </p:spPr>
          <p:txBody>
            <a:bodyPr wrap="square" lIns="0" tIns="0" rIns="0" bIns="0" rtlCol="0"/>
            <a:lstStyle/>
            <a:p>
              <a:endParaRPr/>
            </a:p>
          </p:txBody>
        </p:sp>
        <p:sp>
          <p:nvSpPr>
            <p:cNvPr id="1380" name="object 1380"/>
            <p:cNvSpPr/>
            <p:nvPr/>
          </p:nvSpPr>
          <p:spPr>
            <a:xfrm>
              <a:off x="6553199" y="54102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381" name="object 1381"/>
            <p:cNvSpPr/>
            <p:nvPr/>
          </p:nvSpPr>
          <p:spPr>
            <a:xfrm>
              <a:off x="6845299" y="5448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382" name="object 1382"/>
            <p:cNvSpPr/>
            <p:nvPr/>
          </p:nvSpPr>
          <p:spPr>
            <a:xfrm>
              <a:off x="6845299" y="5448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383" name="object 1383"/>
          <p:cNvGrpSpPr/>
          <p:nvPr/>
        </p:nvGrpSpPr>
        <p:grpSpPr>
          <a:xfrm>
            <a:off x="8148728" y="5100728"/>
            <a:ext cx="377825" cy="161925"/>
            <a:chOff x="6624727" y="5100727"/>
            <a:chExt cx="377825" cy="161925"/>
          </a:xfrm>
        </p:grpSpPr>
        <p:sp>
          <p:nvSpPr>
            <p:cNvPr id="1384" name="object 1384"/>
            <p:cNvSpPr/>
            <p:nvPr/>
          </p:nvSpPr>
          <p:spPr>
            <a:xfrm>
              <a:off x="6629399" y="5158740"/>
              <a:ext cx="2540" cy="45720"/>
            </a:xfrm>
            <a:custGeom>
              <a:avLst/>
              <a:gdLst/>
              <a:ahLst/>
              <a:cxnLst/>
              <a:rect l="l" t="t" r="r" b="b"/>
              <a:pathLst>
                <a:path w="2540" h="45720">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1385" name="object 1385"/>
            <p:cNvSpPr/>
            <p:nvPr/>
          </p:nvSpPr>
          <p:spPr>
            <a:xfrm>
              <a:off x="6631939" y="5147310"/>
              <a:ext cx="3810" cy="67945"/>
            </a:xfrm>
            <a:custGeom>
              <a:avLst/>
              <a:gdLst/>
              <a:ahLst/>
              <a:cxnLst/>
              <a:rect l="l" t="t" r="r" b="b"/>
              <a:pathLst>
                <a:path w="3809" h="67945">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1386" name="object 1386"/>
            <p:cNvSpPr/>
            <p:nvPr/>
          </p:nvSpPr>
          <p:spPr>
            <a:xfrm>
              <a:off x="6635749" y="51409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1387" name="object 1387"/>
            <p:cNvSpPr/>
            <p:nvPr/>
          </p:nvSpPr>
          <p:spPr>
            <a:xfrm>
              <a:off x="6639559" y="5136726"/>
              <a:ext cx="3810" cy="90170"/>
            </a:xfrm>
            <a:custGeom>
              <a:avLst/>
              <a:gdLst/>
              <a:ahLst/>
              <a:cxnLst/>
              <a:rect l="l" t="t" r="r" b="b"/>
              <a:pathLst>
                <a:path w="3809" h="90170">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1388" name="object 1388"/>
            <p:cNvSpPr/>
            <p:nvPr/>
          </p:nvSpPr>
          <p:spPr>
            <a:xfrm>
              <a:off x="6642099" y="5131752"/>
              <a:ext cx="5080" cy="100965"/>
            </a:xfrm>
            <a:custGeom>
              <a:avLst/>
              <a:gdLst/>
              <a:ahLst/>
              <a:cxnLst/>
              <a:rect l="l" t="t" r="r" b="b"/>
              <a:pathLst>
                <a:path w="5079" h="100964">
                  <a:moveTo>
                    <a:pt x="5079" y="0"/>
                  </a:moveTo>
                  <a:lnTo>
                    <a:pt x="3809" y="1587"/>
                  </a:lnTo>
                  <a:lnTo>
                    <a:pt x="0" y="6667"/>
                  </a:lnTo>
                  <a:lnTo>
                    <a:pt x="0" y="93027"/>
                  </a:lnTo>
                  <a:lnTo>
                    <a:pt x="3809" y="99377"/>
                  </a:lnTo>
                  <a:lnTo>
                    <a:pt x="5079" y="100647"/>
                  </a:lnTo>
                  <a:lnTo>
                    <a:pt x="5079" y="0"/>
                  </a:lnTo>
                  <a:close/>
                </a:path>
              </a:pathLst>
            </a:custGeom>
            <a:solidFill>
              <a:srgbClr val="063764"/>
            </a:solidFill>
          </p:spPr>
          <p:txBody>
            <a:bodyPr wrap="square" lIns="0" tIns="0" rIns="0" bIns="0" rtlCol="0"/>
            <a:lstStyle/>
            <a:p>
              <a:endParaRPr/>
            </a:p>
          </p:txBody>
        </p:sp>
        <p:sp>
          <p:nvSpPr>
            <p:cNvPr id="1389" name="object 1389"/>
            <p:cNvSpPr/>
            <p:nvPr/>
          </p:nvSpPr>
          <p:spPr>
            <a:xfrm>
              <a:off x="6645909" y="5126990"/>
              <a:ext cx="5080" cy="109220"/>
            </a:xfrm>
            <a:custGeom>
              <a:avLst/>
              <a:gdLst/>
              <a:ahLst/>
              <a:cxnLst/>
              <a:rect l="l" t="t" r="r" b="b"/>
              <a:pathLst>
                <a:path w="5079" h="109220">
                  <a:moveTo>
                    <a:pt x="5080" y="0"/>
                  </a:moveTo>
                  <a:lnTo>
                    <a:pt x="0" y="6350"/>
                  </a:lnTo>
                  <a:lnTo>
                    <a:pt x="0" y="104140"/>
                  </a:lnTo>
                  <a:lnTo>
                    <a:pt x="5080" y="109220"/>
                  </a:lnTo>
                  <a:lnTo>
                    <a:pt x="5080" y="0"/>
                  </a:lnTo>
                  <a:close/>
                </a:path>
              </a:pathLst>
            </a:custGeom>
            <a:solidFill>
              <a:srgbClr val="063867"/>
            </a:solidFill>
          </p:spPr>
          <p:txBody>
            <a:bodyPr wrap="square" lIns="0" tIns="0" rIns="0" bIns="0" rtlCol="0"/>
            <a:lstStyle/>
            <a:p>
              <a:endParaRPr/>
            </a:p>
          </p:txBody>
        </p:sp>
        <p:sp>
          <p:nvSpPr>
            <p:cNvPr id="1390" name="object 1390"/>
            <p:cNvSpPr/>
            <p:nvPr/>
          </p:nvSpPr>
          <p:spPr>
            <a:xfrm>
              <a:off x="6649707" y="5124450"/>
              <a:ext cx="5715" cy="115570"/>
            </a:xfrm>
            <a:custGeom>
              <a:avLst/>
              <a:gdLst/>
              <a:ahLst/>
              <a:cxnLst/>
              <a:rect l="l" t="t" r="r" b="b"/>
              <a:pathLst>
                <a:path w="5715" h="115570">
                  <a:moveTo>
                    <a:pt x="5092" y="0"/>
                  </a:moveTo>
                  <a:lnTo>
                    <a:pt x="2971" y="0"/>
                  </a:lnTo>
                  <a:lnTo>
                    <a:pt x="2971" y="2540"/>
                  </a:lnTo>
                  <a:lnTo>
                    <a:pt x="0" y="2540"/>
                  </a:lnTo>
                  <a:lnTo>
                    <a:pt x="0" y="115570"/>
                  </a:lnTo>
                  <a:lnTo>
                    <a:pt x="5092" y="115570"/>
                  </a:lnTo>
                  <a:lnTo>
                    <a:pt x="5092" y="2540"/>
                  </a:lnTo>
                  <a:lnTo>
                    <a:pt x="5092" y="0"/>
                  </a:lnTo>
                  <a:close/>
                </a:path>
              </a:pathLst>
            </a:custGeom>
            <a:solidFill>
              <a:srgbClr val="073A69"/>
            </a:solidFill>
          </p:spPr>
          <p:txBody>
            <a:bodyPr wrap="square" lIns="0" tIns="0" rIns="0" bIns="0" rtlCol="0"/>
            <a:lstStyle/>
            <a:p>
              <a:endParaRPr/>
            </a:p>
          </p:txBody>
        </p:sp>
        <p:sp>
          <p:nvSpPr>
            <p:cNvPr id="1391" name="object 1391"/>
            <p:cNvSpPr/>
            <p:nvPr/>
          </p:nvSpPr>
          <p:spPr>
            <a:xfrm>
              <a:off x="6653529" y="5121910"/>
              <a:ext cx="3810" cy="120650"/>
            </a:xfrm>
            <a:custGeom>
              <a:avLst/>
              <a:gdLst/>
              <a:ahLst/>
              <a:cxnLst/>
              <a:rect l="l" t="t" r="r" b="b"/>
              <a:pathLst>
                <a:path w="3809" h="120650">
                  <a:moveTo>
                    <a:pt x="3810" y="0"/>
                  </a:moveTo>
                  <a:lnTo>
                    <a:pt x="2540" y="1270"/>
                  </a:lnTo>
                  <a:lnTo>
                    <a:pt x="0" y="3175"/>
                  </a:lnTo>
                  <a:lnTo>
                    <a:pt x="0" y="116840"/>
                  </a:lnTo>
                  <a:lnTo>
                    <a:pt x="2540" y="119380"/>
                  </a:lnTo>
                  <a:lnTo>
                    <a:pt x="3810" y="120332"/>
                  </a:lnTo>
                  <a:lnTo>
                    <a:pt x="3810" y="0"/>
                  </a:lnTo>
                  <a:close/>
                </a:path>
              </a:pathLst>
            </a:custGeom>
            <a:solidFill>
              <a:srgbClr val="073B6C"/>
            </a:solidFill>
          </p:spPr>
          <p:txBody>
            <a:bodyPr wrap="square" lIns="0" tIns="0" rIns="0" bIns="0" rtlCol="0"/>
            <a:lstStyle/>
            <a:p>
              <a:endParaRPr/>
            </a:p>
          </p:txBody>
        </p:sp>
        <p:sp>
          <p:nvSpPr>
            <p:cNvPr id="1392" name="object 1392"/>
            <p:cNvSpPr/>
            <p:nvPr/>
          </p:nvSpPr>
          <p:spPr>
            <a:xfrm>
              <a:off x="6657339" y="51181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393" name="object 1393"/>
            <p:cNvSpPr/>
            <p:nvPr/>
          </p:nvSpPr>
          <p:spPr>
            <a:xfrm>
              <a:off x="6661149" y="5115814"/>
              <a:ext cx="3810" cy="132080"/>
            </a:xfrm>
            <a:custGeom>
              <a:avLst/>
              <a:gdLst/>
              <a:ahLst/>
              <a:cxnLst/>
              <a:rect l="l" t="t" r="r" b="b"/>
              <a:pathLst>
                <a:path w="3809" h="132079">
                  <a:moveTo>
                    <a:pt x="3809" y="0"/>
                  </a:moveTo>
                  <a:lnTo>
                    <a:pt x="0" y="2285"/>
                  </a:lnTo>
                  <a:lnTo>
                    <a:pt x="0" y="129285"/>
                  </a:lnTo>
                  <a:lnTo>
                    <a:pt x="3809" y="131571"/>
                  </a:lnTo>
                  <a:lnTo>
                    <a:pt x="3809" y="0"/>
                  </a:lnTo>
                  <a:close/>
                </a:path>
              </a:pathLst>
            </a:custGeom>
            <a:solidFill>
              <a:srgbClr val="073E71"/>
            </a:solidFill>
          </p:spPr>
          <p:txBody>
            <a:bodyPr wrap="square" lIns="0" tIns="0" rIns="0" bIns="0" rtlCol="0"/>
            <a:lstStyle/>
            <a:p>
              <a:endParaRPr/>
            </a:p>
          </p:txBody>
        </p:sp>
        <p:sp>
          <p:nvSpPr>
            <p:cNvPr id="1394" name="object 1394"/>
            <p:cNvSpPr/>
            <p:nvPr/>
          </p:nvSpPr>
          <p:spPr>
            <a:xfrm>
              <a:off x="6664959" y="51142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1395" name="object 1395"/>
            <p:cNvSpPr/>
            <p:nvPr/>
          </p:nvSpPr>
          <p:spPr>
            <a:xfrm>
              <a:off x="6668769" y="51125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396" name="object 1396"/>
            <p:cNvSpPr/>
            <p:nvPr/>
          </p:nvSpPr>
          <p:spPr>
            <a:xfrm>
              <a:off x="6672579" y="5111750"/>
              <a:ext cx="3810" cy="140970"/>
            </a:xfrm>
            <a:custGeom>
              <a:avLst/>
              <a:gdLst/>
              <a:ahLst/>
              <a:cxnLst/>
              <a:rect l="l" t="t" r="r" b="b"/>
              <a:pathLst>
                <a:path w="3809"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1397" name="object 1397"/>
            <p:cNvSpPr/>
            <p:nvPr/>
          </p:nvSpPr>
          <p:spPr>
            <a:xfrm>
              <a:off x="6676389" y="51097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398" name="object 1398"/>
            <p:cNvSpPr/>
            <p:nvPr/>
          </p:nvSpPr>
          <p:spPr>
            <a:xfrm>
              <a:off x="6678917" y="5107940"/>
              <a:ext cx="5715" cy="147955"/>
            </a:xfrm>
            <a:custGeom>
              <a:avLst/>
              <a:gdLst/>
              <a:ahLst/>
              <a:cxnLst/>
              <a:rect l="l" t="t" r="r" b="b"/>
              <a:pathLst>
                <a:path w="5715" h="147954">
                  <a:moveTo>
                    <a:pt x="5092" y="0"/>
                  </a:moveTo>
                  <a:lnTo>
                    <a:pt x="3822" y="0"/>
                  </a:lnTo>
                  <a:lnTo>
                    <a:pt x="3822" y="1270"/>
                  </a:lnTo>
                  <a:lnTo>
                    <a:pt x="0" y="1270"/>
                  </a:lnTo>
                  <a:lnTo>
                    <a:pt x="0" y="147332"/>
                  </a:lnTo>
                  <a:lnTo>
                    <a:pt x="5092" y="147332"/>
                  </a:lnTo>
                  <a:lnTo>
                    <a:pt x="5092" y="1270"/>
                  </a:lnTo>
                  <a:lnTo>
                    <a:pt x="5092" y="0"/>
                  </a:lnTo>
                  <a:close/>
                </a:path>
              </a:pathLst>
            </a:custGeom>
            <a:solidFill>
              <a:srgbClr val="08457D"/>
            </a:solidFill>
          </p:spPr>
          <p:txBody>
            <a:bodyPr wrap="square" lIns="0" tIns="0" rIns="0" bIns="0" rtlCol="0"/>
            <a:lstStyle/>
            <a:p>
              <a:endParaRPr/>
            </a:p>
          </p:txBody>
        </p:sp>
        <p:sp>
          <p:nvSpPr>
            <p:cNvPr id="1399" name="object 1399"/>
            <p:cNvSpPr/>
            <p:nvPr/>
          </p:nvSpPr>
          <p:spPr>
            <a:xfrm>
              <a:off x="6682739" y="51060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1400" name="object 1400"/>
            <p:cNvSpPr/>
            <p:nvPr/>
          </p:nvSpPr>
          <p:spPr>
            <a:xfrm>
              <a:off x="6686549" y="5105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1401" name="object 1401"/>
            <p:cNvSpPr/>
            <p:nvPr/>
          </p:nvSpPr>
          <p:spPr>
            <a:xfrm>
              <a:off x="6690359" y="51054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402" name="object 1402"/>
            <p:cNvSpPr/>
            <p:nvPr/>
          </p:nvSpPr>
          <p:spPr>
            <a:xfrm>
              <a:off x="6694169" y="51054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403" name="object 1403"/>
            <p:cNvSpPr/>
            <p:nvPr/>
          </p:nvSpPr>
          <p:spPr>
            <a:xfrm>
              <a:off x="6697979" y="5105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404" name="object 1404"/>
            <p:cNvSpPr/>
            <p:nvPr/>
          </p:nvSpPr>
          <p:spPr>
            <a:xfrm>
              <a:off x="6701789" y="5105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1405" name="object 1405"/>
            <p:cNvSpPr/>
            <p:nvPr/>
          </p:nvSpPr>
          <p:spPr>
            <a:xfrm>
              <a:off x="6705599" y="5105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1406" name="object 1406"/>
            <p:cNvSpPr/>
            <p:nvPr/>
          </p:nvSpPr>
          <p:spPr>
            <a:xfrm>
              <a:off x="6709409" y="5105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407" name="object 1407"/>
            <p:cNvSpPr/>
            <p:nvPr/>
          </p:nvSpPr>
          <p:spPr>
            <a:xfrm>
              <a:off x="6711949" y="51054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1408" name="object 1408"/>
            <p:cNvSpPr/>
            <p:nvPr/>
          </p:nvSpPr>
          <p:spPr>
            <a:xfrm>
              <a:off x="6715759" y="51054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1409" name="object 1409"/>
            <p:cNvSpPr/>
            <p:nvPr/>
          </p:nvSpPr>
          <p:spPr>
            <a:xfrm>
              <a:off x="6719569" y="5105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1410" name="object 1410"/>
            <p:cNvSpPr/>
            <p:nvPr/>
          </p:nvSpPr>
          <p:spPr>
            <a:xfrm>
              <a:off x="6723379" y="5106924"/>
              <a:ext cx="3810" cy="149225"/>
            </a:xfrm>
            <a:custGeom>
              <a:avLst/>
              <a:gdLst/>
              <a:ahLst/>
              <a:cxnLst/>
              <a:rect l="l" t="t" r="r" b="b"/>
              <a:pathLst>
                <a:path w="3809" h="149225">
                  <a:moveTo>
                    <a:pt x="0" y="0"/>
                  </a:moveTo>
                  <a:lnTo>
                    <a:pt x="0" y="149098"/>
                  </a:lnTo>
                  <a:lnTo>
                    <a:pt x="3810" y="148335"/>
                  </a:lnTo>
                  <a:lnTo>
                    <a:pt x="3810" y="2286"/>
                  </a:lnTo>
                  <a:lnTo>
                    <a:pt x="0" y="0"/>
                  </a:lnTo>
                  <a:close/>
                </a:path>
              </a:pathLst>
            </a:custGeom>
            <a:solidFill>
              <a:srgbClr val="0A569B"/>
            </a:solidFill>
          </p:spPr>
          <p:txBody>
            <a:bodyPr wrap="square" lIns="0" tIns="0" rIns="0" bIns="0" rtlCol="0"/>
            <a:lstStyle/>
            <a:p>
              <a:endParaRPr/>
            </a:p>
          </p:txBody>
        </p:sp>
        <p:sp>
          <p:nvSpPr>
            <p:cNvPr id="1411" name="object 1411"/>
            <p:cNvSpPr/>
            <p:nvPr/>
          </p:nvSpPr>
          <p:spPr>
            <a:xfrm>
              <a:off x="6727189" y="5109210"/>
              <a:ext cx="3810" cy="146050"/>
            </a:xfrm>
            <a:custGeom>
              <a:avLst/>
              <a:gdLst/>
              <a:ahLst/>
              <a:cxnLst/>
              <a:rect l="l" t="t" r="r" b="b"/>
              <a:pathLst>
                <a:path w="3809" h="146050">
                  <a:moveTo>
                    <a:pt x="0" y="0"/>
                  </a:moveTo>
                  <a:lnTo>
                    <a:pt x="0" y="146049"/>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1412" name="object 1412"/>
            <p:cNvSpPr/>
            <p:nvPr/>
          </p:nvSpPr>
          <p:spPr>
            <a:xfrm>
              <a:off x="6730999" y="51104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413" name="object 1413"/>
            <p:cNvSpPr/>
            <p:nvPr/>
          </p:nvSpPr>
          <p:spPr>
            <a:xfrm>
              <a:off x="6734809" y="51117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1414" name="object 1414"/>
            <p:cNvSpPr/>
            <p:nvPr/>
          </p:nvSpPr>
          <p:spPr>
            <a:xfrm>
              <a:off x="6738620" y="5113020"/>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1415" name="object 1415"/>
            <p:cNvSpPr/>
            <p:nvPr/>
          </p:nvSpPr>
          <p:spPr>
            <a:xfrm>
              <a:off x="6741159" y="5114290"/>
              <a:ext cx="5080" cy="134620"/>
            </a:xfrm>
            <a:custGeom>
              <a:avLst/>
              <a:gdLst/>
              <a:ahLst/>
              <a:cxnLst/>
              <a:rect l="l" t="t" r="r" b="b"/>
              <a:pathLst>
                <a:path w="5079" h="134620">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1416" name="object 1416"/>
            <p:cNvSpPr/>
            <p:nvPr/>
          </p:nvSpPr>
          <p:spPr>
            <a:xfrm>
              <a:off x="6746240" y="51168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1417" name="object 1417"/>
            <p:cNvSpPr/>
            <p:nvPr/>
          </p:nvSpPr>
          <p:spPr>
            <a:xfrm>
              <a:off x="6748779" y="51191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418" name="object 1418"/>
            <p:cNvSpPr/>
            <p:nvPr/>
          </p:nvSpPr>
          <p:spPr>
            <a:xfrm>
              <a:off x="6752590" y="51219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419" name="object 1419"/>
            <p:cNvSpPr/>
            <p:nvPr/>
          </p:nvSpPr>
          <p:spPr>
            <a:xfrm>
              <a:off x="6756399" y="5125720"/>
              <a:ext cx="3810" cy="113030"/>
            </a:xfrm>
            <a:custGeom>
              <a:avLst/>
              <a:gdLst/>
              <a:ahLst/>
              <a:cxnLst/>
              <a:rect l="l" t="t" r="r" b="b"/>
              <a:pathLst>
                <a:path w="3809" h="113029">
                  <a:moveTo>
                    <a:pt x="0" y="113030"/>
                  </a:moveTo>
                  <a:lnTo>
                    <a:pt x="3809" y="113030"/>
                  </a:lnTo>
                  <a:lnTo>
                    <a:pt x="3809" y="0"/>
                  </a:lnTo>
                  <a:lnTo>
                    <a:pt x="0" y="0"/>
                  </a:lnTo>
                  <a:lnTo>
                    <a:pt x="0" y="113030"/>
                  </a:lnTo>
                  <a:close/>
                </a:path>
              </a:pathLst>
            </a:custGeom>
            <a:solidFill>
              <a:srgbClr val="0C62B1"/>
            </a:solidFill>
          </p:spPr>
          <p:txBody>
            <a:bodyPr wrap="square" lIns="0" tIns="0" rIns="0" bIns="0" rtlCol="0"/>
            <a:lstStyle/>
            <a:p>
              <a:endParaRPr/>
            </a:p>
          </p:txBody>
        </p:sp>
        <p:sp>
          <p:nvSpPr>
            <p:cNvPr id="1420" name="object 1420"/>
            <p:cNvSpPr/>
            <p:nvPr/>
          </p:nvSpPr>
          <p:spPr>
            <a:xfrm>
              <a:off x="6760209" y="5128577"/>
              <a:ext cx="3810" cy="106680"/>
            </a:xfrm>
            <a:custGeom>
              <a:avLst/>
              <a:gdLst/>
              <a:ahLst/>
              <a:cxnLst/>
              <a:rect l="l" t="t" r="r" b="b"/>
              <a:pathLst>
                <a:path w="3809" h="106679">
                  <a:moveTo>
                    <a:pt x="0" y="0"/>
                  </a:moveTo>
                  <a:lnTo>
                    <a:pt x="0" y="106362"/>
                  </a:lnTo>
                  <a:lnTo>
                    <a:pt x="3810" y="102552"/>
                  </a:lnTo>
                  <a:lnTo>
                    <a:pt x="3810" y="4762"/>
                  </a:lnTo>
                  <a:lnTo>
                    <a:pt x="0" y="0"/>
                  </a:lnTo>
                  <a:close/>
                </a:path>
              </a:pathLst>
            </a:custGeom>
            <a:solidFill>
              <a:srgbClr val="0C64B3"/>
            </a:solidFill>
          </p:spPr>
          <p:txBody>
            <a:bodyPr wrap="square" lIns="0" tIns="0" rIns="0" bIns="0" rtlCol="0"/>
            <a:lstStyle/>
            <a:p>
              <a:endParaRPr/>
            </a:p>
          </p:txBody>
        </p:sp>
        <p:sp>
          <p:nvSpPr>
            <p:cNvPr id="1421" name="object 1421"/>
            <p:cNvSpPr/>
            <p:nvPr/>
          </p:nvSpPr>
          <p:spPr>
            <a:xfrm>
              <a:off x="6764019" y="5133340"/>
              <a:ext cx="3810" cy="97790"/>
            </a:xfrm>
            <a:custGeom>
              <a:avLst/>
              <a:gdLst/>
              <a:ahLst/>
              <a:cxnLst/>
              <a:rect l="l" t="t" r="r" b="b"/>
              <a:pathLst>
                <a:path w="3809" h="97789">
                  <a:moveTo>
                    <a:pt x="0" y="0"/>
                  </a:moveTo>
                  <a:lnTo>
                    <a:pt x="0" y="97790"/>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1422" name="object 1422"/>
            <p:cNvSpPr/>
            <p:nvPr/>
          </p:nvSpPr>
          <p:spPr>
            <a:xfrm>
              <a:off x="6767829" y="5137150"/>
              <a:ext cx="3810" cy="89535"/>
            </a:xfrm>
            <a:custGeom>
              <a:avLst/>
              <a:gdLst/>
              <a:ahLst/>
              <a:cxnLst/>
              <a:rect l="l" t="t" r="r" b="b"/>
              <a:pathLst>
                <a:path w="3809" h="89535">
                  <a:moveTo>
                    <a:pt x="0" y="0"/>
                  </a:moveTo>
                  <a:lnTo>
                    <a:pt x="0" y="89217"/>
                  </a:lnTo>
                  <a:lnTo>
                    <a:pt x="1270" y="87630"/>
                  </a:lnTo>
                  <a:lnTo>
                    <a:pt x="3810" y="81280"/>
                  </a:lnTo>
                  <a:lnTo>
                    <a:pt x="3810" y="6350"/>
                  </a:lnTo>
                  <a:lnTo>
                    <a:pt x="1270" y="1269"/>
                  </a:lnTo>
                  <a:lnTo>
                    <a:pt x="0" y="0"/>
                  </a:lnTo>
                  <a:close/>
                </a:path>
              </a:pathLst>
            </a:custGeom>
            <a:solidFill>
              <a:srgbClr val="0D67B8"/>
            </a:solidFill>
          </p:spPr>
          <p:txBody>
            <a:bodyPr wrap="square" lIns="0" tIns="0" rIns="0" bIns="0" rtlCol="0"/>
            <a:lstStyle/>
            <a:p>
              <a:endParaRPr/>
            </a:p>
          </p:txBody>
        </p:sp>
        <p:sp>
          <p:nvSpPr>
            <p:cNvPr id="1423" name="object 1423"/>
            <p:cNvSpPr/>
            <p:nvPr/>
          </p:nvSpPr>
          <p:spPr>
            <a:xfrm>
              <a:off x="6771639" y="5143500"/>
              <a:ext cx="3810" cy="74930"/>
            </a:xfrm>
            <a:custGeom>
              <a:avLst/>
              <a:gdLst/>
              <a:ahLst/>
              <a:cxnLst/>
              <a:rect l="l" t="t" r="r" b="b"/>
              <a:pathLst>
                <a:path w="3809" h="74929">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1424" name="object 1424"/>
            <p:cNvSpPr/>
            <p:nvPr/>
          </p:nvSpPr>
          <p:spPr>
            <a:xfrm>
              <a:off x="6775449" y="5151120"/>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1425" name="object 1425"/>
            <p:cNvSpPr/>
            <p:nvPr/>
          </p:nvSpPr>
          <p:spPr>
            <a:xfrm>
              <a:off x="6777989" y="5158740"/>
              <a:ext cx="3810" cy="45720"/>
            </a:xfrm>
            <a:custGeom>
              <a:avLst/>
              <a:gdLst/>
              <a:ahLst/>
              <a:cxnLst/>
              <a:rect l="l" t="t" r="r" b="b"/>
              <a:pathLst>
                <a:path w="3809" h="45720">
                  <a:moveTo>
                    <a:pt x="0" y="0"/>
                  </a:moveTo>
                  <a:lnTo>
                    <a:pt x="0" y="45720"/>
                  </a:lnTo>
                  <a:lnTo>
                    <a:pt x="1269" y="3937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426" name="object 1426"/>
            <p:cNvSpPr/>
            <p:nvPr/>
          </p:nvSpPr>
          <p:spPr>
            <a:xfrm>
              <a:off x="6628129" y="51054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427" name="object 1427"/>
            <p:cNvSpPr/>
            <p:nvPr/>
          </p:nvSpPr>
          <p:spPr>
            <a:xfrm>
              <a:off x="6921499" y="514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428" name="object 1428"/>
            <p:cNvSpPr/>
            <p:nvPr/>
          </p:nvSpPr>
          <p:spPr>
            <a:xfrm>
              <a:off x="6921499" y="514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429" name="object 1429"/>
          <p:cNvGrpSpPr/>
          <p:nvPr/>
        </p:nvGrpSpPr>
        <p:grpSpPr>
          <a:xfrm>
            <a:off x="8148728" y="5481728"/>
            <a:ext cx="377825" cy="161925"/>
            <a:chOff x="6624727" y="5481727"/>
            <a:chExt cx="377825" cy="161925"/>
          </a:xfrm>
        </p:grpSpPr>
        <p:sp>
          <p:nvSpPr>
            <p:cNvPr id="1430" name="object 1430"/>
            <p:cNvSpPr/>
            <p:nvPr/>
          </p:nvSpPr>
          <p:spPr>
            <a:xfrm>
              <a:off x="6629399" y="5539740"/>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1431" name="object 1431"/>
            <p:cNvSpPr/>
            <p:nvPr/>
          </p:nvSpPr>
          <p:spPr>
            <a:xfrm>
              <a:off x="6631939" y="55283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1432" name="object 1432"/>
            <p:cNvSpPr/>
            <p:nvPr/>
          </p:nvSpPr>
          <p:spPr>
            <a:xfrm>
              <a:off x="6635749" y="5521960"/>
              <a:ext cx="3810" cy="80645"/>
            </a:xfrm>
            <a:custGeom>
              <a:avLst/>
              <a:gdLst/>
              <a:ahLst/>
              <a:cxnLst/>
              <a:rect l="l" t="t" r="r" b="b"/>
              <a:pathLst>
                <a:path w="3809" h="80645">
                  <a:moveTo>
                    <a:pt x="3809" y="0"/>
                  </a:moveTo>
                  <a:lnTo>
                    <a:pt x="1270" y="2539"/>
                  </a:lnTo>
                  <a:lnTo>
                    <a:pt x="0" y="6349"/>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1433" name="object 1433"/>
            <p:cNvSpPr/>
            <p:nvPr/>
          </p:nvSpPr>
          <p:spPr>
            <a:xfrm>
              <a:off x="6639559" y="55168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1434" name="object 1434"/>
            <p:cNvSpPr/>
            <p:nvPr/>
          </p:nvSpPr>
          <p:spPr>
            <a:xfrm>
              <a:off x="6642099" y="5511165"/>
              <a:ext cx="5080" cy="102235"/>
            </a:xfrm>
            <a:custGeom>
              <a:avLst/>
              <a:gdLst/>
              <a:ahLst/>
              <a:cxnLst/>
              <a:rect l="l" t="t" r="r" b="b"/>
              <a:pathLst>
                <a:path w="5079" h="102235">
                  <a:moveTo>
                    <a:pt x="5079" y="0"/>
                  </a:moveTo>
                  <a:lnTo>
                    <a:pt x="3809" y="635"/>
                  </a:lnTo>
                  <a:lnTo>
                    <a:pt x="0" y="8255"/>
                  </a:lnTo>
                  <a:lnTo>
                    <a:pt x="0" y="94615"/>
                  </a:lnTo>
                  <a:lnTo>
                    <a:pt x="3809" y="100965"/>
                  </a:lnTo>
                  <a:lnTo>
                    <a:pt x="5079" y="102235"/>
                  </a:lnTo>
                  <a:lnTo>
                    <a:pt x="5079" y="0"/>
                  </a:lnTo>
                  <a:close/>
                </a:path>
              </a:pathLst>
            </a:custGeom>
            <a:solidFill>
              <a:srgbClr val="063764"/>
            </a:solidFill>
          </p:spPr>
          <p:txBody>
            <a:bodyPr wrap="square" lIns="0" tIns="0" rIns="0" bIns="0" rtlCol="0"/>
            <a:lstStyle/>
            <a:p>
              <a:endParaRPr/>
            </a:p>
          </p:txBody>
        </p:sp>
        <p:sp>
          <p:nvSpPr>
            <p:cNvPr id="1435" name="object 1435"/>
            <p:cNvSpPr/>
            <p:nvPr/>
          </p:nvSpPr>
          <p:spPr>
            <a:xfrm>
              <a:off x="6645909" y="55092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1436" name="object 1436"/>
            <p:cNvSpPr/>
            <p:nvPr/>
          </p:nvSpPr>
          <p:spPr>
            <a:xfrm>
              <a:off x="6649707" y="5505450"/>
              <a:ext cx="5715" cy="115570"/>
            </a:xfrm>
            <a:custGeom>
              <a:avLst/>
              <a:gdLst/>
              <a:ahLst/>
              <a:cxnLst/>
              <a:rect l="l" t="t" r="r" b="b"/>
              <a:pathLst>
                <a:path w="5715" h="115570">
                  <a:moveTo>
                    <a:pt x="5092" y="0"/>
                  </a:moveTo>
                  <a:lnTo>
                    <a:pt x="3187" y="0"/>
                  </a:lnTo>
                  <a:lnTo>
                    <a:pt x="3187" y="3810"/>
                  </a:lnTo>
                  <a:lnTo>
                    <a:pt x="0" y="3810"/>
                  </a:lnTo>
                  <a:lnTo>
                    <a:pt x="0" y="110490"/>
                  </a:lnTo>
                  <a:lnTo>
                    <a:pt x="2540" y="110490"/>
                  </a:lnTo>
                  <a:lnTo>
                    <a:pt x="2540" y="115570"/>
                  </a:lnTo>
                  <a:lnTo>
                    <a:pt x="5092" y="115570"/>
                  </a:lnTo>
                  <a:lnTo>
                    <a:pt x="5092" y="110490"/>
                  </a:lnTo>
                  <a:lnTo>
                    <a:pt x="5092" y="3810"/>
                  </a:lnTo>
                  <a:lnTo>
                    <a:pt x="5092" y="0"/>
                  </a:lnTo>
                  <a:close/>
                </a:path>
              </a:pathLst>
            </a:custGeom>
            <a:solidFill>
              <a:srgbClr val="073A69"/>
            </a:solidFill>
          </p:spPr>
          <p:txBody>
            <a:bodyPr wrap="square" lIns="0" tIns="0" rIns="0" bIns="0" rtlCol="0"/>
            <a:lstStyle/>
            <a:p>
              <a:endParaRPr/>
            </a:p>
          </p:txBody>
        </p:sp>
        <p:sp>
          <p:nvSpPr>
            <p:cNvPr id="1437" name="object 1437"/>
            <p:cNvSpPr/>
            <p:nvPr/>
          </p:nvSpPr>
          <p:spPr>
            <a:xfrm>
              <a:off x="6653517" y="55029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1438" name="object 1438"/>
            <p:cNvSpPr/>
            <p:nvPr/>
          </p:nvSpPr>
          <p:spPr>
            <a:xfrm>
              <a:off x="6657339" y="54991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439" name="object 1439"/>
            <p:cNvSpPr/>
            <p:nvPr/>
          </p:nvSpPr>
          <p:spPr>
            <a:xfrm>
              <a:off x="6661149" y="5496814"/>
              <a:ext cx="3810" cy="132080"/>
            </a:xfrm>
            <a:custGeom>
              <a:avLst/>
              <a:gdLst/>
              <a:ahLst/>
              <a:cxnLst/>
              <a:rect l="l" t="t" r="r" b="b"/>
              <a:pathLst>
                <a:path w="3809" h="132079">
                  <a:moveTo>
                    <a:pt x="3809" y="0"/>
                  </a:moveTo>
                  <a:lnTo>
                    <a:pt x="0" y="2285"/>
                  </a:lnTo>
                  <a:lnTo>
                    <a:pt x="0" y="129285"/>
                  </a:lnTo>
                  <a:lnTo>
                    <a:pt x="3809" y="131571"/>
                  </a:lnTo>
                  <a:lnTo>
                    <a:pt x="3809" y="0"/>
                  </a:lnTo>
                  <a:close/>
                </a:path>
              </a:pathLst>
            </a:custGeom>
            <a:solidFill>
              <a:srgbClr val="073E71"/>
            </a:solidFill>
          </p:spPr>
          <p:txBody>
            <a:bodyPr wrap="square" lIns="0" tIns="0" rIns="0" bIns="0" rtlCol="0"/>
            <a:lstStyle/>
            <a:p>
              <a:endParaRPr/>
            </a:p>
          </p:txBody>
        </p:sp>
        <p:sp>
          <p:nvSpPr>
            <p:cNvPr id="1440" name="object 1440"/>
            <p:cNvSpPr/>
            <p:nvPr/>
          </p:nvSpPr>
          <p:spPr>
            <a:xfrm>
              <a:off x="6664959" y="54952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1441" name="object 1441"/>
            <p:cNvSpPr/>
            <p:nvPr/>
          </p:nvSpPr>
          <p:spPr>
            <a:xfrm>
              <a:off x="6668769" y="54935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442" name="object 1442"/>
            <p:cNvSpPr/>
            <p:nvPr/>
          </p:nvSpPr>
          <p:spPr>
            <a:xfrm>
              <a:off x="6672579" y="5492750"/>
              <a:ext cx="3810" cy="140970"/>
            </a:xfrm>
            <a:custGeom>
              <a:avLst/>
              <a:gdLst/>
              <a:ahLst/>
              <a:cxnLst/>
              <a:rect l="l" t="t" r="r" b="b"/>
              <a:pathLst>
                <a:path w="3809"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1443" name="object 1443"/>
            <p:cNvSpPr/>
            <p:nvPr/>
          </p:nvSpPr>
          <p:spPr>
            <a:xfrm>
              <a:off x="6676389" y="54907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444" name="object 1444"/>
            <p:cNvSpPr/>
            <p:nvPr/>
          </p:nvSpPr>
          <p:spPr>
            <a:xfrm>
              <a:off x="6678917" y="5488940"/>
              <a:ext cx="5715" cy="147955"/>
            </a:xfrm>
            <a:custGeom>
              <a:avLst/>
              <a:gdLst/>
              <a:ahLst/>
              <a:cxnLst/>
              <a:rect l="l" t="t" r="r" b="b"/>
              <a:pathLst>
                <a:path w="5715" h="147954">
                  <a:moveTo>
                    <a:pt x="5092" y="0"/>
                  </a:moveTo>
                  <a:lnTo>
                    <a:pt x="3822" y="0"/>
                  </a:lnTo>
                  <a:lnTo>
                    <a:pt x="3822" y="1270"/>
                  </a:lnTo>
                  <a:lnTo>
                    <a:pt x="0" y="1270"/>
                  </a:lnTo>
                  <a:lnTo>
                    <a:pt x="0" y="147332"/>
                  </a:lnTo>
                  <a:lnTo>
                    <a:pt x="5092" y="147332"/>
                  </a:lnTo>
                  <a:lnTo>
                    <a:pt x="5092" y="1270"/>
                  </a:lnTo>
                  <a:lnTo>
                    <a:pt x="5092" y="0"/>
                  </a:lnTo>
                  <a:close/>
                </a:path>
              </a:pathLst>
            </a:custGeom>
            <a:solidFill>
              <a:srgbClr val="08457D"/>
            </a:solidFill>
          </p:spPr>
          <p:txBody>
            <a:bodyPr wrap="square" lIns="0" tIns="0" rIns="0" bIns="0" rtlCol="0"/>
            <a:lstStyle/>
            <a:p>
              <a:endParaRPr/>
            </a:p>
          </p:txBody>
        </p:sp>
        <p:sp>
          <p:nvSpPr>
            <p:cNvPr id="1445" name="object 1445"/>
            <p:cNvSpPr/>
            <p:nvPr/>
          </p:nvSpPr>
          <p:spPr>
            <a:xfrm>
              <a:off x="6682739" y="54870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1446" name="object 1446"/>
            <p:cNvSpPr/>
            <p:nvPr/>
          </p:nvSpPr>
          <p:spPr>
            <a:xfrm>
              <a:off x="6686549" y="5486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1447" name="object 1447"/>
            <p:cNvSpPr/>
            <p:nvPr/>
          </p:nvSpPr>
          <p:spPr>
            <a:xfrm>
              <a:off x="6690359" y="54864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448" name="object 1448"/>
            <p:cNvSpPr/>
            <p:nvPr/>
          </p:nvSpPr>
          <p:spPr>
            <a:xfrm>
              <a:off x="6694169" y="54864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449" name="object 1449"/>
            <p:cNvSpPr/>
            <p:nvPr/>
          </p:nvSpPr>
          <p:spPr>
            <a:xfrm>
              <a:off x="6697979" y="5486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450" name="object 1450"/>
            <p:cNvSpPr/>
            <p:nvPr/>
          </p:nvSpPr>
          <p:spPr>
            <a:xfrm>
              <a:off x="6701789" y="5486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1451" name="object 1451"/>
            <p:cNvSpPr/>
            <p:nvPr/>
          </p:nvSpPr>
          <p:spPr>
            <a:xfrm>
              <a:off x="6705599" y="5486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1452" name="object 1452"/>
            <p:cNvSpPr/>
            <p:nvPr/>
          </p:nvSpPr>
          <p:spPr>
            <a:xfrm>
              <a:off x="6709409" y="5486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453" name="object 1453"/>
            <p:cNvSpPr/>
            <p:nvPr/>
          </p:nvSpPr>
          <p:spPr>
            <a:xfrm>
              <a:off x="6711949" y="54864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1454" name="object 1454"/>
            <p:cNvSpPr/>
            <p:nvPr/>
          </p:nvSpPr>
          <p:spPr>
            <a:xfrm>
              <a:off x="6715759" y="54864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1455" name="object 1455"/>
            <p:cNvSpPr/>
            <p:nvPr/>
          </p:nvSpPr>
          <p:spPr>
            <a:xfrm>
              <a:off x="6719569" y="5486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1456" name="object 1456"/>
            <p:cNvSpPr/>
            <p:nvPr/>
          </p:nvSpPr>
          <p:spPr>
            <a:xfrm>
              <a:off x="6723379" y="54879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1457" name="object 1457"/>
            <p:cNvSpPr/>
            <p:nvPr/>
          </p:nvSpPr>
          <p:spPr>
            <a:xfrm>
              <a:off x="6727189" y="5490210"/>
              <a:ext cx="3810" cy="146050"/>
            </a:xfrm>
            <a:custGeom>
              <a:avLst/>
              <a:gdLst/>
              <a:ahLst/>
              <a:cxnLst/>
              <a:rect l="l" t="t" r="r" b="b"/>
              <a:pathLst>
                <a:path w="3809" h="146050">
                  <a:moveTo>
                    <a:pt x="0" y="0"/>
                  </a:moveTo>
                  <a:lnTo>
                    <a:pt x="0" y="146049"/>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1458" name="object 1458"/>
            <p:cNvSpPr/>
            <p:nvPr/>
          </p:nvSpPr>
          <p:spPr>
            <a:xfrm>
              <a:off x="6730999" y="54914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459" name="object 1459"/>
            <p:cNvSpPr/>
            <p:nvPr/>
          </p:nvSpPr>
          <p:spPr>
            <a:xfrm>
              <a:off x="6734809" y="54927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1460" name="object 1460"/>
            <p:cNvSpPr/>
            <p:nvPr/>
          </p:nvSpPr>
          <p:spPr>
            <a:xfrm>
              <a:off x="6738620" y="5494020"/>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1461" name="object 1461"/>
            <p:cNvSpPr/>
            <p:nvPr/>
          </p:nvSpPr>
          <p:spPr>
            <a:xfrm>
              <a:off x="6741159" y="5495290"/>
              <a:ext cx="5080" cy="134620"/>
            </a:xfrm>
            <a:custGeom>
              <a:avLst/>
              <a:gdLst/>
              <a:ahLst/>
              <a:cxnLst/>
              <a:rect l="l" t="t" r="r" b="b"/>
              <a:pathLst>
                <a:path w="5079" h="134620">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1462" name="object 1462"/>
            <p:cNvSpPr/>
            <p:nvPr/>
          </p:nvSpPr>
          <p:spPr>
            <a:xfrm>
              <a:off x="6746240" y="54978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1463" name="object 1463"/>
            <p:cNvSpPr/>
            <p:nvPr/>
          </p:nvSpPr>
          <p:spPr>
            <a:xfrm>
              <a:off x="6748779" y="55001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464" name="object 1464"/>
            <p:cNvSpPr/>
            <p:nvPr/>
          </p:nvSpPr>
          <p:spPr>
            <a:xfrm>
              <a:off x="6752590" y="55029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465" name="object 1465"/>
            <p:cNvSpPr/>
            <p:nvPr/>
          </p:nvSpPr>
          <p:spPr>
            <a:xfrm>
              <a:off x="6756400" y="5506720"/>
              <a:ext cx="3810" cy="113030"/>
            </a:xfrm>
            <a:custGeom>
              <a:avLst/>
              <a:gdLst/>
              <a:ahLst/>
              <a:cxnLst/>
              <a:rect l="l" t="t" r="r" b="b"/>
              <a:pathLst>
                <a:path w="3809" h="113029">
                  <a:moveTo>
                    <a:pt x="3810" y="2540"/>
                  </a:moveTo>
                  <a:lnTo>
                    <a:pt x="1270" y="2540"/>
                  </a:lnTo>
                  <a:lnTo>
                    <a:pt x="1270"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1466" name="object 1466"/>
            <p:cNvSpPr/>
            <p:nvPr/>
          </p:nvSpPr>
          <p:spPr>
            <a:xfrm>
              <a:off x="6760209" y="5509895"/>
              <a:ext cx="3810" cy="106045"/>
            </a:xfrm>
            <a:custGeom>
              <a:avLst/>
              <a:gdLst/>
              <a:ahLst/>
              <a:cxnLst/>
              <a:rect l="l" t="t" r="r" b="b"/>
              <a:pathLst>
                <a:path w="3809" h="106045">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1467" name="object 1467"/>
            <p:cNvSpPr/>
            <p:nvPr/>
          </p:nvSpPr>
          <p:spPr>
            <a:xfrm>
              <a:off x="6764019" y="55118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1468" name="object 1468"/>
            <p:cNvSpPr/>
            <p:nvPr/>
          </p:nvSpPr>
          <p:spPr>
            <a:xfrm>
              <a:off x="6767829" y="55175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1469" name="object 1469"/>
            <p:cNvSpPr/>
            <p:nvPr/>
          </p:nvSpPr>
          <p:spPr>
            <a:xfrm>
              <a:off x="6771639" y="5524500"/>
              <a:ext cx="3810" cy="74930"/>
            </a:xfrm>
            <a:custGeom>
              <a:avLst/>
              <a:gdLst/>
              <a:ahLst/>
              <a:cxnLst/>
              <a:rect l="l" t="t" r="r" b="b"/>
              <a:pathLst>
                <a:path w="3809" h="74929">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1470" name="object 1470"/>
            <p:cNvSpPr/>
            <p:nvPr/>
          </p:nvSpPr>
          <p:spPr>
            <a:xfrm>
              <a:off x="6775449" y="55321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1471" name="object 1471"/>
            <p:cNvSpPr/>
            <p:nvPr/>
          </p:nvSpPr>
          <p:spPr>
            <a:xfrm>
              <a:off x="6777989" y="55397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472" name="object 1472"/>
            <p:cNvSpPr/>
            <p:nvPr/>
          </p:nvSpPr>
          <p:spPr>
            <a:xfrm>
              <a:off x="6628129" y="54864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473" name="object 1473"/>
            <p:cNvSpPr/>
            <p:nvPr/>
          </p:nvSpPr>
          <p:spPr>
            <a:xfrm>
              <a:off x="6921499" y="5524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474" name="object 1474"/>
            <p:cNvSpPr/>
            <p:nvPr/>
          </p:nvSpPr>
          <p:spPr>
            <a:xfrm>
              <a:off x="6921499" y="5524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475" name="object 1475"/>
          <p:cNvGrpSpPr/>
          <p:nvPr/>
        </p:nvGrpSpPr>
        <p:grpSpPr>
          <a:xfrm>
            <a:off x="8377328" y="5253128"/>
            <a:ext cx="377825" cy="161925"/>
            <a:chOff x="6853327" y="5253127"/>
            <a:chExt cx="377825" cy="161925"/>
          </a:xfrm>
        </p:grpSpPr>
        <p:sp>
          <p:nvSpPr>
            <p:cNvPr id="1476" name="object 1476"/>
            <p:cNvSpPr/>
            <p:nvPr/>
          </p:nvSpPr>
          <p:spPr>
            <a:xfrm>
              <a:off x="6857999" y="5311140"/>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1477" name="object 1477"/>
            <p:cNvSpPr/>
            <p:nvPr/>
          </p:nvSpPr>
          <p:spPr>
            <a:xfrm>
              <a:off x="6860539" y="52997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1478" name="object 1478"/>
            <p:cNvSpPr/>
            <p:nvPr/>
          </p:nvSpPr>
          <p:spPr>
            <a:xfrm>
              <a:off x="6864349" y="5293360"/>
              <a:ext cx="3810" cy="80645"/>
            </a:xfrm>
            <a:custGeom>
              <a:avLst/>
              <a:gdLst/>
              <a:ahLst/>
              <a:cxnLst/>
              <a:rect l="l" t="t" r="r" b="b"/>
              <a:pathLst>
                <a:path w="3809" h="80645">
                  <a:moveTo>
                    <a:pt x="3809" y="0"/>
                  </a:moveTo>
                  <a:lnTo>
                    <a:pt x="1270" y="2539"/>
                  </a:lnTo>
                  <a:lnTo>
                    <a:pt x="0" y="6349"/>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1479" name="object 1479"/>
            <p:cNvSpPr/>
            <p:nvPr/>
          </p:nvSpPr>
          <p:spPr>
            <a:xfrm>
              <a:off x="6868159" y="52882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1480" name="object 1480"/>
            <p:cNvSpPr/>
            <p:nvPr/>
          </p:nvSpPr>
          <p:spPr>
            <a:xfrm>
              <a:off x="6870699" y="5282565"/>
              <a:ext cx="5080" cy="102235"/>
            </a:xfrm>
            <a:custGeom>
              <a:avLst/>
              <a:gdLst/>
              <a:ahLst/>
              <a:cxnLst/>
              <a:rect l="l" t="t" r="r" b="b"/>
              <a:pathLst>
                <a:path w="5079" h="102235">
                  <a:moveTo>
                    <a:pt x="5079" y="0"/>
                  </a:moveTo>
                  <a:lnTo>
                    <a:pt x="3809" y="635"/>
                  </a:lnTo>
                  <a:lnTo>
                    <a:pt x="0" y="8255"/>
                  </a:lnTo>
                  <a:lnTo>
                    <a:pt x="0" y="94615"/>
                  </a:lnTo>
                  <a:lnTo>
                    <a:pt x="3809" y="100965"/>
                  </a:lnTo>
                  <a:lnTo>
                    <a:pt x="5079" y="102235"/>
                  </a:lnTo>
                  <a:lnTo>
                    <a:pt x="5079" y="0"/>
                  </a:lnTo>
                  <a:close/>
                </a:path>
              </a:pathLst>
            </a:custGeom>
            <a:solidFill>
              <a:srgbClr val="063764"/>
            </a:solidFill>
          </p:spPr>
          <p:txBody>
            <a:bodyPr wrap="square" lIns="0" tIns="0" rIns="0" bIns="0" rtlCol="0"/>
            <a:lstStyle/>
            <a:p>
              <a:endParaRPr/>
            </a:p>
          </p:txBody>
        </p:sp>
        <p:sp>
          <p:nvSpPr>
            <p:cNvPr id="1481" name="object 1481"/>
            <p:cNvSpPr/>
            <p:nvPr/>
          </p:nvSpPr>
          <p:spPr>
            <a:xfrm>
              <a:off x="6874509" y="52806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1482" name="object 1482"/>
            <p:cNvSpPr/>
            <p:nvPr/>
          </p:nvSpPr>
          <p:spPr>
            <a:xfrm>
              <a:off x="6878307" y="5276850"/>
              <a:ext cx="5715" cy="115570"/>
            </a:xfrm>
            <a:custGeom>
              <a:avLst/>
              <a:gdLst/>
              <a:ahLst/>
              <a:cxnLst/>
              <a:rect l="l" t="t" r="r" b="b"/>
              <a:pathLst>
                <a:path w="5715" h="115570">
                  <a:moveTo>
                    <a:pt x="5092" y="0"/>
                  </a:moveTo>
                  <a:lnTo>
                    <a:pt x="3187" y="0"/>
                  </a:lnTo>
                  <a:lnTo>
                    <a:pt x="3187" y="3810"/>
                  </a:lnTo>
                  <a:lnTo>
                    <a:pt x="0" y="3810"/>
                  </a:lnTo>
                  <a:lnTo>
                    <a:pt x="0" y="110490"/>
                  </a:lnTo>
                  <a:lnTo>
                    <a:pt x="2552" y="110490"/>
                  </a:lnTo>
                  <a:lnTo>
                    <a:pt x="2552" y="115570"/>
                  </a:lnTo>
                  <a:lnTo>
                    <a:pt x="5092" y="115570"/>
                  </a:lnTo>
                  <a:lnTo>
                    <a:pt x="5092" y="110490"/>
                  </a:lnTo>
                  <a:lnTo>
                    <a:pt x="5092" y="3810"/>
                  </a:lnTo>
                  <a:lnTo>
                    <a:pt x="5092" y="0"/>
                  </a:lnTo>
                  <a:close/>
                </a:path>
              </a:pathLst>
            </a:custGeom>
            <a:solidFill>
              <a:srgbClr val="073A69"/>
            </a:solidFill>
          </p:spPr>
          <p:txBody>
            <a:bodyPr wrap="square" lIns="0" tIns="0" rIns="0" bIns="0" rtlCol="0"/>
            <a:lstStyle/>
            <a:p>
              <a:endParaRPr/>
            </a:p>
          </p:txBody>
        </p:sp>
        <p:sp>
          <p:nvSpPr>
            <p:cNvPr id="1483" name="object 1483"/>
            <p:cNvSpPr/>
            <p:nvPr/>
          </p:nvSpPr>
          <p:spPr>
            <a:xfrm>
              <a:off x="6882117" y="52743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1484" name="object 1484"/>
            <p:cNvSpPr/>
            <p:nvPr/>
          </p:nvSpPr>
          <p:spPr>
            <a:xfrm>
              <a:off x="6885939" y="52705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485" name="object 1485"/>
            <p:cNvSpPr/>
            <p:nvPr/>
          </p:nvSpPr>
          <p:spPr>
            <a:xfrm>
              <a:off x="6889749" y="5268214"/>
              <a:ext cx="3810" cy="132080"/>
            </a:xfrm>
            <a:custGeom>
              <a:avLst/>
              <a:gdLst/>
              <a:ahLst/>
              <a:cxnLst/>
              <a:rect l="l" t="t" r="r" b="b"/>
              <a:pathLst>
                <a:path w="3809" h="132079">
                  <a:moveTo>
                    <a:pt x="3809" y="0"/>
                  </a:moveTo>
                  <a:lnTo>
                    <a:pt x="0" y="2285"/>
                  </a:lnTo>
                  <a:lnTo>
                    <a:pt x="0" y="129285"/>
                  </a:lnTo>
                  <a:lnTo>
                    <a:pt x="3809" y="131571"/>
                  </a:lnTo>
                  <a:lnTo>
                    <a:pt x="3809" y="0"/>
                  </a:lnTo>
                  <a:close/>
                </a:path>
              </a:pathLst>
            </a:custGeom>
            <a:solidFill>
              <a:srgbClr val="073E71"/>
            </a:solidFill>
          </p:spPr>
          <p:txBody>
            <a:bodyPr wrap="square" lIns="0" tIns="0" rIns="0" bIns="0" rtlCol="0"/>
            <a:lstStyle/>
            <a:p>
              <a:endParaRPr/>
            </a:p>
          </p:txBody>
        </p:sp>
        <p:sp>
          <p:nvSpPr>
            <p:cNvPr id="1486" name="object 1486"/>
            <p:cNvSpPr/>
            <p:nvPr/>
          </p:nvSpPr>
          <p:spPr>
            <a:xfrm>
              <a:off x="6893559" y="52666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1487" name="object 1487"/>
            <p:cNvSpPr/>
            <p:nvPr/>
          </p:nvSpPr>
          <p:spPr>
            <a:xfrm>
              <a:off x="6897369" y="52649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488" name="object 1488"/>
            <p:cNvSpPr/>
            <p:nvPr/>
          </p:nvSpPr>
          <p:spPr>
            <a:xfrm>
              <a:off x="6901179" y="5264150"/>
              <a:ext cx="3810" cy="140970"/>
            </a:xfrm>
            <a:custGeom>
              <a:avLst/>
              <a:gdLst/>
              <a:ahLst/>
              <a:cxnLst/>
              <a:rect l="l" t="t" r="r" b="b"/>
              <a:pathLst>
                <a:path w="3809"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1489" name="object 1489"/>
            <p:cNvSpPr/>
            <p:nvPr/>
          </p:nvSpPr>
          <p:spPr>
            <a:xfrm>
              <a:off x="6904989" y="52621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490" name="object 1490"/>
            <p:cNvSpPr/>
            <p:nvPr/>
          </p:nvSpPr>
          <p:spPr>
            <a:xfrm>
              <a:off x="6907517" y="5260340"/>
              <a:ext cx="5715" cy="147955"/>
            </a:xfrm>
            <a:custGeom>
              <a:avLst/>
              <a:gdLst/>
              <a:ahLst/>
              <a:cxnLst/>
              <a:rect l="l" t="t" r="r" b="b"/>
              <a:pathLst>
                <a:path w="5715" h="147954">
                  <a:moveTo>
                    <a:pt x="5092" y="0"/>
                  </a:moveTo>
                  <a:lnTo>
                    <a:pt x="3822" y="0"/>
                  </a:lnTo>
                  <a:lnTo>
                    <a:pt x="3822" y="1270"/>
                  </a:lnTo>
                  <a:lnTo>
                    <a:pt x="0" y="1270"/>
                  </a:lnTo>
                  <a:lnTo>
                    <a:pt x="0" y="147332"/>
                  </a:lnTo>
                  <a:lnTo>
                    <a:pt x="5092" y="147332"/>
                  </a:lnTo>
                  <a:lnTo>
                    <a:pt x="5092" y="1270"/>
                  </a:lnTo>
                  <a:lnTo>
                    <a:pt x="5092" y="0"/>
                  </a:lnTo>
                  <a:close/>
                </a:path>
              </a:pathLst>
            </a:custGeom>
            <a:solidFill>
              <a:srgbClr val="08457D"/>
            </a:solidFill>
          </p:spPr>
          <p:txBody>
            <a:bodyPr wrap="square" lIns="0" tIns="0" rIns="0" bIns="0" rtlCol="0"/>
            <a:lstStyle/>
            <a:p>
              <a:endParaRPr/>
            </a:p>
          </p:txBody>
        </p:sp>
        <p:sp>
          <p:nvSpPr>
            <p:cNvPr id="1491" name="object 1491"/>
            <p:cNvSpPr/>
            <p:nvPr/>
          </p:nvSpPr>
          <p:spPr>
            <a:xfrm>
              <a:off x="6911339" y="52584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1492" name="object 1492"/>
            <p:cNvSpPr/>
            <p:nvPr/>
          </p:nvSpPr>
          <p:spPr>
            <a:xfrm>
              <a:off x="6915149" y="52578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1493" name="object 1493"/>
            <p:cNvSpPr/>
            <p:nvPr/>
          </p:nvSpPr>
          <p:spPr>
            <a:xfrm>
              <a:off x="6918959" y="52578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494" name="object 1494"/>
            <p:cNvSpPr/>
            <p:nvPr/>
          </p:nvSpPr>
          <p:spPr>
            <a:xfrm>
              <a:off x="6922769" y="52578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495" name="object 1495"/>
            <p:cNvSpPr/>
            <p:nvPr/>
          </p:nvSpPr>
          <p:spPr>
            <a:xfrm>
              <a:off x="6926579" y="5257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496" name="object 1496"/>
            <p:cNvSpPr/>
            <p:nvPr/>
          </p:nvSpPr>
          <p:spPr>
            <a:xfrm>
              <a:off x="6930389" y="5257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1497" name="object 1497"/>
            <p:cNvSpPr/>
            <p:nvPr/>
          </p:nvSpPr>
          <p:spPr>
            <a:xfrm>
              <a:off x="6934199" y="5257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1498" name="object 1498"/>
            <p:cNvSpPr/>
            <p:nvPr/>
          </p:nvSpPr>
          <p:spPr>
            <a:xfrm>
              <a:off x="6938009" y="5257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499" name="object 1499"/>
            <p:cNvSpPr/>
            <p:nvPr/>
          </p:nvSpPr>
          <p:spPr>
            <a:xfrm>
              <a:off x="6940549" y="52578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1500" name="object 1500"/>
            <p:cNvSpPr/>
            <p:nvPr/>
          </p:nvSpPr>
          <p:spPr>
            <a:xfrm>
              <a:off x="6944359" y="52578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1501" name="object 1501"/>
            <p:cNvSpPr/>
            <p:nvPr/>
          </p:nvSpPr>
          <p:spPr>
            <a:xfrm>
              <a:off x="6948169" y="52578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1502" name="object 1502"/>
            <p:cNvSpPr/>
            <p:nvPr/>
          </p:nvSpPr>
          <p:spPr>
            <a:xfrm>
              <a:off x="6951979" y="52593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1503" name="object 1503"/>
            <p:cNvSpPr/>
            <p:nvPr/>
          </p:nvSpPr>
          <p:spPr>
            <a:xfrm>
              <a:off x="6955789" y="5261610"/>
              <a:ext cx="3810" cy="146050"/>
            </a:xfrm>
            <a:custGeom>
              <a:avLst/>
              <a:gdLst/>
              <a:ahLst/>
              <a:cxnLst/>
              <a:rect l="l" t="t" r="r" b="b"/>
              <a:pathLst>
                <a:path w="3809" h="146050">
                  <a:moveTo>
                    <a:pt x="0" y="0"/>
                  </a:moveTo>
                  <a:lnTo>
                    <a:pt x="0" y="146049"/>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1504" name="object 1504"/>
            <p:cNvSpPr/>
            <p:nvPr/>
          </p:nvSpPr>
          <p:spPr>
            <a:xfrm>
              <a:off x="6959599" y="52628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505" name="object 1505"/>
            <p:cNvSpPr/>
            <p:nvPr/>
          </p:nvSpPr>
          <p:spPr>
            <a:xfrm>
              <a:off x="6963409" y="52641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1506" name="object 1506"/>
            <p:cNvSpPr/>
            <p:nvPr/>
          </p:nvSpPr>
          <p:spPr>
            <a:xfrm>
              <a:off x="6967220" y="5265420"/>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1507" name="object 1507"/>
            <p:cNvSpPr/>
            <p:nvPr/>
          </p:nvSpPr>
          <p:spPr>
            <a:xfrm>
              <a:off x="6969759" y="5266690"/>
              <a:ext cx="5080" cy="134620"/>
            </a:xfrm>
            <a:custGeom>
              <a:avLst/>
              <a:gdLst/>
              <a:ahLst/>
              <a:cxnLst/>
              <a:rect l="l" t="t" r="r" b="b"/>
              <a:pathLst>
                <a:path w="5079" h="134620">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1508" name="object 1508"/>
            <p:cNvSpPr/>
            <p:nvPr/>
          </p:nvSpPr>
          <p:spPr>
            <a:xfrm>
              <a:off x="6974840" y="52692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1509" name="object 1509"/>
            <p:cNvSpPr/>
            <p:nvPr/>
          </p:nvSpPr>
          <p:spPr>
            <a:xfrm>
              <a:off x="6977379" y="52715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510" name="object 1510"/>
            <p:cNvSpPr/>
            <p:nvPr/>
          </p:nvSpPr>
          <p:spPr>
            <a:xfrm>
              <a:off x="6981190" y="52743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511" name="object 1511"/>
            <p:cNvSpPr/>
            <p:nvPr/>
          </p:nvSpPr>
          <p:spPr>
            <a:xfrm>
              <a:off x="6985000" y="5278120"/>
              <a:ext cx="3810" cy="113030"/>
            </a:xfrm>
            <a:custGeom>
              <a:avLst/>
              <a:gdLst/>
              <a:ahLst/>
              <a:cxnLst/>
              <a:rect l="l" t="t" r="r" b="b"/>
              <a:pathLst>
                <a:path w="3809" h="113029">
                  <a:moveTo>
                    <a:pt x="3810" y="2540"/>
                  </a:moveTo>
                  <a:lnTo>
                    <a:pt x="1270" y="2540"/>
                  </a:lnTo>
                  <a:lnTo>
                    <a:pt x="1270"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1512" name="object 1512"/>
            <p:cNvSpPr/>
            <p:nvPr/>
          </p:nvSpPr>
          <p:spPr>
            <a:xfrm>
              <a:off x="6988809" y="5281295"/>
              <a:ext cx="3810" cy="106045"/>
            </a:xfrm>
            <a:custGeom>
              <a:avLst/>
              <a:gdLst/>
              <a:ahLst/>
              <a:cxnLst/>
              <a:rect l="l" t="t" r="r" b="b"/>
              <a:pathLst>
                <a:path w="3809" h="106045">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1513" name="object 1513"/>
            <p:cNvSpPr/>
            <p:nvPr/>
          </p:nvSpPr>
          <p:spPr>
            <a:xfrm>
              <a:off x="6992619" y="52832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1514" name="object 1514"/>
            <p:cNvSpPr/>
            <p:nvPr/>
          </p:nvSpPr>
          <p:spPr>
            <a:xfrm>
              <a:off x="6996429" y="52889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1515" name="object 1515"/>
            <p:cNvSpPr/>
            <p:nvPr/>
          </p:nvSpPr>
          <p:spPr>
            <a:xfrm>
              <a:off x="7000239" y="5295900"/>
              <a:ext cx="3810" cy="74930"/>
            </a:xfrm>
            <a:custGeom>
              <a:avLst/>
              <a:gdLst/>
              <a:ahLst/>
              <a:cxnLst/>
              <a:rect l="l" t="t" r="r" b="b"/>
              <a:pathLst>
                <a:path w="3809" h="74929">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1516" name="object 1516"/>
            <p:cNvSpPr/>
            <p:nvPr/>
          </p:nvSpPr>
          <p:spPr>
            <a:xfrm>
              <a:off x="7004049" y="53035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1517" name="object 1517"/>
            <p:cNvSpPr/>
            <p:nvPr/>
          </p:nvSpPr>
          <p:spPr>
            <a:xfrm>
              <a:off x="7006589" y="53111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518" name="object 1518"/>
            <p:cNvSpPr/>
            <p:nvPr/>
          </p:nvSpPr>
          <p:spPr>
            <a:xfrm>
              <a:off x="6856729" y="52578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519" name="object 1519"/>
            <p:cNvSpPr/>
            <p:nvPr/>
          </p:nvSpPr>
          <p:spPr>
            <a:xfrm>
              <a:off x="7150099" y="529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520" name="object 1520"/>
            <p:cNvSpPr/>
            <p:nvPr/>
          </p:nvSpPr>
          <p:spPr>
            <a:xfrm>
              <a:off x="7150099" y="529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521" name="object 1521"/>
          <p:cNvGrpSpPr/>
          <p:nvPr/>
        </p:nvGrpSpPr>
        <p:grpSpPr>
          <a:xfrm>
            <a:off x="8148728" y="5710328"/>
            <a:ext cx="377825" cy="161925"/>
            <a:chOff x="6624727" y="5710327"/>
            <a:chExt cx="377825" cy="161925"/>
          </a:xfrm>
        </p:grpSpPr>
        <p:sp>
          <p:nvSpPr>
            <p:cNvPr id="1522" name="object 1522"/>
            <p:cNvSpPr/>
            <p:nvPr/>
          </p:nvSpPr>
          <p:spPr>
            <a:xfrm>
              <a:off x="6629399" y="5768340"/>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1523" name="object 1523"/>
            <p:cNvSpPr/>
            <p:nvPr/>
          </p:nvSpPr>
          <p:spPr>
            <a:xfrm>
              <a:off x="6631939" y="57569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1524" name="object 1524"/>
            <p:cNvSpPr/>
            <p:nvPr/>
          </p:nvSpPr>
          <p:spPr>
            <a:xfrm>
              <a:off x="6635749" y="5750560"/>
              <a:ext cx="3810" cy="80645"/>
            </a:xfrm>
            <a:custGeom>
              <a:avLst/>
              <a:gdLst/>
              <a:ahLst/>
              <a:cxnLst/>
              <a:rect l="l" t="t" r="r" b="b"/>
              <a:pathLst>
                <a:path w="3809" h="80645">
                  <a:moveTo>
                    <a:pt x="3809" y="0"/>
                  </a:moveTo>
                  <a:lnTo>
                    <a:pt x="1270" y="2539"/>
                  </a:lnTo>
                  <a:lnTo>
                    <a:pt x="0" y="6349"/>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1525" name="object 1525"/>
            <p:cNvSpPr/>
            <p:nvPr/>
          </p:nvSpPr>
          <p:spPr>
            <a:xfrm>
              <a:off x="6639559" y="57454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1526" name="object 1526"/>
            <p:cNvSpPr/>
            <p:nvPr/>
          </p:nvSpPr>
          <p:spPr>
            <a:xfrm>
              <a:off x="6642099" y="5739765"/>
              <a:ext cx="5080" cy="102235"/>
            </a:xfrm>
            <a:custGeom>
              <a:avLst/>
              <a:gdLst/>
              <a:ahLst/>
              <a:cxnLst/>
              <a:rect l="l" t="t" r="r" b="b"/>
              <a:pathLst>
                <a:path w="5079" h="102235">
                  <a:moveTo>
                    <a:pt x="5079" y="0"/>
                  </a:moveTo>
                  <a:lnTo>
                    <a:pt x="3809" y="635"/>
                  </a:lnTo>
                  <a:lnTo>
                    <a:pt x="0" y="8255"/>
                  </a:lnTo>
                  <a:lnTo>
                    <a:pt x="0" y="94615"/>
                  </a:lnTo>
                  <a:lnTo>
                    <a:pt x="3809" y="100965"/>
                  </a:lnTo>
                  <a:lnTo>
                    <a:pt x="5079" y="102235"/>
                  </a:lnTo>
                  <a:lnTo>
                    <a:pt x="5079" y="0"/>
                  </a:lnTo>
                  <a:close/>
                </a:path>
              </a:pathLst>
            </a:custGeom>
            <a:solidFill>
              <a:srgbClr val="063764"/>
            </a:solidFill>
          </p:spPr>
          <p:txBody>
            <a:bodyPr wrap="square" lIns="0" tIns="0" rIns="0" bIns="0" rtlCol="0"/>
            <a:lstStyle/>
            <a:p>
              <a:endParaRPr/>
            </a:p>
          </p:txBody>
        </p:sp>
        <p:sp>
          <p:nvSpPr>
            <p:cNvPr id="1527" name="object 1527"/>
            <p:cNvSpPr/>
            <p:nvPr/>
          </p:nvSpPr>
          <p:spPr>
            <a:xfrm>
              <a:off x="6645909" y="57378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1528" name="object 1528"/>
            <p:cNvSpPr/>
            <p:nvPr/>
          </p:nvSpPr>
          <p:spPr>
            <a:xfrm>
              <a:off x="6649707" y="5734050"/>
              <a:ext cx="5715" cy="115570"/>
            </a:xfrm>
            <a:custGeom>
              <a:avLst/>
              <a:gdLst/>
              <a:ahLst/>
              <a:cxnLst/>
              <a:rect l="l" t="t" r="r" b="b"/>
              <a:pathLst>
                <a:path w="5715" h="115570">
                  <a:moveTo>
                    <a:pt x="5092" y="0"/>
                  </a:moveTo>
                  <a:lnTo>
                    <a:pt x="3187" y="0"/>
                  </a:lnTo>
                  <a:lnTo>
                    <a:pt x="3187" y="3810"/>
                  </a:lnTo>
                  <a:lnTo>
                    <a:pt x="0" y="3810"/>
                  </a:lnTo>
                  <a:lnTo>
                    <a:pt x="0" y="110490"/>
                  </a:lnTo>
                  <a:lnTo>
                    <a:pt x="2540" y="110490"/>
                  </a:lnTo>
                  <a:lnTo>
                    <a:pt x="2540" y="115570"/>
                  </a:lnTo>
                  <a:lnTo>
                    <a:pt x="5092" y="115570"/>
                  </a:lnTo>
                  <a:lnTo>
                    <a:pt x="5092" y="110490"/>
                  </a:lnTo>
                  <a:lnTo>
                    <a:pt x="5092" y="3810"/>
                  </a:lnTo>
                  <a:lnTo>
                    <a:pt x="5092" y="0"/>
                  </a:lnTo>
                  <a:close/>
                </a:path>
              </a:pathLst>
            </a:custGeom>
            <a:solidFill>
              <a:srgbClr val="073A69"/>
            </a:solidFill>
          </p:spPr>
          <p:txBody>
            <a:bodyPr wrap="square" lIns="0" tIns="0" rIns="0" bIns="0" rtlCol="0"/>
            <a:lstStyle/>
            <a:p>
              <a:endParaRPr/>
            </a:p>
          </p:txBody>
        </p:sp>
        <p:sp>
          <p:nvSpPr>
            <p:cNvPr id="1529" name="object 1529"/>
            <p:cNvSpPr/>
            <p:nvPr/>
          </p:nvSpPr>
          <p:spPr>
            <a:xfrm>
              <a:off x="6653517" y="57315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1530" name="object 1530"/>
            <p:cNvSpPr/>
            <p:nvPr/>
          </p:nvSpPr>
          <p:spPr>
            <a:xfrm>
              <a:off x="6657339" y="57277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1531" name="object 1531"/>
            <p:cNvSpPr/>
            <p:nvPr/>
          </p:nvSpPr>
          <p:spPr>
            <a:xfrm>
              <a:off x="6661149" y="5725414"/>
              <a:ext cx="3810" cy="132080"/>
            </a:xfrm>
            <a:custGeom>
              <a:avLst/>
              <a:gdLst/>
              <a:ahLst/>
              <a:cxnLst/>
              <a:rect l="l" t="t" r="r" b="b"/>
              <a:pathLst>
                <a:path w="3809" h="132079">
                  <a:moveTo>
                    <a:pt x="3809" y="0"/>
                  </a:moveTo>
                  <a:lnTo>
                    <a:pt x="0" y="2285"/>
                  </a:lnTo>
                  <a:lnTo>
                    <a:pt x="0" y="129285"/>
                  </a:lnTo>
                  <a:lnTo>
                    <a:pt x="3809" y="131571"/>
                  </a:lnTo>
                  <a:lnTo>
                    <a:pt x="3809" y="0"/>
                  </a:lnTo>
                  <a:close/>
                </a:path>
              </a:pathLst>
            </a:custGeom>
            <a:solidFill>
              <a:srgbClr val="073E71"/>
            </a:solidFill>
          </p:spPr>
          <p:txBody>
            <a:bodyPr wrap="square" lIns="0" tIns="0" rIns="0" bIns="0" rtlCol="0"/>
            <a:lstStyle/>
            <a:p>
              <a:endParaRPr/>
            </a:p>
          </p:txBody>
        </p:sp>
        <p:sp>
          <p:nvSpPr>
            <p:cNvPr id="1532" name="object 1532"/>
            <p:cNvSpPr/>
            <p:nvPr/>
          </p:nvSpPr>
          <p:spPr>
            <a:xfrm>
              <a:off x="6664959" y="57238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1533" name="object 1533"/>
            <p:cNvSpPr/>
            <p:nvPr/>
          </p:nvSpPr>
          <p:spPr>
            <a:xfrm>
              <a:off x="6668769" y="57221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534" name="object 1534"/>
            <p:cNvSpPr/>
            <p:nvPr/>
          </p:nvSpPr>
          <p:spPr>
            <a:xfrm>
              <a:off x="6672579" y="5721350"/>
              <a:ext cx="3810" cy="140970"/>
            </a:xfrm>
            <a:custGeom>
              <a:avLst/>
              <a:gdLst/>
              <a:ahLst/>
              <a:cxnLst/>
              <a:rect l="l" t="t" r="r" b="b"/>
              <a:pathLst>
                <a:path w="3809"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1535" name="object 1535"/>
            <p:cNvSpPr/>
            <p:nvPr/>
          </p:nvSpPr>
          <p:spPr>
            <a:xfrm>
              <a:off x="6676389" y="57193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1536" name="object 1536"/>
            <p:cNvSpPr/>
            <p:nvPr/>
          </p:nvSpPr>
          <p:spPr>
            <a:xfrm>
              <a:off x="6678917" y="5717540"/>
              <a:ext cx="5715" cy="147955"/>
            </a:xfrm>
            <a:custGeom>
              <a:avLst/>
              <a:gdLst/>
              <a:ahLst/>
              <a:cxnLst/>
              <a:rect l="l" t="t" r="r" b="b"/>
              <a:pathLst>
                <a:path w="5715" h="147954">
                  <a:moveTo>
                    <a:pt x="5092" y="0"/>
                  </a:moveTo>
                  <a:lnTo>
                    <a:pt x="3822" y="0"/>
                  </a:lnTo>
                  <a:lnTo>
                    <a:pt x="3822" y="1270"/>
                  </a:lnTo>
                  <a:lnTo>
                    <a:pt x="0" y="1270"/>
                  </a:lnTo>
                  <a:lnTo>
                    <a:pt x="0" y="147332"/>
                  </a:lnTo>
                  <a:lnTo>
                    <a:pt x="5092" y="147332"/>
                  </a:lnTo>
                  <a:lnTo>
                    <a:pt x="5092" y="1270"/>
                  </a:lnTo>
                  <a:lnTo>
                    <a:pt x="5092" y="0"/>
                  </a:lnTo>
                  <a:close/>
                </a:path>
              </a:pathLst>
            </a:custGeom>
            <a:solidFill>
              <a:srgbClr val="08457D"/>
            </a:solidFill>
          </p:spPr>
          <p:txBody>
            <a:bodyPr wrap="square" lIns="0" tIns="0" rIns="0" bIns="0" rtlCol="0"/>
            <a:lstStyle/>
            <a:p>
              <a:endParaRPr/>
            </a:p>
          </p:txBody>
        </p:sp>
        <p:sp>
          <p:nvSpPr>
            <p:cNvPr id="1537" name="object 1537"/>
            <p:cNvSpPr/>
            <p:nvPr/>
          </p:nvSpPr>
          <p:spPr>
            <a:xfrm>
              <a:off x="6682739" y="57156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1538" name="object 1538"/>
            <p:cNvSpPr/>
            <p:nvPr/>
          </p:nvSpPr>
          <p:spPr>
            <a:xfrm>
              <a:off x="6686549" y="57150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1539" name="object 1539"/>
            <p:cNvSpPr/>
            <p:nvPr/>
          </p:nvSpPr>
          <p:spPr>
            <a:xfrm>
              <a:off x="6690359" y="57150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540" name="object 1540"/>
            <p:cNvSpPr/>
            <p:nvPr/>
          </p:nvSpPr>
          <p:spPr>
            <a:xfrm>
              <a:off x="6694169" y="57150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541" name="object 1541"/>
            <p:cNvSpPr/>
            <p:nvPr/>
          </p:nvSpPr>
          <p:spPr>
            <a:xfrm>
              <a:off x="6697979" y="5715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542" name="object 1542"/>
            <p:cNvSpPr/>
            <p:nvPr/>
          </p:nvSpPr>
          <p:spPr>
            <a:xfrm>
              <a:off x="6701789" y="5715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1543" name="object 1543"/>
            <p:cNvSpPr/>
            <p:nvPr/>
          </p:nvSpPr>
          <p:spPr>
            <a:xfrm>
              <a:off x="6705599" y="5715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1544" name="object 1544"/>
            <p:cNvSpPr/>
            <p:nvPr/>
          </p:nvSpPr>
          <p:spPr>
            <a:xfrm>
              <a:off x="6709409" y="5715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545" name="object 1545"/>
            <p:cNvSpPr/>
            <p:nvPr/>
          </p:nvSpPr>
          <p:spPr>
            <a:xfrm>
              <a:off x="6711949" y="57150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1546" name="object 1546"/>
            <p:cNvSpPr/>
            <p:nvPr/>
          </p:nvSpPr>
          <p:spPr>
            <a:xfrm>
              <a:off x="6715759" y="57150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1547" name="object 1547"/>
            <p:cNvSpPr/>
            <p:nvPr/>
          </p:nvSpPr>
          <p:spPr>
            <a:xfrm>
              <a:off x="6719569" y="57150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1548" name="object 1548"/>
            <p:cNvSpPr/>
            <p:nvPr/>
          </p:nvSpPr>
          <p:spPr>
            <a:xfrm>
              <a:off x="6723379" y="57165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1549" name="object 1549"/>
            <p:cNvSpPr/>
            <p:nvPr/>
          </p:nvSpPr>
          <p:spPr>
            <a:xfrm>
              <a:off x="6727189" y="5718810"/>
              <a:ext cx="3810" cy="146050"/>
            </a:xfrm>
            <a:custGeom>
              <a:avLst/>
              <a:gdLst/>
              <a:ahLst/>
              <a:cxnLst/>
              <a:rect l="l" t="t" r="r" b="b"/>
              <a:pathLst>
                <a:path w="3809" h="146050">
                  <a:moveTo>
                    <a:pt x="0" y="0"/>
                  </a:moveTo>
                  <a:lnTo>
                    <a:pt x="0" y="146049"/>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1550" name="object 1550"/>
            <p:cNvSpPr/>
            <p:nvPr/>
          </p:nvSpPr>
          <p:spPr>
            <a:xfrm>
              <a:off x="6730999" y="57200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1551" name="object 1551"/>
            <p:cNvSpPr/>
            <p:nvPr/>
          </p:nvSpPr>
          <p:spPr>
            <a:xfrm>
              <a:off x="6734809" y="57213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1552" name="object 1552"/>
            <p:cNvSpPr/>
            <p:nvPr/>
          </p:nvSpPr>
          <p:spPr>
            <a:xfrm>
              <a:off x="6738620" y="5722620"/>
              <a:ext cx="3810" cy="137160"/>
            </a:xfrm>
            <a:custGeom>
              <a:avLst/>
              <a:gdLst/>
              <a:ahLst/>
              <a:cxnLst/>
              <a:rect l="l" t="t" r="r" b="b"/>
              <a:pathLst>
                <a:path w="3809"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1553" name="object 1553"/>
            <p:cNvSpPr/>
            <p:nvPr/>
          </p:nvSpPr>
          <p:spPr>
            <a:xfrm>
              <a:off x="6741159" y="5723890"/>
              <a:ext cx="5080" cy="134620"/>
            </a:xfrm>
            <a:custGeom>
              <a:avLst/>
              <a:gdLst/>
              <a:ahLst/>
              <a:cxnLst/>
              <a:rect l="l" t="t" r="r" b="b"/>
              <a:pathLst>
                <a:path w="5079" h="134620">
                  <a:moveTo>
                    <a:pt x="0" y="0"/>
                  </a:moveTo>
                  <a:lnTo>
                    <a:pt x="0" y="134620"/>
                  </a:lnTo>
                  <a:lnTo>
                    <a:pt x="5080" y="131571"/>
                  </a:lnTo>
                  <a:lnTo>
                    <a:pt x="5080" y="3048"/>
                  </a:lnTo>
                  <a:lnTo>
                    <a:pt x="0" y="0"/>
                  </a:lnTo>
                  <a:close/>
                </a:path>
              </a:pathLst>
            </a:custGeom>
            <a:solidFill>
              <a:srgbClr val="0B5DA7"/>
            </a:solidFill>
          </p:spPr>
          <p:txBody>
            <a:bodyPr wrap="square" lIns="0" tIns="0" rIns="0" bIns="0" rtlCol="0"/>
            <a:lstStyle/>
            <a:p>
              <a:endParaRPr/>
            </a:p>
          </p:txBody>
        </p:sp>
        <p:sp>
          <p:nvSpPr>
            <p:cNvPr id="1554" name="object 1554"/>
            <p:cNvSpPr/>
            <p:nvPr/>
          </p:nvSpPr>
          <p:spPr>
            <a:xfrm>
              <a:off x="6746240" y="57264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1555" name="object 1555"/>
            <p:cNvSpPr/>
            <p:nvPr/>
          </p:nvSpPr>
          <p:spPr>
            <a:xfrm>
              <a:off x="6748779" y="57287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1556" name="object 1556"/>
            <p:cNvSpPr/>
            <p:nvPr/>
          </p:nvSpPr>
          <p:spPr>
            <a:xfrm>
              <a:off x="6752590" y="57315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1557" name="object 1557"/>
            <p:cNvSpPr/>
            <p:nvPr/>
          </p:nvSpPr>
          <p:spPr>
            <a:xfrm>
              <a:off x="6756400" y="5735320"/>
              <a:ext cx="3810" cy="113030"/>
            </a:xfrm>
            <a:custGeom>
              <a:avLst/>
              <a:gdLst/>
              <a:ahLst/>
              <a:cxnLst/>
              <a:rect l="l" t="t" r="r" b="b"/>
              <a:pathLst>
                <a:path w="3809" h="113029">
                  <a:moveTo>
                    <a:pt x="3810" y="2540"/>
                  </a:moveTo>
                  <a:lnTo>
                    <a:pt x="1270" y="2540"/>
                  </a:lnTo>
                  <a:lnTo>
                    <a:pt x="1270"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1558" name="object 1558"/>
            <p:cNvSpPr/>
            <p:nvPr/>
          </p:nvSpPr>
          <p:spPr>
            <a:xfrm>
              <a:off x="6760209" y="5738495"/>
              <a:ext cx="3810" cy="106045"/>
            </a:xfrm>
            <a:custGeom>
              <a:avLst/>
              <a:gdLst/>
              <a:ahLst/>
              <a:cxnLst/>
              <a:rect l="l" t="t" r="r" b="b"/>
              <a:pathLst>
                <a:path w="3809" h="106045">
                  <a:moveTo>
                    <a:pt x="0" y="0"/>
                  </a:moveTo>
                  <a:lnTo>
                    <a:pt x="0" y="106045"/>
                  </a:lnTo>
                  <a:lnTo>
                    <a:pt x="3810" y="102235"/>
                  </a:lnTo>
                  <a:lnTo>
                    <a:pt x="3810" y="1905"/>
                  </a:lnTo>
                  <a:lnTo>
                    <a:pt x="0" y="0"/>
                  </a:lnTo>
                  <a:close/>
                </a:path>
              </a:pathLst>
            </a:custGeom>
            <a:solidFill>
              <a:srgbClr val="0C64B3"/>
            </a:solidFill>
          </p:spPr>
          <p:txBody>
            <a:bodyPr wrap="square" lIns="0" tIns="0" rIns="0" bIns="0" rtlCol="0"/>
            <a:lstStyle/>
            <a:p>
              <a:endParaRPr/>
            </a:p>
          </p:txBody>
        </p:sp>
        <p:sp>
          <p:nvSpPr>
            <p:cNvPr id="1559" name="object 1559"/>
            <p:cNvSpPr/>
            <p:nvPr/>
          </p:nvSpPr>
          <p:spPr>
            <a:xfrm>
              <a:off x="6764019" y="57404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1560" name="object 1560"/>
            <p:cNvSpPr/>
            <p:nvPr/>
          </p:nvSpPr>
          <p:spPr>
            <a:xfrm>
              <a:off x="6767829" y="57461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1561" name="object 1561"/>
            <p:cNvSpPr/>
            <p:nvPr/>
          </p:nvSpPr>
          <p:spPr>
            <a:xfrm>
              <a:off x="6771639" y="5753100"/>
              <a:ext cx="3810" cy="74930"/>
            </a:xfrm>
            <a:custGeom>
              <a:avLst/>
              <a:gdLst/>
              <a:ahLst/>
              <a:cxnLst/>
              <a:rect l="l" t="t" r="r" b="b"/>
              <a:pathLst>
                <a:path w="3809" h="74929">
                  <a:moveTo>
                    <a:pt x="0" y="0"/>
                  </a:moveTo>
                  <a:lnTo>
                    <a:pt x="0" y="74929"/>
                  </a:lnTo>
                  <a:lnTo>
                    <a:pt x="3809" y="68579"/>
                  </a:lnTo>
                  <a:lnTo>
                    <a:pt x="3809" y="7619"/>
                  </a:lnTo>
                  <a:lnTo>
                    <a:pt x="0" y="0"/>
                  </a:lnTo>
                  <a:close/>
                </a:path>
              </a:pathLst>
            </a:custGeom>
            <a:solidFill>
              <a:srgbClr val="0D68BB"/>
            </a:solidFill>
          </p:spPr>
          <p:txBody>
            <a:bodyPr wrap="square" lIns="0" tIns="0" rIns="0" bIns="0" rtlCol="0"/>
            <a:lstStyle/>
            <a:p>
              <a:endParaRPr/>
            </a:p>
          </p:txBody>
        </p:sp>
        <p:sp>
          <p:nvSpPr>
            <p:cNvPr id="1562" name="object 1562"/>
            <p:cNvSpPr/>
            <p:nvPr/>
          </p:nvSpPr>
          <p:spPr>
            <a:xfrm>
              <a:off x="6775449" y="57607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1563" name="object 1563"/>
            <p:cNvSpPr/>
            <p:nvPr/>
          </p:nvSpPr>
          <p:spPr>
            <a:xfrm>
              <a:off x="6777989" y="57683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1564" name="object 1564"/>
            <p:cNvSpPr/>
            <p:nvPr/>
          </p:nvSpPr>
          <p:spPr>
            <a:xfrm>
              <a:off x="6628129" y="57150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565" name="object 1565"/>
            <p:cNvSpPr/>
            <p:nvPr/>
          </p:nvSpPr>
          <p:spPr>
            <a:xfrm>
              <a:off x="6921499" y="5753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566" name="object 1566"/>
            <p:cNvSpPr/>
            <p:nvPr/>
          </p:nvSpPr>
          <p:spPr>
            <a:xfrm>
              <a:off x="6921499" y="5753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567" name="object 1567"/>
          <p:cNvGrpSpPr/>
          <p:nvPr/>
        </p:nvGrpSpPr>
        <p:grpSpPr>
          <a:xfrm>
            <a:off x="8002678" y="5576978"/>
            <a:ext cx="377825" cy="161925"/>
            <a:chOff x="6478677" y="5576977"/>
            <a:chExt cx="377825" cy="161925"/>
          </a:xfrm>
        </p:grpSpPr>
        <p:sp>
          <p:nvSpPr>
            <p:cNvPr id="1568" name="object 1568"/>
            <p:cNvSpPr/>
            <p:nvPr/>
          </p:nvSpPr>
          <p:spPr>
            <a:xfrm>
              <a:off x="6482080" y="5634990"/>
              <a:ext cx="3810" cy="45720"/>
            </a:xfrm>
            <a:custGeom>
              <a:avLst/>
              <a:gdLst/>
              <a:ahLst/>
              <a:cxnLst/>
              <a:rect l="l" t="t" r="r" b="b"/>
              <a:pathLst>
                <a:path w="3810" h="45720">
                  <a:moveTo>
                    <a:pt x="3810" y="0"/>
                  </a:moveTo>
                  <a:lnTo>
                    <a:pt x="0" y="22860"/>
                  </a:lnTo>
                  <a:lnTo>
                    <a:pt x="1270" y="29210"/>
                  </a:lnTo>
                  <a:lnTo>
                    <a:pt x="2540" y="39370"/>
                  </a:lnTo>
                  <a:lnTo>
                    <a:pt x="3810" y="45720"/>
                  </a:lnTo>
                  <a:lnTo>
                    <a:pt x="3810" y="0"/>
                  </a:lnTo>
                  <a:close/>
                </a:path>
              </a:pathLst>
            </a:custGeom>
            <a:solidFill>
              <a:srgbClr val="06335B"/>
            </a:solidFill>
          </p:spPr>
          <p:txBody>
            <a:bodyPr wrap="square" lIns="0" tIns="0" rIns="0" bIns="0" rtlCol="0"/>
            <a:lstStyle/>
            <a:p>
              <a:endParaRPr/>
            </a:p>
          </p:txBody>
        </p:sp>
        <p:sp>
          <p:nvSpPr>
            <p:cNvPr id="1569" name="object 1569"/>
            <p:cNvSpPr/>
            <p:nvPr/>
          </p:nvSpPr>
          <p:spPr>
            <a:xfrm>
              <a:off x="6485890" y="5626100"/>
              <a:ext cx="3810" cy="62230"/>
            </a:xfrm>
            <a:custGeom>
              <a:avLst/>
              <a:gdLst/>
              <a:ahLst/>
              <a:cxnLst/>
              <a:rect l="l" t="t" r="r" b="b"/>
              <a:pathLst>
                <a:path w="3810" h="62229">
                  <a:moveTo>
                    <a:pt x="3810" y="0"/>
                  </a:moveTo>
                  <a:lnTo>
                    <a:pt x="0" y="8890"/>
                  </a:lnTo>
                  <a:lnTo>
                    <a:pt x="0" y="54609"/>
                  </a:lnTo>
                  <a:lnTo>
                    <a:pt x="3810" y="62230"/>
                  </a:lnTo>
                  <a:lnTo>
                    <a:pt x="3810" y="0"/>
                  </a:lnTo>
                  <a:close/>
                </a:path>
              </a:pathLst>
            </a:custGeom>
            <a:solidFill>
              <a:srgbClr val="06335D"/>
            </a:solidFill>
          </p:spPr>
          <p:txBody>
            <a:bodyPr wrap="square" lIns="0" tIns="0" rIns="0" bIns="0" rtlCol="0"/>
            <a:lstStyle/>
            <a:p>
              <a:endParaRPr/>
            </a:p>
          </p:txBody>
        </p:sp>
        <p:sp>
          <p:nvSpPr>
            <p:cNvPr id="1570" name="object 1570"/>
            <p:cNvSpPr/>
            <p:nvPr/>
          </p:nvSpPr>
          <p:spPr>
            <a:xfrm>
              <a:off x="6489700" y="5615940"/>
              <a:ext cx="3810" cy="83185"/>
            </a:xfrm>
            <a:custGeom>
              <a:avLst/>
              <a:gdLst/>
              <a:ahLst/>
              <a:cxnLst/>
              <a:rect l="l" t="t" r="r" b="b"/>
              <a:pathLst>
                <a:path w="3810" h="83185">
                  <a:moveTo>
                    <a:pt x="3810" y="0"/>
                  </a:moveTo>
                  <a:lnTo>
                    <a:pt x="1270" y="5080"/>
                  </a:lnTo>
                  <a:lnTo>
                    <a:pt x="0" y="10160"/>
                  </a:lnTo>
                  <a:lnTo>
                    <a:pt x="0" y="72390"/>
                  </a:lnTo>
                  <a:lnTo>
                    <a:pt x="1270" y="78740"/>
                  </a:lnTo>
                  <a:lnTo>
                    <a:pt x="3810" y="82973"/>
                  </a:lnTo>
                  <a:lnTo>
                    <a:pt x="3810" y="0"/>
                  </a:lnTo>
                  <a:close/>
                </a:path>
              </a:pathLst>
            </a:custGeom>
            <a:solidFill>
              <a:srgbClr val="06345F"/>
            </a:solidFill>
          </p:spPr>
          <p:txBody>
            <a:bodyPr wrap="square" lIns="0" tIns="0" rIns="0" bIns="0" rtlCol="0"/>
            <a:lstStyle/>
            <a:p>
              <a:endParaRPr/>
            </a:p>
          </p:txBody>
        </p:sp>
        <p:sp>
          <p:nvSpPr>
            <p:cNvPr id="1571" name="object 1571"/>
            <p:cNvSpPr/>
            <p:nvPr/>
          </p:nvSpPr>
          <p:spPr>
            <a:xfrm>
              <a:off x="6493510" y="5611495"/>
              <a:ext cx="3810" cy="92710"/>
            </a:xfrm>
            <a:custGeom>
              <a:avLst/>
              <a:gdLst/>
              <a:ahLst/>
              <a:cxnLst/>
              <a:rect l="l" t="t" r="r" b="b"/>
              <a:pathLst>
                <a:path w="3810" h="92710">
                  <a:moveTo>
                    <a:pt x="3810" y="0"/>
                  </a:moveTo>
                  <a:lnTo>
                    <a:pt x="1269" y="1905"/>
                  </a:lnTo>
                  <a:lnTo>
                    <a:pt x="0" y="4444"/>
                  </a:lnTo>
                  <a:lnTo>
                    <a:pt x="0" y="87418"/>
                  </a:lnTo>
                  <a:lnTo>
                    <a:pt x="1269" y="89535"/>
                  </a:lnTo>
                  <a:lnTo>
                    <a:pt x="3810" y="92710"/>
                  </a:lnTo>
                  <a:lnTo>
                    <a:pt x="3810" y="0"/>
                  </a:lnTo>
                  <a:close/>
                </a:path>
              </a:pathLst>
            </a:custGeom>
            <a:solidFill>
              <a:srgbClr val="063662"/>
            </a:solidFill>
          </p:spPr>
          <p:txBody>
            <a:bodyPr wrap="square" lIns="0" tIns="0" rIns="0" bIns="0" rtlCol="0"/>
            <a:lstStyle/>
            <a:p>
              <a:endParaRPr/>
            </a:p>
          </p:txBody>
        </p:sp>
        <p:sp>
          <p:nvSpPr>
            <p:cNvPr id="1572" name="object 1572"/>
            <p:cNvSpPr/>
            <p:nvPr/>
          </p:nvSpPr>
          <p:spPr>
            <a:xfrm>
              <a:off x="6497320" y="560832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1573" name="object 1573"/>
            <p:cNvSpPr/>
            <p:nvPr/>
          </p:nvSpPr>
          <p:spPr>
            <a:xfrm>
              <a:off x="6501130" y="560451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1574" name="object 1574"/>
            <p:cNvSpPr/>
            <p:nvPr/>
          </p:nvSpPr>
          <p:spPr>
            <a:xfrm>
              <a:off x="6503670" y="5601970"/>
              <a:ext cx="3810" cy="113030"/>
            </a:xfrm>
            <a:custGeom>
              <a:avLst/>
              <a:gdLst/>
              <a:ahLst/>
              <a:cxnLst/>
              <a:rect l="l" t="t" r="r" b="b"/>
              <a:pathLst>
                <a:path w="3809"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1575" name="object 1575"/>
            <p:cNvSpPr/>
            <p:nvPr/>
          </p:nvSpPr>
          <p:spPr>
            <a:xfrm>
              <a:off x="6507467" y="559816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B"/>
            </a:solidFill>
          </p:spPr>
          <p:txBody>
            <a:bodyPr wrap="square" lIns="0" tIns="0" rIns="0" bIns="0" rtlCol="0"/>
            <a:lstStyle/>
            <a:p>
              <a:endParaRPr/>
            </a:p>
          </p:txBody>
        </p:sp>
        <p:sp>
          <p:nvSpPr>
            <p:cNvPr id="1576" name="object 1576"/>
            <p:cNvSpPr/>
            <p:nvPr/>
          </p:nvSpPr>
          <p:spPr>
            <a:xfrm>
              <a:off x="6511290" y="559435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1577" name="object 1577"/>
            <p:cNvSpPr/>
            <p:nvPr/>
          </p:nvSpPr>
          <p:spPr>
            <a:xfrm>
              <a:off x="6515100" y="559244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1578" name="object 1578"/>
            <p:cNvSpPr/>
            <p:nvPr/>
          </p:nvSpPr>
          <p:spPr>
            <a:xfrm>
              <a:off x="6518910" y="5590540"/>
              <a:ext cx="3810" cy="134620"/>
            </a:xfrm>
            <a:custGeom>
              <a:avLst/>
              <a:gdLst/>
              <a:ahLst/>
              <a:cxnLst/>
              <a:rect l="l" t="t" r="r" b="b"/>
              <a:pathLst>
                <a:path w="3809" h="134620">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1579" name="object 1579"/>
            <p:cNvSpPr/>
            <p:nvPr/>
          </p:nvSpPr>
          <p:spPr>
            <a:xfrm>
              <a:off x="6522720" y="5589016"/>
              <a:ext cx="3810" cy="137795"/>
            </a:xfrm>
            <a:custGeom>
              <a:avLst/>
              <a:gdLst/>
              <a:ahLst/>
              <a:cxnLst/>
              <a:rect l="l" t="t" r="r" b="b"/>
              <a:pathLst>
                <a:path w="3809" h="137795">
                  <a:moveTo>
                    <a:pt x="3809" y="0"/>
                  </a:moveTo>
                  <a:lnTo>
                    <a:pt x="0" y="1523"/>
                  </a:lnTo>
                  <a:lnTo>
                    <a:pt x="0" y="136143"/>
                  </a:lnTo>
                  <a:lnTo>
                    <a:pt x="3809" y="137667"/>
                  </a:lnTo>
                  <a:lnTo>
                    <a:pt x="3809" y="0"/>
                  </a:lnTo>
                  <a:close/>
                </a:path>
              </a:pathLst>
            </a:custGeom>
            <a:solidFill>
              <a:srgbClr val="084175"/>
            </a:solidFill>
          </p:spPr>
          <p:txBody>
            <a:bodyPr wrap="square" lIns="0" tIns="0" rIns="0" bIns="0" rtlCol="0"/>
            <a:lstStyle/>
            <a:p>
              <a:endParaRPr/>
            </a:p>
          </p:txBody>
        </p:sp>
        <p:sp>
          <p:nvSpPr>
            <p:cNvPr id="1580" name="object 1580"/>
            <p:cNvSpPr/>
            <p:nvPr/>
          </p:nvSpPr>
          <p:spPr>
            <a:xfrm>
              <a:off x="6525260" y="5588000"/>
              <a:ext cx="3810" cy="139700"/>
            </a:xfrm>
            <a:custGeom>
              <a:avLst/>
              <a:gdLst/>
              <a:ahLst/>
              <a:cxnLst/>
              <a:rect l="l" t="t" r="r" b="b"/>
              <a:pathLst>
                <a:path w="3809" h="139700">
                  <a:moveTo>
                    <a:pt x="3810" y="0"/>
                  </a:moveTo>
                  <a:lnTo>
                    <a:pt x="0" y="1524"/>
                  </a:lnTo>
                  <a:lnTo>
                    <a:pt x="0" y="138175"/>
                  </a:lnTo>
                  <a:lnTo>
                    <a:pt x="3810" y="139700"/>
                  </a:lnTo>
                  <a:lnTo>
                    <a:pt x="3810" y="0"/>
                  </a:lnTo>
                  <a:close/>
                </a:path>
              </a:pathLst>
            </a:custGeom>
            <a:solidFill>
              <a:srgbClr val="084277"/>
            </a:solidFill>
          </p:spPr>
          <p:txBody>
            <a:bodyPr wrap="square" lIns="0" tIns="0" rIns="0" bIns="0" rtlCol="0"/>
            <a:lstStyle/>
            <a:p>
              <a:endParaRPr/>
            </a:p>
          </p:txBody>
        </p:sp>
        <p:sp>
          <p:nvSpPr>
            <p:cNvPr id="1581" name="object 1581"/>
            <p:cNvSpPr/>
            <p:nvPr/>
          </p:nvSpPr>
          <p:spPr>
            <a:xfrm>
              <a:off x="6529070" y="5586476"/>
              <a:ext cx="3810" cy="143510"/>
            </a:xfrm>
            <a:custGeom>
              <a:avLst/>
              <a:gdLst/>
              <a:ahLst/>
              <a:cxnLst/>
              <a:rect l="l" t="t" r="r" b="b"/>
              <a:pathLst>
                <a:path w="3809" h="143510">
                  <a:moveTo>
                    <a:pt x="3809" y="0"/>
                  </a:moveTo>
                  <a:lnTo>
                    <a:pt x="0" y="1524"/>
                  </a:lnTo>
                  <a:lnTo>
                    <a:pt x="0" y="141224"/>
                  </a:lnTo>
                  <a:lnTo>
                    <a:pt x="3809" y="143509"/>
                  </a:lnTo>
                  <a:lnTo>
                    <a:pt x="3809" y="0"/>
                  </a:lnTo>
                  <a:close/>
                </a:path>
              </a:pathLst>
            </a:custGeom>
            <a:solidFill>
              <a:srgbClr val="08437A"/>
            </a:solidFill>
          </p:spPr>
          <p:txBody>
            <a:bodyPr wrap="square" lIns="0" tIns="0" rIns="0" bIns="0" rtlCol="0"/>
            <a:lstStyle/>
            <a:p>
              <a:endParaRPr/>
            </a:p>
          </p:txBody>
        </p:sp>
        <p:sp>
          <p:nvSpPr>
            <p:cNvPr id="1582" name="object 1582"/>
            <p:cNvSpPr/>
            <p:nvPr/>
          </p:nvSpPr>
          <p:spPr>
            <a:xfrm>
              <a:off x="6532880" y="558546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1583" name="object 1583"/>
            <p:cNvSpPr/>
            <p:nvPr/>
          </p:nvSpPr>
          <p:spPr>
            <a:xfrm>
              <a:off x="6536690" y="5583766"/>
              <a:ext cx="3810" cy="148590"/>
            </a:xfrm>
            <a:custGeom>
              <a:avLst/>
              <a:gdLst/>
              <a:ahLst/>
              <a:cxnLst/>
              <a:rect l="l" t="t" r="r" b="b"/>
              <a:pathLst>
                <a:path w="3809" h="148589">
                  <a:moveTo>
                    <a:pt x="3809" y="0"/>
                  </a:moveTo>
                  <a:lnTo>
                    <a:pt x="0" y="1269"/>
                  </a:lnTo>
                  <a:lnTo>
                    <a:pt x="0" y="147954"/>
                  </a:lnTo>
                  <a:lnTo>
                    <a:pt x="3809" y="148589"/>
                  </a:lnTo>
                  <a:lnTo>
                    <a:pt x="3809" y="0"/>
                  </a:lnTo>
                  <a:close/>
                </a:path>
              </a:pathLst>
            </a:custGeom>
            <a:solidFill>
              <a:srgbClr val="08467F"/>
            </a:solidFill>
          </p:spPr>
          <p:txBody>
            <a:bodyPr wrap="square" lIns="0" tIns="0" rIns="0" bIns="0" rtlCol="0"/>
            <a:lstStyle/>
            <a:p>
              <a:endParaRPr/>
            </a:p>
          </p:txBody>
        </p:sp>
        <p:sp>
          <p:nvSpPr>
            <p:cNvPr id="1584" name="object 1584"/>
            <p:cNvSpPr/>
            <p:nvPr/>
          </p:nvSpPr>
          <p:spPr>
            <a:xfrm>
              <a:off x="6540500" y="5582920"/>
              <a:ext cx="3810" cy="149860"/>
            </a:xfrm>
            <a:custGeom>
              <a:avLst/>
              <a:gdLst/>
              <a:ahLst/>
              <a:cxnLst/>
              <a:rect l="l" t="t" r="r" b="b"/>
              <a:pathLst>
                <a:path w="3809" h="149860">
                  <a:moveTo>
                    <a:pt x="0" y="149859"/>
                  </a:moveTo>
                  <a:lnTo>
                    <a:pt x="3809" y="149859"/>
                  </a:lnTo>
                  <a:lnTo>
                    <a:pt x="3809" y="0"/>
                  </a:lnTo>
                  <a:lnTo>
                    <a:pt x="0" y="0"/>
                  </a:lnTo>
                  <a:lnTo>
                    <a:pt x="0" y="149859"/>
                  </a:lnTo>
                  <a:close/>
                </a:path>
              </a:pathLst>
            </a:custGeom>
            <a:solidFill>
              <a:srgbClr val="084781"/>
            </a:solidFill>
          </p:spPr>
          <p:txBody>
            <a:bodyPr wrap="square" lIns="0" tIns="0" rIns="0" bIns="0" rtlCol="0"/>
            <a:lstStyle/>
            <a:p>
              <a:endParaRPr/>
            </a:p>
          </p:txBody>
        </p:sp>
        <p:sp>
          <p:nvSpPr>
            <p:cNvPr id="1585" name="object 1585"/>
            <p:cNvSpPr/>
            <p:nvPr/>
          </p:nvSpPr>
          <p:spPr>
            <a:xfrm>
              <a:off x="6544310" y="5582920"/>
              <a:ext cx="3810" cy="151130"/>
            </a:xfrm>
            <a:custGeom>
              <a:avLst/>
              <a:gdLst/>
              <a:ahLst/>
              <a:cxnLst/>
              <a:rect l="l" t="t" r="r" b="b"/>
              <a:pathLst>
                <a:path w="3809" h="151129">
                  <a:moveTo>
                    <a:pt x="3810" y="0"/>
                  </a:moveTo>
                  <a:lnTo>
                    <a:pt x="0" y="0"/>
                  </a:lnTo>
                  <a:lnTo>
                    <a:pt x="0" y="150071"/>
                  </a:lnTo>
                  <a:lnTo>
                    <a:pt x="3810" y="150706"/>
                  </a:lnTo>
                  <a:lnTo>
                    <a:pt x="3810" y="0"/>
                  </a:lnTo>
                  <a:close/>
                </a:path>
              </a:pathLst>
            </a:custGeom>
            <a:solidFill>
              <a:srgbClr val="094983"/>
            </a:solidFill>
          </p:spPr>
          <p:txBody>
            <a:bodyPr wrap="square" lIns="0" tIns="0" rIns="0" bIns="0" rtlCol="0"/>
            <a:lstStyle/>
            <a:p>
              <a:endParaRPr/>
            </a:p>
          </p:txBody>
        </p:sp>
        <p:sp>
          <p:nvSpPr>
            <p:cNvPr id="1586" name="object 1586"/>
            <p:cNvSpPr/>
            <p:nvPr/>
          </p:nvSpPr>
          <p:spPr>
            <a:xfrm>
              <a:off x="6546850" y="5582920"/>
              <a:ext cx="3810" cy="151130"/>
            </a:xfrm>
            <a:custGeom>
              <a:avLst/>
              <a:gdLst/>
              <a:ahLst/>
              <a:cxnLst/>
              <a:rect l="l" t="t" r="r" b="b"/>
              <a:pathLst>
                <a:path w="3809" h="151129">
                  <a:moveTo>
                    <a:pt x="3809" y="0"/>
                  </a:moveTo>
                  <a:lnTo>
                    <a:pt x="0" y="0"/>
                  </a:lnTo>
                  <a:lnTo>
                    <a:pt x="0" y="150494"/>
                  </a:lnTo>
                  <a:lnTo>
                    <a:pt x="3809" y="151129"/>
                  </a:lnTo>
                  <a:lnTo>
                    <a:pt x="3809" y="0"/>
                  </a:lnTo>
                  <a:close/>
                </a:path>
              </a:pathLst>
            </a:custGeom>
            <a:solidFill>
              <a:srgbClr val="094A86"/>
            </a:solidFill>
          </p:spPr>
          <p:txBody>
            <a:bodyPr wrap="square" lIns="0" tIns="0" rIns="0" bIns="0" rtlCol="0"/>
            <a:lstStyle/>
            <a:p>
              <a:endParaRPr/>
            </a:p>
          </p:txBody>
        </p:sp>
        <p:sp>
          <p:nvSpPr>
            <p:cNvPr id="1587" name="object 1587"/>
            <p:cNvSpPr/>
            <p:nvPr/>
          </p:nvSpPr>
          <p:spPr>
            <a:xfrm>
              <a:off x="6550660" y="5582375"/>
              <a:ext cx="3810" cy="151765"/>
            </a:xfrm>
            <a:custGeom>
              <a:avLst/>
              <a:gdLst/>
              <a:ahLst/>
              <a:cxnLst/>
              <a:rect l="l" t="t" r="r" b="b"/>
              <a:pathLst>
                <a:path w="3809" h="151764">
                  <a:moveTo>
                    <a:pt x="3810" y="0"/>
                  </a:moveTo>
                  <a:lnTo>
                    <a:pt x="0" y="544"/>
                  </a:lnTo>
                  <a:lnTo>
                    <a:pt x="0" y="151674"/>
                  </a:lnTo>
                  <a:lnTo>
                    <a:pt x="3810" y="151674"/>
                  </a:lnTo>
                  <a:lnTo>
                    <a:pt x="3810" y="0"/>
                  </a:lnTo>
                  <a:close/>
                </a:path>
              </a:pathLst>
            </a:custGeom>
            <a:solidFill>
              <a:srgbClr val="094B88"/>
            </a:solidFill>
          </p:spPr>
          <p:txBody>
            <a:bodyPr wrap="square" lIns="0" tIns="0" rIns="0" bIns="0" rtlCol="0"/>
            <a:lstStyle/>
            <a:p>
              <a:endParaRPr/>
            </a:p>
          </p:txBody>
        </p:sp>
        <p:sp>
          <p:nvSpPr>
            <p:cNvPr id="1588" name="object 1588"/>
            <p:cNvSpPr/>
            <p:nvPr/>
          </p:nvSpPr>
          <p:spPr>
            <a:xfrm>
              <a:off x="6554470" y="5581831"/>
              <a:ext cx="3810" cy="152400"/>
            </a:xfrm>
            <a:custGeom>
              <a:avLst/>
              <a:gdLst/>
              <a:ahLst/>
              <a:cxnLst/>
              <a:rect l="l" t="t" r="r" b="b"/>
              <a:pathLst>
                <a:path w="3809" h="152400">
                  <a:moveTo>
                    <a:pt x="3809" y="0"/>
                  </a:moveTo>
                  <a:lnTo>
                    <a:pt x="0" y="544"/>
                  </a:lnTo>
                  <a:lnTo>
                    <a:pt x="0" y="152218"/>
                  </a:lnTo>
                  <a:lnTo>
                    <a:pt x="3809" y="152218"/>
                  </a:lnTo>
                  <a:lnTo>
                    <a:pt x="3809" y="0"/>
                  </a:lnTo>
                  <a:close/>
                </a:path>
              </a:pathLst>
            </a:custGeom>
            <a:solidFill>
              <a:srgbClr val="094D8B"/>
            </a:solidFill>
          </p:spPr>
          <p:txBody>
            <a:bodyPr wrap="square" lIns="0" tIns="0" rIns="0" bIns="0" rtlCol="0"/>
            <a:lstStyle/>
            <a:p>
              <a:endParaRPr/>
            </a:p>
          </p:txBody>
        </p:sp>
        <p:sp>
          <p:nvSpPr>
            <p:cNvPr id="1589" name="object 1589"/>
            <p:cNvSpPr/>
            <p:nvPr/>
          </p:nvSpPr>
          <p:spPr>
            <a:xfrm>
              <a:off x="6558280" y="5581650"/>
              <a:ext cx="3810" cy="152400"/>
            </a:xfrm>
            <a:custGeom>
              <a:avLst/>
              <a:gdLst/>
              <a:ahLst/>
              <a:cxnLst/>
              <a:rect l="l" t="t" r="r" b="b"/>
              <a:pathLst>
                <a:path w="3809" h="152400">
                  <a:moveTo>
                    <a:pt x="1270" y="0"/>
                  </a:moveTo>
                  <a:lnTo>
                    <a:pt x="0" y="181"/>
                  </a:lnTo>
                  <a:lnTo>
                    <a:pt x="0" y="152400"/>
                  </a:lnTo>
                  <a:lnTo>
                    <a:pt x="3810" y="152400"/>
                  </a:lnTo>
                  <a:lnTo>
                    <a:pt x="3810" y="423"/>
                  </a:lnTo>
                  <a:lnTo>
                    <a:pt x="1270" y="0"/>
                  </a:lnTo>
                  <a:close/>
                </a:path>
              </a:pathLst>
            </a:custGeom>
            <a:solidFill>
              <a:srgbClr val="094E8D"/>
            </a:solidFill>
          </p:spPr>
          <p:txBody>
            <a:bodyPr wrap="square" lIns="0" tIns="0" rIns="0" bIns="0" rtlCol="0"/>
            <a:lstStyle/>
            <a:p>
              <a:endParaRPr/>
            </a:p>
          </p:txBody>
        </p:sp>
        <p:sp>
          <p:nvSpPr>
            <p:cNvPr id="1590" name="object 1590"/>
            <p:cNvSpPr/>
            <p:nvPr/>
          </p:nvSpPr>
          <p:spPr>
            <a:xfrm>
              <a:off x="6562090" y="5582073"/>
              <a:ext cx="3810" cy="152400"/>
            </a:xfrm>
            <a:custGeom>
              <a:avLst/>
              <a:gdLst/>
              <a:ahLst/>
              <a:cxnLst/>
              <a:rect l="l" t="t" r="r" b="b"/>
              <a:pathLst>
                <a:path w="3809" h="152400">
                  <a:moveTo>
                    <a:pt x="0" y="0"/>
                  </a:moveTo>
                  <a:lnTo>
                    <a:pt x="0" y="151976"/>
                  </a:lnTo>
                  <a:lnTo>
                    <a:pt x="3809" y="151976"/>
                  </a:lnTo>
                  <a:lnTo>
                    <a:pt x="3809" y="635"/>
                  </a:lnTo>
                  <a:lnTo>
                    <a:pt x="0" y="0"/>
                  </a:lnTo>
                  <a:close/>
                </a:path>
              </a:pathLst>
            </a:custGeom>
            <a:solidFill>
              <a:srgbClr val="0A5090"/>
            </a:solidFill>
          </p:spPr>
          <p:txBody>
            <a:bodyPr wrap="square" lIns="0" tIns="0" rIns="0" bIns="0" rtlCol="0"/>
            <a:lstStyle/>
            <a:p>
              <a:endParaRPr/>
            </a:p>
          </p:txBody>
        </p:sp>
        <p:sp>
          <p:nvSpPr>
            <p:cNvPr id="1591" name="object 1591"/>
            <p:cNvSpPr/>
            <p:nvPr/>
          </p:nvSpPr>
          <p:spPr>
            <a:xfrm>
              <a:off x="6565900" y="5582708"/>
              <a:ext cx="3810" cy="151765"/>
            </a:xfrm>
            <a:custGeom>
              <a:avLst/>
              <a:gdLst/>
              <a:ahLst/>
              <a:cxnLst/>
              <a:rect l="l" t="t" r="r" b="b"/>
              <a:pathLst>
                <a:path w="3809" h="151764">
                  <a:moveTo>
                    <a:pt x="0" y="0"/>
                  </a:moveTo>
                  <a:lnTo>
                    <a:pt x="0" y="151341"/>
                  </a:lnTo>
                  <a:lnTo>
                    <a:pt x="1270" y="151341"/>
                  </a:lnTo>
                  <a:lnTo>
                    <a:pt x="3809" y="150918"/>
                  </a:lnTo>
                  <a:lnTo>
                    <a:pt x="3809" y="211"/>
                  </a:lnTo>
                  <a:lnTo>
                    <a:pt x="1270" y="211"/>
                  </a:lnTo>
                  <a:lnTo>
                    <a:pt x="0" y="0"/>
                  </a:lnTo>
                  <a:close/>
                </a:path>
              </a:pathLst>
            </a:custGeom>
            <a:solidFill>
              <a:srgbClr val="0A5192"/>
            </a:solidFill>
          </p:spPr>
          <p:txBody>
            <a:bodyPr wrap="square" lIns="0" tIns="0" rIns="0" bIns="0" rtlCol="0"/>
            <a:lstStyle/>
            <a:p>
              <a:endParaRPr/>
            </a:p>
          </p:txBody>
        </p:sp>
        <p:sp>
          <p:nvSpPr>
            <p:cNvPr id="1592" name="object 1592"/>
            <p:cNvSpPr/>
            <p:nvPr/>
          </p:nvSpPr>
          <p:spPr>
            <a:xfrm>
              <a:off x="6568440" y="5582920"/>
              <a:ext cx="3810" cy="151130"/>
            </a:xfrm>
            <a:custGeom>
              <a:avLst/>
              <a:gdLst/>
              <a:ahLst/>
              <a:cxnLst/>
              <a:rect l="l" t="t" r="r" b="b"/>
              <a:pathLst>
                <a:path w="3809" h="151129">
                  <a:moveTo>
                    <a:pt x="3809" y="0"/>
                  </a:moveTo>
                  <a:lnTo>
                    <a:pt x="0" y="0"/>
                  </a:lnTo>
                  <a:lnTo>
                    <a:pt x="0" y="150918"/>
                  </a:lnTo>
                  <a:lnTo>
                    <a:pt x="3809" y="150283"/>
                  </a:lnTo>
                  <a:lnTo>
                    <a:pt x="3809" y="0"/>
                  </a:lnTo>
                  <a:close/>
                </a:path>
              </a:pathLst>
            </a:custGeom>
            <a:solidFill>
              <a:srgbClr val="0A5294"/>
            </a:solidFill>
          </p:spPr>
          <p:txBody>
            <a:bodyPr wrap="square" lIns="0" tIns="0" rIns="0" bIns="0" rtlCol="0"/>
            <a:lstStyle/>
            <a:p>
              <a:endParaRPr/>
            </a:p>
          </p:txBody>
        </p:sp>
        <p:sp>
          <p:nvSpPr>
            <p:cNvPr id="1593" name="object 1593"/>
            <p:cNvSpPr/>
            <p:nvPr/>
          </p:nvSpPr>
          <p:spPr>
            <a:xfrm>
              <a:off x="6572250" y="5582920"/>
              <a:ext cx="3810" cy="150495"/>
            </a:xfrm>
            <a:custGeom>
              <a:avLst/>
              <a:gdLst/>
              <a:ahLst/>
              <a:cxnLst/>
              <a:rect l="l" t="t" r="r" b="b"/>
              <a:pathLst>
                <a:path w="3809" h="150495">
                  <a:moveTo>
                    <a:pt x="2540" y="0"/>
                  </a:moveTo>
                  <a:lnTo>
                    <a:pt x="0" y="0"/>
                  </a:lnTo>
                  <a:lnTo>
                    <a:pt x="0" y="150283"/>
                  </a:lnTo>
                  <a:lnTo>
                    <a:pt x="3809" y="149648"/>
                  </a:lnTo>
                  <a:lnTo>
                    <a:pt x="3809" y="423"/>
                  </a:lnTo>
                  <a:lnTo>
                    <a:pt x="2540" y="0"/>
                  </a:lnTo>
                  <a:close/>
                </a:path>
              </a:pathLst>
            </a:custGeom>
            <a:solidFill>
              <a:srgbClr val="0A5497"/>
            </a:solidFill>
          </p:spPr>
          <p:txBody>
            <a:bodyPr wrap="square" lIns="0" tIns="0" rIns="0" bIns="0" rtlCol="0"/>
            <a:lstStyle/>
            <a:p>
              <a:endParaRPr/>
            </a:p>
          </p:txBody>
        </p:sp>
        <p:sp>
          <p:nvSpPr>
            <p:cNvPr id="1594" name="object 1594"/>
            <p:cNvSpPr/>
            <p:nvPr/>
          </p:nvSpPr>
          <p:spPr>
            <a:xfrm>
              <a:off x="6576060" y="5583343"/>
              <a:ext cx="3810" cy="149225"/>
            </a:xfrm>
            <a:custGeom>
              <a:avLst/>
              <a:gdLst/>
              <a:ahLst/>
              <a:cxnLst/>
              <a:rect l="l" t="t" r="r" b="b"/>
              <a:pathLst>
                <a:path w="3809" h="149225">
                  <a:moveTo>
                    <a:pt x="0" y="0"/>
                  </a:moveTo>
                  <a:lnTo>
                    <a:pt x="0" y="149225"/>
                  </a:lnTo>
                  <a:lnTo>
                    <a:pt x="3810" y="148589"/>
                  </a:lnTo>
                  <a:lnTo>
                    <a:pt x="3810" y="1270"/>
                  </a:lnTo>
                  <a:lnTo>
                    <a:pt x="0" y="0"/>
                  </a:lnTo>
                  <a:close/>
                </a:path>
              </a:pathLst>
            </a:custGeom>
            <a:solidFill>
              <a:srgbClr val="0A5599"/>
            </a:solidFill>
          </p:spPr>
          <p:txBody>
            <a:bodyPr wrap="square" lIns="0" tIns="0" rIns="0" bIns="0" rtlCol="0"/>
            <a:lstStyle/>
            <a:p>
              <a:endParaRPr/>
            </a:p>
          </p:txBody>
        </p:sp>
        <p:sp>
          <p:nvSpPr>
            <p:cNvPr id="1595" name="object 1595"/>
            <p:cNvSpPr/>
            <p:nvPr/>
          </p:nvSpPr>
          <p:spPr>
            <a:xfrm>
              <a:off x="6579870" y="5584190"/>
              <a:ext cx="3810" cy="147955"/>
            </a:xfrm>
            <a:custGeom>
              <a:avLst/>
              <a:gdLst/>
              <a:ahLst/>
              <a:cxnLst/>
              <a:rect l="l" t="t" r="r" b="b"/>
              <a:pathLst>
                <a:path w="3809" h="147954">
                  <a:moveTo>
                    <a:pt x="3810" y="1270"/>
                  </a:moveTo>
                  <a:lnTo>
                    <a:pt x="635" y="1270"/>
                  </a:lnTo>
                  <a:lnTo>
                    <a:pt x="635" y="0"/>
                  </a:lnTo>
                  <a:lnTo>
                    <a:pt x="0" y="0"/>
                  </a:lnTo>
                  <a:lnTo>
                    <a:pt x="0" y="1270"/>
                  </a:lnTo>
                  <a:lnTo>
                    <a:pt x="0" y="147332"/>
                  </a:lnTo>
                  <a:lnTo>
                    <a:pt x="3810" y="147332"/>
                  </a:lnTo>
                  <a:lnTo>
                    <a:pt x="3810" y="1270"/>
                  </a:lnTo>
                  <a:close/>
                </a:path>
              </a:pathLst>
            </a:custGeom>
            <a:solidFill>
              <a:srgbClr val="0A569C"/>
            </a:solidFill>
          </p:spPr>
          <p:txBody>
            <a:bodyPr wrap="square" lIns="0" tIns="0" rIns="0" bIns="0" rtlCol="0"/>
            <a:lstStyle/>
            <a:p>
              <a:endParaRPr/>
            </a:p>
          </p:txBody>
        </p:sp>
        <p:sp>
          <p:nvSpPr>
            <p:cNvPr id="1596" name="object 1596"/>
            <p:cNvSpPr/>
            <p:nvPr/>
          </p:nvSpPr>
          <p:spPr>
            <a:xfrm>
              <a:off x="6583680" y="5585968"/>
              <a:ext cx="3810" cy="144780"/>
            </a:xfrm>
            <a:custGeom>
              <a:avLst/>
              <a:gdLst/>
              <a:ahLst/>
              <a:cxnLst/>
              <a:rect l="l" t="t" r="r" b="b"/>
              <a:pathLst>
                <a:path w="3809" h="144779">
                  <a:moveTo>
                    <a:pt x="0" y="0"/>
                  </a:moveTo>
                  <a:lnTo>
                    <a:pt x="0" y="144779"/>
                  </a:lnTo>
                  <a:lnTo>
                    <a:pt x="3810" y="142493"/>
                  </a:lnTo>
                  <a:lnTo>
                    <a:pt x="3810" y="1524"/>
                  </a:lnTo>
                  <a:lnTo>
                    <a:pt x="0" y="0"/>
                  </a:lnTo>
                  <a:close/>
                </a:path>
              </a:pathLst>
            </a:custGeom>
            <a:solidFill>
              <a:srgbClr val="0B589E"/>
            </a:solidFill>
          </p:spPr>
          <p:txBody>
            <a:bodyPr wrap="square" lIns="0" tIns="0" rIns="0" bIns="0" rtlCol="0"/>
            <a:lstStyle/>
            <a:p>
              <a:endParaRPr/>
            </a:p>
          </p:txBody>
        </p:sp>
        <p:sp>
          <p:nvSpPr>
            <p:cNvPr id="1597" name="object 1597"/>
            <p:cNvSpPr/>
            <p:nvPr/>
          </p:nvSpPr>
          <p:spPr>
            <a:xfrm>
              <a:off x="6587490" y="5588000"/>
              <a:ext cx="3810" cy="140970"/>
            </a:xfrm>
            <a:custGeom>
              <a:avLst/>
              <a:gdLst/>
              <a:ahLst/>
              <a:cxnLst/>
              <a:rect l="l" t="t" r="r" b="b"/>
              <a:pathLst>
                <a:path w="3809" h="140970">
                  <a:moveTo>
                    <a:pt x="3810" y="0"/>
                  </a:moveTo>
                  <a:lnTo>
                    <a:pt x="0" y="0"/>
                  </a:lnTo>
                  <a:lnTo>
                    <a:pt x="0" y="139700"/>
                  </a:lnTo>
                  <a:lnTo>
                    <a:pt x="0" y="140970"/>
                  </a:lnTo>
                  <a:lnTo>
                    <a:pt x="203" y="140970"/>
                  </a:lnTo>
                  <a:lnTo>
                    <a:pt x="203" y="139700"/>
                  </a:lnTo>
                  <a:lnTo>
                    <a:pt x="3810" y="139700"/>
                  </a:lnTo>
                  <a:lnTo>
                    <a:pt x="3810" y="0"/>
                  </a:lnTo>
                  <a:close/>
                </a:path>
              </a:pathLst>
            </a:custGeom>
            <a:solidFill>
              <a:srgbClr val="0B59A0"/>
            </a:solidFill>
          </p:spPr>
          <p:txBody>
            <a:bodyPr wrap="square" lIns="0" tIns="0" rIns="0" bIns="0" rtlCol="0"/>
            <a:lstStyle/>
            <a:p>
              <a:endParaRPr/>
            </a:p>
          </p:txBody>
        </p:sp>
        <p:sp>
          <p:nvSpPr>
            <p:cNvPr id="1598" name="object 1598"/>
            <p:cNvSpPr/>
            <p:nvPr/>
          </p:nvSpPr>
          <p:spPr>
            <a:xfrm>
              <a:off x="6590030" y="5588508"/>
              <a:ext cx="5080" cy="139065"/>
            </a:xfrm>
            <a:custGeom>
              <a:avLst/>
              <a:gdLst/>
              <a:ahLst/>
              <a:cxnLst/>
              <a:rect l="l" t="t" r="r" b="b"/>
              <a:pathLst>
                <a:path w="5079" h="139064">
                  <a:moveTo>
                    <a:pt x="0" y="0"/>
                  </a:moveTo>
                  <a:lnTo>
                    <a:pt x="0" y="138683"/>
                  </a:lnTo>
                  <a:lnTo>
                    <a:pt x="5079" y="136651"/>
                  </a:lnTo>
                  <a:lnTo>
                    <a:pt x="5079" y="2031"/>
                  </a:lnTo>
                  <a:lnTo>
                    <a:pt x="0" y="0"/>
                  </a:lnTo>
                  <a:close/>
                </a:path>
              </a:pathLst>
            </a:custGeom>
            <a:solidFill>
              <a:srgbClr val="0B5AA3"/>
            </a:solidFill>
          </p:spPr>
          <p:txBody>
            <a:bodyPr wrap="square" lIns="0" tIns="0" rIns="0" bIns="0" rtlCol="0"/>
            <a:lstStyle/>
            <a:p>
              <a:endParaRPr/>
            </a:p>
          </p:txBody>
        </p:sp>
        <p:sp>
          <p:nvSpPr>
            <p:cNvPr id="1599" name="object 1599"/>
            <p:cNvSpPr/>
            <p:nvPr/>
          </p:nvSpPr>
          <p:spPr>
            <a:xfrm>
              <a:off x="6593840" y="5590540"/>
              <a:ext cx="3810" cy="134620"/>
            </a:xfrm>
            <a:custGeom>
              <a:avLst/>
              <a:gdLst/>
              <a:ahLst/>
              <a:cxnLst/>
              <a:rect l="l" t="t" r="r" b="b"/>
              <a:pathLst>
                <a:path w="3809" h="134620">
                  <a:moveTo>
                    <a:pt x="0" y="134620"/>
                  </a:moveTo>
                  <a:lnTo>
                    <a:pt x="3809" y="134620"/>
                  </a:lnTo>
                  <a:lnTo>
                    <a:pt x="3809" y="0"/>
                  </a:lnTo>
                  <a:lnTo>
                    <a:pt x="0" y="0"/>
                  </a:lnTo>
                  <a:lnTo>
                    <a:pt x="0" y="134620"/>
                  </a:lnTo>
                  <a:close/>
                </a:path>
              </a:pathLst>
            </a:custGeom>
            <a:solidFill>
              <a:srgbClr val="0B5CA5"/>
            </a:solidFill>
          </p:spPr>
          <p:txBody>
            <a:bodyPr wrap="square" lIns="0" tIns="0" rIns="0" bIns="0" rtlCol="0"/>
            <a:lstStyle/>
            <a:p>
              <a:endParaRPr/>
            </a:p>
          </p:txBody>
        </p:sp>
        <p:sp>
          <p:nvSpPr>
            <p:cNvPr id="1600" name="object 1600"/>
            <p:cNvSpPr/>
            <p:nvPr/>
          </p:nvSpPr>
          <p:spPr>
            <a:xfrm>
              <a:off x="6597650" y="5591628"/>
              <a:ext cx="3810" cy="132715"/>
            </a:xfrm>
            <a:custGeom>
              <a:avLst/>
              <a:gdLst/>
              <a:ahLst/>
              <a:cxnLst/>
              <a:rect l="l" t="t" r="r" b="b"/>
              <a:pathLst>
                <a:path w="3809" h="132714">
                  <a:moveTo>
                    <a:pt x="0" y="0"/>
                  </a:moveTo>
                  <a:lnTo>
                    <a:pt x="0" y="132442"/>
                  </a:lnTo>
                  <a:lnTo>
                    <a:pt x="3809" y="130809"/>
                  </a:lnTo>
                  <a:lnTo>
                    <a:pt x="3809" y="1632"/>
                  </a:lnTo>
                  <a:lnTo>
                    <a:pt x="0" y="0"/>
                  </a:lnTo>
                  <a:close/>
                </a:path>
              </a:pathLst>
            </a:custGeom>
            <a:solidFill>
              <a:srgbClr val="0B5DA8"/>
            </a:solidFill>
          </p:spPr>
          <p:txBody>
            <a:bodyPr wrap="square" lIns="0" tIns="0" rIns="0" bIns="0" rtlCol="0"/>
            <a:lstStyle/>
            <a:p>
              <a:endParaRPr/>
            </a:p>
          </p:txBody>
        </p:sp>
        <p:sp>
          <p:nvSpPr>
            <p:cNvPr id="1601" name="object 1601"/>
            <p:cNvSpPr/>
            <p:nvPr/>
          </p:nvSpPr>
          <p:spPr>
            <a:xfrm>
              <a:off x="6601447" y="5593080"/>
              <a:ext cx="4445" cy="129539"/>
            </a:xfrm>
            <a:custGeom>
              <a:avLst/>
              <a:gdLst/>
              <a:ahLst/>
              <a:cxnLst/>
              <a:rect l="l" t="t" r="r" b="b"/>
              <a:pathLst>
                <a:path w="4445" h="129539">
                  <a:moveTo>
                    <a:pt x="3822" y="1270"/>
                  </a:moveTo>
                  <a:lnTo>
                    <a:pt x="1066" y="1270"/>
                  </a:lnTo>
                  <a:lnTo>
                    <a:pt x="1066" y="0"/>
                  </a:lnTo>
                  <a:lnTo>
                    <a:pt x="0" y="0"/>
                  </a:lnTo>
                  <a:lnTo>
                    <a:pt x="0" y="1270"/>
                  </a:lnTo>
                  <a:lnTo>
                    <a:pt x="0" y="128270"/>
                  </a:lnTo>
                  <a:lnTo>
                    <a:pt x="0" y="129540"/>
                  </a:lnTo>
                  <a:lnTo>
                    <a:pt x="1066" y="129540"/>
                  </a:lnTo>
                  <a:lnTo>
                    <a:pt x="1066" y="128270"/>
                  </a:lnTo>
                  <a:lnTo>
                    <a:pt x="3822" y="128270"/>
                  </a:lnTo>
                  <a:lnTo>
                    <a:pt x="3822" y="1270"/>
                  </a:lnTo>
                  <a:close/>
                </a:path>
              </a:pathLst>
            </a:custGeom>
            <a:solidFill>
              <a:srgbClr val="0C5FAA"/>
            </a:solidFill>
          </p:spPr>
          <p:txBody>
            <a:bodyPr wrap="square" lIns="0" tIns="0" rIns="0" bIns="0" rtlCol="0"/>
            <a:lstStyle/>
            <a:p>
              <a:endParaRPr/>
            </a:p>
          </p:txBody>
        </p:sp>
        <p:sp>
          <p:nvSpPr>
            <p:cNvPr id="1602" name="object 1602"/>
            <p:cNvSpPr/>
            <p:nvPr/>
          </p:nvSpPr>
          <p:spPr>
            <a:xfrm>
              <a:off x="6605257" y="5595620"/>
              <a:ext cx="4445" cy="124460"/>
            </a:xfrm>
            <a:custGeom>
              <a:avLst/>
              <a:gdLst/>
              <a:ahLst/>
              <a:cxnLst/>
              <a:rect l="l" t="t" r="r" b="b"/>
              <a:pathLst>
                <a:path w="4445" h="124460">
                  <a:moveTo>
                    <a:pt x="3822" y="3810"/>
                  </a:moveTo>
                  <a:lnTo>
                    <a:pt x="1117" y="3810"/>
                  </a:lnTo>
                  <a:lnTo>
                    <a:pt x="1117" y="0"/>
                  </a:lnTo>
                  <a:lnTo>
                    <a:pt x="12" y="0"/>
                  </a:lnTo>
                  <a:lnTo>
                    <a:pt x="12" y="3810"/>
                  </a:lnTo>
                  <a:lnTo>
                    <a:pt x="0" y="124460"/>
                  </a:lnTo>
                  <a:lnTo>
                    <a:pt x="3822" y="124460"/>
                  </a:lnTo>
                  <a:lnTo>
                    <a:pt x="3822" y="3810"/>
                  </a:lnTo>
                  <a:close/>
                </a:path>
              </a:pathLst>
            </a:custGeom>
            <a:solidFill>
              <a:srgbClr val="0C60AC"/>
            </a:solidFill>
          </p:spPr>
          <p:txBody>
            <a:bodyPr wrap="square" lIns="0" tIns="0" rIns="0" bIns="0" rtlCol="0"/>
            <a:lstStyle/>
            <a:p>
              <a:endParaRPr/>
            </a:p>
          </p:txBody>
        </p:sp>
        <p:sp>
          <p:nvSpPr>
            <p:cNvPr id="1603" name="object 1603"/>
            <p:cNvSpPr/>
            <p:nvPr/>
          </p:nvSpPr>
          <p:spPr>
            <a:xfrm>
              <a:off x="6609080" y="5600700"/>
              <a:ext cx="3810" cy="115570"/>
            </a:xfrm>
            <a:custGeom>
              <a:avLst/>
              <a:gdLst/>
              <a:ahLst/>
              <a:cxnLst/>
              <a:rect l="l" t="t" r="r" b="b"/>
              <a:pathLst>
                <a:path w="3809" h="115570">
                  <a:moveTo>
                    <a:pt x="0" y="0"/>
                  </a:moveTo>
                  <a:lnTo>
                    <a:pt x="0" y="115570"/>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1604" name="object 1604"/>
            <p:cNvSpPr/>
            <p:nvPr/>
          </p:nvSpPr>
          <p:spPr>
            <a:xfrm>
              <a:off x="6611620" y="5603240"/>
              <a:ext cx="5080" cy="110489"/>
            </a:xfrm>
            <a:custGeom>
              <a:avLst/>
              <a:gdLst/>
              <a:ahLst/>
              <a:cxnLst/>
              <a:rect l="l" t="t" r="r" b="b"/>
              <a:pathLst>
                <a:path w="5079" h="110489">
                  <a:moveTo>
                    <a:pt x="0" y="0"/>
                  </a:moveTo>
                  <a:lnTo>
                    <a:pt x="0" y="110489"/>
                  </a:lnTo>
                  <a:lnTo>
                    <a:pt x="5079" y="105409"/>
                  </a:lnTo>
                  <a:lnTo>
                    <a:pt x="5079" y="5079"/>
                  </a:lnTo>
                  <a:lnTo>
                    <a:pt x="0" y="0"/>
                  </a:lnTo>
                  <a:close/>
                </a:path>
              </a:pathLst>
            </a:custGeom>
            <a:solidFill>
              <a:srgbClr val="0C63B1"/>
            </a:solidFill>
          </p:spPr>
          <p:txBody>
            <a:bodyPr wrap="square" lIns="0" tIns="0" rIns="0" bIns="0" rtlCol="0"/>
            <a:lstStyle/>
            <a:p>
              <a:endParaRPr/>
            </a:p>
          </p:txBody>
        </p:sp>
        <p:sp>
          <p:nvSpPr>
            <p:cNvPr id="1605" name="object 1605"/>
            <p:cNvSpPr/>
            <p:nvPr/>
          </p:nvSpPr>
          <p:spPr>
            <a:xfrm>
              <a:off x="6615430" y="5607050"/>
              <a:ext cx="3810" cy="102870"/>
            </a:xfrm>
            <a:custGeom>
              <a:avLst/>
              <a:gdLst/>
              <a:ahLst/>
              <a:cxnLst/>
              <a:rect l="l" t="t" r="r" b="b"/>
              <a:pathLst>
                <a:path w="3809" h="102870">
                  <a:moveTo>
                    <a:pt x="0" y="0"/>
                  </a:moveTo>
                  <a:lnTo>
                    <a:pt x="0" y="102870"/>
                  </a:lnTo>
                  <a:lnTo>
                    <a:pt x="2540" y="100330"/>
                  </a:lnTo>
                  <a:lnTo>
                    <a:pt x="3810" y="98742"/>
                  </a:lnTo>
                  <a:lnTo>
                    <a:pt x="3810" y="3492"/>
                  </a:lnTo>
                  <a:lnTo>
                    <a:pt x="2540" y="2540"/>
                  </a:lnTo>
                  <a:lnTo>
                    <a:pt x="0" y="0"/>
                  </a:lnTo>
                  <a:close/>
                </a:path>
              </a:pathLst>
            </a:custGeom>
            <a:solidFill>
              <a:srgbClr val="0C64B4"/>
            </a:solidFill>
          </p:spPr>
          <p:txBody>
            <a:bodyPr wrap="square" lIns="0" tIns="0" rIns="0" bIns="0" rtlCol="0"/>
            <a:lstStyle/>
            <a:p>
              <a:endParaRPr/>
            </a:p>
          </p:txBody>
        </p:sp>
        <p:sp>
          <p:nvSpPr>
            <p:cNvPr id="1606" name="object 1606"/>
            <p:cNvSpPr/>
            <p:nvPr/>
          </p:nvSpPr>
          <p:spPr>
            <a:xfrm>
              <a:off x="6619240" y="5610542"/>
              <a:ext cx="3810" cy="95250"/>
            </a:xfrm>
            <a:custGeom>
              <a:avLst/>
              <a:gdLst/>
              <a:ahLst/>
              <a:cxnLst/>
              <a:rect l="l" t="t" r="r" b="b"/>
              <a:pathLst>
                <a:path w="3809" h="95250">
                  <a:moveTo>
                    <a:pt x="0" y="0"/>
                  </a:moveTo>
                  <a:lnTo>
                    <a:pt x="0" y="95249"/>
                  </a:lnTo>
                  <a:lnTo>
                    <a:pt x="3809" y="90487"/>
                  </a:lnTo>
                  <a:lnTo>
                    <a:pt x="3809" y="2857"/>
                  </a:lnTo>
                  <a:lnTo>
                    <a:pt x="0" y="0"/>
                  </a:lnTo>
                  <a:close/>
                </a:path>
              </a:pathLst>
            </a:custGeom>
            <a:solidFill>
              <a:srgbClr val="0C66B6"/>
            </a:solidFill>
          </p:spPr>
          <p:txBody>
            <a:bodyPr wrap="square" lIns="0" tIns="0" rIns="0" bIns="0" rtlCol="0"/>
            <a:lstStyle/>
            <a:p>
              <a:endParaRPr/>
            </a:p>
          </p:txBody>
        </p:sp>
        <p:sp>
          <p:nvSpPr>
            <p:cNvPr id="1607" name="object 1607"/>
            <p:cNvSpPr/>
            <p:nvPr/>
          </p:nvSpPr>
          <p:spPr>
            <a:xfrm>
              <a:off x="6623050" y="5613400"/>
              <a:ext cx="3810" cy="87630"/>
            </a:xfrm>
            <a:custGeom>
              <a:avLst/>
              <a:gdLst/>
              <a:ahLst/>
              <a:cxnLst/>
              <a:rect l="l" t="t" r="r" b="b"/>
              <a:pathLst>
                <a:path w="3809" h="87629">
                  <a:moveTo>
                    <a:pt x="0" y="0"/>
                  </a:moveTo>
                  <a:lnTo>
                    <a:pt x="0" y="87630"/>
                  </a:lnTo>
                  <a:lnTo>
                    <a:pt x="3809" y="81280"/>
                  </a:lnTo>
                  <a:lnTo>
                    <a:pt x="3809" y="7619"/>
                  </a:lnTo>
                  <a:lnTo>
                    <a:pt x="0" y="0"/>
                  </a:lnTo>
                  <a:close/>
                </a:path>
              </a:pathLst>
            </a:custGeom>
            <a:solidFill>
              <a:srgbClr val="0D67B8"/>
            </a:solidFill>
          </p:spPr>
          <p:txBody>
            <a:bodyPr wrap="square" lIns="0" tIns="0" rIns="0" bIns="0" rtlCol="0"/>
            <a:lstStyle/>
            <a:p>
              <a:endParaRPr/>
            </a:p>
          </p:txBody>
        </p:sp>
        <p:sp>
          <p:nvSpPr>
            <p:cNvPr id="1608" name="object 1608"/>
            <p:cNvSpPr/>
            <p:nvPr/>
          </p:nvSpPr>
          <p:spPr>
            <a:xfrm>
              <a:off x="6626860" y="5621020"/>
              <a:ext cx="3810" cy="73660"/>
            </a:xfrm>
            <a:custGeom>
              <a:avLst/>
              <a:gdLst/>
              <a:ahLst/>
              <a:cxnLst/>
              <a:rect l="l" t="t" r="r" b="b"/>
              <a:pathLst>
                <a:path w="3809" h="73660">
                  <a:moveTo>
                    <a:pt x="0" y="0"/>
                  </a:moveTo>
                  <a:lnTo>
                    <a:pt x="0" y="73660"/>
                  </a:lnTo>
                  <a:lnTo>
                    <a:pt x="2540" y="67310"/>
                  </a:lnTo>
                  <a:lnTo>
                    <a:pt x="3810" y="63500"/>
                  </a:lnTo>
                  <a:lnTo>
                    <a:pt x="3810" y="9525"/>
                  </a:lnTo>
                  <a:lnTo>
                    <a:pt x="2540" y="5080"/>
                  </a:lnTo>
                  <a:lnTo>
                    <a:pt x="0" y="0"/>
                  </a:lnTo>
                  <a:close/>
                </a:path>
              </a:pathLst>
            </a:custGeom>
            <a:solidFill>
              <a:srgbClr val="0D68BB"/>
            </a:solidFill>
          </p:spPr>
          <p:txBody>
            <a:bodyPr wrap="square" lIns="0" tIns="0" rIns="0" bIns="0" rtlCol="0"/>
            <a:lstStyle/>
            <a:p>
              <a:endParaRPr/>
            </a:p>
          </p:txBody>
        </p:sp>
        <p:sp>
          <p:nvSpPr>
            <p:cNvPr id="1609" name="object 1609"/>
            <p:cNvSpPr/>
            <p:nvPr/>
          </p:nvSpPr>
          <p:spPr>
            <a:xfrm>
              <a:off x="6630670" y="5630545"/>
              <a:ext cx="3810" cy="53975"/>
            </a:xfrm>
            <a:custGeom>
              <a:avLst/>
              <a:gdLst/>
              <a:ahLst/>
              <a:cxnLst/>
              <a:rect l="l" t="t" r="r" b="b"/>
              <a:pathLst>
                <a:path w="3809" h="53975">
                  <a:moveTo>
                    <a:pt x="0" y="0"/>
                  </a:moveTo>
                  <a:lnTo>
                    <a:pt x="0" y="53974"/>
                  </a:lnTo>
                  <a:lnTo>
                    <a:pt x="1270" y="50164"/>
                  </a:lnTo>
                  <a:lnTo>
                    <a:pt x="2539" y="43814"/>
                  </a:lnTo>
                  <a:lnTo>
                    <a:pt x="3809" y="33654"/>
                  </a:lnTo>
                  <a:lnTo>
                    <a:pt x="3809" y="19684"/>
                  </a:lnTo>
                  <a:lnTo>
                    <a:pt x="1270" y="4444"/>
                  </a:lnTo>
                  <a:lnTo>
                    <a:pt x="0" y="0"/>
                  </a:lnTo>
                  <a:close/>
                </a:path>
              </a:pathLst>
            </a:custGeom>
            <a:solidFill>
              <a:srgbClr val="0D69BD"/>
            </a:solidFill>
          </p:spPr>
          <p:txBody>
            <a:bodyPr wrap="square" lIns="0" tIns="0" rIns="0" bIns="0" rtlCol="0"/>
            <a:lstStyle/>
            <a:p>
              <a:endParaRPr/>
            </a:p>
          </p:txBody>
        </p:sp>
        <p:sp>
          <p:nvSpPr>
            <p:cNvPr id="1610" name="object 1610"/>
            <p:cNvSpPr/>
            <p:nvPr/>
          </p:nvSpPr>
          <p:spPr>
            <a:xfrm>
              <a:off x="6633210" y="5642610"/>
              <a:ext cx="2540" cy="31750"/>
            </a:xfrm>
            <a:custGeom>
              <a:avLst/>
              <a:gdLst/>
              <a:ahLst/>
              <a:cxnLst/>
              <a:rect l="l" t="t" r="r" b="b"/>
              <a:pathLst>
                <a:path w="2540" h="31750">
                  <a:moveTo>
                    <a:pt x="0" y="0"/>
                  </a:moveTo>
                  <a:lnTo>
                    <a:pt x="0" y="31750"/>
                  </a:lnTo>
                  <a:lnTo>
                    <a:pt x="1270" y="21590"/>
                  </a:lnTo>
                  <a:lnTo>
                    <a:pt x="2540" y="15240"/>
                  </a:lnTo>
                  <a:lnTo>
                    <a:pt x="0" y="0"/>
                  </a:lnTo>
                  <a:close/>
                </a:path>
              </a:pathLst>
            </a:custGeom>
            <a:solidFill>
              <a:srgbClr val="0D6BC0"/>
            </a:solidFill>
          </p:spPr>
          <p:txBody>
            <a:bodyPr wrap="square" lIns="0" tIns="0" rIns="0" bIns="0" rtlCol="0"/>
            <a:lstStyle/>
            <a:p>
              <a:endParaRPr/>
            </a:p>
          </p:txBody>
        </p:sp>
        <p:sp>
          <p:nvSpPr>
            <p:cNvPr id="1611" name="object 1611"/>
            <p:cNvSpPr/>
            <p:nvPr/>
          </p:nvSpPr>
          <p:spPr>
            <a:xfrm>
              <a:off x="6483350" y="558165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612" name="object 1612"/>
            <p:cNvSpPr/>
            <p:nvPr/>
          </p:nvSpPr>
          <p:spPr>
            <a:xfrm>
              <a:off x="6775450" y="5619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613" name="object 1613"/>
            <p:cNvSpPr/>
            <p:nvPr/>
          </p:nvSpPr>
          <p:spPr>
            <a:xfrm>
              <a:off x="6775450" y="5619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14" name="object 1614"/>
          <p:cNvGrpSpPr/>
          <p:nvPr/>
        </p:nvGrpSpPr>
        <p:grpSpPr>
          <a:xfrm>
            <a:off x="8751978" y="5291228"/>
            <a:ext cx="85725" cy="85725"/>
            <a:chOff x="7227977" y="5291227"/>
            <a:chExt cx="85725" cy="85725"/>
          </a:xfrm>
        </p:grpSpPr>
        <p:sp>
          <p:nvSpPr>
            <p:cNvPr id="1615" name="object 1615"/>
            <p:cNvSpPr/>
            <p:nvPr/>
          </p:nvSpPr>
          <p:spPr>
            <a:xfrm>
              <a:off x="7232649" y="529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16" name="object 1616"/>
            <p:cNvSpPr/>
            <p:nvPr/>
          </p:nvSpPr>
          <p:spPr>
            <a:xfrm>
              <a:off x="7232649" y="5295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17" name="object 1617"/>
          <p:cNvGrpSpPr/>
          <p:nvPr/>
        </p:nvGrpSpPr>
        <p:grpSpPr>
          <a:xfrm>
            <a:off x="8523378" y="5138828"/>
            <a:ext cx="85725" cy="85725"/>
            <a:chOff x="6999377" y="5138827"/>
            <a:chExt cx="85725" cy="85725"/>
          </a:xfrm>
        </p:grpSpPr>
        <p:sp>
          <p:nvSpPr>
            <p:cNvPr id="1618" name="object 1618"/>
            <p:cNvSpPr/>
            <p:nvPr/>
          </p:nvSpPr>
          <p:spPr>
            <a:xfrm>
              <a:off x="7004049" y="514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19" name="object 1619"/>
            <p:cNvSpPr/>
            <p:nvPr/>
          </p:nvSpPr>
          <p:spPr>
            <a:xfrm>
              <a:off x="7004049" y="514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20" name="object 1620"/>
          <p:cNvGrpSpPr/>
          <p:nvPr/>
        </p:nvGrpSpPr>
        <p:grpSpPr>
          <a:xfrm>
            <a:off x="8447178" y="4986428"/>
            <a:ext cx="85725" cy="85725"/>
            <a:chOff x="6923177" y="4986427"/>
            <a:chExt cx="85725" cy="85725"/>
          </a:xfrm>
        </p:grpSpPr>
        <p:sp>
          <p:nvSpPr>
            <p:cNvPr id="1621" name="object 1621"/>
            <p:cNvSpPr/>
            <p:nvPr/>
          </p:nvSpPr>
          <p:spPr>
            <a:xfrm>
              <a:off x="6927849" y="4991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22" name="object 1622"/>
            <p:cNvSpPr/>
            <p:nvPr/>
          </p:nvSpPr>
          <p:spPr>
            <a:xfrm>
              <a:off x="6927849" y="4991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23" name="object 1623"/>
          <p:cNvGrpSpPr/>
          <p:nvPr/>
        </p:nvGrpSpPr>
        <p:grpSpPr>
          <a:xfrm>
            <a:off x="8377328" y="5284878"/>
            <a:ext cx="85725" cy="85725"/>
            <a:chOff x="6853327" y="5284877"/>
            <a:chExt cx="85725" cy="85725"/>
          </a:xfrm>
        </p:grpSpPr>
        <p:sp>
          <p:nvSpPr>
            <p:cNvPr id="1624" name="object 1624"/>
            <p:cNvSpPr/>
            <p:nvPr/>
          </p:nvSpPr>
          <p:spPr>
            <a:xfrm>
              <a:off x="6857999" y="5289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25" name="object 1625"/>
            <p:cNvSpPr/>
            <p:nvPr/>
          </p:nvSpPr>
          <p:spPr>
            <a:xfrm>
              <a:off x="6857999" y="5289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26" name="object 1626"/>
          <p:cNvGrpSpPr/>
          <p:nvPr/>
        </p:nvGrpSpPr>
        <p:grpSpPr>
          <a:xfrm>
            <a:off x="8370978" y="5437278"/>
            <a:ext cx="238125" cy="269875"/>
            <a:chOff x="6846977" y="5437277"/>
            <a:chExt cx="238125" cy="269875"/>
          </a:xfrm>
        </p:grpSpPr>
        <p:sp>
          <p:nvSpPr>
            <p:cNvPr id="1627" name="object 1627"/>
            <p:cNvSpPr/>
            <p:nvPr/>
          </p:nvSpPr>
          <p:spPr>
            <a:xfrm>
              <a:off x="6921499" y="54419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28" name="object 1628"/>
            <p:cNvSpPr/>
            <p:nvPr/>
          </p:nvSpPr>
          <p:spPr>
            <a:xfrm>
              <a:off x="6921499" y="54419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629" name="object 1629"/>
            <p:cNvSpPr/>
            <p:nvPr/>
          </p:nvSpPr>
          <p:spPr>
            <a:xfrm>
              <a:off x="7004049" y="55308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30" name="object 1630"/>
            <p:cNvSpPr/>
            <p:nvPr/>
          </p:nvSpPr>
          <p:spPr>
            <a:xfrm>
              <a:off x="7004049" y="55308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631" name="object 1631"/>
            <p:cNvSpPr/>
            <p:nvPr/>
          </p:nvSpPr>
          <p:spPr>
            <a:xfrm>
              <a:off x="6851649" y="5626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32" name="object 1632"/>
            <p:cNvSpPr/>
            <p:nvPr/>
          </p:nvSpPr>
          <p:spPr>
            <a:xfrm>
              <a:off x="6851649" y="5626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33" name="object 1633"/>
          <p:cNvGrpSpPr/>
          <p:nvPr/>
        </p:nvGrpSpPr>
        <p:grpSpPr>
          <a:xfrm>
            <a:off x="8529728" y="5761128"/>
            <a:ext cx="85725" cy="85725"/>
            <a:chOff x="7005727" y="5761127"/>
            <a:chExt cx="85725" cy="85725"/>
          </a:xfrm>
        </p:grpSpPr>
        <p:sp>
          <p:nvSpPr>
            <p:cNvPr id="1634" name="object 1634"/>
            <p:cNvSpPr/>
            <p:nvPr/>
          </p:nvSpPr>
          <p:spPr>
            <a:xfrm>
              <a:off x="7010399" y="5765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1635" name="object 1635"/>
            <p:cNvSpPr/>
            <p:nvPr/>
          </p:nvSpPr>
          <p:spPr>
            <a:xfrm>
              <a:off x="7010399" y="5765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36" name="object 1636"/>
          <p:cNvGrpSpPr/>
          <p:nvPr/>
        </p:nvGrpSpPr>
        <p:grpSpPr>
          <a:xfrm>
            <a:off x="8529728" y="4973728"/>
            <a:ext cx="85725" cy="85725"/>
            <a:chOff x="7005727" y="4973727"/>
            <a:chExt cx="85725" cy="85725"/>
          </a:xfrm>
        </p:grpSpPr>
        <p:sp>
          <p:nvSpPr>
            <p:cNvPr id="1637" name="object 1637"/>
            <p:cNvSpPr/>
            <p:nvPr/>
          </p:nvSpPr>
          <p:spPr>
            <a:xfrm>
              <a:off x="7010399" y="49784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638" name="object 1638"/>
            <p:cNvSpPr/>
            <p:nvPr/>
          </p:nvSpPr>
          <p:spPr>
            <a:xfrm>
              <a:off x="7010399" y="49784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39" name="object 1639"/>
          <p:cNvGrpSpPr/>
          <p:nvPr/>
        </p:nvGrpSpPr>
        <p:grpSpPr>
          <a:xfrm>
            <a:off x="8605928" y="5138828"/>
            <a:ext cx="85725" cy="85725"/>
            <a:chOff x="7081927" y="5138827"/>
            <a:chExt cx="85725" cy="85725"/>
          </a:xfrm>
        </p:grpSpPr>
        <p:sp>
          <p:nvSpPr>
            <p:cNvPr id="1640" name="object 1640"/>
            <p:cNvSpPr/>
            <p:nvPr/>
          </p:nvSpPr>
          <p:spPr>
            <a:xfrm>
              <a:off x="7086599" y="514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641" name="object 1641"/>
            <p:cNvSpPr/>
            <p:nvPr/>
          </p:nvSpPr>
          <p:spPr>
            <a:xfrm>
              <a:off x="7086599" y="5143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42" name="object 1642"/>
          <p:cNvGrpSpPr/>
          <p:nvPr/>
        </p:nvGrpSpPr>
        <p:grpSpPr>
          <a:xfrm>
            <a:off x="8834528" y="5297578"/>
            <a:ext cx="85725" cy="85725"/>
            <a:chOff x="7310527" y="5297577"/>
            <a:chExt cx="85725" cy="85725"/>
          </a:xfrm>
        </p:grpSpPr>
        <p:sp>
          <p:nvSpPr>
            <p:cNvPr id="1643" name="object 1643"/>
            <p:cNvSpPr/>
            <p:nvPr/>
          </p:nvSpPr>
          <p:spPr>
            <a:xfrm>
              <a:off x="7315199" y="53022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644" name="object 1644"/>
            <p:cNvSpPr/>
            <p:nvPr/>
          </p:nvSpPr>
          <p:spPr>
            <a:xfrm>
              <a:off x="7315199" y="53022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45" name="object 1645"/>
          <p:cNvGrpSpPr/>
          <p:nvPr/>
        </p:nvGrpSpPr>
        <p:grpSpPr>
          <a:xfrm>
            <a:off x="8453528" y="5284878"/>
            <a:ext cx="85725" cy="85725"/>
            <a:chOff x="6929527" y="5284877"/>
            <a:chExt cx="85725" cy="85725"/>
          </a:xfrm>
        </p:grpSpPr>
        <p:sp>
          <p:nvSpPr>
            <p:cNvPr id="1646" name="object 1646"/>
            <p:cNvSpPr/>
            <p:nvPr/>
          </p:nvSpPr>
          <p:spPr>
            <a:xfrm>
              <a:off x="6934199" y="5289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647" name="object 1647"/>
            <p:cNvSpPr/>
            <p:nvPr/>
          </p:nvSpPr>
          <p:spPr>
            <a:xfrm>
              <a:off x="6934199" y="5289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48" name="object 1648"/>
          <p:cNvGrpSpPr/>
          <p:nvPr/>
        </p:nvGrpSpPr>
        <p:grpSpPr>
          <a:xfrm>
            <a:off x="8453528" y="5424578"/>
            <a:ext cx="238125" cy="295275"/>
            <a:chOff x="6929527" y="5424577"/>
            <a:chExt cx="238125" cy="295275"/>
          </a:xfrm>
        </p:grpSpPr>
        <p:sp>
          <p:nvSpPr>
            <p:cNvPr id="1649" name="object 1649"/>
            <p:cNvSpPr/>
            <p:nvPr/>
          </p:nvSpPr>
          <p:spPr>
            <a:xfrm>
              <a:off x="6997699" y="54292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1650" name="object 1650"/>
            <p:cNvSpPr/>
            <p:nvPr/>
          </p:nvSpPr>
          <p:spPr>
            <a:xfrm>
              <a:off x="6997699" y="54292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651" name="object 1651"/>
            <p:cNvSpPr/>
            <p:nvPr/>
          </p:nvSpPr>
          <p:spPr>
            <a:xfrm>
              <a:off x="7086599" y="5543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652" name="object 1652"/>
            <p:cNvSpPr/>
            <p:nvPr/>
          </p:nvSpPr>
          <p:spPr>
            <a:xfrm>
              <a:off x="7086599" y="5543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1653" name="object 1653"/>
            <p:cNvSpPr/>
            <p:nvPr/>
          </p:nvSpPr>
          <p:spPr>
            <a:xfrm>
              <a:off x="6934199" y="5638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654" name="object 1654"/>
            <p:cNvSpPr/>
            <p:nvPr/>
          </p:nvSpPr>
          <p:spPr>
            <a:xfrm>
              <a:off x="6934199" y="5638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655" name="object 1655"/>
          <p:cNvGrpSpPr/>
          <p:nvPr/>
        </p:nvGrpSpPr>
        <p:grpSpPr>
          <a:xfrm>
            <a:off x="8605928" y="5786528"/>
            <a:ext cx="85725" cy="85725"/>
            <a:chOff x="7081927" y="5786527"/>
            <a:chExt cx="85725" cy="85725"/>
          </a:xfrm>
        </p:grpSpPr>
        <p:sp>
          <p:nvSpPr>
            <p:cNvPr id="1656" name="object 1656"/>
            <p:cNvSpPr/>
            <p:nvPr/>
          </p:nvSpPr>
          <p:spPr>
            <a:xfrm>
              <a:off x="7086599" y="57912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657" name="object 1657"/>
            <p:cNvSpPr/>
            <p:nvPr/>
          </p:nvSpPr>
          <p:spPr>
            <a:xfrm>
              <a:off x="7086599" y="57912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1658" name="object 1658"/>
          <p:cNvSpPr/>
          <p:nvPr/>
        </p:nvSpPr>
        <p:spPr>
          <a:xfrm>
            <a:off x="8001000" y="48768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1659" name="object 1659"/>
          <p:cNvGrpSpPr/>
          <p:nvPr/>
        </p:nvGrpSpPr>
        <p:grpSpPr>
          <a:xfrm>
            <a:off x="6091328" y="1366928"/>
            <a:ext cx="377825" cy="161925"/>
            <a:chOff x="4567327" y="1366927"/>
            <a:chExt cx="377825" cy="161925"/>
          </a:xfrm>
        </p:grpSpPr>
        <p:sp>
          <p:nvSpPr>
            <p:cNvPr id="1660" name="object 1660"/>
            <p:cNvSpPr/>
            <p:nvPr/>
          </p:nvSpPr>
          <p:spPr>
            <a:xfrm>
              <a:off x="4572000" y="1424940"/>
              <a:ext cx="2540" cy="45720"/>
            </a:xfrm>
            <a:custGeom>
              <a:avLst/>
              <a:gdLst/>
              <a:ahLst/>
              <a:cxnLst/>
              <a:rect l="l" t="t" r="r" b="b"/>
              <a:pathLst>
                <a:path w="2539" h="45719">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1661" name="object 1661"/>
            <p:cNvSpPr/>
            <p:nvPr/>
          </p:nvSpPr>
          <p:spPr>
            <a:xfrm>
              <a:off x="4574540" y="1413510"/>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1662" name="object 1662"/>
            <p:cNvSpPr/>
            <p:nvPr/>
          </p:nvSpPr>
          <p:spPr>
            <a:xfrm>
              <a:off x="4578350" y="1407160"/>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1663" name="object 1663"/>
            <p:cNvSpPr/>
            <p:nvPr/>
          </p:nvSpPr>
          <p:spPr>
            <a:xfrm>
              <a:off x="4582160" y="1402080"/>
              <a:ext cx="3810" cy="91440"/>
            </a:xfrm>
            <a:custGeom>
              <a:avLst/>
              <a:gdLst/>
              <a:ahLst/>
              <a:cxnLst/>
              <a:rect l="l" t="t" r="r" b="b"/>
              <a:pathLst>
                <a:path w="3810" h="91440">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1664" name="object 1664"/>
            <p:cNvSpPr/>
            <p:nvPr/>
          </p:nvSpPr>
          <p:spPr>
            <a:xfrm>
              <a:off x="4584700" y="1396365"/>
              <a:ext cx="5080" cy="102235"/>
            </a:xfrm>
            <a:custGeom>
              <a:avLst/>
              <a:gdLst/>
              <a:ahLst/>
              <a:cxnLst/>
              <a:rect l="l" t="t" r="r" b="b"/>
              <a:pathLst>
                <a:path w="5079" h="102234">
                  <a:moveTo>
                    <a:pt x="5079" y="0"/>
                  </a:moveTo>
                  <a:lnTo>
                    <a:pt x="3810" y="634"/>
                  </a:lnTo>
                  <a:lnTo>
                    <a:pt x="0" y="8254"/>
                  </a:lnTo>
                  <a:lnTo>
                    <a:pt x="0" y="94614"/>
                  </a:lnTo>
                  <a:lnTo>
                    <a:pt x="3810" y="100964"/>
                  </a:lnTo>
                  <a:lnTo>
                    <a:pt x="5079" y="102234"/>
                  </a:lnTo>
                  <a:lnTo>
                    <a:pt x="5079" y="0"/>
                  </a:lnTo>
                  <a:close/>
                </a:path>
              </a:pathLst>
            </a:custGeom>
            <a:solidFill>
              <a:srgbClr val="063764"/>
            </a:solidFill>
          </p:spPr>
          <p:txBody>
            <a:bodyPr wrap="square" lIns="0" tIns="0" rIns="0" bIns="0" rtlCol="0"/>
            <a:lstStyle/>
            <a:p>
              <a:endParaRPr/>
            </a:p>
          </p:txBody>
        </p:sp>
        <p:sp>
          <p:nvSpPr>
            <p:cNvPr id="1665" name="object 1665"/>
            <p:cNvSpPr/>
            <p:nvPr/>
          </p:nvSpPr>
          <p:spPr>
            <a:xfrm>
              <a:off x="4588510" y="1394460"/>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1666" name="object 1666"/>
            <p:cNvSpPr/>
            <p:nvPr/>
          </p:nvSpPr>
          <p:spPr>
            <a:xfrm>
              <a:off x="4592320" y="1390649"/>
              <a:ext cx="5080" cy="115570"/>
            </a:xfrm>
            <a:custGeom>
              <a:avLst/>
              <a:gdLst/>
              <a:ahLst/>
              <a:cxnLst/>
              <a:rect l="l" t="t" r="r" b="b"/>
              <a:pathLst>
                <a:path w="5079" h="115569">
                  <a:moveTo>
                    <a:pt x="5080" y="0"/>
                  </a:moveTo>
                  <a:lnTo>
                    <a:pt x="3175" y="0"/>
                  </a:lnTo>
                  <a:lnTo>
                    <a:pt x="3175" y="3810"/>
                  </a:lnTo>
                  <a:lnTo>
                    <a:pt x="0" y="3810"/>
                  </a:lnTo>
                  <a:lnTo>
                    <a:pt x="0" y="115570"/>
                  </a:lnTo>
                  <a:lnTo>
                    <a:pt x="5080" y="115570"/>
                  </a:lnTo>
                  <a:lnTo>
                    <a:pt x="5080" y="3810"/>
                  </a:lnTo>
                  <a:lnTo>
                    <a:pt x="5080" y="0"/>
                  </a:lnTo>
                  <a:close/>
                </a:path>
              </a:pathLst>
            </a:custGeom>
            <a:solidFill>
              <a:srgbClr val="073A69"/>
            </a:solidFill>
          </p:spPr>
          <p:txBody>
            <a:bodyPr wrap="square" lIns="0" tIns="0" rIns="0" bIns="0" rtlCol="0"/>
            <a:lstStyle/>
            <a:p>
              <a:endParaRPr/>
            </a:p>
          </p:txBody>
        </p:sp>
        <p:sp>
          <p:nvSpPr>
            <p:cNvPr id="1667" name="object 1667"/>
            <p:cNvSpPr/>
            <p:nvPr/>
          </p:nvSpPr>
          <p:spPr>
            <a:xfrm>
              <a:off x="4596130" y="13881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1668" name="object 1668"/>
            <p:cNvSpPr/>
            <p:nvPr/>
          </p:nvSpPr>
          <p:spPr>
            <a:xfrm>
              <a:off x="4599940" y="13843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1669" name="object 1669"/>
            <p:cNvSpPr/>
            <p:nvPr/>
          </p:nvSpPr>
          <p:spPr>
            <a:xfrm>
              <a:off x="4603750" y="1382014"/>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1670" name="object 1670"/>
            <p:cNvSpPr/>
            <p:nvPr/>
          </p:nvSpPr>
          <p:spPr>
            <a:xfrm>
              <a:off x="4607560" y="13805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1671" name="object 1671"/>
            <p:cNvSpPr/>
            <p:nvPr/>
          </p:nvSpPr>
          <p:spPr>
            <a:xfrm>
              <a:off x="4611370" y="1378796"/>
              <a:ext cx="3810" cy="139065"/>
            </a:xfrm>
            <a:custGeom>
              <a:avLst/>
              <a:gdLst/>
              <a:ahLst/>
              <a:cxnLst/>
              <a:rect l="l" t="t" r="r" b="b"/>
              <a:pathLst>
                <a:path w="3810" h="139065">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672" name="object 1672"/>
            <p:cNvSpPr/>
            <p:nvPr/>
          </p:nvSpPr>
          <p:spPr>
            <a:xfrm>
              <a:off x="4615180" y="13779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1673" name="object 1673"/>
            <p:cNvSpPr/>
            <p:nvPr/>
          </p:nvSpPr>
          <p:spPr>
            <a:xfrm>
              <a:off x="4618990" y="1375918"/>
              <a:ext cx="3810" cy="145415"/>
            </a:xfrm>
            <a:custGeom>
              <a:avLst/>
              <a:gdLst/>
              <a:ahLst/>
              <a:cxnLst/>
              <a:rect l="l" t="t" r="r" b="b"/>
              <a:pathLst>
                <a:path w="3810" h="145415">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1674" name="object 1674"/>
            <p:cNvSpPr/>
            <p:nvPr/>
          </p:nvSpPr>
          <p:spPr>
            <a:xfrm>
              <a:off x="4621530" y="1374140"/>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1675" name="object 1675"/>
            <p:cNvSpPr/>
            <p:nvPr/>
          </p:nvSpPr>
          <p:spPr>
            <a:xfrm>
              <a:off x="4625340" y="1372235"/>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1676" name="object 1676"/>
            <p:cNvSpPr/>
            <p:nvPr/>
          </p:nvSpPr>
          <p:spPr>
            <a:xfrm>
              <a:off x="4629150" y="1371599"/>
              <a:ext cx="3810" cy="151130"/>
            </a:xfrm>
            <a:custGeom>
              <a:avLst/>
              <a:gdLst/>
              <a:ahLst/>
              <a:cxnLst/>
              <a:rect l="l" t="t" r="r" b="b"/>
              <a:pathLst>
                <a:path w="3810"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1677" name="object 1677"/>
            <p:cNvSpPr/>
            <p:nvPr/>
          </p:nvSpPr>
          <p:spPr>
            <a:xfrm>
              <a:off x="4632960" y="13716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678" name="object 1678"/>
            <p:cNvSpPr/>
            <p:nvPr/>
          </p:nvSpPr>
          <p:spPr>
            <a:xfrm>
              <a:off x="4636770" y="13716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679" name="object 1679"/>
            <p:cNvSpPr/>
            <p:nvPr/>
          </p:nvSpPr>
          <p:spPr>
            <a:xfrm>
              <a:off x="4640580" y="1371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680" name="object 1680"/>
            <p:cNvSpPr/>
            <p:nvPr/>
          </p:nvSpPr>
          <p:spPr>
            <a:xfrm>
              <a:off x="4644390" y="1371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1681" name="object 1681"/>
            <p:cNvSpPr/>
            <p:nvPr/>
          </p:nvSpPr>
          <p:spPr>
            <a:xfrm>
              <a:off x="4648200" y="1371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1682" name="object 1682"/>
            <p:cNvSpPr/>
            <p:nvPr/>
          </p:nvSpPr>
          <p:spPr>
            <a:xfrm>
              <a:off x="4652010" y="1371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683" name="object 1683"/>
            <p:cNvSpPr/>
            <p:nvPr/>
          </p:nvSpPr>
          <p:spPr>
            <a:xfrm>
              <a:off x="4654550" y="1371600"/>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1684" name="object 1684"/>
            <p:cNvSpPr/>
            <p:nvPr/>
          </p:nvSpPr>
          <p:spPr>
            <a:xfrm>
              <a:off x="4658360" y="1371600"/>
              <a:ext cx="3810" cy="152400"/>
            </a:xfrm>
            <a:custGeom>
              <a:avLst/>
              <a:gdLst/>
              <a:ahLst/>
              <a:cxnLst/>
              <a:rect l="l" t="t" r="r" b="b"/>
              <a:pathLst>
                <a:path w="3810"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1685" name="object 1685"/>
            <p:cNvSpPr/>
            <p:nvPr/>
          </p:nvSpPr>
          <p:spPr>
            <a:xfrm>
              <a:off x="4662170" y="13715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1686" name="object 1686"/>
            <p:cNvSpPr/>
            <p:nvPr/>
          </p:nvSpPr>
          <p:spPr>
            <a:xfrm>
              <a:off x="4665980" y="1373124"/>
              <a:ext cx="3810" cy="149225"/>
            </a:xfrm>
            <a:custGeom>
              <a:avLst/>
              <a:gdLst/>
              <a:ahLst/>
              <a:cxnLst/>
              <a:rect l="l" t="t" r="r" b="b"/>
              <a:pathLst>
                <a:path w="3810"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1687" name="object 1687"/>
            <p:cNvSpPr/>
            <p:nvPr/>
          </p:nvSpPr>
          <p:spPr>
            <a:xfrm>
              <a:off x="4669790" y="1375410"/>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1688" name="object 1688"/>
            <p:cNvSpPr/>
            <p:nvPr/>
          </p:nvSpPr>
          <p:spPr>
            <a:xfrm>
              <a:off x="4673600" y="1376680"/>
              <a:ext cx="3810" cy="143510"/>
            </a:xfrm>
            <a:custGeom>
              <a:avLst/>
              <a:gdLst/>
              <a:ahLst/>
              <a:cxnLst/>
              <a:rect l="l" t="t" r="r" b="b"/>
              <a:pathLst>
                <a:path w="3810" h="143509">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1689" name="object 1689"/>
            <p:cNvSpPr/>
            <p:nvPr/>
          </p:nvSpPr>
          <p:spPr>
            <a:xfrm>
              <a:off x="4677410" y="1377950"/>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1690" name="object 1690"/>
            <p:cNvSpPr/>
            <p:nvPr/>
          </p:nvSpPr>
          <p:spPr>
            <a:xfrm>
              <a:off x="4681220" y="1379219"/>
              <a:ext cx="3810" cy="137160"/>
            </a:xfrm>
            <a:custGeom>
              <a:avLst/>
              <a:gdLst/>
              <a:ahLst/>
              <a:cxnLst/>
              <a:rect l="l" t="t" r="r" b="b"/>
              <a:pathLst>
                <a:path w="3810" h="137159">
                  <a:moveTo>
                    <a:pt x="939" y="0"/>
                  </a:moveTo>
                  <a:lnTo>
                    <a:pt x="0" y="0"/>
                  </a:lnTo>
                  <a:lnTo>
                    <a:pt x="0" y="1270"/>
                  </a:lnTo>
                  <a:lnTo>
                    <a:pt x="939" y="1270"/>
                  </a:lnTo>
                  <a:lnTo>
                    <a:pt x="939" y="0"/>
                  </a:lnTo>
                  <a:close/>
                </a:path>
                <a:path w="3810" h="137159">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1691" name="object 1691"/>
            <p:cNvSpPr/>
            <p:nvPr/>
          </p:nvSpPr>
          <p:spPr>
            <a:xfrm>
              <a:off x="4683760" y="1380490"/>
              <a:ext cx="5080" cy="134620"/>
            </a:xfrm>
            <a:custGeom>
              <a:avLst/>
              <a:gdLst/>
              <a:ahLst/>
              <a:cxnLst/>
              <a:rect l="l" t="t" r="r" b="b"/>
              <a:pathLst>
                <a:path w="5079"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1692" name="object 1692"/>
            <p:cNvSpPr/>
            <p:nvPr/>
          </p:nvSpPr>
          <p:spPr>
            <a:xfrm>
              <a:off x="4688827" y="1383029"/>
              <a:ext cx="4445" cy="129539"/>
            </a:xfrm>
            <a:custGeom>
              <a:avLst/>
              <a:gdLst/>
              <a:ahLst/>
              <a:cxnLst/>
              <a:rect l="l" t="t" r="r" b="b"/>
              <a:pathLst>
                <a:path w="4445" h="129540">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1693" name="object 1693"/>
            <p:cNvSpPr/>
            <p:nvPr/>
          </p:nvSpPr>
          <p:spPr>
            <a:xfrm>
              <a:off x="4691380" y="1385316"/>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1694" name="object 1694"/>
            <p:cNvSpPr/>
            <p:nvPr/>
          </p:nvSpPr>
          <p:spPr>
            <a:xfrm>
              <a:off x="4695177" y="13881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1695" name="object 1695"/>
            <p:cNvSpPr/>
            <p:nvPr/>
          </p:nvSpPr>
          <p:spPr>
            <a:xfrm>
              <a:off x="4699000" y="1391919"/>
              <a:ext cx="3810" cy="113030"/>
            </a:xfrm>
            <a:custGeom>
              <a:avLst/>
              <a:gdLst/>
              <a:ahLst/>
              <a:cxnLst/>
              <a:rect l="l" t="t" r="r" b="b"/>
              <a:pathLst>
                <a:path w="3810" h="113030">
                  <a:moveTo>
                    <a:pt x="3797" y="2540"/>
                  </a:moveTo>
                  <a:lnTo>
                    <a:pt x="1257" y="2540"/>
                  </a:lnTo>
                  <a:lnTo>
                    <a:pt x="1257"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1696" name="object 1696"/>
            <p:cNvSpPr/>
            <p:nvPr/>
          </p:nvSpPr>
          <p:spPr>
            <a:xfrm>
              <a:off x="4702810" y="1395095"/>
              <a:ext cx="3810" cy="106045"/>
            </a:xfrm>
            <a:custGeom>
              <a:avLst/>
              <a:gdLst/>
              <a:ahLst/>
              <a:cxnLst/>
              <a:rect l="l" t="t" r="r" b="b"/>
              <a:pathLst>
                <a:path w="3810" h="106044">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1697" name="object 1697"/>
            <p:cNvSpPr/>
            <p:nvPr/>
          </p:nvSpPr>
          <p:spPr>
            <a:xfrm>
              <a:off x="4706620" y="1397000"/>
              <a:ext cx="3810" cy="100330"/>
            </a:xfrm>
            <a:custGeom>
              <a:avLst/>
              <a:gdLst/>
              <a:ahLst/>
              <a:cxnLst/>
              <a:rect l="l" t="t" r="r" b="b"/>
              <a:pathLst>
                <a:path w="3810"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1698" name="object 1698"/>
            <p:cNvSpPr/>
            <p:nvPr/>
          </p:nvSpPr>
          <p:spPr>
            <a:xfrm>
              <a:off x="4710430" y="1402715"/>
              <a:ext cx="3810" cy="90170"/>
            </a:xfrm>
            <a:custGeom>
              <a:avLst/>
              <a:gdLst/>
              <a:ahLst/>
              <a:cxnLst/>
              <a:rect l="l" t="t" r="r" b="b"/>
              <a:pathLst>
                <a:path w="3810"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1699" name="object 1699"/>
            <p:cNvSpPr/>
            <p:nvPr/>
          </p:nvSpPr>
          <p:spPr>
            <a:xfrm>
              <a:off x="4714240" y="1409700"/>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1700" name="object 1700"/>
            <p:cNvSpPr/>
            <p:nvPr/>
          </p:nvSpPr>
          <p:spPr>
            <a:xfrm>
              <a:off x="4718050" y="1417320"/>
              <a:ext cx="3810" cy="60960"/>
            </a:xfrm>
            <a:custGeom>
              <a:avLst/>
              <a:gdLst/>
              <a:ahLst/>
              <a:cxnLst/>
              <a:rect l="l" t="t" r="r" b="b"/>
              <a:pathLst>
                <a:path w="3810" h="60959">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1701" name="object 1701"/>
            <p:cNvSpPr/>
            <p:nvPr/>
          </p:nvSpPr>
          <p:spPr>
            <a:xfrm>
              <a:off x="4720590" y="1424940"/>
              <a:ext cx="3810" cy="45720"/>
            </a:xfrm>
            <a:custGeom>
              <a:avLst/>
              <a:gdLst/>
              <a:ahLst/>
              <a:cxnLst/>
              <a:rect l="l" t="t" r="r" b="b"/>
              <a:pathLst>
                <a:path w="3810" h="45719">
                  <a:moveTo>
                    <a:pt x="0" y="0"/>
                  </a:moveTo>
                  <a:lnTo>
                    <a:pt x="0" y="45720"/>
                  </a:lnTo>
                  <a:lnTo>
                    <a:pt x="1270" y="3810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1702" name="object 1702"/>
            <p:cNvSpPr/>
            <p:nvPr/>
          </p:nvSpPr>
          <p:spPr>
            <a:xfrm>
              <a:off x="4570730" y="13716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703" name="object 1703"/>
            <p:cNvSpPr/>
            <p:nvPr/>
          </p:nvSpPr>
          <p:spPr>
            <a:xfrm>
              <a:off x="4864100" y="140843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704" name="object 1704"/>
            <p:cNvSpPr/>
            <p:nvPr/>
          </p:nvSpPr>
          <p:spPr>
            <a:xfrm>
              <a:off x="4864100" y="1408430"/>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1705" name="object 1705"/>
          <p:cNvGrpSpPr/>
          <p:nvPr/>
        </p:nvGrpSpPr>
        <p:grpSpPr>
          <a:xfrm>
            <a:off x="6015128" y="1671728"/>
            <a:ext cx="377825" cy="161925"/>
            <a:chOff x="4491127" y="1671727"/>
            <a:chExt cx="377825" cy="161925"/>
          </a:xfrm>
        </p:grpSpPr>
        <p:sp>
          <p:nvSpPr>
            <p:cNvPr id="1706" name="object 1706"/>
            <p:cNvSpPr/>
            <p:nvPr/>
          </p:nvSpPr>
          <p:spPr>
            <a:xfrm>
              <a:off x="4495800" y="17297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1707" name="object 1707"/>
            <p:cNvSpPr/>
            <p:nvPr/>
          </p:nvSpPr>
          <p:spPr>
            <a:xfrm>
              <a:off x="4498340" y="17183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1708" name="object 1708"/>
            <p:cNvSpPr/>
            <p:nvPr/>
          </p:nvSpPr>
          <p:spPr>
            <a:xfrm>
              <a:off x="4502150" y="17119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1709" name="object 1709"/>
            <p:cNvSpPr/>
            <p:nvPr/>
          </p:nvSpPr>
          <p:spPr>
            <a:xfrm>
              <a:off x="4505960" y="1706879"/>
              <a:ext cx="3810" cy="92075"/>
            </a:xfrm>
            <a:custGeom>
              <a:avLst/>
              <a:gdLst/>
              <a:ahLst/>
              <a:cxnLst/>
              <a:rect l="l" t="t" r="r" b="b"/>
              <a:pathLst>
                <a:path w="3810" h="92075">
                  <a:moveTo>
                    <a:pt x="3810" y="0"/>
                  </a:moveTo>
                  <a:lnTo>
                    <a:pt x="2539" y="2540"/>
                  </a:lnTo>
                  <a:lnTo>
                    <a:pt x="0" y="5080"/>
                  </a:lnTo>
                  <a:lnTo>
                    <a:pt x="0" y="85725"/>
                  </a:lnTo>
                  <a:lnTo>
                    <a:pt x="2539" y="88900"/>
                  </a:lnTo>
                  <a:lnTo>
                    <a:pt x="3810" y="92075"/>
                  </a:lnTo>
                  <a:lnTo>
                    <a:pt x="3810" y="0"/>
                  </a:lnTo>
                  <a:close/>
                </a:path>
              </a:pathLst>
            </a:custGeom>
            <a:solidFill>
              <a:srgbClr val="063662"/>
            </a:solidFill>
          </p:spPr>
          <p:txBody>
            <a:bodyPr wrap="square" lIns="0" tIns="0" rIns="0" bIns="0" rtlCol="0"/>
            <a:lstStyle/>
            <a:p>
              <a:endParaRPr/>
            </a:p>
          </p:txBody>
        </p:sp>
        <p:sp>
          <p:nvSpPr>
            <p:cNvPr id="1710" name="object 1710"/>
            <p:cNvSpPr/>
            <p:nvPr/>
          </p:nvSpPr>
          <p:spPr>
            <a:xfrm>
              <a:off x="4508500" y="1701799"/>
              <a:ext cx="5080" cy="102870"/>
            </a:xfrm>
            <a:custGeom>
              <a:avLst/>
              <a:gdLst/>
              <a:ahLst/>
              <a:cxnLst/>
              <a:rect l="l" t="t" r="r" b="b"/>
              <a:pathLst>
                <a:path w="5079" h="102869">
                  <a:moveTo>
                    <a:pt x="5079" y="0"/>
                  </a:moveTo>
                  <a:lnTo>
                    <a:pt x="2539" y="2539"/>
                  </a:lnTo>
                  <a:lnTo>
                    <a:pt x="0" y="7620"/>
                  </a:lnTo>
                  <a:lnTo>
                    <a:pt x="0" y="93979"/>
                  </a:lnTo>
                  <a:lnTo>
                    <a:pt x="2539" y="100329"/>
                  </a:lnTo>
                  <a:lnTo>
                    <a:pt x="5079" y="102869"/>
                  </a:lnTo>
                  <a:lnTo>
                    <a:pt x="5079" y="0"/>
                  </a:lnTo>
                  <a:close/>
                </a:path>
              </a:pathLst>
            </a:custGeom>
            <a:solidFill>
              <a:srgbClr val="063764"/>
            </a:solidFill>
          </p:spPr>
          <p:txBody>
            <a:bodyPr wrap="square" lIns="0" tIns="0" rIns="0" bIns="0" rtlCol="0"/>
            <a:lstStyle/>
            <a:p>
              <a:endParaRPr/>
            </a:p>
          </p:txBody>
        </p:sp>
        <p:sp>
          <p:nvSpPr>
            <p:cNvPr id="1711" name="object 1711"/>
            <p:cNvSpPr/>
            <p:nvPr/>
          </p:nvSpPr>
          <p:spPr>
            <a:xfrm>
              <a:off x="4512297" y="1697989"/>
              <a:ext cx="5715" cy="110489"/>
            </a:xfrm>
            <a:custGeom>
              <a:avLst/>
              <a:gdLst/>
              <a:ahLst/>
              <a:cxnLst/>
              <a:rect l="l" t="t" r="r" b="b"/>
              <a:pathLst>
                <a:path w="5714" h="110489">
                  <a:moveTo>
                    <a:pt x="5092" y="0"/>
                  </a:moveTo>
                  <a:lnTo>
                    <a:pt x="4610" y="0"/>
                  </a:lnTo>
                  <a:lnTo>
                    <a:pt x="4610" y="1270"/>
                  </a:lnTo>
                  <a:lnTo>
                    <a:pt x="0" y="1270"/>
                  </a:lnTo>
                  <a:lnTo>
                    <a:pt x="0" y="109220"/>
                  </a:lnTo>
                  <a:lnTo>
                    <a:pt x="4610" y="109220"/>
                  </a:lnTo>
                  <a:lnTo>
                    <a:pt x="4610" y="110490"/>
                  </a:lnTo>
                  <a:lnTo>
                    <a:pt x="5092" y="110490"/>
                  </a:lnTo>
                  <a:lnTo>
                    <a:pt x="5092" y="109220"/>
                  </a:lnTo>
                  <a:lnTo>
                    <a:pt x="5092" y="1270"/>
                  </a:lnTo>
                  <a:lnTo>
                    <a:pt x="5092" y="0"/>
                  </a:lnTo>
                  <a:close/>
                </a:path>
              </a:pathLst>
            </a:custGeom>
            <a:solidFill>
              <a:srgbClr val="063867"/>
            </a:solidFill>
          </p:spPr>
          <p:txBody>
            <a:bodyPr wrap="square" lIns="0" tIns="0" rIns="0" bIns="0" rtlCol="0"/>
            <a:lstStyle/>
            <a:p>
              <a:endParaRPr/>
            </a:p>
          </p:txBody>
        </p:sp>
        <p:sp>
          <p:nvSpPr>
            <p:cNvPr id="1712" name="object 1712"/>
            <p:cNvSpPr/>
            <p:nvPr/>
          </p:nvSpPr>
          <p:spPr>
            <a:xfrm>
              <a:off x="4516120" y="1696211"/>
              <a:ext cx="3810" cy="114300"/>
            </a:xfrm>
            <a:custGeom>
              <a:avLst/>
              <a:gdLst/>
              <a:ahLst/>
              <a:cxnLst/>
              <a:rect l="l" t="t" r="r" b="b"/>
              <a:pathLst>
                <a:path w="3810" h="114300">
                  <a:moveTo>
                    <a:pt x="3809" y="0"/>
                  </a:moveTo>
                  <a:lnTo>
                    <a:pt x="0" y="3048"/>
                  </a:lnTo>
                  <a:lnTo>
                    <a:pt x="0" y="110998"/>
                  </a:lnTo>
                  <a:lnTo>
                    <a:pt x="3809" y="114045"/>
                  </a:lnTo>
                  <a:lnTo>
                    <a:pt x="3809" y="0"/>
                  </a:lnTo>
                  <a:close/>
                </a:path>
              </a:pathLst>
            </a:custGeom>
            <a:solidFill>
              <a:srgbClr val="073A69"/>
            </a:solidFill>
          </p:spPr>
          <p:txBody>
            <a:bodyPr wrap="square" lIns="0" tIns="0" rIns="0" bIns="0" rtlCol="0"/>
            <a:lstStyle/>
            <a:p>
              <a:endParaRPr/>
            </a:p>
          </p:txBody>
        </p:sp>
        <p:sp>
          <p:nvSpPr>
            <p:cNvPr id="1713" name="object 1713"/>
            <p:cNvSpPr/>
            <p:nvPr/>
          </p:nvSpPr>
          <p:spPr>
            <a:xfrm>
              <a:off x="4519930" y="1692909"/>
              <a:ext cx="3810" cy="120650"/>
            </a:xfrm>
            <a:custGeom>
              <a:avLst/>
              <a:gdLst/>
              <a:ahLst/>
              <a:cxnLst/>
              <a:rect l="l" t="t" r="r" b="b"/>
              <a:pathLst>
                <a:path w="3810" h="120650">
                  <a:moveTo>
                    <a:pt x="3810" y="0"/>
                  </a:moveTo>
                  <a:lnTo>
                    <a:pt x="3175" y="0"/>
                  </a:lnTo>
                  <a:lnTo>
                    <a:pt x="3175"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1714" name="object 1714"/>
            <p:cNvSpPr/>
            <p:nvPr/>
          </p:nvSpPr>
          <p:spPr>
            <a:xfrm>
              <a:off x="4523740" y="16890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1715" name="object 1715"/>
            <p:cNvSpPr/>
            <p:nvPr/>
          </p:nvSpPr>
          <p:spPr>
            <a:xfrm>
              <a:off x="4527550" y="16868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1716" name="object 1716"/>
            <p:cNvSpPr/>
            <p:nvPr/>
          </p:nvSpPr>
          <p:spPr>
            <a:xfrm>
              <a:off x="4531360" y="16852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1717" name="object 1717"/>
            <p:cNvSpPr/>
            <p:nvPr/>
          </p:nvSpPr>
          <p:spPr>
            <a:xfrm>
              <a:off x="4535170" y="1683257"/>
              <a:ext cx="3810" cy="139700"/>
            </a:xfrm>
            <a:custGeom>
              <a:avLst/>
              <a:gdLst/>
              <a:ahLst/>
              <a:cxnLst/>
              <a:rect l="l" t="t" r="r" b="b"/>
              <a:pathLst>
                <a:path w="3810" h="139700">
                  <a:moveTo>
                    <a:pt x="3809" y="0"/>
                  </a:moveTo>
                  <a:lnTo>
                    <a:pt x="0" y="1523"/>
                  </a:lnTo>
                  <a:lnTo>
                    <a:pt x="0" y="137413"/>
                  </a:lnTo>
                  <a:lnTo>
                    <a:pt x="3809" y="139700"/>
                  </a:lnTo>
                  <a:lnTo>
                    <a:pt x="3809" y="0"/>
                  </a:lnTo>
                  <a:close/>
                </a:path>
              </a:pathLst>
            </a:custGeom>
            <a:solidFill>
              <a:srgbClr val="084176"/>
            </a:solidFill>
          </p:spPr>
          <p:txBody>
            <a:bodyPr wrap="square" lIns="0" tIns="0" rIns="0" bIns="0" rtlCol="0"/>
            <a:lstStyle/>
            <a:p>
              <a:endParaRPr/>
            </a:p>
          </p:txBody>
        </p:sp>
        <p:sp>
          <p:nvSpPr>
            <p:cNvPr id="1718" name="object 1718"/>
            <p:cNvSpPr/>
            <p:nvPr/>
          </p:nvSpPr>
          <p:spPr>
            <a:xfrm>
              <a:off x="4538980" y="1681479"/>
              <a:ext cx="3810" cy="143510"/>
            </a:xfrm>
            <a:custGeom>
              <a:avLst/>
              <a:gdLst/>
              <a:ahLst/>
              <a:cxnLst/>
              <a:rect l="l" t="t" r="r" b="b"/>
              <a:pathLst>
                <a:path w="3810"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1719" name="object 1719"/>
            <p:cNvSpPr/>
            <p:nvPr/>
          </p:nvSpPr>
          <p:spPr>
            <a:xfrm>
              <a:off x="4541520" y="1680633"/>
              <a:ext cx="5080" cy="145415"/>
            </a:xfrm>
            <a:custGeom>
              <a:avLst/>
              <a:gdLst/>
              <a:ahLst/>
              <a:cxnLst/>
              <a:rect l="l" t="t" r="r" b="b"/>
              <a:pathLst>
                <a:path w="5079" h="145414">
                  <a:moveTo>
                    <a:pt x="5079" y="0"/>
                  </a:moveTo>
                  <a:lnTo>
                    <a:pt x="0" y="1693"/>
                  </a:lnTo>
                  <a:lnTo>
                    <a:pt x="0" y="143510"/>
                  </a:lnTo>
                  <a:lnTo>
                    <a:pt x="5079" y="145203"/>
                  </a:lnTo>
                  <a:lnTo>
                    <a:pt x="5079" y="0"/>
                  </a:lnTo>
                  <a:close/>
                </a:path>
              </a:pathLst>
            </a:custGeom>
            <a:solidFill>
              <a:srgbClr val="08447B"/>
            </a:solidFill>
          </p:spPr>
          <p:txBody>
            <a:bodyPr wrap="square" lIns="0" tIns="0" rIns="0" bIns="0" rtlCol="0"/>
            <a:lstStyle/>
            <a:p>
              <a:endParaRPr/>
            </a:p>
          </p:txBody>
        </p:sp>
        <p:sp>
          <p:nvSpPr>
            <p:cNvPr id="1720" name="object 1720"/>
            <p:cNvSpPr/>
            <p:nvPr/>
          </p:nvSpPr>
          <p:spPr>
            <a:xfrm>
              <a:off x="4545330" y="1680209"/>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D"/>
            </a:solidFill>
          </p:spPr>
          <p:txBody>
            <a:bodyPr wrap="square" lIns="0" tIns="0" rIns="0" bIns="0" rtlCol="0"/>
            <a:lstStyle/>
            <a:p>
              <a:endParaRPr/>
            </a:p>
          </p:txBody>
        </p:sp>
        <p:sp>
          <p:nvSpPr>
            <p:cNvPr id="1721" name="object 1721"/>
            <p:cNvSpPr/>
            <p:nvPr/>
          </p:nvSpPr>
          <p:spPr>
            <a:xfrm>
              <a:off x="4549140" y="16770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1722" name="object 1722"/>
            <p:cNvSpPr/>
            <p:nvPr/>
          </p:nvSpPr>
          <p:spPr>
            <a:xfrm>
              <a:off x="4552950" y="1676399"/>
              <a:ext cx="3810" cy="151130"/>
            </a:xfrm>
            <a:custGeom>
              <a:avLst/>
              <a:gdLst/>
              <a:ahLst/>
              <a:cxnLst/>
              <a:rect l="l" t="t" r="r" b="b"/>
              <a:pathLst>
                <a:path w="3810" h="151130">
                  <a:moveTo>
                    <a:pt x="0" y="151129"/>
                  </a:moveTo>
                  <a:lnTo>
                    <a:pt x="3810" y="151129"/>
                  </a:lnTo>
                  <a:lnTo>
                    <a:pt x="3810" y="0"/>
                  </a:lnTo>
                  <a:lnTo>
                    <a:pt x="0" y="0"/>
                  </a:lnTo>
                  <a:lnTo>
                    <a:pt x="0" y="151129"/>
                  </a:lnTo>
                  <a:close/>
                </a:path>
              </a:pathLst>
            </a:custGeom>
            <a:solidFill>
              <a:srgbClr val="084882"/>
            </a:solidFill>
          </p:spPr>
          <p:txBody>
            <a:bodyPr wrap="square" lIns="0" tIns="0" rIns="0" bIns="0" rtlCol="0"/>
            <a:lstStyle/>
            <a:p>
              <a:endParaRPr/>
            </a:p>
          </p:txBody>
        </p:sp>
        <p:sp>
          <p:nvSpPr>
            <p:cNvPr id="1723" name="object 1723"/>
            <p:cNvSpPr/>
            <p:nvPr/>
          </p:nvSpPr>
          <p:spPr>
            <a:xfrm>
              <a:off x="4556760" y="16763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724" name="object 1724"/>
            <p:cNvSpPr/>
            <p:nvPr/>
          </p:nvSpPr>
          <p:spPr>
            <a:xfrm>
              <a:off x="4560570" y="16763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725" name="object 1725"/>
            <p:cNvSpPr/>
            <p:nvPr/>
          </p:nvSpPr>
          <p:spPr>
            <a:xfrm>
              <a:off x="4564380"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726" name="object 1726"/>
            <p:cNvSpPr/>
            <p:nvPr/>
          </p:nvSpPr>
          <p:spPr>
            <a:xfrm>
              <a:off x="4568190"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1727" name="object 1727"/>
            <p:cNvSpPr/>
            <p:nvPr/>
          </p:nvSpPr>
          <p:spPr>
            <a:xfrm>
              <a:off x="4570730" y="1676399"/>
              <a:ext cx="5080" cy="152400"/>
            </a:xfrm>
            <a:custGeom>
              <a:avLst/>
              <a:gdLst/>
              <a:ahLst/>
              <a:cxnLst/>
              <a:rect l="l" t="t" r="r" b="b"/>
              <a:pathLst>
                <a:path w="5079" h="152400">
                  <a:moveTo>
                    <a:pt x="0" y="152400"/>
                  </a:moveTo>
                  <a:lnTo>
                    <a:pt x="0" y="0"/>
                  </a:lnTo>
                  <a:lnTo>
                    <a:pt x="5080" y="0"/>
                  </a:lnTo>
                  <a:lnTo>
                    <a:pt x="5080" y="152400"/>
                  </a:lnTo>
                  <a:lnTo>
                    <a:pt x="0" y="152400"/>
                  </a:lnTo>
                  <a:close/>
                </a:path>
              </a:pathLst>
            </a:custGeom>
            <a:solidFill>
              <a:srgbClr val="094F8E"/>
            </a:solidFill>
          </p:spPr>
          <p:txBody>
            <a:bodyPr wrap="square" lIns="0" tIns="0" rIns="0" bIns="0" rtlCol="0"/>
            <a:lstStyle/>
            <a:p>
              <a:endParaRPr/>
            </a:p>
          </p:txBody>
        </p:sp>
        <p:sp>
          <p:nvSpPr>
            <p:cNvPr id="1728" name="object 1728"/>
            <p:cNvSpPr/>
            <p:nvPr/>
          </p:nvSpPr>
          <p:spPr>
            <a:xfrm>
              <a:off x="4575810" y="1676399"/>
              <a:ext cx="3810" cy="152400"/>
            </a:xfrm>
            <a:custGeom>
              <a:avLst/>
              <a:gdLst/>
              <a:ahLst/>
              <a:cxnLst/>
              <a:rect l="l" t="t" r="r" b="b"/>
              <a:pathLst>
                <a:path w="3810" h="152400">
                  <a:moveTo>
                    <a:pt x="3810" y="0"/>
                  </a:moveTo>
                  <a:lnTo>
                    <a:pt x="0" y="0"/>
                  </a:lnTo>
                  <a:lnTo>
                    <a:pt x="0" y="152400"/>
                  </a:lnTo>
                  <a:lnTo>
                    <a:pt x="2539" y="152400"/>
                  </a:lnTo>
                  <a:lnTo>
                    <a:pt x="3810" y="152218"/>
                  </a:lnTo>
                  <a:lnTo>
                    <a:pt x="3810" y="0"/>
                  </a:lnTo>
                  <a:close/>
                </a:path>
              </a:pathLst>
            </a:custGeom>
            <a:solidFill>
              <a:srgbClr val="0A5091"/>
            </a:solidFill>
          </p:spPr>
          <p:txBody>
            <a:bodyPr wrap="square" lIns="0" tIns="0" rIns="0" bIns="0" rtlCol="0"/>
            <a:lstStyle/>
            <a:p>
              <a:endParaRPr/>
            </a:p>
          </p:txBody>
        </p:sp>
        <p:sp>
          <p:nvSpPr>
            <p:cNvPr id="1729" name="object 1729"/>
            <p:cNvSpPr/>
            <p:nvPr/>
          </p:nvSpPr>
          <p:spPr>
            <a:xfrm>
              <a:off x="4578350" y="1676399"/>
              <a:ext cx="5080" cy="152400"/>
            </a:xfrm>
            <a:custGeom>
              <a:avLst/>
              <a:gdLst/>
              <a:ahLst/>
              <a:cxnLst/>
              <a:rect l="l" t="t" r="r" b="b"/>
              <a:pathLst>
                <a:path w="5079" h="152400">
                  <a:moveTo>
                    <a:pt x="5079" y="0"/>
                  </a:moveTo>
                  <a:lnTo>
                    <a:pt x="0" y="0"/>
                  </a:lnTo>
                  <a:lnTo>
                    <a:pt x="0" y="152400"/>
                  </a:lnTo>
                  <a:lnTo>
                    <a:pt x="5079" y="151674"/>
                  </a:lnTo>
                  <a:lnTo>
                    <a:pt x="5079" y="0"/>
                  </a:lnTo>
                  <a:close/>
                </a:path>
              </a:pathLst>
            </a:custGeom>
            <a:solidFill>
              <a:srgbClr val="0A5293"/>
            </a:solidFill>
          </p:spPr>
          <p:txBody>
            <a:bodyPr wrap="square" lIns="0" tIns="0" rIns="0" bIns="0" rtlCol="0"/>
            <a:lstStyle/>
            <a:p>
              <a:endParaRPr/>
            </a:p>
          </p:txBody>
        </p:sp>
        <p:sp>
          <p:nvSpPr>
            <p:cNvPr id="1730" name="object 1730"/>
            <p:cNvSpPr/>
            <p:nvPr/>
          </p:nvSpPr>
          <p:spPr>
            <a:xfrm>
              <a:off x="4582160" y="1676399"/>
              <a:ext cx="3810" cy="152400"/>
            </a:xfrm>
            <a:custGeom>
              <a:avLst/>
              <a:gdLst/>
              <a:ahLst/>
              <a:cxnLst/>
              <a:rect l="l" t="t" r="r" b="b"/>
              <a:pathLst>
                <a:path w="3810" h="152400">
                  <a:moveTo>
                    <a:pt x="3810" y="0"/>
                  </a:moveTo>
                  <a:lnTo>
                    <a:pt x="0" y="0"/>
                  </a:lnTo>
                  <a:lnTo>
                    <a:pt x="0" y="151855"/>
                  </a:lnTo>
                  <a:lnTo>
                    <a:pt x="3810" y="151311"/>
                  </a:lnTo>
                  <a:lnTo>
                    <a:pt x="3810" y="0"/>
                  </a:lnTo>
                  <a:close/>
                </a:path>
              </a:pathLst>
            </a:custGeom>
            <a:solidFill>
              <a:srgbClr val="0A5396"/>
            </a:solidFill>
          </p:spPr>
          <p:txBody>
            <a:bodyPr wrap="square" lIns="0" tIns="0" rIns="0" bIns="0" rtlCol="0"/>
            <a:lstStyle/>
            <a:p>
              <a:endParaRPr/>
            </a:p>
          </p:txBody>
        </p:sp>
        <p:sp>
          <p:nvSpPr>
            <p:cNvPr id="1731" name="object 1731"/>
            <p:cNvSpPr/>
            <p:nvPr/>
          </p:nvSpPr>
          <p:spPr>
            <a:xfrm>
              <a:off x="4585970" y="16763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1732" name="object 1732"/>
            <p:cNvSpPr/>
            <p:nvPr/>
          </p:nvSpPr>
          <p:spPr>
            <a:xfrm>
              <a:off x="4589780" y="1677923"/>
              <a:ext cx="3810" cy="149225"/>
            </a:xfrm>
            <a:custGeom>
              <a:avLst/>
              <a:gdLst/>
              <a:ahLst/>
              <a:cxnLst/>
              <a:rect l="l" t="t" r="r" b="b"/>
              <a:pathLst>
                <a:path w="3810"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1733" name="object 1733"/>
            <p:cNvSpPr/>
            <p:nvPr/>
          </p:nvSpPr>
          <p:spPr>
            <a:xfrm>
              <a:off x="4593590" y="16802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1734" name="object 1734"/>
            <p:cNvSpPr/>
            <p:nvPr/>
          </p:nvSpPr>
          <p:spPr>
            <a:xfrm>
              <a:off x="4597400" y="16814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1735" name="object 1735"/>
            <p:cNvSpPr/>
            <p:nvPr/>
          </p:nvSpPr>
          <p:spPr>
            <a:xfrm>
              <a:off x="4601210" y="16827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1736" name="object 1736"/>
            <p:cNvSpPr/>
            <p:nvPr/>
          </p:nvSpPr>
          <p:spPr>
            <a:xfrm>
              <a:off x="4605020" y="16840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1737" name="object 1737"/>
            <p:cNvSpPr/>
            <p:nvPr/>
          </p:nvSpPr>
          <p:spPr>
            <a:xfrm>
              <a:off x="4607560" y="1685289"/>
              <a:ext cx="5080" cy="134620"/>
            </a:xfrm>
            <a:custGeom>
              <a:avLst/>
              <a:gdLst/>
              <a:ahLst/>
              <a:cxnLst/>
              <a:rect l="l" t="t" r="r" b="b"/>
              <a:pathLst>
                <a:path w="5079"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1738" name="object 1738"/>
            <p:cNvSpPr/>
            <p:nvPr/>
          </p:nvSpPr>
          <p:spPr>
            <a:xfrm>
              <a:off x="4611370" y="1687829"/>
              <a:ext cx="5080" cy="129539"/>
            </a:xfrm>
            <a:custGeom>
              <a:avLst/>
              <a:gdLst/>
              <a:ahLst/>
              <a:cxnLst/>
              <a:rect l="l" t="t" r="r" b="b"/>
              <a:pathLst>
                <a:path w="5079" h="129539">
                  <a:moveTo>
                    <a:pt x="5080" y="1270"/>
                  </a:moveTo>
                  <a:lnTo>
                    <a:pt x="1473" y="1270"/>
                  </a:lnTo>
                  <a:lnTo>
                    <a:pt x="1473" y="0"/>
                  </a:lnTo>
                  <a:lnTo>
                    <a:pt x="0" y="0"/>
                  </a:lnTo>
                  <a:lnTo>
                    <a:pt x="0" y="1270"/>
                  </a:lnTo>
                  <a:lnTo>
                    <a:pt x="0" y="129540"/>
                  </a:lnTo>
                  <a:lnTo>
                    <a:pt x="5080" y="129540"/>
                  </a:lnTo>
                  <a:lnTo>
                    <a:pt x="5080" y="1270"/>
                  </a:lnTo>
                  <a:close/>
                </a:path>
              </a:pathLst>
            </a:custGeom>
            <a:solidFill>
              <a:srgbClr val="0B5EA9"/>
            </a:solidFill>
          </p:spPr>
          <p:txBody>
            <a:bodyPr wrap="square" lIns="0" tIns="0" rIns="0" bIns="0" rtlCol="0"/>
            <a:lstStyle/>
            <a:p>
              <a:endParaRPr/>
            </a:p>
          </p:txBody>
        </p:sp>
        <p:sp>
          <p:nvSpPr>
            <p:cNvPr id="1739" name="object 1739"/>
            <p:cNvSpPr/>
            <p:nvPr/>
          </p:nvSpPr>
          <p:spPr>
            <a:xfrm>
              <a:off x="4615180" y="1690115"/>
              <a:ext cx="3810" cy="125730"/>
            </a:xfrm>
            <a:custGeom>
              <a:avLst/>
              <a:gdLst/>
              <a:ahLst/>
              <a:cxnLst/>
              <a:rect l="l" t="t" r="r" b="b"/>
              <a:pathLst>
                <a:path w="3810" h="125730">
                  <a:moveTo>
                    <a:pt x="0" y="0"/>
                  </a:moveTo>
                  <a:lnTo>
                    <a:pt x="0" y="125222"/>
                  </a:lnTo>
                  <a:lnTo>
                    <a:pt x="3810" y="122936"/>
                  </a:lnTo>
                  <a:lnTo>
                    <a:pt x="3810" y="3047"/>
                  </a:lnTo>
                  <a:lnTo>
                    <a:pt x="0" y="0"/>
                  </a:lnTo>
                  <a:close/>
                </a:path>
              </a:pathLst>
            </a:custGeom>
            <a:solidFill>
              <a:srgbClr val="0C60AC"/>
            </a:solidFill>
          </p:spPr>
          <p:txBody>
            <a:bodyPr wrap="square" lIns="0" tIns="0" rIns="0" bIns="0" rtlCol="0"/>
            <a:lstStyle/>
            <a:p>
              <a:endParaRPr/>
            </a:p>
          </p:txBody>
        </p:sp>
        <p:sp>
          <p:nvSpPr>
            <p:cNvPr id="1740" name="object 1740"/>
            <p:cNvSpPr/>
            <p:nvPr/>
          </p:nvSpPr>
          <p:spPr>
            <a:xfrm>
              <a:off x="4618977" y="16929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1741" name="object 1741"/>
            <p:cNvSpPr/>
            <p:nvPr/>
          </p:nvSpPr>
          <p:spPr>
            <a:xfrm>
              <a:off x="4622800" y="16967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1742" name="object 1742"/>
            <p:cNvSpPr/>
            <p:nvPr/>
          </p:nvSpPr>
          <p:spPr>
            <a:xfrm>
              <a:off x="4626610" y="17005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1743" name="object 1743"/>
            <p:cNvSpPr/>
            <p:nvPr/>
          </p:nvSpPr>
          <p:spPr>
            <a:xfrm>
              <a:off x="4630420" y="1704339"/>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1744" name="object 1744"/>
            <p:cNvSpPr/>
            <p:nvPr/>
          </p:nvSpPr>
          <p:spPr>
            <a:xfrm>
              <a:off x="4634230" y="1708149"/>
              <a:ext cx="3810" cy="89535"/>
            </a:xfrm>
            <a:custGeom>
              <a:avLst/>
              <a:gdLst/>
              <a:ahLst/>
              <a:cxnLst/>
              <a:rect l="l" t="t" r="r" b="b"/>
              <a:pathLst>
                <a:path w="3810"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1745" name="object 1745"/>
            <p:cNvSpPr/>
            <p:nvPr/>
          </p:nvSpPr>
          <p:spPr>
            <a:xfrm>
              <a:off x="4638040" y="1714499"/>
              <a:ext cx="3810" cy="74930"/>
            </a:xfrm>
            <a:custGeom>
              <a:avLst/>
              <a:gdLst/>
              <a:ahLst/>
              <a:cxnLst/>
              <a:rect l="l" t="t" r="r" b="b"/>
              <a:pathLst>
                <a:path w="3810" h="74930">
                  <a:moveTo>
                    <a:pt x="0" y="0"/>
                  </a:moveTo>
                  <a:lnTo>
                    <a:pt x="0" y="74929"/>
                  </a:lnTo>
                  <a:lnTo>
                    <a:pt x="2539" y="68579"/>
                  </a:lnTo>
                  <a:lnTo>
                    <a:pt x="3810" y="64770"/>
                  </a:lnTo>
                  <a:lnTo>
                    <a:pt x="3810" y="11430"/>
                  </a:lnTo>
                  <a:lnTo>
                    <a:pt x="0" y="0"/>
                  </a:lnTo>
                  <a:close/>
                </a:path>
              </a:pathLst>
            </a:custGeom>
            <a:solidFill>
              <a:srgbClr val="0D68BB"/>
            </a:solidFill>
          </p:spPr>
          <p:txBody>
            <a:bodyPr wrap="square" lIns="0" tIns="0" rIns="0" bIns="0" rtlCol="0"/>
            <a:lstStyle/>
            <a:p>
              <a:endParaRPr/>
            </a:p>
          </p:txBody>
        </p:sp>
        <p:sp>
          <p:nvSpPr>
            <p:cNvPr id="1746" name="object 1746"/>
            <p:cNvSpPr/>
            <p:nvPr/>
          </p:nvSpPr>
          <p:spPr>
            <a:xfrm>
              <a:off x="4640580" y="1722119"/>
              <a:ext cx="5080" cy="60960"/>
            </a:xfrm>
            <a:custGeom>
              <a:avLst/>
              <a:gdLst/>
              <a:ahLst/>
              <a:cxnLst/>
              <a:rect l="l" t="t" r="r" b="b"/>
              <a:pathLst>
                <a:path w="5079" h="60960">
                  <a:moveTo>
                    <a:pt x="0" y="0"/>
                  </a:moveTo>
                  <a:lnTo>
                    <a:pt x="0" y="60960"/>
                  </a:lnTo>
                  <a:lnTo>
                    <a:pt x="2540" y="53340"/>
                  </a:lnTo>
                  <a:lnTo>
                    <a:pt x="5080" y="46990"/>
                  </a:lnTo>
                  <a:lnTo>
                    <a:pt x="5080" y="15240"/>
                  </a:lnTo>
                  <a:lnTo>
                    <a:pt x="0" y="0"/>
                  </a:lnTo>
                  <a:close/>
                </a:path>
              </a:pathLst>
            </a:custGeom>
            <a:solidFill>
              <a:srgbClr val="0D69BD"/>
            </a:solidFill>
          </p:spPr>
          <p:txBody>
            <a:bodyPr wrap="square" lIns="0" tIns="0" rIns="0" bIns="0" rtlCol="0"/>
            <a:lstStyle/>
            <a:p>
              <a:endParaRPr/>
            </a:p>
          </p:txBody>
        </p:sp>
        <p:sp>
          <p:nvSpPr>
            <p:cNvPr id="1747" name="object 1747"/>
            <p:cNvSpPr/>
            <p:nvPr/>
          </p:nvSpPr>
          <p:spPr>
            <a:xfrm>
              <a:off x="4644390" y="1733549"/>
              <a:ext cx="3810" cy="38735"/>
            </a:xfrm>
            <a:custGeom>
              <a:avLst/>
              <a:gdLst/>
              <a:ahLst/>
              <a:cxnLst/>
              <a:rect l="l" t="t" r="r" b="b"/>
              <a:pathLst>
                <a:path w="3810" h="38735">
                  <a:moveTo>
                    <a:pt x="0" y="0"/>
                  </a:moveTo>
                  <a:lnTo>
                    <a:pt x="0" y="38735"/>
                  </a:lnTo>
                  <a:lnTo>
                    <a:pt x="1270" y="35560"/>
                  </a:lnTo>
                  <a:lnTo>
                    <a:pt x="3810" y="26670"/>
                  </a:lnTo>
                  <a:lnTo>
                    <a:pt x="3810" y="11430"/>
                  </a:lnTo>
                  <a:lnTo>
                    <a:pt x="0" y="0"/>
                  </a:lnTo>
                  <a:close/>
                </a:path>
              </a:pathLst>
            </a:custGeom>
            <a:solidFill>
              <a:srgbClr val="0D6BC0"/>
            </a:solidFill>
          </p:spPr>
          <p:txBody>
            <a:bodyPr wrap="square" lIns="0" tIns="0" rIns="0" bIns="0" rtlCol="0"/>
            <a:lstStyle/>
            <a:p>
              <a:endParaRPr/>
            </a:p>
          </p:txBody>
        </p:sp>
        <p:sp>
          <p:nvSpPr>
            <p:cNvPr id="1748" name="object 1748"/>
            <p:cNvSpPr/>
            <p:nvPr/>
          </p:nvSpPr>
          <p:spPr>
            <a:xfrm>
              <a:off x="4494530" y="16763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749" name="object 1749"/>
            <p:cNvSpPr/>
            <p:nvPr/>
          </p:nvSpPr>
          <p:spPr>
            <a:xfrm>
              <a:off x="4787900" y="17144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1750" name="object 1750"/>
            <p:cNvSpPr/>
            <p:nvPr/>
          </p:nvSpPr>
          <p:spPr>
            <a:xfrm>
              <a:off x="4787900" y="17144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751" name="object 1751"/>
          <p:cNvGrpSpPr/>
          <p:nvPr/>
        </p:nvGrpSpPr>
        <p:grpSpPr>
          <a:xfrm>
            <a:off x="6091328" y="1824128"/>
            <a:ext cx="377825" cy="161925"/>
            <a:chOff x="4567327" y="1824127"/>
            <a:chExt cx="377825" cy="161925"/>
          </a:xfrm>
        </p:grpSpPr>
        <p:sp>
          <p:nvSpPr>
            <p:cNvPr id="1752" name="object 1752"/>
            <p:cNvSpPr/>
            <p:nvPr/>
          </p:nvSpPr>
          <p:spPr>
            <a:xfrm>
              <a:off x="4572000" y="1882139"/>
              <a:ext cx="2540" cy="45720"/>
            </a:xfrm>
            <a:custGeom>
              <a:avLst/>
              <a:gdLst/>
              <a:ahLst/>
              <a:cxnLst/>
              <a:rect l="l" t="t" r="r" b="b"/>
              <a:pathLst>
                <a:path w="2539" h="45719">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1753" name="object 1753"/>
            <p:cNvSpPr/>
            <p:nvPr/>
          </p:nvSpPr>
          <p:spPr>
            <a:xfrm>
              <a:off x="4574540" y="18707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1754" name="object 1754"/>
            <p:cNvSpPr/>
            <p:nvPr/>
          </p:nvSpPr>
          <p:spPr>
            <a:xfrm>
              <a:off x="4578350" y="18643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1755" name="object 1755"/>
            <p:cNvSpPr/>
            <p:nvPr/>
          </p:nvSpPr>
          <p:spPr>
            <a:xfrm>
              <a:off x="4582160" y="1859279"/>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1756" name="object 1756"/>
            <p:cNvSpPr/>
            <p:nvPr/>
          </p:nvSpPr>
          <p:spPr>
            <a:xfrm>
              <a:off x="4584700" y="1853564"/>
              <a:ext cx="5080" cy="102235"/>
            </a:xfrm>
            <a:custGeom>
              <a:avLst/>
              <a:gdLst/>
              <a:ahLst/>
              <a:cxnLst/>
              <a:rect l="l" t="t" r="r" b="b"/>
              <a:pathLst>
                <a:path w="5079" h="102235">
                  <a:moveTo>
                    <a:pt x="5079" y="0"/>
                  </a:moveTo>
                  <a:lnTo>
                    <a:pt x="3810" y="634"/>
                  </a:lnTo>
                  <a:lnTo>
                    <a:pt x="0" y="8254"/>
                  </a:lnTo>
                  <a:lnTo>
                    <a:pt x="0" y="94614"/>
                  </a:lnTo>
                  <a:lnTo>
                    <a:pt x="3810" y="100964"/>
                  </a:lnTo>
                  <a:lnTo>
                    <a:pt x="5079" y="102234"/>
                  </a:lnTo>
                  <a:lnTo>
                    <a:pt x="5079" y="0"/>
                  </a:lnTo>
                  <a:close/>
                </a:path>
              </a:pathLst>
            </a:custGeom>
            <a:solidFill>
              <a:srgbClr val="063764"/>
            </a:solidFill>
          </p:spPr>
          <p:txBody>
            <a:bodyPr wrap="square" lIns="0" tIns="0" rIns="0" bIns="0" rtlCol="0"/>
            <a:lstStyle/>
            <a:p>
              <a:endParaRPr/>
            </a:p>
          </p:txBody>
        </p:sp>
        <p:sp>
          <p:nvSpPr>
            <p:cNvPr id="1757" name="object 1757"/>
            <p:cNvSpPr/>
            <p:nvPr/>
          </p:nvSpPr>
          <p:spPr>
            <a:xfrm>
              <a:off x="4588510" y="1851659"/>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1758" name="object 1758"/>
            <p:cNvSpPr/>
            <p:nvPr/>
          </p:nvSpPr>
          <p:spPr>
            <a:xfrm>
              <a:off x="4592320" y="1847849"/>
              <a:ext cx="5080" cy="115570"/>
            </a:xfrm>
            <a:custGeom>
              <a:avLst/>
              <a:gdLst/>
              <a:ahLst/>
              <a:cxnLst/>
              <a:rect l="l" t="t" r="r" b="b"/>
              <a:pathLst>
                <a:path w="5079" h="115569">
                  <a:moveTo>
                    <a:pt x="5080" y="0"/>
                  </a:moveTo>
                  <a:lnTo>
                    <a:pt x="3175" y="0"/>
                  </a:lnTo>
                  <a:lnTo>
                    <a:pt x="3175" y="3810"/>
                  </a:lnTo>
                  <a:lnTo>
                    <a:pt x="0" y="3810"/>
                  </a:lnTo>
                  <a:lnTo>
                    <a:pt x="0" y="115570"/>
                  </a:lnTo>
                  <a:lnTo>
                    <a:pt x="5080" y="115570"/>
                  </a:lnTo>
                  <a:lnTo>
                    <a:pt x="5080" y="3810"/>
                  </a:lnTo>
                  <a:lnTo>
                    <a:pt x="5080" y="0"/>
                  </a:lnTo>
                  <a:close/>
                </a:path>
              </a:pathLst>
            </a:custGeom>
            <a:solidFill>
              <a:srgbClr val="073A69"/>
            </a:solidFill>
          </p:spPr>
          <p:txBody>
            <a:bodyPr wrap="square" lIns="0" tIns="0" rIns="0" bIns="0" rtlCol="0"/>
            <a:lstStyle/>
            <a:p>
              <a:endParaRPr/>
            </a:p>
          </p:txBody>
        </p:sp>
        <p:sp>
          <p:nvSpPr>
            <p:cNvPr id="1759" name="object 1759"/>
            <p:cNvSpPr/>
            <p:nvPr/>
          </p:nvSpPr>
          <p:spPr>
            <a:xfrm>
              <a:off x="4596130" y="18453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1760" name="object 1760"/>
            <p:cNvSpPr/>
            <p:nvPr/>
          </p:nvSpPr>
          <p:spPr>
            <a:xfrm>
              <a:off x="4599940" y="18414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1761" name="object 1761"/>
            <p:cNvSpPr/>
            <p:nvPr/>
          </p:nvSpPr>
          <p:spPr>
            <a:xfrm>
              <a:off x="4603750" y="18392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1762" name="object 1762"/>
            <p:cNvSpPr/>
            <p:nvPr/>
          </p:nvSpPr>
          <p:spPr>
            <a:xfrm>
              <a:off x="4607560" y="18377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1763" name="object 1763"/>
            <p:cNvSpPr/>
            <p:nvPr/>
          </p:nvSpPr>
          <p:spPr>
            <a:xfrm>
              <a:off x="4611370" y="18359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764" name="object 1764"/>
            <p:cNvSpPr/>
            <p:nvPr/>
          </p:nvSpPr>
          <p:spPr>
            <a:xfrm>
              <a:off x="4615180" y="18351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1765" name="object 1765"/>
            <p:cNvSpPr/>
            <p:nvPr/>
          </p:nvSpPr>
          <p:spPr>
            <a:xfrm>
              <a:off x="4618990" y="1833117"/>
              <a:ext cx="3810" cy="145415"/>
            </a:xfrm>
            <a:custGeom>
              <a:avLst/>
              <a:gdLst/>
              <a:ahLst/>
              <a:cxnLst/>
              <a:rect l="l" t="t" r="r" b="b"/>
              <a:pathLst>
                <a:path w="3810" h="145414">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1766" name="object 1766"/>
            <p:cNvSpPr/>
            <p:nvPr/>
          </p:nvSpPr>
          <p:spPr>
            <a:xfrm>
              <a:off x="4621530" y="1831339"/>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1767" name="object 1767"/>
            <p:cNvSpPr/>
            <p:nvPr/>
          </p:nvSpPr>
          <p:spPr>
            <a:xfrm>
              <a:off x="4625340" y="18294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1768" name="object 1768"/>
            <p:cNvSpPr/>
            <p:nvPr/>
          </p:nvSpPr>
          <p:spPr>
            <a:xfrm>
              <a:off x="4629150" y="1828799"/>
              <a:ext cx="3810" cy="151130"/>
            </a:xfrm>
            <a:custGeom>
              <a:avLst/>
              <a:gdLst/>
              <a:ahLst/>
              <a:cxnLst/>
              <a:rect l="l" t="t" r="r" b="b"/>
              <a:pathLst>
                <a:path w="3810"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1769" name="object 1769"/>
            <p:cNvSpPr/>
            <p:nvPr/>
          </p:nvSpPr>
          <p:spPr>
            <a:xfrm>
              <a:off x="4632960" y="18287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770" name="object 1770"/>
            <p:cNvSpPr/>
            <p:nvPr/>
          </p:nvSpPr>
          <p:spPr>
            <a:xfrm>
              <a:off x="4636770" y="18287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771" name="object 1771"/>
            <p:cNvSpPr/>
            <p:nvPr/>
          </p:nvSpPr>
          <p:spPr>
            <a:xfrm>
              <a:off x="4640580" y="1828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772" name="object 1772"/>
            <p:cNvSpPr/>
            <p:nvPr/>
          </p:nvSpPr>
          <p:spPr>
            <a:xfrm>
              <a:off x="4644390" y="1828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1773" name="object 1773"/>
            <p:cNvSpPr/>
            <p:nvPr/>
          </p:nvSpPr>
          <p:spPr>
            <a:xfrm>
              <a:off x="4648200" y="1828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1774" name="object 1774"/>
            <p:cNvSpPr/>
            <p:nvPr/>
          </p:nvSpPr>
          <p:spPr>
            <a:xfrm>
              <a:off x="4652010" y="1828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775" name="object 1775"/>
            <p:cNvSpPr/>
            <p:nvPr/>
          </p:nvSpPr>
          <p:spPr>
            <a:xfrm>
              <a:off x="4654550" y="18287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1776" name="object 1776"/>
            <p:cNvSpPr/>
            <p:nvPr/>
          </p:nvSpPr>
          <p:spPr>
            <a:xfrm>
              <a:off x="4658360" y="1828799"/>
              <a:ext cx="3810" cy="152400"/>
            </a:xfrm>
            <a:custGeom>
              <a:avLst/>
              <a:gdLst/>
              <a:ahLst/>
              <a:cxnLst/>
              <a:rect l="l" t="t" r="r" b="b"/>
              <a:pathLst>
                <a:path w="3810"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1777" name="object 1777"/>
            <p:cNvSpPr/>
            <p:nvPr/>
          </p:nvSpPr>
          <p:spPr>
            <a:xfrm>
              <a:off x="4662170" y="18287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1778" name="object 1778"/>
            <p:cNvSpPr/>
            <p:nvPr/>
          </p:nvSpPr>
          <p:spPr>
            <a:xfrm>
              <a:off x="4665980" y="1830323"/>
              <a:ext cx="3810" cy="149225"/>
            </a:xfrm>
            <a:custGeom>
              <a:avLst/>
              <a:gdLst/>
              <a:ahLst/>
              <a:cxnLst/>
              <a:rect l="l" t="t" r="r" b="b"/>
              <a:pathLst>
                <a:path w="3810"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1779" name="object 1779"/>
            <p:cNvSpPr/>
            <p:nvPr/>
          </p:nvSpPr>
          <p:spPr>
            <a:xfrm>
              <a:off x="4669790" y="18326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1780" name="object 1780"/>
            <p:cNvSpPr/>
            <p:nvPr/>
          </p:nvSpPr>
          <p:spPr>
            <a:xfrm>
              <a:off x="4673600" y="18338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1781" name="object 1781"/>
            <p:cNvSpPr/>
            <p:nvPr/>
          </p:nvSpPr>
          <p:spPr>
            <a:xfrm>
              <a:off x="4677410" y="18351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1782" name="object 1782"/>
            <p:cNvSpPr/>
            <p:nvPr/>
          </p:nvSpPr>
          <p:spPr>
            <a:xfrm>
              <a:off x="4681220" y="18364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1783" name="object 1783"/>
            <p:cNvSpPr/>
            <p:nvPr/>
          </p:nvSpPr>
          <p:spPr>
            <a:xfrm>
              <a:off x="4683760" y="1837689"/>
              <a:ext cx="5080" cy="134620"/>
            </a:xfrm>
            <a:custGeom>
              <a:avLst/>
              <a:gdLst/>
              <a:ahLst/>
              <a:cxnLst/>
              <a:rect l="l" t="t" r="r" b="b"/>
              <a:pathLst>
                <a:path w="5079"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1784" name="object 1784"/>
            <p:cNvSpPr/>
            <p:nvPr/>
          </p:nvSpPr>
          <p:spPr>
            <a:xfrm>
              <a:off x="4688827" y="184022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1785" name="object 1785"/>
            <p:cNvSpPr/>
            <p:nvPr/>
          </p:nvSpPr>
          <p:spPr>
            <a:xfrm>
              <a:off x="4691380" y="18425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1786" name="object 1786"/>
            <p:cNvSpPr/>
            <p:nvPr/>
          </p:nvSpPr>
          <p:spPr>
            <a:xfrm>
              <a:off x="4695177" y="18453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1787" name="object 1787"/>
            <p:cNvSpPr/>
            <p:nvPr/>
          </p:nvSpPr>
          <p:spPr>
            <a:xfrm>
              <a:off x="4699000" y="1849119"/>
              <a:ext cx="3810" cy="113030"/>
            </a:xfrm>
            <a:custGeom>
              <a:avLst/>
              <a:gdLst/>
              <a:ahLst/>
              <a:cxnLst/>
              <a:rect l="l" t="t" r="r" b="b"/>
              <a:pathLst>
                <a:path w="3810" h="113030">
                  <a:moveTo>
                    <a:pt x="3797" y="2540"/>
                  </a:moveTo>
                  <a:lnTo>
                    <a:pt x="1257" y="2540"/>
                  </a:lnTo>
                  <a:lnTo>
                    <a:pt x="1257"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1788" name="object 1788"/>
            <p:cNvSpPr/>
            <p:nvPr/>
          </p:nvSpPr>
          <p:spPr>
            <a:xfrm>
              <a:off x="4702810" y="1852294"/>
              <a:ext cx="3810" cy="106045"/>
            </a:xfrm>
            <a:custGeom>
              <a:avLst/>
              <a:gdLst/>
              <a:ahLst/>
              <a:cxnLst/>
              <a:rect l="l" t="t" r="r" b="b"/>
              <a:pathLst>
                <a:path w="3810" h="106044">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1789" name="object 1789"/>
            <p:cNvSpPr/>
            <p:nvPr/>
          </p:nvSpPr>
          <p:spPr>
            <a:xfrm>
              <a:off x="4706620" y="1854199"/>
              <a:ext cx="3810" cy="100330"/>
            </a:xfrm>
            <a:custGeom>
              <a:avLst/>
              <a:gdLst/>
              <a:ahLst/>
              <a:cxnLst/>
              <a:rect l="l" t="t" r="r" b="b"/>
              <a:pathLst>
                <a:path w="3810"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1790" name="object 1790"/>
            <p:cNvSpPr/>
            <p:nvPr/>
          </p:nvSpPr>
          <p:spPr>
            <a:xfrm>
              <a:off x="4710430" y="1859914"/>
              <a:ext cx="3810" cy="90170"/>
            </a:xfrm>
            <a:custGeom>
              <a:avLst/>
              <a:gdLst/>
              <a:ahLst/>
              <a:cxnLst/>
              <a:rect l="l" t="t" r="r" b="b"/>
              <a:pathLst>
                <a:path w="3810"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1791" name="object 1791"/>
            <p:cNvSpPr/>
            <p:nvPr/>
          </p:nvSpPr>
          <p:spPr>
            <a:xfrm>
              <a:off x="4714240" y="18668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1792" name="object 1792"/>
            <p:cNvSpPr/>
            <p:nvPr/>
          </p:nvSpPr>
          <p:spPr>
            <a:xfrm>
              <a:off x="4718050" y="1874519"/>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1793" name="object 1793"/>
            <p:cNvSpPr/>
            <p:nvPr/>
          </p:nvSpPr>
          <p:spPr>
            <a:xfrm>
              <a:off x="4720590" y="1882139"/>
              <a:ext cx="3810" cy="45720"/>
            </a:xfrm>
            <a:custGeom>
              <a:avLst/>
              <a:gdLst/>
              <a:ahLst/>
              <a:cxnLst/>
              <a:rect l="l" t="t" r="r" b="b"/>
              <a:pathLst>
                <a:path w="3810" h="45719">
                  <a:moveTo>
                    <a:pt x="0" y="0"/>
                  </a:moveTo>
                  <a:lnTo>
                    <a:pt x="0" y="45720"/>
                  </a:lnTo>
                  <a:lnTo>
                    <a:pt x="1270" y="3810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1794" name="object 1794"/>
            <p:cNvSpPr/>
            <p:nvPr/>
          </p:nvSpPr>
          <p:spPr>
            <a:xfrm>
              <a:off x="4570730" y="18287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1795" name="object 1795"/>
            <p:cNvSpPr/>
            <p:nvPr/>
          </p:nvSpPr>
          <p:spPr>
            <a:xfrm>
              <a:off x="4864100" y="186562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796" name="object 1796"/>
            <p:cNvSpPr/>
            <p:nvPr/>
          </p:nvSpPr>
          <p:spPr>
            <a:xfrm>
              <a:off x="4864100" y="1865629"/>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1797" name="object 1797"/>
          <p:cNvGrpSpPr/>
          <p:nvPr/>
        </p:nvGrpSpPr>
        <p:grpSpPr>
          <a:xfrm>
            <a:off x="6167528" y="1519328"/>
            <a:ext cx="377825" cy="161925"/>
            <a:chOff x="4643527" y="1519327"/>
            <a:chExt cx="377825" cy="161925"/>
          </a:xfrm>
        </p:grpSpPr>
        <p:sp>
          <p:nvSpPr>
            <p:cNvPr id="1798" name="object 1798"/>
            <p:cNvSpPr/>
            <p:nvPr/>
          </p:nvSpPr>
          <p:spPr>
            <a:xfrm>
              <a:off x="4648200" y="1577340"/>
              <a:ext cx="2540" cy="46990"/>
            </a:xfrm>
            <a:custGeom>
              <a:avLst/>
              <a:gdLst/>
              <a:ahLst/>
              <a:cxnLst/>
              <a:rect l="l" t="t" r="r" b="b"/>
              <a:pathLst>
                <a:path w="2539" h="46990">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1799" name="object 1799"/>
            <p:cNvSpPr/>
            <p:nvPr/>
          </p:nvSpPr>
          <p:spPr>
            <a:xfrm>
              <a:off x="4650740" y="1567815"/>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1800" name="object 1800"/>
            <p:cNvSpPr/>
            <p:nvPr/>
          </p:nvSpPr>
          <p:spPr>
            <a:xfrm>
              <a:off x="4654550" y="1560830"/>
              <a:ext cx="3810" cy="80010"/>
            </a:xfrm>
            <a:custGeom>
              <a:avLst/>
              <a:gdLst/>
              <a:ahLst/>
              <a:cxnLst/>
              <a:rect l="l" t="t" r="r" b="b"/>
              <a:pathLst>
                <a:path w="3810" h="80010">
                  <a:moveTo>
                    <a:pt x="3810" y="0"/>
                  </a:moveTo>
                  <a:lnTo>
                    <a:pt x="1270" y="3810"/>
                  </a:lnTo>
                  <a:lnTo>
                    <a:pt x="0" y="6985"/>
                  </a:lnTo>
                  <a:lnTo>
                    <a:pt x="0" y="73024"/>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1801" name="object 1801"/>
            <p:cNvSpPr/>
            <p:nvPr/>
          </p:nvSpPr>
          <p:spPr>
            <a:xfrm>
              <a:off x="4657090" y="1555326"/>
              <a:ext cx="5080" cy="91440"/>
            </a:xfrm>
            <a:custGeom>
              <a:avLst/>
              <a:gdLst/>
              <a:ahLst/>
              <a:cxnLst/>
              <a:rect l="l" t="t" r="r" b="b"/>
              <a:pathLst>
                <a:path w="5079"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1802" name="object 1802"/>
            <p:cNvSpPr/>
            <p:nvPr/>
          </p:nvSpPr>
          <p:spPr>
            <a:xfrm>
              <a:off x="4660900" y="1550670"/>
              <a:ext cx="5080" cy="100330"/>
            </a:xfrm>
            <a:custGeom>
              <a:avLst/>
              <a:gdLst/>
              <a:ahLst/>
              <a:cxnLst/>
              <a:rect l="l" t="t" r="r" b="b"/>
              <a:pathLst>
                <a:path w="5079" h="100330">
                  <a:moveTo>
                    <a:pt x="5079" y="0"/>
                  </a:moveTo>
                  <a:lnTo>
                    <a:pt x="3810" y="1269"/>
                  </a:lnTo>
                  <a:lnTo>
                    <a:pt x="0" y="6350"/>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1803" name="object 1803"/>
            <p:cNvSpPr/>
            <p:nvPr/>
          </p:nvSpPr>
          <p:spPr>
            <a:xfrm>
              <a:off x="4664710" y="15468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1804" name="object 1804"/>
            <p:cNvSpPr/>
            <p:nvPr/>
          </p:nvSpPr>
          <p:spPr>
            <a:xfrm>
              <a:off x="4668520" y="1544320"/>
              <a:ext cx="3810" cy="113030"/>
            </a:xfrm>
            <a:custGeom>
              <a:avLst/>
              <a:gdLst/>
              <a:ahLst/>
              <a:cxnLst/>
              <a:rect l="l" t="t" r="r" b="b"/>
              <a:pathLst>
                <a:path w="3810" h="113030">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1805" name="object 1805"/>
            <p:cNvSpPr/>
            <p:nvPr/>
          </p:nvSpPr>
          <p:spPr>
            <a:xfrm>
              <a:off x="4672330" y="15405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1806" name="object 1806"/>
            <p:cNvSpPr/>
            <p:nvPr/>
          </p:nvSpPr>
          <p:spPr>
            <a:xfrm>
              <a:off x="4676140" y="1536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1807" name="object 1807"/>
            <p:cNvSpPr/>
            <p:nvPr/>
          </p:nvSpPr>
          <p:spPr>
            <a:xfrm>
              <a:off x="4679950" y="15344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1808" name="object 1808"/>
            <p:cNvSpPr/>
            <p:nvPr/>
          </p:nvSpPr>
          <p:spPr>
            <a:xfrm>
              <a:off x="4683760" y="15328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1809" name="object 1809"/>
            <p:cNvSpPr/>
            <p:nvPr/>
          </p:nvSpPr>
          <p:spPr>
            <a:xfrm>
              <a:off x="4687570" y="1531196"/>
              <a:ext cx="3810" cy="139700"/>
            </a:xfrm>
            <a:custGeom>
              <a:avLst/>
              <a:gdLst/>
              <a:ahLst/>
              <a:cxnLst/>
              <a:rect l="l" t="t" r="r" b="b"/>
              <a:pathLst>
                <a:path w="3810"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1810" name="object 1810"/>
            <p:cNvSpPr/>
            <p:nvPr/>
          </p:nvSpPr>
          <p:spPr>
            <a:xfrm>
              <a:off x="4691380" y="15303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1811" name="object 1811"/>
            <p:cNvSpPr/>
            <p:nvPr/>
          </p:nvSpPr>
          <p:spPr>
            <a:xfrm>
              <a:off x="4693920" y="1528826"/>
              <a:ext cx="3810" cy="144145"/>
            </a:xfrm>
            <a:custGeom>
              <a:avLst/>
              <a:gdLst/>
              <a:ahLst/>
              <a:cxnLst/>
              <a:rect l="l" t="t" r="r" b="b"/>
              <a:pathLst>
                <a:path w="3810" h="144144">
                  <a:moveTo>
                    <a:pt x="3809" y="0"/>
                  </a:moveTo>
                  <a:lnTo>
                    <a:pt x="0" y="1523"/>
                  </a:lnTo>
                  <a:lnTo>
                    <a:pt x="0" y="142493"/>
                  </a:lnTo>
                  <a:lnTo>
                    <a:pt x="3809" y="144017"/>
                  </a:lnTo>
                  <a:lnTo>
                    <a:pt x="3809" y="0"/>
                  </a:lnTo>
                  <a:close/>
                </a:path>
              </a:pathLst>
            </a:custGeom>
            <a:solidFill>
              <a:srgbClr val="08447B"/>
            </a:solidFill>
          </p:spPr>
          <p:txBody>
            <a:bodyPr wrap="square" lIns="0" tIns="0" rIns="0" bIns="0" rtlCol="0"/>
            <a:lstStyle/>
            <a:p>
              <a:endParaRPr/>
            </a:p>
          </p:txBody>
        </p:sp>
        <p:sp>
          <p:nvSpPr>
            <p:cNvPr id="1812" name="object 1812"/>
            <p:cNvSpPr/>
            <p:nvPr/>
          </p:nvSpPr>
          <p:spPr>
            <a:xfrm>
              <a:off x="4697730" y="1527809"/>
              <a:ext cx="5080" cy="146050"/>
            </a:xfrm>
            <a:custGeom>
              <a:avLst/>
              <a:gdLst/>
              <a:ahLst/>
              <a:cxnLst/>
              <a:rect l="l" t="t" r="r" b="b"/>
              <a:pathLst>
                <a:path w="5079" h="146050">
                  <a:moveTo>
                    <a:pt x="5080" y="0"/>
                  </a:moveTo>
                  <a:lnTo>
                    <a:pt x="0" y="0"/>
                  </a:lnTo>
                  <a:lnTo>
                    <a:pt x="0" y="144780"/>
                  </a:lnTo>
                  <a:lnTo>
                    <a:pt x="952" y="144780"/>
                  </a:lnTo>
                  <a:lnTo>
                    <a:pt x="952" y="146050"/>
                  </a:lnTo>
                  <a:lnTo>
                    <a:pt x="5080" y="146050"/>
                  </a:lnTo>
                  <a:lnTo>
                    <a:pt x="5080" y="144780"/>
                  </a:lnTo>
                  <a:lnTo>
                    <a:pt x="5080" y="0"/>
                  </a:lnTo>
                  <a:close/>
                </a:path>
              </a:pathLst>
            </a:custGeom>
            <a:solidFill>
              <a:srgbClr val="08457D"/>
            </a:solidFill>
          </p:spPr>
          <p:txBody>
            <a:bodyPr wrap="square" lIns="0" tIns="0" rIns="0" bIns="0" rtlCol="0"/>
            <a:lstStyle/>
            <a:p>
              <a:endParaRPr/>
            </a:p>
          </p:txBody>
        </p:sp>
        <p:sp>
          <p:nvSpPr>
            <p:cNvPr id="1813" name="object 1813"/>
            <p:cNvSpPr/>
            <p:nvPr/>
          </p:nvSpPr>
          <p:spPr>
            <a:xfrm>
              <a:off x="4701540" y="1526963"/>
              <a:ext cx="3810" cy="147955"/>
            </a:xfrm>
            <a:custGeom>
              <a:avLst/>
              <a:gdLst/>
              <a:ahLst/>
              <a:cxnLst/>
              <a:rect l="l" t="t" r="r" b="b"/>
              <a:pathLst>
                <a:path w="3810" h="147955">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1814" name="object 1814"/>
            <p:cNvSpPr/>
            <p:nvPr/>
          </p:nvSpPr>
          <p:spPr>
            <a:xfrm>
              <a:off x="4705350" y="15261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1815" name="object 1815"/>
            <p:cNvSpPr/>
            <p:nvPr/>
          </p:nvSpPr>
          <p:spPr>
            <a:xfrm>
              <a:off x="4709160" y="1524846"/>
              <a:ext cx="3810" cy="151130"/>
            </a:xfrm>
            <a:custGeom>
              <a:avLst/>
              <a:gdLst/>
              <a:ahLst/>
              <a:cxnLst/>
              <a:rect l="l" t="t" r="r" b="b"/>
              <a:pathLst>
                <a:path w="3810" h="151130">
                  <a:moveTo>
                    <a:pt x="3810" y="0"/>
                  </a:moveTo>
                  <a:lnTo>
                    <a:pt x="0" y="1269"/>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1816" name="object 1816"/>
            <p:cNvSpPr/>
            <p:nvPr/>
          </p:nvSpPr>
          <p:spPr>
            <a:xfrm>
              <a:off x="4712970" y="1524000"/>
              <a:ext cx="3810" cy="152400"/>
            </a:xfrm>
            <a:custGeom>
              <a:avLst/>
              <a:gdLst/>
              <a:ahLst/>
              <a:cxnLst/>
              <a:rect l="l" t="t" r="r" b="b"/>
              <a:pathLst>
                <a:path w="3810"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1817" name="object 1817"/>
            <p:cNvSpPr/>
            <p:nvPr/>
          </p:nvSpPr>
          <p:spPr>
            <a:xfrm>
              <a:off x="4716780" y="1524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1818" name="object 1818"/>
            <p:cNvSpPr/>
            <p:nvPr/>
          </p:nvSpPr>
          <p:spPr>
            <a:xfrm>
              <a:off x="4720590" y="1524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1819" name="object 1819"/>
            <p:cNvSpPr/>
            <p:nvPr/>
          </p:nvSpPr>
          <p:spPr>
            <a:xfrm>
              <a:off x="4724400" y="1524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1820" name="object 1820"/>
            <p:cNvSpPr/>
            <p:nvPr/>
          </p:nvSpPr>
          <p:spPr>
            <a:xfrm>
              <a:off x="4726940" y="1524000"/>
              <a:ext cx="5080" cy="152400"/>
            </a:xfrm>
            <a:custGeom>
              <a:avLst/>
              <a:gdLst/>
              <a:ahLst/>
              <a:cxnLst/>
              <a:rect l="l" t="t" r="r" b="b"/>
              <a:pathLst>
                <a:path w="5079" h="152400">
                  <a:moveTo>
                    <a:pt x="5080" y="152400"/>
                  </a:moveTo>
                  <a:lnTo>
                    <a:pt x="0" y="152400"/>
                  </a:lnTo>
                  <a:lnTo>
                    <a:pt x="0" y="0"/>
                  </a:lnTo>
                  <a:lnTo>
                    <a:pt x="5080" y="0"/>
                  </a:lnTo>
                  <a:lnTo>
                    <a:pt x="5080" y="152400"/>
                  </a:lnTo>
                  <a:close/>
                </a:path>
              </a:pathLst>
            </a:custGeom>
            <a:solidFill>
              <a:srgbClr val="0A5091"/>
            </a:solidFill>
          </p:spPr>
          <p:txBody>
            <a:bodyPr wrap="square" lIns="0" tIns="0" rIns="0" bIns="0" rtlCol="0"/>
            <a:lstStyle/>
            <a:p>
              <a:endParaRPr/>
            </a:p>
          </p:txBody>
        </p:sp>
        <p:sp>
          <p:nvSpPr>
            <p:cNvPr id="1821" name="object 1821"/>
            <p:cNvSpPr/>
            <p:nvPr/>
          </p:nvSpPr>
          <p:spPr>
            <a:xfrm>
              <a:off x="4730750" y="1523999"/>
              <a:ext cx="5080" cy="152400"/>
            </a:xfrm>
            <a:custGeom>
              <a:avLst/>
              <a:gdLst/>
              <a:ahLst/>
              <a:cxnLst/>
              <a:rect l="l" t="t" r="r" b="b"/>
              <a:pathLst>
                <a:path w="5079" h="152400">
                  <a:moveTo>
                    <a:pt x="5080" y="1270"/>
                  </a:moveTo>
                  <a:lnTo>
                    <a:pt x="3162" y="1270"/>
                  </a:lnTo>
                  <a:lnTo>
                    <a:pt x="3162" y="0"/>
                  </a:lnTo>
                  <a:lnTo>
                    <a:pt x="0" y="0"/>
                  </a:lnTo>
                  <a:lnTo>
                    <a:pt x="0" y="1270"/>
                  </a:lnTo>
                  <a:lnTo>
                    <a:pt x="0" y="152400"/>
                  </a:lnTo>
                  <a:lnTo>
                    <a:pt x="5080" y="152400"/>
                  </a:lnTo>
                  <a:lnTo>
                    <a:pt x="5080" y="1270"/>
                  </a:lnTo>
                  <a:close/>
                </a:path>
              </a:pathLst>
            </a:custGeom>
            <a:solidFill>
              <a:srgbClr val="0A5293"/>
            </a:solidFill>
          </p:spPr>
          <p:txBody>
            <a:bodyPr wrap="square" lIns="0" tIns="0" rIns="0" bIns="0" rtlCol="0"/>
            <a:lstStyle/>
            <a:p>
              <a:endParaRPr/>
            </a:p>
          </p:txBody>
        </p:sp>
        <p:sp>
          <p:nvSpPr>
            <p:cNvPr id="1822" name="object 1822"/>
            <p:cNvSpPr/>
            <p:nvPr/>
          </p:nvSpPr>
          <p:spPr>
            <a:xfrm>
              <a:off x="4734560" y="1524846"/>
              <a:ext cx="5080" cy="151130"/>
            </a:xfrm>
            <a:custGeom>
              <a:avLst/>
              <a:gdLst/>
              <a:ahLst/>
              <a:cxnLst/>
              <a:rect l="l" t="t" r="r" b="b"/>
              <a:pathLst>
                <a:path w="5079" h="151130">
                  <a:moveTo>
                    <a:pt x="0" y="0"/>
                  </a:moveTo>
                  <a:lnTo>
                    <a:pt x="0" y="151130"/>
                  </a:lnTo>
                  <a:lnTo>
                    <a:pt x="5079" y="150283"/>
                  </a:lnTo>
                  <a:lnTo>
                    <a:pt x="5079" y="1693"/>
                  </a:lnTo>
                  <a:lnTo>
                    <a:pt x="0" y="0"/>
                  </a:lnTo>
                  <a:close/>
                </a:path>
              </a:pathLst>
            </a:custGeom>
            <a:solidFill>
              <a:srgbClr val="0A5396"/>
            </a:solidFill>
          </p:spPr>
          <p:txBody>
            <a:bodyPr wrap="square" lIns="0" tIns="0" rIns="0" bIns="0" rtlCol="0"/>
            <a:lstStyle/>
            <a:p>
              <a:endParaRPr/>
            </a:p>
          </p:txBody>
        </p:sp>
        <p:sp>
          <p:nvSpPr>
            <p:cNvPr id="1823" name="object 1823"/>
            <p:cNvSpPr/>
            <p:nvPr/>
          </p:nvSpPr>
          <p:spPr>
            <a:xfrm>
              <a:off x="4738370" y="1526116"/>
              <a:ext cx="3810" cy="149225"/>
            </a:xfrm>
            <a:custGeom>
              <a:avLst/>
              <a:gdLst/>
              <a:ahLst/>
              <a:cxnLst/>
              <a:rect l="l" t="t" r="r" b="b"/>
              <a:pathLst>
                <a:path w="3810" h="149225">
                  <a:moveTo>
                    <a:pt x="0" y="0"/>
                  </a:moveTo>
                  <a:lnTo>
                    <a:pt x="0" y="149225"/>
                  </a:lnTo>
                  <a:lnTo>
                    <a:pt x="3809" y="148589"/>
                  </a:lnTo>
                  <a:lnTo>
                    <a:pt x="3809" y="846"/>
                  </a:lnTo>
                  <a:lnTo>
                    <a:pt x="1269" y="423"/>
                  </a:lnTo>
                  <a:lnTo>
                    <a:pt x="0" y="0"/>
                  </a:lnTo>
                  <a:close/>
                </a:path>
              </a:pathLst>
            </a:custGeom>
            <a:solidFill>
              <a:srgbClr val="0A5499"/>
            </a:solidFill>
          </p:spPr>
          <p:txBody>
            <a:bodyPr wrap="square" lIns="0" tIns="0" rIns="0" bIns="0" rtlCol="0"/>
            <a:lstStyle/>
            <a:p>
              <a:endParaRPr/>
            </a:p>
          </p:txBody>
        </p:sp>
        <p:sp>
          <p:nvSpPr>
            <p:cNvPr id="1824" name="object 1824"/>
            <p:cNvSpPr/>
            <p:nvPr/>
          </p:nvSpPr>
          <p:spPr>
            <a:xfrm>
              <a:off x="4742180" y="1526963"/>
              <a:ext cx="3810" cy="147955"/>
            </a:xfrm>
            <a:custGeom>
              <a:avLst/>
              <a:gdLst/>
              <a:ahLst/>
              <a:cxnLst/>
              <a:rect l="l" t="t" r="r" b="b"/>
              <a:pathLst>
                <a:path w="3810" h="147955">
                  <a:moveTo>
                    <a:pt x="0" y="0"/>
                  </a:moveTo>
                  <a:lnTo>
                    <a:pt x="0" y="147743"/>
                  </a:lnTo>
                  <a:lnTo>
                    <a:pt x="3810" y="147108"/>
                  </a:lnTo>
                  <a:lnTo>
                    <a:pt x="3810" y="635"/>
                  </a:lnTo>
                  <a:lnTo>
                    <a:pt x="0" y="0"/>
                  </a:lnTo>
                  <a:close/>
                </a:path>
              </a:pathLst>
            </a:custGeom>
            <a:solidFill>
              <a:srgbClr val="0A569B"/>
            </a:solidFill>
          </p:spPr>
          <p:txBody>
            <a:bodyPr wrap="square" lIns="0" tIns="0" rIns="0" bIns="0" rtlCol="0"/>
            <a:lstStyle/>
            <a:p>
              <a:endParaRPr/>
            </a:p>
          </p:txBody>
        </p:sp>
        <p:sp>
          <p:nvSpPr>
            <p:cNvPr id="1825" name="object 1825"/>
            <p:cNvSpPr/>
            <p:nvPr/>
          </p:nvSpPr>
          <p:spPr>
            <a:xfrm>
              <a:off x="4745990" y="15278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1826" name="object 1826"/>
            <p:cNvSpPr/>
            <p:nvPr/>
          </p:nvSpPr>
          <p:spPr>
            <a:xfrm>
              <a:off x="4749800" y="1528826"/>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1827" name="object 1827"/>
            <p:cNvSpPr/>
            <p:nvPr/>
          </p:nvSpPr>
          <p:spPr>
            <a:xfrm>
              <a:off x="4753610" y="1530350"/>
              <a:ext cx="3810" cy="140970"/>
            </a:xfrm>
            <a:custGeom>
              <a:avLst/>
              <a:gdLst/>
              <a:ahLst/>
              <a:cxnLst/>
              <a:rect l="l" t="t" r="r" b="b"/>
              <a:pathLst>
                <a:path w="3810" h="140969">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1828" name="object 1828"/>
            <p:cNvSpPr/>
            <p:nvPr/>
          </p:nvSpPr>
          <p:spPr>
            <a:xfrm>
              <a:off x="4757420" y="1531619"/>
              <a:ext cx="3810" cy="138430"/>
            </a:xfrm>
            <a:custGeom>
              <a:avLst/>
              <a:gdLst/>
              <a:ahLst/>
              <a:cxnLst/>
              <a:rect l="l" t="t" r="r" b="b"/>
              <a:pathLst>
                <a:path w="3810" h="138430">
                  <a:moveTo>
                    <a:pt x="939" y="0"/>
                  </a:moveTo>
                  <a:lnTo>
                    <a:pt x="0" y="0"/>
                  </a:lnTo>
                  <a:lnTo>
                    <a:pt x="0" y="1270"/>
                  </a:lnTo>
                  <a:lnTo>
                    <a:pt x="939" y="1270"/>
                  </a:lnTo>
                  <a:lnTo>
                    <a:pt x="939" y="0"/>
                  </a:lnTo>
                  <a:close/>
                </a:path>
                <a:path w="3810" h="138430">
                  <a:moveTo>
                    <a:pt x="3810" y="1282"/>
                  </a:moveTo>
                  <a:lnTo>
                    <a:pt x="0" y="1282"/>
                  </a:lnTo>
                  <a:lnTo>
                    <a:pt x="0" y="137160"/>
                  </a:lnTo>
                  <a:lnTo>
                    <a:pt x="0" y="138430"/>
                  </a:lnTo>
                  <a:lnTo>
                    <a:pt x="939" y="138430"/>
                  </a:lnTo>
                  <a:lnTo>
                    <a:pt x="939" y="137160"/>
                  </a:lnTo>
                  <a:lnTo>
                    <a:pt x="3810" y="137160"/>
                  </a:lnTo>
                  <a:lnTo>
                    <a:pt x="3810" y="1282"/>
                  </a:lnTo>
                  <a:close/>
                </a:path>
              </a:pathLst>
            </a:custGeom>
            <a:solidFill>
              <a:srgbClr val="0B5BA4"/>
            </a:solidFill>
          </p:spPr>
          <p:txBody>
            <a:bodyPr wrap="square" lIns="0" tIns="0" rIns="0" bIns="0" rtlCol="0"/>
            <a:lstStyle/>
            <a:p>
              <a:endParaRPr/>
            </a:p>
          </p:txBody>
        </p:sp>
        <p:sp>
          <p:nvSpPr>
            <p:cNvPr id="1829" name="object 1829"/>
            <p:cNvSpPr/>
            <p:nvPr/>
          </p:nvSpPr>
          <p:spPr>
            <a:xfrm>
              <a:off x="4761230" y="1533652"/>
              <a:ext cx="3810" cy="134620"/>
            </a:xfrm>
            <a:custGeom>
              <a:avLst/>
              <a:gdLst/>
              <a:ahLst/>
              <a:cxnLst/>
              <a:rect l="l" t="t" r="r" b="b"/>
              <a:pathLst>
                <a:path w="3810" h="134619">
                  <a:moveTo>
                    <a:pt x="0" y="0"/>
                  </a:moveTo>
                  <a:lnTo>
                    <a:pt x="0" y="134112"/>
                  </a:lnTo>
                  <a:lnTo>
                    <a:pt x="3810" y="131064"/>
                  </a:lnTo>
                  <a:lnTo>
                    <a:pt x="3810" y="2286"/>
                  </a:lnTo>
                  <a:lnTo>
                    <a:pt x="0" y="0"/>
                  </a:lnTo>
                  <a:close/>
                </a:path>
              </a:pathLst>
            </a:custGeom>
            <a:solidFill>
              <a:srgbClr val="0B5DA7"/>
            </a:solidFill>
          </p:spPr>
          <p:txBody>
            <a:bodyPr wrap="square" lIns="0" tIns="0" rIns="0" bIns="0" rtlCol="0"/>
            <a:lstStyle/>
            <a:p>
              <a:endParaRPr/>
            </a:p>
          </p:txBody>
        </p:sp>
        <p:sp>
          <p:nvSpPr>
            <p:cNvPr id="1830" name="object 1830"/>
            <p:cNvSpPr/>
            <p:nvPr/>
          </p:nvSpPr>
          <p:spPr>
            <a:xfrm>
              <a:off x="4763770" y="1535176"/>
              <a:ext cx="5080" cy="130810"/>
            </a:xfrm>
            <a:custGeom>
              <a:avLst/>
              <a:gdLst/>
              <a:ahLst/>
              <a:cxnLst/>
              <a:rect l="l" t="t" r="r" b="b"/>
              <a:pathLst>
                <a:path w="5079" h="130810">
                  <a:moveTo>
                    <a:pt x="0" y="0"/>
                  </a:moveTo>
                  <a:lnTo>
                    <a:pt x="0" y="130555"/>
                  </a:lnTo>
                  <a:lnTo>
                    <a:pt x="2539" y="128524"/>
                  </a:lnTo>
                  <a:lnTo>
                    <a:pt x="5079" y="127000"/>
                  </a:lnTo>
                  <a:lnTo>
                    <a:pt x="5079" y="3555"/>
                  </a:lnTo>
                  <a:lnTo>
                    <a:pt x="2539" y="1524"/>
                  </a:lnTo>
                  <a:lnTo>
                    <a:pt x="0" y="0"/>
                  </a:lnTo>
                  <a:close/>
                </a:path>
              </a:pathLst>
            </a:custGeom>
            <a:solidFill>
              <a:srgbClr val="0B5EA9"/>
            </a:solidFill>
          </p:spPr>
          <p:txBody>
            <a:bodyPr wrap="square" lIns="0" tIns="0" rIns="0" bIns="0" rtlCol="0"/>
            <a:lstStyle/>
            <a:p>
              <a:endParaRPr/>
            </a:p>
          </p:txBody>
        </p:sp>
        <p:sp>
          <p:nvSpPr>
            <p:cNvPr id="1831" name="object 1831"/>
            <p:cNvSpPr/>
            <p:nvPr/>
          </p:nvSpPr>
          <p:spPr>
            <a:xfrm>
              <a:off x="4767580" y="1537716"/>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1832" name="object 1832"/>
            <p:cNvSpPr/>
            <p:nvPr/>
          </p:nvSpPr>
          <p:spPr>
            <a:xfrm>
              <a:off x="4771377" y="15405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1833" name="object 1833"/>
            <p:cNvSpPr/>
            <p:nvPr/>
          </p:nvSpPr>
          <p:spPr>
            <a:xfrm>
              <a:off x="4775200" y="1544320"/>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1834" name="object 1834"/>
            <p:cNvSpPr/>
            <p:nvPr/>
          </p:nvSpPr>
          <p:spPr>
            <a:xfrm>
              <a:off x="4779010" y="15481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1835" name="object 1835"/>
            <p:cNvSpPr/>
            <p:nvPr/>
          </p:nvSpPr>
          <p:spPr>
            <a:xfrm>
              <a:off x="4782820" y="1551940"/>
              <a:ext cx="3810" cy="97790"/>
            </a:xfrm>
            <a:custGeom>
              <a:avLst/>
              <a:gdLst/>
              <a:ahLst/>
              <a:cxnLst/>
              <a:rect l="l" t="t" r="r" b="b"/>
              <a:pathLst>
                <a:path w="3810" h="97789">
                  <a:moveTo>
                    <a:pt x="0" y="0"/>
                  </a:moveTo>
                  <a:lnTo>
                    <a:pt x="0" y="97789"/>
                  </a:lnTo>
                  <a:lnTo>
                    <a:pt x="3809" y="93979"/>
                  </a:lnTo>
                  <a:lnTo>
                    <a:pt x="3809" y="3809"/>
                  </a:lnTo>
                  <a:lnTo>
                    <a:pt x="0" y="0"/>
                  </a:lnTo>
                  <a:close/>
                </a:path>
              </a:pathLst>
            </a:custGeom>
            <a:solidFill>
              <a:srgbClr val="0C66B6"/>
            </a:solidFill>
          </p:spPr>
          <p:txBody>
            <a:bodyPr wrap="square" lIns="0" tIns="0" rIns="0" bIns="0" rtlCol="0"/>
            <a:lstStyle/>
            <a:p>
              <a:endParaRPr/>
            </a:p>
          </p:txBody>
        </p:sp>
        <p:sp>
          <p:nvSpPr>
            <p:cNvPr id="1836" name="object 1836"/>
            <p:cNvSpPr/>
            <p:nvPr/>
          </p:nvSpPr>
          <p:spPr>
            <a:xfrm>
              <a:off x="4786630" y="1555750"/>
              <a:ext cx="3810" cy="90170"/>
            </a:xfrm>
            <a:custGeom>
              <a:avLst/>
              <a:gdLst/>
              <a:ahLst/>
              <a:cxnLst/>
              <a:rect l="l" t="t" r="r" b="b"/>
              <a:pathLst>
                <a:path w="3810"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1837" name="object 1837"/>
            <p:cNvSpPr/>
            <p:nvPr/>
          </p:nvSpPr>
          <p:spPr>
            <a:xfrm>
              <a:off x="4790440" y="1564640"/>
              <a:ext cx="3810" cy="72390"/>
            </a:xfrm>
            <a:custGeom>
              <a:avLst/>
              <a:gdLst/>
              <a:ahLst/>
              <a:cxnLst/>
              <a:rect l="l" t="t" r="r" b="b"/>
              <a:pathLst>
                <a:path w="3810" h="72389">
                  <a:moveTo>
                    <a:pt x="0" y="0"/>
                  </a:moveTo>
                  <a:lnTo>
                    <a:pt x="0" y="72389"/>
                  </a:lnTo>
                  <a:lnTo>
                    <a:pt x="3810" y="66039"/>
                  </a:lnTo>
                  <a:lnTo>
                    <a:pt x="3810" y="6350"/>
                  </a:lnTo>
                  <a:lnTo>
                    <a:pt x="0" y="0"/>
                  </a:lnTo>
                  <a:close/>
                </a:path>
              </a:pathLst>
            </a:custGeom>
            <a:solidFill>
              <a:srgbClr val="0D68BB"/>
            </a:solidFill>
          </p:spPr>
          <p:txBody>
            <a:bodyPr wrap="square" lIns="0" tIns="0" rIns="0" bIns="0" rtlCol="0"/>
            <a:lstStyle/>
            <a:p>
              <a:endParaRPr/>
            </a:p>
          </p:txBody>
        </p:sp>
        <p:sp>
          <p:nvSpPr>
            <p:cNvPr id="1838" name="object 1838"/>
            <p:cNvSpPr/>
            <p:nvPr/>
          </p:nvSpPr>
          <p:spPr>
            <a:xfrm>
              <a:off x="4794250" y="1570990"/>
              <a:ext cx="3810" cy="59690"/>
            </a:xfrm>
            <a:custGeom>
              <a:avLst/>
              <a:gdLst/>
              <a:ahLst/>
              <a:cxnLst/>
              <a:rect l="l" t="t" r="r" b="b"/>
              <a:pathLst>
                <a:path w="3810" h="59689">
                  <a:moveTo>
                    <a:pt x="0" y="0"/>
                  </a:moveTo>
                  <a:lnTo>
                    <a:pt x="0" y="59689"/>
                  </a:lnTo>
                  <a:lnTo>
                    <a:pt x="2539" y="53339"/>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1839" name="object 1839"/>
            <p:cNvSpPr/>
            <p:nvPr/>
          </p:nvSpPr>
          <p:spPr>
            <a:xfrm>
              <a:off x="4796790" y="1577340"/>
              <a:ext cx="3810" cy="46990"/>
            </a:xfrm>
            <a:custGeom>
              <a:avLst/>
              <a:gdLst/>
              <a:ahLst/>
              <a:cxnLst/>
              <a:rect l="l" t="t" r="r" b="b"/>
              <a:pathLst>
                <a:path w="3810" h="46990">
                  <a:moveTo>
                    <a:pt x="0" y="0"/>
                  </a:moveTo>
                  <a:lnTo>
                    <a:pt x="0" y="46989"/>
                  </a:lnTo>
                  <a:lnTo>
                    <a:pt x="1270" y="39370"/>
                  </a:lnTo>
                  <a:lnTo>
                    <a:pt x="3810" y="3175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1840" name="object 1840"/>
            <p:cNvSpPr/>
            <p:nvPr/>
          </p:nvSpPr>
          <p:spPr>
            <a:xfrm>
              <a:off x="4648200" y="1524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841" name="object 1841"/>
            <p:cNvSpPr/>
            <p:nvPr/>
          </p:nvSpPr>
          <p:spPr>
            <a:xfrm>
              <a:off x="4940300" y="156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1842" name="object 1842"/>
            <p:cNvSpPr/>
            <p:nvPr/>
          </p:nvSpPr>
          <p:spPr>
            <a:xfrm>
              <a:off x="4940300" y="156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843" name="object 1843"/>
          <p:cNvGrpSpPr/>
          <p:nvPr/>
        </p:nvGrpSpPr>
        <p:grpSpPr>
          <a:xfrm>
            <a:off x="6167528" y="1900328"/>
            <a:ext cx="377825" cy="161925"/>
            <a:chOff x="4643527" y="1900327"/>
            <a:chExt cx="377825" cy="161925"/>
          </a:xfrm>
        </p:grpSpPr>
        <p:sp>
          <p:nvSpPr>
            <p:cNvPr id="1844" name="object 1844"/>
            <p:cNvSpPr/>
            <p:nvPr/>
          </p:nvSpPr>
          <p:spPr>
            <a:xfrm>
              <a:off x="4648200" y="19583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1845" name="object 1845"/>
            <p:cNvSpPr/>
            <p:nvPr/>
          </p:nvSpPr>
          <p:spPr>
            <a:xfrm>
              <a:off x="4650740" y="19469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1846" name="object 1846"/>
            <p:cNvSpPr/>
            <p:nvPr/>
          </p:nvSpPr>
          <p:spPr>
            <a:xfrm>
              <a:off x="4654550" y="19405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1847" name="object 1847"/>
            <p:cNvSpPr/>
            <p:nvPr/>
          </p:nvSpPr>
          <p:spPr>
            <a:xfrm>
              <a:off x="4658360" y="1936326"/>
              <a:ext cx="3810" cy="90170"/>
            </a:xfrm>
            <a:custGeom>
              <a:avLst/>
              <a:gdLst/>
              <a:ahLst/>
              <a:cxnLst/>
              <a:rect l="l" t="t" r="r" b="b"/>
              <a:pathLst>
                <a:path w="3810" h="90169">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1848" name="object 1848"/>
            <p:cNvSpPr/>
            <p:nvPr/>
          </p:nvSpPr>
          <p:spPr>
            <a:xfrm>
              <a:off x="4662170" y="1931669"/>
              <a:ext cx="3810" cy="100330"/>
            </a:xfrm>
            <a:custGeom>
              <a:avLst/>
              <a:gdLst/>
              <a:ahLst/>
              <a:cxnLst/>
              <a:rect l="l" t="t" r="r" b="b"/>
              <a:pathLst>
                <a:path w="3810" h="100330">
                  <a:moveTo>
                    <a:pt x="3810" y="1282"/>
                  </a:moveTo>
                  <a:lnTo>
                    <a:pt x="0" y="1282"/>
                  </a:lnTo>
                  <a:lnTo>
                    <a:pt x="0" y="99060"/>
                  </a:lnTo>
                  <a:lnTo>
                    <a:pt x="3175" y="99060"/>
                  </a:lnTo>
                  <a:lnTo>
                    <a:pt x="3175" y="100330"/>
                  </a:lnTo>
                  <a:lnTo>
                    <a:pt x="3810" y="100330"/>
                  </a:lnTo>
                  <a:lnTo>
                    <a:pt x="3810" y="9906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1849" name="object 1849"/>
            <p:cNvSpPr/>
            <p:nvPr/>
          </p:nvSpPr>
          <p:spPr>
            <a:xfrm>
              <a:off x="4664710" y="19278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1850" name="object 1850"/>
            <p:cNvSpPr/>
            <p:nvPr/>
          </p:nvSpPr>
          <p:spPr>
            <a:xfrm>
              <a:off x="4669790" y="19240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1851" name="object 1851"/>
            <p:cNvSpPr/>
            <p:nvPr/>
          </p:nvSpPr>
          <p:spPr>
            <a:xfrm>
              <a:off x="4672330" y="19215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1852" name="object 1852"/>
            <p:cNvSpPr/>
            <p:nvPr/>
          </p:nvSpPr>
          <p:spPr>
            <a:xfrm>
              <a:off x="4676140" y="19176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1853" name="object 1853"/>
            <p:cNvSpPr/>
            <p:nvPr/>
          </p:nvSpPr>
          <p:spPr>
            <a:xfrm>
              <a:off x="4679950" y="19154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1854" name="object 1854"/>
            <p:cNvSpPr/>
            <p:nvPr/>
          </p:nvSpPr>
          <p:spPr>
            <a:xfrm>
              <a:off x="4683760" y="19139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1855" name="object 1855"/>
            <p:cNvSpPr/>
            <p:nvPr/>
          </p:nvSpPr>
          <p:spPr>
            <a:xfrm>
              <a:off x="4687570" y="19121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856" name="object 1856"/>
            <p:cNvSpPr/>
            <p:nvPr/>
          </p:nvSpPr>
          <p:spPr>
            <a:xfrm>
              <a:off x="4691380" y="19113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1857" name="object 1857"/>
            <p:cNvSpPr/>
            <p:nvPr/>
          </p:nvSpPr>
          <p:spPr>
            <a:xfrm>
              <a:off x="4695190" y="1909317"/>
              <a:ext cx="3810" cy="145415"/>
            </a:xfrm>
            <a:custGeom>
              <a:avLst/>
              <a:gdLst/>
              <a:ahLst/>
              <a:cxnLst/>
              <a:rect l="l" t="t" r="r" b="b"/>
              <a:pathLst>
                <a:path w="3810" h="145414">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1858" name="object 1858"/>
            <p:cNvSpPr/>
            <p:nvPr/>
          </p:nvSpPr>
          <p:spPr>
            <a:xfrm>
              <a:off x="4697730" y="1907539"/>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1859" name="object 1859"/>
            <p:cNvSpPr/>
            <p:nvPr/>
          </p:nvSpPr>
          <p:spPr>
            <a:xfrm>
              <a:off x="4701540" y="19056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1860" name="object 1860"/>
            <p:cNvSpPr/>
            <p:nvPr/>
          </p:nvSpPr>
          <p:spPr>
            <a:xfrm>
              <a:off x="4705350" y="19049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1861" name="object 1861"/>
            <p:cNvSpPr/>
            <p:nvPr/>
          </p:nvSpPr>
          <p:spPr>
            <a:xfrm>
              <a:off x="4709160" y="19049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862" name="object 1862"/>
            <p:cNvSpPr/>
            <p:nvPr/>
          </p:nvSpPr>
          <p:spPr>
            <a:xfrm>
              <a:off x="4712970" y="19049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863" name="object 1863"/>
            <p:cNvSpPr/>
            <p:nvPr/>
          </p:nvSpPr>
          <p:spPr>
            <a:xfrm>
              <a:off x="4716780" y="1904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864" name="object 1864"/>
            <p:cNvSpPr/>
            <p:nvPr/>
          </p:nvSpPr>
          <p:spPr>
            <a:xfrm>
              <a:off x="4720590" y="1904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1865" name="object 1865"/>
            <p:cNvSpPr/>
            <p:nvPr/>
          </p:nvSpPr>
          <p:spPr>
            <a:xfrm>
              <a:off x="4724400" y="1904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1866" name="object 1866"/>
            <p:cNvSpPr/>
            <p:nvPr/>
          </p:nvSpPr>
          <p:spPr>
            <a:xfrm>
              <a:off x="4728210" y="1904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867" name="object 1867"/>
            <p:cNvSpPr/>
            <p:nvPr/>
          </p:nvSpPr>
          <p:spPr>
            <a:xfrm>
              <a:off x="4732020" y="1904999"/>
              <a:ext cx="3810" cy="152400"/>
            </a:xfrm>
            <a:custGeom>
              <a:avLst/>
              <a:gdLst/>
              <a:ahLst/>
              <a:cxnLst/>
              <a:rect l="l" t="t" r="r" b="b"/>
              <a:pathLst>
                <a:path w="3810"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1868" name="object 1868"/>
            <p:cNvSpPr/>
            <p:nvPr/>
          </p:nvSpPr>
          <p:spPr>
            <a:xfrm>
              <a:off x="4734560" y="1904999"/>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1869" name="object 1869"/>
            <p:cNvSpPr/>
            <p:nvPr/>
          </p:nvSpPr>
          <p:spPr>
            <a:xfrm>
              <a:off x="4738370" y="1904999"/>
              <a:ext cx="3810" cy="151130"/>
            </a:xfrm>
            <a:custGeom>
              <a:avLst/>
              <a:gdLst/>
              <a:ahLst/>
              <a:cxnLst/>
              <a:rect l="l" t="t" r="r" b="b"/>
              <a:pathLst>
                <a:path w="3810"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1870" name="object 1870"/>
            <p:cNvSpPr/>
            <p:nvPr/>
          </p:nvSpPr>
          <p:spPr>
            <a:xfrm>
              <a:off x="4742180" y="1906269"/>
              <a:ext cx="3810" cy="149860"/>
            </a:xfrm>
            <a:custGeom>
              <a:avLst/>
              <a:gdLst/>
              <a:ahLst/>
              <a:cxnLst/>
              <a:rect l="l" t="t" r="r" b="b"/>
              <a:pathLst>
                <a:path w="3810" h="149860">
                  <a:moveTo>
                    <a:pt x="0" y="0"/>
                  </a:moveTo>
                  <a:lnTo>
                    <a:pt x="0" y="149436"/>
                  </a:lnTo>
                  <a:lnTo>
                    <a:pt x="3810" y="148801"/>
                  </a:lnTo>
                  <a:lnTo>
                    <a:pt x="3810" y="1905"/>
                  </a:lnTo>
                  <a:lnTo>
                    <a:pt x="0" y="0"/>
                  </a:lnTo>
                  <a:close/>
                </a:path>
              </a:pathLst>
            </a:custGeom>
            <a:solidFill>
              <a:srgbClr val="0A569B"/>
            </a:solidFill>
          </p:spPr>
          <p:txBody>
            <a:bodyPr wrap="square" lIns="0" tIns="0" rIns="0" bIns="0" rtlCol="0"/>
            <a:lstStyle/>
            <a:p>
              <a:endParaRPr/>
            </a:p>
          </p:txBody>
        </p:sp>
        <p:sp>
          <p:nvSpPr>
            <p:cNvPr id="1871" name="object 1871"/>
            <p:cNvSpPr/>
            <p:nvPr/>
          </p:nvSpPr>
          <p:spPr>
            <a:xfrm>
              <a:off x="4745990" y="1908809"/>
              <a:ext cx="3810" cy="146050"/>
            </a:xfrm>
            <a:custGeom>
              <a:avLst/>
              <a:gdLst/>
              <a:ahLst/>
              <a:cxnLst/>
              <a:rect l="l" t="t" r="r" b="b"/>
              <a:pathLst>
                <a:path w="3810" h="146050">
                  <a:moveTo>
                    <a:pt x="3810" y="0"/>
                  </a:moveTo>
                  <a:lnTo>
                    <a:pt x="0" y="0"/>
                  </a:lnTo>
                  <a:lnTo>
                    <a:pt x="0" y="144780"/>
                  </a:lnTo>
                  <a:lnTo>
                    <a:pt x="0" y="146050"/>
                  </a:lnTo>
                  <a:lnTo>
                    <a:pt x="2857" y="146050"/>
                  </a:lnTo>
                  <a:lnTo>
                    <a:pt x="2857" y="144780"/>
                  </a:lnTo>
                  <a:lnTo>
                    <a:pt x="3810" y="144780"/>
                  </a:lnTo>
                  <a:lnTo>
                    <a:pt x="3810" y="0"/>
                  </a:lnTo>
                  <a:close/>
                </a:path>
              </a:pathLst>
            </a:custGeom>
            <a:solidFill>
              <a:srgbClr val="0B579D"/>
            </a:solidFill>
          </p:spPr>
          <p:txBody>
            <a:bodyPr wrap="square" lIns="0" tIns="0" rIns="0" bIns="0" rtlCol="0"/>
            <a:lstStyle/>
            <a:p>
              <a:endParaRPr/>
            </a:p>
          </p:txBody>
        </p:sp>
        <p:sp>
          <p:nvSpPr>
            <p:cNvPr id="1872" name="object 1872"/>
            <p:cNvSpPr/>
            <p:nvPr/>
          </p:nvSpPr>
          <p:spPr>
            <a:xfrm>
              <a:off x="4749800" y="19098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1873" name="object 1873"/>
            <p:cNvSpPr/>
            <p:nvPr/>
          </p:nvSpPr>
          <p:spPr>
            <a:xfrm>
              <a:off x="4753610" y="19113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1874" name="object 1874"/>
            <p:cNvSpPr/>
            <p:nvPr/>
          </p:nvSpPr>
          <p:spPr>
            <a:xfrm>
              <a:off x="4757420" y="19126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1875" name="object 1875"/>
            <p:cNvSpPr/>
            <p:nvPr/>
          </p:nvSpPr>
          <p:spPr>
            <a:xfrm>
              <a:off x="4761230" y="1914651"/>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1876" name="object 1876"/>
            <p:cNvSpPr/>
            <p:nvPr/>
          </p:nvSpPr>
          <p:spPr>
            <a:xfrm>
              <a:off x="4765027" y="191642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1877" name="object 1877"/>
            <p:cNvSpPr/>
            <p:nvPr/>
          </p:nvSpPr>
          <p:spPr>
            <a:xfrm>
              <a:off x="4767580" y="19187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1878" name="object 1878"/>
            <p:cNvSpPr/>
            <p:nvPr/>
          </p:nvSpPr>
          <p:spPr>
            <a:xfrm>
              <a:off x="4771377" y="19215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1879" name="object 1879"/>
            <p:cNvSpPr/>
            <p:nvPr/>
          </p:nvSpPr>
          <p:spPr>
            <a:xfrm>
              <a:off x="4775200" y="19253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1880" name="object 1880"/>
            <p:cNvSpPr/>
            <p:nvPr/>
          </p:nvSpPr>
          <p:spPr>
            <a:xfrm>
              <a:off x="4779010" y="19291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1881" name="object 1881"/>
            <p:cNvSpPr/>
            <p:nvPr/>
          </p:nvSpPr>
          <p:spPr>
            <a:xfrm>
              <a:off x="4782820" y="1932939"/>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1882" name="object 1882"/>
            <p:cNvSpPr/>
            <p:nvPr/>
          </p:nvSpPr>
          <p:spPr>
            <a:xfrm>
              <a:off x="4786630" y="1936749"/>
              <a:ext cx="3810" cy="89535"/>
            </a:xfrm>
            <a:custGeom>
              <a:avLst/>
              <a:gdLst/>
              <a:ahLst/>
              <a:cxnLst/>
              <a:rect l="l" t="t" r="r" b="b"/>
              <a:pathLst>
                <a:path w="3810"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1883" name="object 1883"/>
            <p:cNvSpPr/>
            <p:nvPr/>
          </p:nvSpPr>
          <p:spPr>
            <a:xfrm>
              <a:off x="4790440" y="19430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1884" name="object 1884"/>
            <p:cNvSpPr/>
            <p:nvPr/>
          </p:nvSpPr>
          <p:spPr>
            <a:xfrm>
              <a:off x="4794250" y="19507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1885" name="object 1885"/>
            <p:cNvSpPr/>
            <p:nvPr/>
          </p:nvSpPr>
          <p:spPr>
            <a:xfrm>
              <a:off x="4796790" y="19583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1886" name="object 1886"/>
            <p:cNvSpPr/>
            <p:nvPr/>
          </p:nvSpPr>
          <p:spPr>
            <a:xfrm>
              <a:off x="4648200" y="19049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887" name="object 1887"/>
            <p:cNvSpPr/>
            <p:nvPr/>
          </p:nvSpPr>
          <p:spPr>
            <a:xfrm>
              <a:off x="4940300" y="19430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1888" name="object 1888"/>
            <p:cNvSpPr/>
            <p:nvPr/>
          </p:nvSpPr>
          <p:spPr>
            <a:xfrm>
              <a:off x="4940300" y="19430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889" name="object 1889"/>
          <p:cNvGrpSpPr/>
          <p:nvPr/>
        </p:nvGrpSpPr>
        <p:grpSpPr>
          <a:xfrm>
            <a:off x="6396128" y="1671728"/>
            <a:ext cx="377825" cy="161925"/>
            <a:chOff x="4872127" y="1671727"/>
            <a:chExt cx="377825" cy="161925"/>
          </a:xfrm>
        </p:grpSpPr>
        <p:sp>
          <p:nvSpPr>
            <p:cNvPr id="1890" name="object 1890"/>
            <p:cNvSpPr/>
            <p:nvPr/>
          </p:nvSpPr>
          <p:spPr>
            <a:xfrm>
              <a:off x="4876800" y="17297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1891" name="object 1891"/>
            <p:cNvSpPr/>
            <p:nvPr/>
          </p:nvSpPr>
          <p:spPr>
            <a:xfrm>
              <a:off x="4879340" y="17183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1892" name="object 1892"/>
            <p:cNvSpPr/>
            <p:nvPr/>
          </p:nvSpPr>
          <p:spPr>
            <a:xfrm>
              <a:off x="4883150" y="17119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1893" name="object 1893"/>
            <p:cNvSpPr/>
            <p:nvPr/>
          </p:nvSpPr>
          <p:spPr>
            <a:xfrm>
              <a:off x="4886960" y="1707726"/>
              <a:ext cx="3810" cy="90170"/>
            </a:xfrm>
            <a:custGeom>
              <a:avLst/>
              <a:gdLst/>
              <a:ahLst/>
              <a:cxnLst/>
              <a:rect l="l" t="t" r="r" b="b"/>
              <a:pathLst>
                <a:path w="3810" h="90169">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1894" name="object 1894"/>
            <p:cNvSpPr/>
            <p:nvPr/>
          </p:nvSpPr>
          <p:spPr>
            <a:xfrm>
              <a:off x="4890770" y="1703069"/>
              <a:ext cx="3810" cy="100330"/>
            </a:xfrm>
            <a:custGeom>
              <a:avLst/>
              <a:gdLst/>
              <a:ahLst/>
              <a:cxnLst/>
              <a:rect l="l" t="t" r="r" b="b"/>
              <a:pathLst>
                <a:path w="3810" h="100330">
                  <a:moveTo>
                    <a:pt x="3810" y="1282"/>
                  </a:moveTo>
                  <a:lnTo>
                    <a:pt x="0" y="1282"/>
                  </a:lnTo>
                  <a:lnTo>
                    <a:pt x="0" y="99060"/>
                  </a:lnTo>
                  <a:lnTo>
                    <a:pt x="3175" y="99060"/>
                  </a:lnTo>
                  <a:lnTo>
                    <a:pt x="3175" y="100330"/>
                  </a:lnTo>
                  <a:lnTo>
                    <a:pt x="3810" y="100330"/>
                  </a:lnTo>
                  <a:lnTo>
                    <a:pt x="3810" y="9906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1895" name="object 1895"/>
            <p:cNvSpPr/>
            <p:nvPr/>
          </p:nvSpPr>
          <p:spPr>
            <a:xfrm>
              <a:off x="4893310" y="16992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1896" name="object 1896"/>
            <p:cNvSpPr/>
            <p:nvPr/>
          </p:nvSpPr>
          <p:spPr>
            <a:xfrm>
              <a:off x="4898390" y="16954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1897" name="object 1897"/>
            <p:cNvSpPr/>
            <p:nvPr/>
          </p:nvSpPr>
          <p:spPr>
            <a:xfrm>
              <a:off x="4900930" y="16929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1898" name="object 1898"/>
            <p:cNvSpPr/>
            <p:nvPr/>
          </p:nvSpPr>
          <p:spPr>
            <a:xfrm>
              <a:off x="4904740" y="16890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1899" name="object 1899"/>
            <p:cNvSpPr/>
            <p:nvPr/>
          </p:nvSpPr>
          <p:spPr>
            <a:xfrm>
              <a:off x="4908550" y="16868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1900" name="object 1900"/>
            <p:cNvSpPr/>
            <p:nvPr/>
          </p:nvSpPr>
          <p:spPr>
            <a:xfrm>
              <a:off x="4912360" y="1685289"/>
              <a:ext cx="3810" cy="134620"/>
            </a:xfrm>
            <a:custGeom>
              <a:avLst/>
              <a:gdLst/>
              <a:ahLst/>
              <a:cxnLst/>
              <a:rect l="l" t="t" r="r" b="b"/>
              <a:pathLst>
                <a:path w="3810" h="134619">
                  <a:moveTo>
                    <a:pt x="0" y="134619"/>
                  </a:moveTo>
                  <a:lnTo>
                    <a:pt x="3809" y="134619"/>
                  </a:lnTo>
                  <a:lnTo>
                    <a:pt x="3809" y="0"/>
                  </a:lnTo>
                  <a:lnTo>
                    <a:pt x="0" y="0"/>
                  </a:lnTo>
                  <a:lnTo>
                    <a:pt x="0" y="134619"/>
                  </a:lnTo>
                  <a:close/>
                </a:path>
              </a:pathLst>
            </a:custGeom>
            <a:solidFill>
              <a:srgbClr val="073F73"/>
            </a:solidFill>
          </p:spPr>
          <p:txBody>
            <a:bodyPr wrap="square" lIns="0" tIns="0" rIns="0" bIns="0" rtlCol="0"/>
            <a:lstStyle/>
            <a:p>
              <a:endParaRPr/>
            </a:p>
          </p:txBody>
        </p:sp>
        <p:sp>
          <p:nvSpPr>
            <p:cNvPr id="1901" name="object 1901"/>
            <p:cNvSpPr/>
            <p:nvPr/>
          </p:nvSpPr>
          <p:spPr>
            <a:xfrm>
              <a:off x="4916170" y="16835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902" name="object 1902"/>
            <p:cNvSpPr/>
            <p:nvPr/>
          </p:nvSpPr>
          <p:spPr>
            <a:xfrm>
              <a:off x="4919980" y="1682749"/>
              <a:ext cx="3810" cy="140970"/>
            </a:xfrm>
            <a:custGeom>
              <a:avLst/>
              <a:gdLst/>
              <a:ahLst/>
              <a:cxnLst/>
              <a:rect l="l" t="t" r="r" b="b"/>
              <a:pathLst>
                <a:path w="3810" h="140969">
                  <a:moveTo>
                    <a:pt x="0" y="140969"/>
                  </a:moveTo>
                  <a:lnTo>
                    <a:pt x="3809" y="140969"/>
                  </a:lnTo>
                  <a:lnTo>
                    <a:pt x="3809" y="0"/>
                  </a:lnTo>
                  <a:lnTo>
                    <a:pt x="0" y="0"/>
                  </a:lnTo>
                  <a:lnTo>
                    <a:pt x="0" y="140969"/>
                  </a:lnTo>
                  <a:close/>
                </a:path>
              </a:pathLst>
            </a:custGeom>
            <a:solidFill>
              <a:srgbClr val="084278"/>
            </a:solidFill>
          </p:spPr>
          <p:txBody>
            <a:bodyPr wrap="square" lIns="0" tIns="0" rIns="0" bIns="0" rtlCol="0"/>
            <a:lstStyle/>
            <a:p>
              <a:endParaRPr/>
            </a:p>
          </p:txBody>
        </p:sp>
        <p:sp>
          <p:nvSpPr>
            <p:cNvPr id="1903" name="object 1903"/>
            <p:cNvSpPr/>
            <p:nvPr/>
          </p:nvSpPr>
          <p:spPr>
            <a:xfrm>
              <a:off x="4923790" y="1680717"/>
              <a:ext cx="3810" cy="145415"/>
            </a:xfrm>
            <a:custGeom>
              <a:avLst/>
              <a:gdLst/>
              <a:ahLst/>
              <a:cxnLst/>
              <a:rect l="l" t="t" r="r" b="b"/>
              <a:pathLst>
                <a:path w="3810" h="145414">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1904" name="object 1904"/>
            <p:cNvSpPr/>
            <p:nvPr/>
          </p:nvSpPr>
          <p:spPr>
            <a:xfrm>
              <a:off x="4926330" y="1678939"/>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1905" name="object 1905"/>
            <p:cNvSpPr/>
            <p:nvPr/>
          </p:nvSpPr>
          <p:spPr>
            <a:xfrm>
              <a:off x="4930140" y="16770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1906" name="object 1906"/>
            <p:cNvSpPr/>
            <p:nvPr/>
          </p:nvSpPr>
          <p:spPr>
            <a:xfrm>
              <a:off x="4933950" y="1676399"/>
              <a:ext cx="5080" cy="151130"/>
            </a:xfrm>
            <a:custGeom>
              <a:avLst/>
              <a:gdLst/>
              <a:ahLst/>
              <a:cxnLst/>
              <a:rect l="l" t="t" r="r" b="b"/>
              <a:pathLst>
                <a:path w="5079" h="151130">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1907" name="object 1907"/>
            <p:cNvSpPr/>
            <p:nvPr/>
          </p:nvSpPr>
          <p:spPr>
            <a:xfrm>
              <a:off x="4937760" y="16763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908" name="object 1908"/>
            <p:cNvSpPr/>
            <p:nvPr/>
          </p:nvSpPr>
          <p:spPr>
            <a:xfrm>
              <a:off x="4941570" y="16763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909" name="object 1909"/>
            <p:cNvSpPr/>
            <p:nvPr/>
          </p:nvSpPr>
          <p:spPr>
            <a:xfrm>
              <a:off x="4945380"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910" name="object 1910"/>
            <p:cNvSpPr/>
            <p:nvPr/>
          </p:nvSpPr>
          <p:spPr>
            <a:xfrm>
              <a:off x="4949190"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1911" name="object 1911"/>
            <p:cNvSpPr/>
            <p:nvPr/>
          </p:nvSpPr>
          <p:spPr>
            <a:xfrm>
              <a:off x="4953000"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1912" name="object 1912"/>
            <p:cNvSpPr/>
            <p:nvPr/>
          </p:nvSpPr>
          <p:spPr>
            <a:xfrm>
              <a:off x="4956810"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913" name="object 1913"/>
            <p:cNvSpPr/>
            <p:nvPr/>
          </p:nvSpPr>
          <p:spPr>
            <a:xfrm>
              <a:off x="4960620" y="1676399"/>
              <a:ext cx="3810" cy="152400"/>
            </a:xfrm>
            <a:custGeom>
              <a:avLst/>
              <a:gdLst/>
              <a:ahLst/>
              <a:cxnLst/>
              <a:rect l="l" t="t" r="r" b="b"/>
              <a:pathLst>
                <a:path w="3810"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1914" name="object 1914"/>
            <p:cNvSpPr/>
            <p:nvPr/>
          </p:nvSpPr>
          <p:spPr>
            <a:xfrm>
              <a:off x="4963160" y="1676399"/>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1915" name="object 1915"/>
            <p:cNvSpPr/>
            <p:nvPr/>
          </p:nvSpPr>
          <p:spPr>
            <a:xfrm>
              <a:off x="4966970" y="1676399"/>
              <a:ext cx="3810" cy="151130"/>
            </a:xfrm>
            <a:custGeom>
              <a:avLst/>
              <a:gdLst/>
              <a:ahLst/>
              <a:cxnLst/>
              <a:rect l="l" t="t" r="r" b="b"/>
              <a:pathLst>
                <a:path w="3810" h="151130">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1916" name="object 1916"/>
            <p:cNvSpPr/>
            <p:nvPr/>
          </p:nvSpPr>
          <p:spPr>
            <a:xfrm>
              <a:off x="4970780" y="1677669"/>
              <a:ext cx="3810" cy="149860"/>
            </a:xfrm>
            <a:custGeom>
              <a:avLst/>
              <a:gdLst/>
              <a:ahLst/>
              <a:cxnLst/>
              <a:rect l="l" t="t" r="r" b="b"/>
              <a:pathLst>
                <a:path w="3810" h="149860">
                  <a:moveTo>
                    <a:pt x="0" y="0"/>
                  </a:moveTo>
                  <a:lnTo>
                    <a:pt x="0" y="149436"/>
                  </a:lnTo>
                  <a:lnTo>
                    <a:pt x="3810" y="148801"/>
                  </a:lnTo>
                  <a:lnTo>
                    <a:pt x="3810" y="1905"/>
                  </a:lnTo>
                  <a:lnTo>
                    <a:pt x="0" y="0"/>
                  </a:lnTo>
                  <a:close/>
                </a:path>
              </a:pathLst>
            </a:custGeom>
            <a:solidFill>
              <a:srgbClr val="0A569B"/>
            </a:solidFill>
          </p:spPr>
          <p:txBody>
            <a:bodyPr wrap="square" lIns="0" tIns="0" rIns="0" bIns="0" rtlCol="0"/>
            <a:lstStyle/>
            <a:p>
              <a:endParaRPr/>
            </a:p>
          </p:txBody>
        </p:sp>
        <p:sp>
          <p:nvSpPr>
            <p:cNvPr id="1917" name="object 1917"/>
            <p:cNvSpPr/>
            <p:nvPr/>
          </p:nvSpPr>
          <p:spPr>
            <a:xfrm>
              <a:off x="4974590" y="1680209"/>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1918" name="object 1918"/>
            <p:cNvSpPr/>
            <p:nvPr/>
          </p:nvSpPr>
          <p:spPr>
            <a:xfrm>
              <a:off x="4978400" y="16812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1919" name="object 1919"/>
            <p:cNvSpPr/>
            <p:nvPr/>
          </p:nvSpPr>
          <p:spPr>
            <a:xfrm>
              <a:off x="4982210" y="16827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1920" name="object 1920"/>
            <p:cNvSpPr/>
            <p:nvPr/>
          </p:nvSpPr>
          <p:spPr>
            <a:xfrm>
              <a:off x="4986020" y="16840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1921" name="object 1921"/>
            <p:cNvSpPr/>
            <p:nvPr/>
          </p:nvSpPr>
          <p:spPr>
            <a:xfrm>
              <a:off x="4989830" y="1686051"/>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1922" name="object 1922"/>
            <p:cNvSpPr/>
            <p:nvPr/>
          </p:nvSpPr>
          <p:spPr>
            <a:xfrm>
              <a:off x="4993627" y="168782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1923" name="object 1923"/>
            <p:cNvSpPr/>
            <p:nvPr/>
          </p:nvSpPr>
          <p:spPr>
            <a:xfrm>
              <a:off x="4996180" y="16901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1924" name="object 1924"/>
            <p:cNvSpPr/>
            <p:nvPr/>
          </p:nvSpPr>
          <p:spPr>
            <a:xfrm>
              <a:off x="4999977" y="16929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1925" name="object 1925"/>
            <p:cNvSpPr/>
            <p:nvPr/>
          </p:nvSpPr>
          <p:spPr>
            <a:xfrm>
              <a:off x="5003800" y="16967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1926" name="object 1926"/>
            <p:cNvSpPr/>
            <p:nvPr/>
          </p:nvSpPr>
          <p:spPr>
            <a:xfrm>
              <a:off x="5007610" y="17005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1927" name="object 1927"/>
            <p:cNvSpPr/>
            <p:nvPr/>
          </p:nvSpPr>
          <p:spPr>
            <a:xfrm>
              <a:off x="5011420" y="1704339"/>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1928" name="object 1928"/>
            <p:cNvSpPr/>
            <p:nvPr/>
          </p:nvSpPr>
          <p:spPr>
            <a:xfrm>
              <a:off x="5015230" y="1708149"/>
              <a:ext cx="3810" cy="89535"/>
            </a:xfrm>
            <a:custGeom>
              <a:avLst/>
              <a:gdLst/>
              <a:ahLst/>
              <a:cxnLst/>
              <a:rect l="l" t="t" r="r" b="b"/>
              <a:pathLst>
                <a:path w="3810"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1929" name="object 1929"/>
            <p:cNvSpPr/>
            <p:nvPr/>
          </p:nvSpPr>
          <p:spPr>
            <a:xfrm>
              <a:off x="5019040" y="17144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1930" name="object 1930"/>
            <p:cNvSpPr/>
            <p:nvPr/>
          </p:nvSpPr>
          <p:spPr>
            <a:xfrm>
              <a:off x="5022850" y="17221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1931" name="object 1931"/>
            <p:cNvSpPr/>
            <p:nvPr/>
          </p:nvSpPr>
          <p:spPr>
            <a:xfrm>
              <a:off x="5025390" y="17297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1932" name="object 1932"/>
            <p:cNvSpPr/>
            <p:nvPr/>
          </p:nvSpPr>
          <p:spPr>
            <a:xfrm>
              <a:off x="4876800" y="16763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933" name="object 1933"/>
            <p:cNvSpPr/>
            <p:nvPr/>
          </p:nvSpPr>
          <p:spPr>
            <a:xfrm>
              <a:off x="5168900" y="17144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1934" name="object 1934"/>
            <p:cNvSpPr/>
            <p:nvPr/>
          </p:nvSpPr>
          <p:spPr>
            <a:xfrm>
              <a:off x="5168900" y="17144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935" name="object 1935"/>
          <p:cNvGrpSpPr/>
          <p:nvPr/>
        </p:nvGrpSpPr>
        <p:grpSpPr>
          <a:xfrm>
            <a:off x="6167528" y="2128928"/>
            <a:ext cx="377825" cy="161925"/>
            <a:chOff x="4643527" y="2128927"/>
            <a:chExt cx="377825" cy="161925"/>
          </a:xfrm>
        </p:grpSpPr>
        <p:sp>
          <p:nvSpPr>
            <p:cNvPr id="1936" name="object 1936"/>
            <p:cNvSpPr/>
            <p:nvPr/>
          </p:nvSpPr>
          <p:spPr>
            <a:xfrm>
              <a:off x="4648200" y="21869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1937" name="object 1937"/>
            <p:cNvSpPr/>
            <p:nvPr/>
          </p:nvSpPr>
          <p:spPr>
            <a:xfrm>
              <a:off x="4650740" y="21755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1938" name="object 1938"/>
            <p:cNvSpPr/>
            <p:nvPr/>
          </p:nvSpPr>
          <p:spPr>
            <a:xfrm>
              <a:off x="4654550" y="21691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1939" name="object 1939"/>
            <p:cNvSpPr/>
            <p:nvPr/>
          </p:nvSpPr>
          <p:spPr>
            <a:xfrm>
              <a:off x="4658360" y="2164926"/>
              <a:ext cx="3810" cy="90170"/>
            </a:xfrm>
            <a:custGeom>
              <a:avLst/>
              <a:gdLst/>
              <a:ahLst/>
              <a:cxnLst/>
              <a:rect l="l" t="t" r="r" b="b"/>
              <a:pathLst>
                <a:path w="3810" h="90169">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1940" name="object 1940"/>
            <p:cNvSpPr/>
            <p:nvPr/>
          </p:nvSpPr>
          <p:spPr>
            <a:xfrm>
              <a:off x="4662170" y="2160269"/>
              <a:ext cx="3810" cy="100330"/>
            </a:xfrm>
            <a:custGeom>
              <a:avLst/>
              <a:gdLst/>
              <a:ahLst/>
              <a:cxnLst/>
              <a:rect l="l" t="t" r="r" b="b"/>
              <a:pathLst>
                <a:path w="3810" h="100330">
                  <a:moveTo>
                    <a:pt x="3810" y="1282"/>
                  </a:moveTo>
                  <a:lnTo>
                    <a:pt x="0" y="1282"/>
                  </a:lnTo>
                  <a:lnTo>
                    <a:pt x="0" y="99060"/>
                  </a:lnTo>
                  <a:lnTo>
                    <a:pt x="3175" y="99060"/>
                  </a:lnTo>
                  <a:lnTo>
                    <a:pt x="3175" y="100330"/>
                  </a:lnTo>
                  <a:lnTo>
                    <a:pt x="3810" y="100330"/>
                  </a:lnTo>
                  <a:lnTo>
                    <a:pt x="3810" y="9906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1941" name="object 1941"/>
            <p:cNvSpPr/>
            <p:nvPr/>
          </p:nvSpPr>
          <p:spPr>
            <a:xfrm>
              <a:off x="4664710" y="21564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1942" name="object 1942"/>
            <p:cNvSpPr/>
            <p:nvPr/>
          </p:nvSpPr>
          <p:spPr>
            <a:xfrm>
              <a:off x="4669790" y="21526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1943" name="object 1943"/>
            <p:cNvSpPr/>
            <p:nvPr/>
          </p:nvSpPr>
          <p:spPr>
            <a:xfrm>
              <a:off x="4672330" y="21501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1944" name="object 1944"/>
            <p:cNvSpPr/>
            <p:nvPr/>
          </p:nvSpPr>
          <p:spPr>
            <a:xfrm>
              <a:off x="4676140" y="21462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1945" name="object 1945"/>
            <p:cNvSpPr/>
            <p:nvPr/>
          </p:nvSpPr>
          <p:spPr>
            <a:xfrm>
              <a:off x="4679950" y="21440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1946" name="object 1946"/>
            <p:cNvSpPr/>
            <p:nvPr/>
          </p:nvSpPr>
          <p:spPr>
            <a:xfrm>
              <a:off x="4683760" y="21425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1947" name="object 1947"/>
            <p:cNvSpPr/>
            <p:nvPr/>
          </p:nvSpPr>
          <p:spPr>
            <a:xfrm>
              <a:off x="4687570" y="21407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1948" name="object 1948"/>
            <p:cNvSpPr/>
            <p:nvPr/>
          </p:nvSpPr>
          <p:spPr>
            <a:xfrm>
              <a:off x="4691380" y="21399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1949" name="object 1949"/>
            <p:cNvSpPr/>
            <p:nvPr/>
          </p:nvSpPr>
          <p:spPr>
            <a:xfrm>
              <a:off x="4695190" y="2137917"/>
              <a:ext cx="3810" cy="145415"/>
            </a:xfrm>
            <a:custGeom>
              <a:avLst/>
              <a:gdLst/>
              <a:ahLst/>
              <a:cxnLst/>
              <a:rect l="l" t="t" r="r" b="b"/>
              <a:pathLst>
                <a:path w="3810" h="145414">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1950" name="object 1950"/>
            <p:cNvSpPr/>
            <p:nvPr/>
          </p:nvSpPr>
          <p:spPr>
            <a:xfrm>
              <a:off x="4697730" y="2136139"/>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1951" name="object 1951"/>
            <p:cNvSpPr/>
            <p:nvPr/>
          </p:nvSpPr>
          <p:spPr>
            <a:xfrm>
              <a:off x="4701540" y="21342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1952" name="object 1952"/>
            <p:cNvSpPr/>
            <p:nvPr/>
          </p:nvSpPr>
          <p:spPr>
            <a:xfrm>
              <a:off x="4705350" y="21335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1953" name="object 1953"/>
            <p:cNvSpPr/>
            <p:nvPr/>
          </p:nvSpPr>
          <p:spPr>
            <a:xfrm>
              <a:off x="4709160" y="21335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1954" name="object 1954"/>
            <p:cNvSpPr/>
            <p:nvPr/>
          </p:nvSpPr>
          <p:spPr>
            <a:xfrm>
              <a:off x="4712970" y="21335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1955" name="object 1955"/>
            <p:cNvSpPr/>
            <p:nvPr/>
          </p:nvSpPr>
          <p:spPr>
            <a:xfrm>
              <a:off x="4716780" y="21335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1956" name="object 1956"/>
            <p:cNvSpPr/>
            <p:nvPr/>
          </p:nvSpPr>
          <p:spPr>
            <a:xfrm>
              <a:off x="4720590" y="21335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1957" name="object 1957"/>
            <p:cNvSpPr/>
            <p:nvPr/>
          </p:nvSpPr>
          <p:spPr>
            <a:xfrm>
              <a:off x="4724400" y="21335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1958" name="object 1958"/>
            <p:cNvSpPr/>
            <p:nvPr/>
          </p:nvSpPr>
          <p:spPr>
            <a:xfrm>
              <a:off x="4728210" y="21335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1959" name="object 1959"/>
            <p:cNvSpPr/>
            <p:nvPr/>
          </p:nvSpPr>
          <p:spPr>
            <a:xfrm>
              <a:off x="4732020" y="2133599"/>
              <a:ext cx="3810" cy="152400"/>
            </a:xfrm>
            <a:custGeom>
              <a:avLst/>
              <a:gdLst/>
              <a:ahLst/>
              <a:cxnLst/>
              <a:rect l="l" t="t" r="r" b="b"/>
              <a:pathLst>
                <a:path w="3810"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1960" name="object 1960"/>
            <p:cNvSpPr/>
            <p:nvPr/>
          </p:nvSpPr>
          <p:spPr>
            <a:xfrm>
              <a:off x="4734560" y="2133599"/>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1961" name="object 1961"/>
            <p:cNvSpPr/>
            <p:nvPr/>
          </p:nvSpPr>
          <p:spPr>
            <a:xfrm>
              <a:off x="4738370" y="2133599"/>
              <a:ext cx="3810" cy="151130"/>
            </a:xfrm>
            <a:custGeom>
              <a:avLst/>
              <a:gdLst/>
              <a:ahLst/>
              <a:cxnLst/>
              <a:rect l="l" t="t" r="r" b="b"/>
              <a:pathLst>
                <a:path w="3810"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1962" name="object 1962"/>
            <p:cNvSpPr/>
            <p:nvPr/>
          </p:nvSpPr>
          <p:spPr>
            <a:xfrm>
              <a:off x="4742180" y="2134869"/>
              <a:ext cx="3810" cy="149860"/>
            </a:xfrm>
            <a:custGeom>
              <a:avLst/>
              <a:gdLst/>
              <a:ahLst/>
              <a:cxnLst/>
              <a:rect l="l" t="t" r="r" b="b"/>
              <a:pathLst>
                <a:path w="3810" h="149860">
                  <a:moveTo>
                    <a:pt x="0" y="0"/>
                  </a:moveTo>
                  <a:lnTo>
                    <a:pt x="0" y="149436"/>
                  </a:lnTo>
                  <a:lnTo>
                    <a:pt x="3810" y="148801"/>
                  </a:lnTo>
                  <a:lnTo>
                    <a:pt x="3810" y="1905"/>
                  </a:lnTo>
                  <a:lnTo>
                    <a:pt x="0" y="0"/>
                  </a:lnTo>
                  <a:close/>
                </a:path>
              </a:pathLst>
            </a:custGeom>
            <a:solidFill>
              <a:srgbClr val="0A569B"/>
            </a:solidFill>
          </p:spPr>
          <p:txBody>
            <a:bodyPr wrap="square" lIns="0" tIns="0" rIns="0" bIns="0" rtlCol="0"/>
            <a:lstStyle/>
            <a:p>
              <a:endParaRPr/>
            </a:p>
          </p:txBody>
        </p:sp>
        <p:sp>
          <p:nvSpPr>
            <p:cNvPr id="1963" name="object 1963"/>
            <p:cNvSpPr/>
            <p:nvPr/>
          </p:nvSpPr>
          <p:spPr>
            <a:xfrm>
              <a:off x="4745990" y="2137409"/>
              <a:ext cx="3810" cy="146050"/>
            </a:xfrm>
            <a:custGeom>
              <a:avLst/>
              <a:gdLst/>
              <a:ahLst/>
              <a:cxnLst/>
              <a:rect l="l" t="t" r="r" b="b"/>
              <a:pathLst>
                <a:path w="3810" h="146050">
                  <a:moveTo>
                    <a:pt x="3810" y="0"/>
                  </a:moveTo>
                  <a:lnTo>
                    <a:pt x="0" y="0"/>
                  </a:lnTo>
                  <a:lnTo>
                    <a:pt x="0" y="144780"/>
                  </a:lnTo>
                  <a:lnTo>
                    <a:pt x="0" y="146050"/>
                  </a:lnTo>
                  <a:lnTo>
                    <a:pt x="2857" y="146050"/>
                  </a:lnTo>
                  <a:lnTo>
                    <a:pt x="2857" y="144780"/>
                  </a:lnTo>
                  <a:lnTo>
                    <a:pt x="3810" y="144780"/>
                  </a:lnTo>
                  <a:lnTo>
                    <a:pt x="3810" y="0"/>
                  </a:lnTo>
                  <a:close/>
                </a:path>
              </a:pathLst>
            </a:custGeom>
            <a:solidFill>
              <a:srgbClr val="0B579D"/>
            </a:solidFill>
          </p:spPr>
          <p:txBody>
            <a:bodyPr wrap="square" lIns="0" tIns="0" rIns="0" bIns="0" rtlCol="0"/>
            <a:lstStyle/>
            <a:p>
              <a:endParaRPr/>
            </a:p>
          </p:txBody>
        </p:sp>
        <p:sp>
          <p:nvSpPr>
            <p:cNvPr id="1964" name="object 1964"/>
            <p:cNvSpPr/>
            <p:nvPr/>
          </p:nvSpPr>
          <p:spPr>
            <a:xfrm>
              <a:off x="4749800" y="21384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1965" name="object 1965"/>
            <p:cNvSpPr/>
            <p:nvPr/>
          </p:nvSpPr>
          <p:spPr>
            <a:xfrm>
              <a:off x="4753610" y="21399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1966" name="object 1966"/>
            <p:cNvSpPr/>
            <p:nvPr/>
          </p:nvSpPr>
          <p:spPr>
            <a:xfrm>
              <a:off x="4757420" y="21412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1967" name="object 1967"/>
            <p:cNvSpPr/>
            <p:nvPr/>
          </p:nvSpPr>
          <p:spPr>
            <a:xfrm>
              <a:off x="4761230" y="2143251"/>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1968" name="object 1968"/>
            <p:cNvSpPr/>
            <p:nvPr/>
          </p:nvSpPr>
          <p:spPr>
            <a:xfrm>
              <a:off x="4765027" y="214502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1969" name="object 1969"/>
            <p:cNvSpPr/>
            <p:nvPr/>
          </p:nvSpPr>
          <p:spPr>
            <a:xfrm>
              <a:off x="4767580" y="21473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1970" name="object 1970"/>
            <p:cNvSpPr/>
            <p:nvPr/>
          </p:nvSpPr>
          <p:spPr>
            <a:xfrm>
              <a:off x="4771377" y="21501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1971" name="object 1971"/>
            <p:cNvSpPr/>
            <p:nvPr/>
          </p:nvSpPr>
          <p:spPr>
            <a:xfrm>
              <a:off x="4775200" y="21539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1972" name="object 1972"/>
            <p:cNvSpPr/>
            <p:nvPr/>
          </p:nvSpPr>
          <p:spPr>
            <a:xfrm>
              <a:off x="4779010" y="21577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1973" name="object 1973"/>
            <p:cNvSpPr/>
            <p:nvPr/>
          </p:nvSpPr>
          <p:spPr>
            <a:xfrm>
              <a:off x="4782820" y="2161539"/>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1974" name="object 1974"/>
            <p:cNvSpPr/>
            <p:nvPr/>
          </p:nvSpPr>
          <p:spPr>
            <a:xfrm>
              <a:off x="4786630" y="2165349"/>
              <a:ext cx="3810" cy="89535"/>
            </a:xfrm>
            <a:custGeom>
              <a:avLst/>
              <a:gdLst/>
              <a:ahLst/>
              <a:cxnLst/>
              <a:rect l="l" t="t" r="r" b="b"/>
              <a:pathLst>
                <a:path w="3810"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1975" name="object 1975"/>
            <p:cNvSpPr/>
            <p:nvPr/>
          </p:nvSpPr>
          <p:spPr>
            <a:xfrm>
              <a:off x="4790440" y="21716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1976" name="object 1976"/>
            <p:cNvSpPr/>
            <p:nvPr/>
          </p:nvSpPr>
          <p:spPr>
            <a:xfrm>
              <a:off x="4794250" y="21793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1977" name="object 1977"/>
            <p:cNvSpPr/>
            <p:nvPr/>
          </p:nvSpPr>
          <p:spPr>
            <a:xfrm>
              <a:off x="4796790" y="21869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1978" name="object 1978"/>
            <p:cNvSpPr/>
            <p:nvPr/>
          </p:nvSpPr>
          <p:spPr>
            <a:xfrm>
              <a:off x="4648200" y="21335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1979" name="object 1979"/>
            <p:cNvSpPr/>
            <p:nvPr/>
          </p:nvSpPr>
          <p:spPr>
            <a:xfrm>
              <a:off x="4940300" y="21716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1980" name="object 1980"/>
            <p:cNvSpPr/>
            <p:nvPr/>
          </p:nvSpPr>
          <p:spPr>
            <a:xfrm>
              <a:off x="4940300" y="21716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1981" name="object 1981"/>
          <p:cNvGrpSpPr/>
          <p:nvPr/>
        </p:nvGrpSpPr>
        <p:grpSpPr>
          <a:xfrm>
            <a:off x="6021478" y="1995578"/>
            <a:ext cx="377825" cy="161925"/>
            <a:chOff x="4497477" y="1995577"/>
            <a:chExt cx="377825" cy="161925"/>
          </a:xfrm>
        </p:grpSpPr>
        <p:sp>
          <p:nvSpPr>
            <p:cNvPr id="1982" name="object 1982"/>
            <p:cNvSpPr/>
            <p:nvPr/>
          </p:nvSpPr>
          <p:spPr>
            <a:xfrm>
              <a:off x="4500880" y="2053589"/>
              <a:ext cx="3810" cy="46990"/>
            </a:xfrm>
            <a:custGeom>
              <a:avLst/>
              <a:gdLst/>
              <a:ahLst/>
              <a:cxnLst/>
              <a:rect l="l" t="t" r="r" b="b"/>
              <a:pathLst>
                <a:path w="3810" h="46989">
                  <a:moveTo>
                    <a:pt x="3810" y="0"/>
                  </a:moveTo>
                  <a:lnTo>
                    <a:pt x="1270" y="7620"/>
                  </a:lnTo>
                  <a:lnTo>
                    <a:pt x="1270" y="15239"/>
                  </a:lnTo>
                  <a:lnTo>
                    <a:pt x="0" y="24130"/>
                  </a:lnTo>
                  <a:lnTo>
                    <a:pt x="1270" y="31750"/>
                  </a:lnTo>
                  <a:lnTo>
                    <a:pt x="1270" y="39370"/>
                  </a:lnTo>
                  <a:lnTo>
                    <a:pt x="3810" y="46989"/>
                  </a:lnTo>
                  <a:lnTo>
                    <a:pt x="3810" y="0"/>
                  </a:lnTo>
                  <a:close/>
                </a:path>
              </a:pathLst>
            </a:custGeom>
            <a:solidFill>
              <a:srgbClr val="06335B"/>
            </a:solidFill>
          </p:spPr>
          <p:txBody>
            <a:bodyPr wrap="square" lIns="0" tIns="0" rIns="0" bIns="0" rtlCol="0"/>
            <a:lstStyle/>
            <a:p>
              <a:endParaRPr/>
            </a:p>
          </p:txBody>
        </p:sp>
        <p:sp>
          <p:nvSpPr>
            <p:cNvPr id="1983" name="object 1983"/>
            <p:cNvSpPr/>
            <p:nvPr/>
          </p:nvSpPr>
          <p:spPr>
            <a:xfrm>
              <a:off x="4504690" y="2047239"/>
              <a:ext cx="3810" cy="59690"/>
            </a:xfrm>
            <a:custGeom>
              <a:avLst/>
              <a:gdLst/>
              <a:ahLst/>
              <a:cxnLst/>
              <a:rect l="l" t="t" r="r" b="b"/>
              <a:pathLst>
                <a:path w="3810" h="59689">
                  <a:moveTo>
                    <a:pt x="3810" y="0"/>
                  </a:moveTo>
                  <a:lnTo>
                    <a:pt x="0" y="6350"/>
                  </a:lnTo>
                  <a:lnTo>
                    <a:pt x="0" y="53339"/>
                  </a:lnTo>
                  <a:lnTo>
                    <a:pt x="3810" y="59689"/>
                  </a:lnTo>
                  <a:lnTo>
                    <a:pt x="3810" y="0"/>
                  </a:lnTo>
                  <a:close/>
                </a:path>
              </a:pathLst>
            </a:custGeom>
            <a:solidFill>
              <a:srgbClr val="06335D"/>
            </a:solidFill>
          </p:spPr>
          <p:txBody>
            <a:bodyPr wrap="square" lIns="0" tIns="0" rIns="0" bIns="0" rtlCol="0"/>
            <a:lstStyle/>
            <a:p>
              <a:endParaRPr/>
            </a:p>
          </p:txBody>
        </p:sp>
        <p:sp>
          <p:nvSpPr>
            <p:cNvPr id="1984" name="object 1984"/>
            <p:cNvSpPr/>
            <p:nvPr/>
          </p:nvSpPr>
          <p:spPr>
            <a:xfrm>
              <a:off x="4508500" y="2036656"/>
              <a:ext cx="3810" cy="81915"/>
            </a:xfrm>
            <a:custGeom>
              <a:avLst/>
              <a:gdLst/>
              <a:ahLst/>
              <a:cxnLst/>
              <a:rect l="l" t="t" r="r" b="b"/>
              <a:pathLst>
                <a:path w="3810" h="81914">
                  <a:moveTo>
                    <a:pt x="3810" y="0"/>
                  </a:moveTo>
                  <a:lnTo>
                    <a:pt x="1270" y="4233"/>
                  </a:lnTo>
                  <a:lnTo>
                    <a:pt x="0" y="10583"/>
                  </a:lnTo>
                  <a:lnTo>
                    <a:pt x="0" y="70273"/>
                  </a:lnTo>
                  <a:lnTo>
                    <a:pt x="1270" y="76623"/>
                  </a:lnTo>
                  <a:lnTo>
                    <a:pt x="3810" y="81703"/>
                  </a:lnTo>
                  <a:lnTo>
                    <a:pt x="3810" y="0"/>
                  </a:lnTo>
                  <a:close/>
                </a:path>
              </a:pathLst>
            </a:custGeom>
            <a:solidFill>
              <a:srgbClr val="06345F"/>
            </a:solidFill>
          </p:spPr>
          <p:txBody>
            <a:bodyPr wrap="square" lIns="0" tIns="0" rIns="0" bIns="0" rtlCol="0"/>
            <a:lstStyle/>
            <a:p>
              <a:endParaRPr/>
            </a:p>
          </p:txBody>
        </p:sp>
        <p:sp>
          <p:nvSpPr>
            <p:cNvPr id="1985" name="object 1985"/>
            <p:cNvSpPr/>
            <p:nvPr/>
          </p:nvSpPr>
          <p:spPr>
            <a:xfrm>
              <a:off x="4511040" y="2032952"/>
              <a:ext cx="3810" cy="89535"/>
            </a:xfrm>
            <a:custGeom>
              <a:avLst/>
              <a:gdLst/>
              <a:ahLst/>
              <a:cxnLst/>
              <a:rect l="l" t="t" r="r" b="b"/>
              <a:pathLst>
                <a:path w="3810" h="89535">
                  <a:moveTo>
                    <a:pt x="3810" y="0"/>
                  </a:moveTo>
                  <a:lnTo>
                    <a:pt x="2539" y="1587"/>
                  </a:lnTo>
                  <a:lnTo>
                    <a:pt x="0" y="5820"/>
                  </a:lnTo>
                  <a:lnTo>
                    <a:pt x="0" y="82867"/>
                  </a:lnTo>
                  <a:lnTo>
                    <a:pt x="2539" y="87947"/>
                  </a:lnTo>
                  <a:lnTo>
                    <a:pt x="3810" y="89217"/>
                  </a:lnTo>
                  <a:lnTo>
                    <a:pt x="3810" y="0"/>
                  </a:lnTo>
                  <a:close/>
                </a:path>
              </a:pathLst>
            </a:custGeom>
            <a:solidFill>
              <a:srgbClr val="063662"/>
            </a:solidFill>
          </p:spPr>
          <p:txBody>
            <a:bodyPr wrap="square" lIns="0" tIns="0" rIns="0" bIns="0" rtlCol="0"/>
            <a:lstStyle/>
            <a:p>
              <a:endParaRPr/>
            </a:p>
          </p:txBody>
        </p:sp>
        <p:sp>
          <p:nvSpPr>
            <p:cNvPr id="1986" name="object 1986"/>
            <p:cNvSpPr/>
            <p:nvPr/>
          </p:nvSpPr>
          <p:spPr>
            <a:xfrm>
              <a:off x="4514850" y="2026919"/>
              <a:ext cx="5080" cy="100330"/>
            </a:xfrm>
            <a:custGeom>
              <a:avLst/>
              <a:gdLst/>
              <a:ahLst/>
              <a:cxnLst/>
              <a:rect l="l" t="t" r="r" b="b"/>
              <a:pathLst>
                <a:path w="5079" h="100330">
                  <a:moveTo>
                    <a:pt x="5080" y="0"/>
                  </a:moveTo>
                  <a:lnTo>
                    <a:pt x="4445" y="0"/>
                  </a:lnTo>
                  <a:lnTo>
                    <a:pt x="4445" y="1270"/>
                  </a:lnTo>
                  <a:lnTo>
                    <a:pt x="0" y="1270"/>
                  </a:lnTo>
                  <a:lnTo>
                    <a:pt x="0" y="100330"/>
                  </a:lnTo>
                  <a:lnTo>
                    <a:pt x="5080" y="100330"/>
                  </a:lnTo>
                  <a:lnTo>
                    <a:pt x="5080" y="1270"/>
                  </a:lnTo>
                  <a:lnTo>
                    <a:pt x="5080" y="0"/>
                  </a:lnTo>
                  <a:close/>
                </a:path>
              </a:pathLst>
            </a:custGeom>
            <a:solidFill>
              <a:srgbClr val="063764"/>
            </a:solidFill>
          </p:spPr>
          <p:txBody>
            <a:bodyPr wrap="square" lIns="0" tIns="0" rIns="0" bIns="0" rtlCol="0"/>
            <a:lstStyle/>
            <a:p>
              <a:endParaRPr/>
            </a:p>
          </p:txBody>
        </p:sp>
        <p:sp>
          <p:nvSpPr>
            <p:cNvPr id="1987" name="object 1987"/>
            <p:cNvSpPr/>
            <p:nvPr/>
          </p:nvSpPr>
          <p:spPr>
            <a:xfrm>
              <a:off x="4518660" y="2024379"/>
              <a:ext cx="3810" cy="105410"/>
            </a:xfrm>
            <a:custGeom>
              <a:avLst/>
              <a:gdLst/>
              <a:ahLst/>
              <a:cxnLst/>
              <a:rect l="l" t="t" r="r" b="b"/>
              <a:pathLst>
                <a:path w="3810"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1988" name="object 1988"/>
            <p:cNvSpPr/>
            <p:nvPr/>
          </p:nvSpPr>
          <p:spPr>
            <a:xfrm>
              <a:off x="4522470" y="2020569"/>
              <a:ext cx="3810" cy="113030"/>
            </a:xfrm>
            <a:custGeom>
              <a:avLst/>
              <a:gdLst/>
              <a:ahLst/>
              <a:cxnLst/>
              <a:rect l="l" t="t" r="r" b="b"/>
              <a:pathLst>
                <a:path w="3810" h="113030">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1989" name="object 1989"/>
            <p:cNvSpPr/>
            <p:nvPr/>
          </p:nvSpPr>
          <p:spPr>
            <a:xfrm>
              <a:off x="4526280" y="2016759"/>
              <a:ext cx="3810" cy="120650"/>
            </a:xfrm>
            <a:custGeom>
              <a:avLst/>
              <a:gdLst/>
              <a:ahLst/>
              <a:cxnLst/>
              <a:rect l="l" t="t" r="r" b="b"/>
              <a:pathLst>
                <a:path w="3810" h="120650">
                  <a:moveTo>
                    <a:pt x="3810" y="0"/>
                  </a:moveTo>
                  <a:lnTo>
                    <a:pt x="0" y="3810"/>
                  </a:lnTo>
                  <a:lnTo>
                    <a:pt x="0" y="116839"/>
                  </a:lnTo>
                  <a:lnTo>
                    <a:pt x="3810" y="120650"/>
                  </a:lnTo>
                  <a:lnTo>
                    <a:pt x="3810" y="0"/>
                  </a:lnTo>
                  <a:close/>
                </a:path>
              </a:pathLst>
            </a:custGeom>
            <a:solidFill>
              <a:srgbClr val="073B6C"/>
            </a:solidFill>
          </p:spPr>
          <p:txBody>
            <a:bodyPr wrap="square" lIns="0" tIns="0" rIns="0" bIns="0" rtlCol="0"/>
            <a:lstStyle/>
            <a:p>
              <a:endParaRPr/>
            </a:p>
          </p:txBody>
        </p:sp>
        <p:sp>
          <p:nvSpPr>
            <p:cNvPr id="1990" name="object 1990"/>
            <p:cNvSpPr/>
            <p:nvPr/>
          </p:nvSpPr>
          <p:spPr>
            <a:xfrm>
              <a:off x="4530090" y="2012949"/>
              <a:ext cx="3810" cy="128270"/>
            </a:xfrm>
            <a:custGeom>
              <a:avLst/>
              <a:gdLst/>
              <a:ahLst/>
              <a:cxnLst/>
              <a:rect l="l" t="t" r="r" b="b"/>
              <a:pathLst>
                <a:path w="3810" h="128269">
                  <a:moveTo>
                    <a:pt x="3810" y="0"/>
                  </a:moveTo>
                  <a:lnTo>
                    <a:pt x="0" y="3810"/>
                  </a:lnTo>
                  <a:lnTo>
                    <a:pt x="0" y="124460"/>
                  </a:lnTo>
                  <a:lnTo>
                    <a:pt x="3810" y="128270"/>
                  </a:lnTo>
                  <a:lnTo>
                    <a:pt x="3810" y="0"/>
                  </a:lnTo>
                  <a:close/>
                </a:path>
              </a:pathLst>
            </a:custGeom>
            <a:solidFill>
              <a:srgbClr val="073D6E"/>
            </a:solidFill>
          </p:spPr>
          <p:txBody>
            <a:bodyPr wrap="square" lIns="0" tIns="0" rIns="0" bIns="0" rtlCol="0"/>
            <a:lstStyle/>
            <a:p>
              <a:endParaRPr/>
            </a:p>
          </p:txBody>
        </p:sp>
        <p:sp>
          <p:nvSpPr>
            <p:cNvPr id="1991" name="object 1991"/>
            <p:cNvSpPr/>
            <p:nvPr/>
          </p:nvSpPr>
          <p:spPr>
            <a:xfrm>
              <a:off x="4533900" y="2011425"/>
              <a:ext cx="3810" cy="132080"/>
            </a:xfrm>
            <a:custGeom>
              <a:avLst/>
              <a:gdLst/>
              <a:ahLst/>
              <a:cxnLst/>
              <a:rect l="l" t="t" r="r" b="b"/>
              <a:pathLst>
                <a:path w="3810" h="132080">
                  <a:moveTo>
                    <a:pt x="3810" y="0"/>
                  </a:moveTo>
                  <a:lnTo>
                    <a:pt x="0" y="1524"/>
                  </a:lnTo>
                  <a:lnTo>
                    <a:pt x="0" y="129794"/>
                  </a:lnTo>
                  <a:lnTo>
                    <a:pt x="3810" y="132080"/>
                  </a:lnTo>
                  <a:lnTo>
                    <a:pt x="3810" y="0"/>
                  </a:lnTo>
                  <a:close/>
                </a:path>
              </a:pathLst>
            </a:custGeom>
            <a:solidFill>
              <a:srgbClr val="073E71"/>
            </a:solidFill>
          </p:spPr>
          <p:txBody>
            <a:bodyPr wrap="square" lIns="0" tIns="0" rIns="0" bIns="0" rtlCol="0"/>
            <a:lstStyle/>
            <a:p>
              <a:endParaRPr/>
            </a:p>
          </p:txBody>
        </p:sp>
        <p:sp>
          <p:nvSpPr>
            <p:cNvPr id="1992" name="object 1992"/>
            <p:cNvSpPr/>
            <p:nvPr/>
          </p:nvSpPr>
          <p:spPr>
            <a:xfrm>
              <a:off x="4537710" y="2010409"/>
              <a:ext cx="3810" cy="134620"/>
            </a:xfrm>
            <a:custGeom>
              <a:avLst/>
              <a:gdLst/>
              <a:ahLst/>
              <a:cxnLst/>
              <a:rect l="l" t="t" r="r" b="b"/>
              <a:pathLst>
                <a:path w="3810" h="134619">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1993" name="object 1993"/>
            <p:cNvSpPr/>
            <p:nvPr/>
          </p:nvSpPr>
          <p:spPr>
            <a:xfrm>
              <a:off x="4541520" y="2007869"/>
              <a:ext cx="3810" cy="138430"/>
            </a:xfrm>
            <a:custGeom>
              <a:avLst/>
              <a:gdLst/>
              <a:ahLst/>
              <a:cxnLst/>
              <a:rect l="l" t="t" r="r" b="b"/>
              <a:pathLst>
                <a:path w="3810" h="138430">
                  <a:moveTo>
                    <a:pt x="3809" y="0"/>
                  </a:moveTo>
                  <a:lnTo>
                    <a:pt x="0" y="1904"/>
                  </a:lnTo>
                  <a:lnTo>
                    <a:pt x="0" y="137371"/>
                  </a:lnTo>
                  <a:lnTo>
                    <a:pt x="3809" y="138006"/>
                  </a:lnTo>
                  <a:lnTo>
                    <a:pt x="3809" y="0"/>
                  </a:lnTo>
                  <a:close/>
                </a:path>
              </a:pathLst>
            </a:custGeom>
            <a:solidFill>
              <a:srgbClr val="084176"/>
            </a:solidFill>
          </p:spPr>
          <p:txBody>
            <a:bodyPr wrap="square" lIns="0" tIns="0" rIns="0" bIns="0" rtlCol="0"/>
            <a:lstStyle/>
            <a:p>
              <a:endParaRPr/>
            </a:p>
          </p:txBody>
        </p:sp>
        <p:sp>
          <p:nvSpPr>
            <p:cNvPr id="1994" name="object 1994"/>
            <p:cNvSpPr/>
            <p:nvPr/>
          </p:nvSpPr>
          <p:spPr>
            <a:xfrm>
              <a:off x="4544060" y="2006599"/>
              <a:ext cx="5080" cy="140970"/>
            </a:xfrm>
            <a:custGeom>
              <a:avLst/>
              <a:gdLst/>
              <a:ahLst/>
              <a:cxnLst/>
              <a:rect l="l" t="t" r="r" b="b"/>
              <a:pathLst>
                <a:path w="5079" h="140969">
                  <a:moveTo>
                    <a:pt x="5080" y="0"/>
                  </a:moveTo>
                  <a:lnTo>
                    <a:pt x="0" y="0"/>
                  </a:lnTo>
                  <a:lnTo>
                    <a:pt x="0" y="139700"/>
                  </a:lnTo>
                  <a:lnTo>
                    <a:pt x="4864" y="139700"/>
                  </a:lnTo>
                  <a:lnTo>
                    <a:pt x="4864" y="140970"/>
                  </a:lnTo>
                  <a:lnTo>
                    <a:pt x="5080" y="140970"/>
                  </a:lnTo>
                  <a:lnTo>
                    <a:pt x="5080" y="139700"/>
                  </a:lnTo>
                  <a:lnTo>
                    <a:pt x="5080" y="0"/>
                  </a:lnTo>
                  <a:close/>
                </a:path>
              </a:pathLst>
            </a:custGeom>
            <a:solidFill>
              <a:srgbClr val="084278"/>
            </a:solidFill>
          </p:spPr>
          <p:txBody>
            <a:bodyPr wrap="square" lIns="0" tIns="0" rIns="0" bIns="0" rtlCol="0"/>
            <a:lstStyle/>
            <a:p>
              <a:endParaRPr/>
            </a:p>
          </p:txBody>
        </p:sp>
        <p:sp>
          <p:nvSpPr>
            <p:cNvPr id="1995" name="object 1995"/>
            <p:cNvSpPr/>
            <p:nvPr/>
          </p:nvSpPr>
          <p:spPr>
            <a:xfrm>
              <a:off x="4547870" y="2005075"/>
              <a:ext cx="3810" cy="143510"/>
            </a:xfrm>
            <a:custGeom>
              <a:avLst/>
              <a:gdLst/>
              <a:ahLst/>
              <a:cxnLst/>
              <a:rect l="l" t="t" r="r" b="b"/>
              <a:pathLst>
                <a:path w="3810" h="143510">
                  <a:moveTo>
                    <a:pt x="3809" y="0"/>
                  </a:moveTo>
                  <a:lnTo>
                    <a:pt x="0" y="1523"/>
                  </a:lnTo>
                  <a:lnTo>
                    <a:pt x="0" y="141223"/>
                  </a:lnTo>
                  <a:lnTo>
                    <a:pt x="3809" y="143509"/>
                  </a:lnTo>
                  <a:lnTo>
                    <a:pt x="3809" y="0"/>
                  </a:lnTo>
                  <a:close/>
                </a:path>
              </a:pathLst>
            </a:custGeom>
            <a:solidFill>
              <a:srgbClr val="08447B"/>
            </a:solidFill>
          </p:spPr>
          <p:txBody>
            <a:bodyPr wrap="square" lIns="0" tIns="0" rIns="0" bIns="0" rtlCol="0"/>
            <a:lstStyle/>
            <a:p>
              <a:endParaRPr/>
            </a:p>
          </p:txBody>
        </p:sp>
        <p:sp>
          <p:nvSpPr>
            <p:cNvPr id="1996" name="object 1996"/>
            <p:cNvSpPr/>
            <p:nvPr/>
          </p:nvSpPr>
          <p:spPr>
            <a:xfrm>
              <a:off x="4551680" y="2004059"/>
              <a:ext cx="5080" cy="146050"/>
            </a:xfrm>
            <a:custGeom>
              <a:avLst/>
              <a:gdLst/>
              <a:ahLst/>
              <a:cxnLst/>
              <a:rect l="l" t="t" r="r" b="b"/>
              <a:pathLst>
                <a:path w="5079" h="146050">
                  <a:moveTo>
                    <a:pt x="5080" y="0"/>
                  </a:moveTo>
                  <a:lnTo>
                    <a:pt x="0" y="0"/>
                  </a:lnTo>
                  <a:lnTo>
                    <a:pt x="0" y="144780"/>
                  </a:lnTo>
                  <a:lnTo>
                    <a:pt x="1473" y="144780"/>
                  </a:lnTo>
                  <a:lnTo>
                    <a:pt x="1473" y="146050"/>
                  </a:lnTo>
                  <a:lnTo>
                    <a:pt x="5080" y="146050"/>
                  </a:lnTo>
                  <a:lnTo>
                    <a:pt x="5080" y="144780"/>
                  </a:lnTo>
                  <a:lnTo>
                    <a:pt x="5080" y="0"/>
                  </a:lnTo>
                  <a:close/>
                </a:path>
              </a:pathLst>
            </a:custGeom>
            <a:solidFill>
              <a:srgbClr val="08457D"/>
            </a:solidFill>
          </p:spPr>
          <p:txBody>
            <a:bodyPr wrap="square" lIns="0" tIns="0" rIns="0" bIns="0" rtlCol="0"/>
            <a:lstStyle/>
            <a:p>
              <a:endParaRPr/>
            </a:p>
          </p:txBody>
        </p:sp>
        <p:sp>
          <p:nvSpPr>
            <p:cNvPr id="1997" name="object 1997"/>
            <p:cNvSpPr/>
            <p:nvPr/>
          </p:nvSpPr>
          <p:spPr>
            <a:xfrm>
              <a:off x="4555490" y="2003213"/>
              <a:ext cx="3810" cy="147955"/>
            </a:xfrm>
            <a:custGeom>
              <a:avLst/>
              <a:gdLst/>
              <a:ahLst/>
              <a:cxnLst/>
              <a:rect l="l" t="t" r="r" b="b"/>
              <a:pathLst>
                <a:path w="3810" h="147955">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1998" name="object 1998"/>
            <p:cNvSpPr/>
            <p:nvPr/>
          </p:nvSpPr>
          <p:spPr>
            <a:xfrm>
              <a:off x="4559300" y="2002578"/>
              <a:ext cx="3810" cy="149225"/>
            </a:xfrm>
            <a:custGeom>
              <a:avLst/>
              <a:gdLst/>
              <a:ahLst/>
              <a:cxnLst/>
              <a:rect l="l" t="t" r="r" b="b"/>
              <a:pathLst>
                <a:path w="3810" h="149225">
                  <a:moveTo>
                    <a:pt x="3810" y="0"/>
                  </a:moveTo>
                  <a:lnTo>
                    <a:pt x="0" y="635"/>
                  </a:lnTo>
                  <a:lnTo>
                    <a:pt x="0" y="148378"/>
                  </a:lnTo>
                  <a:lnTo>
                    <a:pt x="3810" y="149013"/>
                  </a:lnTo>
                  <a:lnTo>
                    <a:pt x="3810" y="0"/>
                  </a:lnTo>
                  <a:close/>
                </a:path>
              </a:pathLst>
            </a:custGeom>
            <a:solidFill>
              <a:srgbClr val="084882"/>
            </a:solidFill>
          </p:spPr>
          <p:txBody>
            <a:bodyPr wrap="square" lIns="0" tIns="0" rIns="0" bIns="0" rtlCol="0"/>
            <a:lstStyle/>
            <a:p>
              <a:endParaRPr/>
            </a:p>
          </p:txBody>
        </p:sp>
        <p:sp>
          <p:nvSpPr>
            <p:cNvPr id="1999" name="object 1999"/>
            <p:cNvSpPr/>
            <p:nvPr/>
          </p:nvSpPr>
          <p:spPr>
            <a:xfrm>
              <a:off x="4563110" y="2001943"/>
              <a:ext cx="3810" cy="150495"/>
            </a:xfrm>
            <a:custGeom>
              <a:avLst/>
              <a:gdLst/>
              <a:ahLst/>
              <a:cxnLst/>
              <a:rect l="l" t="t" r="r" b="b"/>
              <a:pathLst>
                <a:path w="3810" h="150494">
                  <a:moveTo>
                    <a:pt x="3810" y="0"/>
                  </a:moveTo>
                  <a:lnTo>
                    <a:pt x="0" y="635"/>
                  </a:lnTo>
                  <a:lnTo>
                    <a:pt x="0" y="149648"/>
                  </a:lnTo>
                  <a:lnTo>
                    <a:pt x="3810" y="150283"/>
                  </a:lnTo>
                  <a:lnTo>
                    <a:pt x="3810" y="0"/>
                  </a:lnTo>
                  <a:close/>
                </a:path>
              </a:pathLst>
            </a:custGeom>
            <a:solidFill>
              <a:srgbClr val="094984"/>
            </a:solidFill>
          </p:spPr>
          <p:txBody>
            <a:bodyPr wrap="square" lIns="0" tIns="0" rIns="0" bIns="0" rtlCol="0"/>
            <a:lstStyle/>
            <a:p>
              <a:endParaRPr/>
            </a:p>
          </p:txBody>
        </p:sp>
        <p:sp>
          <p:nvSpPr>
            <p:cNvPr id="2000" name="object 2000"/>
            <p:cNvSpPr/>
            <p:nvPr/>
          </p:nvSpPr>
          <p:spPr>
            <a:xfrm>
              <a:off x="4566920" y="2001308"/>
              <a:ext cx="3810" cy="151765"/>
            </a:xfrm>
            <a:custGeom>
              <a:avLst/>
              <a:gdLst/>
              <a:ahLst/>
              <a:cxnLst/>
              <a:rect l="l" t="t" r="r" b="b"/>
              <a:pathLst>
                <a:path w="3810" h="151764">
                  <a:moveTo>
                    <a:pt x="3809" y="0"/>
                  </a:moveTo>
                  <a:lnTo>
                    <a:pt x="0" y="635"/>
                  </a:lnTo>
                  <a:lnTo>
                    <a:pt x="0" y="150918"/>
                  </a:lnTo>
                  <a:lnTo>
                    <a:pt x="3809" y="151553"/>
                  </a:lnTo>
                  <a:lnTo>
                    <a:pt x="3809" y="0"/>
                  </a:lnTo>
                  <a:close/>
                </a:path>
              </a:pathLst>
            </a:custGeom>
            <a:solidFill>
              <a:srgbClr val="094B87"/>
            </a:solidFill>
          </p:spPr>
          <p:txBody>
            <a:bodyPr wrap="square" lIns="0" tIns="0" rIns="0" bIns="0" rtlCol="0"/>
            <a:lstStyle/>
            <a:p>
              <a:endParaRPr/>
            </a:p>
          </p:txBody>
        </p:sp>
        <p:sp>
          <p:nvSpPr>
            <p:cNvPr id="2001" name="object 2001"/>
            <p:cNvSpPr/>
            <p:nvPr/>
          </p:nvSpPr>
          <p:spPr>
            <a:xfrm>
              <a:off x="4570730" y="2000673"/>
              <a:ext cx="3810" cy="153035"/>
            </a:xfrm>
            <a:custGeom>
              <a:avLst/>
              <a:gdLst/>
              <a:ahLst/>
              <a:cxnLst/>
              <a:rect l="l" t="t" r="r" b="b"/>
              <a:pathLst>
                <a:path w="3810" h="153035">
                  <a:moveTo>
                    <a:pt x="3810" y="0"/>
                  </a:moveTo>
                  <a:lnTo>
                    <a:pt x="0" y="634"/>
                  </a:lnTo>
                  <a:lnTo>
                    <a:pt x="0" y="152188"/>
                  </a:lnTo>
                  <a:lnTo>
                    <a:pt x="3810" y="152823"/>
                  </a:lnTo>
                  <a:lnTo>
                    <a:pt x="3810" y="0"/>
                  </a:lnTo>
                  <a:close/>
                </a:path>
              </a:pathLst>
            </a:custGeom>
            <a:solidFill>
              <a:srgbClr val="094C89"/>
            </a:solidFill>
          </p:spPr>
          <p:txBody>
            <a:bodyPr wrap="square" lIns="0" tIns="0" rIns="0" bIns="0" rtlCol="0"/>
            <a:lstStyle/>
            <a:p>
              <a:endParaRPr/>
            </a:p>
          </p:txBody>
        </p:sp>
        <p:sp>
          <p:nvSpPr>
            <p:cNvPr id="2002" name="object 2002"/>
            <p:cNvSpPr/>
            <p:nvPr/>
          </p:nvSpPr>
          <p:spPr>
            <a:xfrm>
              <a:off x="4574540" y="2000249"/>
              <a:ext cx="3810" cy="153670"/>
            </a:xfrm>
            <a:custGeom>
              <a:avLst/>
              <a:gdLst/>
              <a:ahLst/>
              <a:cxnLst/>
              <a:rect l="l" t="t" r="r" b="b"/>
              <a:pathLst>
                <a:path w="3810" h="153669">
                  <a:moveTo>
                    <a:pt x="2539" y="0"/>
                  </a:moveTo>
                  <a:lnTo>
                    <a:pt x="0" y="423"/>
                  </a:lnTo>
                  <a:lnTo>
                    <a:pt x="0" y="153246"/>
                  </a:lnTo>
                  <a:lnTo>
                    <a:pt x="2539" y="153670"/>
                  </a:lnTo>
                  <a:lnTo>
                    <a:pt x="3810" y="153488"/>
                  </a:lnTo>
                  <a:lnTo>
                    <a:pt x="3810" y="181"/>
                  </a:lnTo>
                  <a:lnTo>
                    <a:pt x="2539" y="0"/>
                  </a:lnTo>
                  <a:close/>
                </a:path>
              </a:pathLst>
            </a:custGeom>
            <a:solidFill>
              <a:srgbClr val="094D8C"/>
            </a:solidFill>
          </p:spPr>
          <p:txBody>
            <a:bodyPr wrap="square" lIns="0" tIns="0" rIns="0" bIns="0" rtlCol="0"/>
            <a:lstStyle/>
            <a:p>
              <a:endParaRPr/>
            </a:p>
          </p:txBody>
        </p:sp>
        <p:sp>
          <p:nvSpPr>
            <p:cNvPr id="2003" name="object 2003"/>
            <p:cNvSpPr/>
            <p:nvPr/>
          </p:nvSpPr>
          <p:spPr>
            <a:xfrm>
              <a:off x="4578350" y="2000431"/>
              <a:ext cx="3810" cy="153670"/>
            </a:xfrm>
            <a:custGeom>
              <a:avLst/>
              <a:gdLst/>
              <a:ahLst/>
              <a:cxnLst/>
              <a:rect l="l" t="t" r="r" b="b"/>
              <a:pathLst>
                <a:path w="3810" h="153669">
                  <a:moveTo>
                    <a:pt x="0" y="0"/>
                  </a:moveTo>
                  <a:lnTo>
                    <a:pt x="0" y="153307"/>
                  </a:lnTo>
                  <a:lnTo>
                    <a:pt x="3810" y="152762"/>
                  </a:lnTo>
                  <a:lnTo>
                    <a:pt x="3810" y="544"/>
                  </a:lnTo>
                  <a:lnTo>
                    <a:pt x="0" y="0"/>
                  </a:lnTo>
                  <a:close/>
                </a:path>
              </a:pathLst>
            </a:custGeom>
            <a:solidFill>
              <a:srgbClr val="094F8E"/>
            </a:solidFill>
          </p:spPr>
          <p:txBody>
            <a:bodyPr wrap="square" lIns="0" tIns="0" rIns="0" bIns="0" rtlCol="0"/>
            <a:lstStyle/>
            <a:p>
              <a:endParaRPr/>
            </a:p>
          </p:txBody>
        </p:sp>
        <p:sp>
          <p:nvSpPr>
            <p:cNvPr id="2004" name="object 2004"/>
            <p:cNvSpPr/>
            <p:nvPr/>
          </p:nvSpPr>
          <p:spPr>
            <a:xfrm>
              <a:off x="4580890" y="2000794"/>
              <a:ext cx="3810" cy="153035"/>
            </a:xfrm>
            <a:custGeom>
              <a:avLst/>
              <a:gdLst/>
              <a:ahLst/>
              <a:cxnLst/>
              <a:rect l="l" t="t" r="r" b="b"/>
              <a:pathLst>
                <a:path w="3810" h="153035">
                  <a:moveTo>
                    <a:pt x="0" y="0"/>
                  </a:moveTo>
                  <a:lnTo>
                    <a:pt x="0" y="152581"/>
                  </a:lnTo>
                  <a:lnTo>
                    <a:pt x="3810" y="152037"/>
                  </a:lnTo>
                  <a:lnTo>
                    <a:pt x="3810" y="544"/>
                  </a:lnTo>
                  <a:lnTo>
                    <a:pt x="0" y="0"/>
                  </a:lnTo>
                  <a:close/>
                </a:path>
              </a:pathLst>
            </a:custGeom>
            <a:solidFill>
              <a:srgbClr val="0A5091"/>
            </a:solidFill>
          </p:spPr>
          <p:txBody>
            <a:bodyPr wrap="square" lIns="0" tIns="0" rIns="0" bIns="0" rtlCol="0"/>
            <a:lstStyle/>
            <a:p>
              <a:endParaRPr/>
            </a:p>
          </p:txBody>
        </p:sp>
        <p:sp>
          <p:nvSpPr>
            <p:cNvPr id="2005" name="object 2005"/>
            <p:cNvSpPr/>
            <p:nvPr/>
          </p:nvSpPr>
          <p:spPr>
            <a:xfrm>
              <a:off x="4584700" y="2001519"/>
              <a:ext cx="5080" cy="151130"/>
            </a:xfrm>
            <a:custGeom>
              <a:avLst/>
              <a:gdLst/>
              <a:ahLst/>
              <a:cxnLst/>
              <a:rect l="l" t="t" r="r" b="b"/>
              <a:pathLst>
                <a:path w="5079" h="151130">
                  <a:moveTo>
                    <a:pt x="0" y="151130"/>
                  </a:moveTo>
                  <a:lnTo>
                    <a:pt x="5079" y="151130"/>
                  </a:lnTo>
                  <a:lnTo>
                    <a:pt x="5079" y="0"/>
                  </a:lnTo>
                  <a:lnTo>
                    <a:pt x="0" y="0"/>
                  </a:lnTo>
                  <a:lnTo>
                    <a:pt x="0" y="151130"/>
                  </a:lnTo>
                  <a:close/>
                </a:path>
              </a:pathLst>
            </a:custGeom>
            <a:solidFill>
              <a:srgbClr val="0A5293"/>
            </a:solidFill>
          </p:spPr>
          <p:txBody>
            <a:bodyPr wrap="square" lIns="0" tIns="0" rIns="0" bIns="0" rtlCol="0"/>
            <a:lstStyle/>
            <a:p>
              <a:endParaRPr/>
            </a:p>
          </p:txBody>
        </p:sp>
        <p:sp>
          <p:nvSpPr>
            <p:cNvPr id="2006" name="object 2006"/>
            <p:cNvSpPr/>
            <p:nvPr/>
          </p:nvSpPr>
          <p:spPr>
            <a:xfrm>
              <a:off x="4588510" y="2001943"/>
              <a:ext cx="3810" cy="150495"/>
            </a:xfrm>
            <a:custGeom>
              <a:avLst/>
              <a:gdLst/>
              <a:ahLst/>
              <a:cxnLst/>
              <a:rect l="l" t="t" r="r" b="b"/>
              <a:pathLst>
                <a:path w="3810" h="150494">
                  <a:moveTo>
                    <a:pt x="0" y="0"/>
                  </a:moveTo>
                  <a:lnTo>
                    <a:pt x="0" y="150283"/>
                  </a:lnTo>
                  <a:lnTo>
                    <a:pt x="3810" y="149648"/>
                  </a:lnTo>
                  <a:lnTo>
                    <a:pt x="3810" y="635"/>
                  </a:lnTo>
                  <a:lnTo>
                    <a:pt x="0" y="0"/>
                  </a:lnTo>
                  <a:close/>
                </a:path>
              </a:pathLst>
            </a:custGeom>
            <a:solidFill>
              <a:srgbClr val="0A5396"/>
            </a:solidFill>
          </p:spPr>
          <p:txBody>
            <a:bodyPr wrap="square" lIns="0" tIns="0" rIns="0" bIns="0" rtlCol="0"/>
            <a:lstStyle/>
            <a:p>
              <a:endParaRPr/>
            </a:p>
          </p:txBody>
        </p:sp>
        <p:sp>
          <p:nvSpPr>
            <p:cNvPr id="2007" name="object 2007"/>
            <p:cNvSpPr/>
            <p:nvPr/>
          </p:nvSpPr>
          <p:spPr>
            <a:xfrm>
              <a:off x="4592320" y="2002578"/>
              <a:ext cx="3810" cy="149225"/>
            </a:xfrm>
            <a:custGeom>
              <a:avLst/>
              <a:gdLst/>
              <a:ahLst/>
              <a:cxnLst/>
              <a:rect l="l" t="t" r="r" b="b"/>
              <a:pathLst>
                <a:path w="3810" h="149225">
                  <a:moveTo>
                    <a:pt x="0" y="0"/>
                  </a:moveTo>
                  <a:lnTo>
                    <a:pt x="0" y="149013"/>
                  </a:lnTo>
                  <a:lnTo>
                    <a:pt x="1269" y="148801"/>
                  </a:lnTo>
                  <a:lnTo>
                    <a:pt x="3809" y="148293"/>
                  </a:lnTo>
                  <a:lnTo>
                    <a:pt x="3809" y="719"/>
                  </a:lnTo>
                  <a:lnTo>
                    <a:pt x="1269" y="211"/>
                  </a:lnTo>
                  <a:lnTo>
                    <a:pt x="0" y="0"/>
                  </a:lnTo>
                  <a:close/>
                </a:path>
              </a:pathLst>
            </a:custGeom>
            <a:solidFill>
              <a:srgbClr val="0A5499"/>
            </a:solidFill>
          </p:spPr>
          <p:txBody>
            <a:bodyPr wrap="square" lIns="0" tIns="0" rIns="0" bIns="0" rtlCol="0"/>
            <a:lstStyle/>
            <a:p>
              <a:endParaRPr/>
            </a:p>
          </p:txBody>
        </p:sp>
        <p:sp>
          <p:nvSpPr>
            <p:cNvPr id="2008" name="object 2008"/>
            <p:cNvSpPr/>
            <p:nvPr/>
          </p:nvSpPr>
          <p:spPr>
            <a:xfrm>
              <a:off x="4596130" y="2003297"/>
              <a:ext cx="3810" cy="147955"/>
            </a:xfrm>
            <a:custGeom>
              <a:avLst/>
              <a:gdLst/>
              <a:ahLst/>
              <a:cxnLst/>
              <a:rect l="l" t="t" r="r" b="b"/>
              <a:pathLst>
                <a:path w="3810" h="147955">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2009" name="object 2009"/>
            <p:cNvSpPr/>
            <p:nvPr/>
          </p:nvSpPr>
          <p:spPr>
            <a:xfrm>
              <a:off x="4599940" y="2004059"/>
              <a:ext cx="3810" cy="146050"/>
            </a:xfrm>
            <a:custGeom>
              <a:avLst/>
              <a:gdLst/>
              <a:ahLst/>
              <a:cxnLst/>
              <a:rect l="l" t="t" r="r" b="b"/>
              <a:pathLst>
                <a:path w="3810" h="146050">
                  <a:moveTo>
                    <a:pt x="0" y="0"/>
                  </a:moveTo>
                  <a:lnTo>
                    <a:pt x="0" y="146050"/>
                  </a:lnTo>
                  <a:lnTo>
                    <a:pt x="3810" y="144144"/>
                  </a:lnTo>
                  <a:lnTo>
                    <a:pt x="3810" y="1270"/>
                  </a:lnTo>
                  <a:lnTo>
                    <a:pt x="0" y="0"/>
                  </a:lnTo>
                  <a:close/>
                </a:path>
              </a:pathLst>
            </a:custGeom>
            <a:solidFill>
              <a:srgbClr val="0B579D"/>
            </a:solidFill>
          </p:spPr>
          <p:txBody>
            <a:bodyPr wrap="square" lIns="0" tIns="0" rIns="0" bIns="0" rtlCol="0"/>
            <a:lstStyle/>
            <a:p>
              <a:endParaRPr/>
            </a:p>
          </p:txBody>
        </p:sp>
        <p:sp>
          <p:nvSpPr>
            <p:cNvPr id="2010" name="object 2010"/>
            <p:cNvSpPr/>
            <p:nvPr/>
          </p:nvSpPr>
          <p:spPr>
            <a:xfrm>
              <a:off x="4603750" y="2005329"/>
              <a:ext cx="3810" cy="142875"/>
            </a:xfrm>
            <a:custGeom>
              <a:avLst/>
              <a:gdLst/>
              <a:ahLst/>
              <a:cxnLst/>
              <a:rect l="l" t="t" r="r" b="b"/>
              <a:pathLst>
                <a:path w="3810" h="142875">
                  <a:moveTo>
                    <a:pt x="0" y="0"/>
                  </a:moveTo>
                  <a:lnTo>
                    <a:pt x="0" y="142875"/>
                  </a:lnTo>
                  <a:lnTo>
                    <a:pt x="3810" y="140969"/>
                  </a:lnTo>
                  <a:lnTo>
                    <a:pt x="3810" y="1269"/>
                  </a:lnTo>
                  <a:lnTo>
                    <a:pt x="0" y="0"/>
                  </a:lnTo>
                  <a:close/>
                </a:path>
              </a:pathLst>
            </a:custGeom>
            <a:solidFill>
              <a:srgbClr val="0B59A0"/>
            </a:solidFill>
          </p:spPr>
          <p:txBody>
            <a:bodyPr wrap="square" lIns="0" tIns="0" rIns="0" bIns="0" rtlCol="0"/>
            <a:lstStyle/>
            <a:p>
              <a:endParaRPr/>
            </a:p>
          </p:txBody>
        </p:sp>
        <p:sp>
          <p:nvSpPr>
            <p:cNvPr id="2011" name="object 2011"/>
            <p:cNvSpPr/>
            <p:nvPr/>
          </p:nvSpPr>
          <p:spPr>
            <a:xfrm>
              <a:off x="4607560" y="2006599"/>
              <a:ext cx="3810" cy="139700"/>
            </a:xfrm>
            <a:custGeom>
              <a:avLst/>
              <a:gdLst/>
              <a:ahLst/>
              <a:cxnLst/>
              <a:rect l="l" t="t" r="r" b="b"/>
              <a:pathLst>
                <a:path w="3810" h="139700">
                  <a:moveTo>
                    <a:pt x="0" y="0"/>
                  </a:moveTo>
                  <a:lnTo>
                    <a:pt x="0" y="139700"/>
                  </a:lnTo>
                  <a:lnTo>
                    <a:pt x="3810" y="138937"/>
                  </a:lnTo>
                  <a:lnTo>
                    <a:pt x="3810" y="2286"/>
                  </a:lnTo>
                  <a:lnTo>
                    <a:pt x="0" y="0"/>
                  </a:lnTo>
                  <a:close/>
                </a:path>
              </a:pathLst>
            </a:custGeom>
            <a:solidFill>
              <a:srgbClr val="0B5AA2"/>
            </a:solidFill>
          </p:spPr>
          <p:txBody>
            <a:bodyPr wrap="square" lIns="0" tIns="0" rIns="0" bIns="0" rtlCol="0"/>
            <a:lstStyle/>
            <a:p>
              <a:endParaRPr/>
            </a:p>
          </p:txBody>
        </p:sp>
        <p:sp>
          <p:nvSpPr>
            <p:cNvPr id="2012" name="object 2012"/>
            <p:cNvSpPr/>
            <p:nvPr/>
          </p:nvSpPr>
          <p:spPr>
            <a:xfrm>
              <a:off x="4611370" y="200913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B5BA4"/>
            </a:solidFill>
          </p:spPr>
          <p:txBody>
            <a:bodyPr wrap="square" lIns="0" tIns="0" rIns="0" bIns="0" rtlCol="0"/>
            <a:lstStyle/>
            <a:p>
              <a:endParaRPr/>
            </a:p>
          </p:txBody>
        </p:sp>
        <p:sp>
          <p:nvSpPr>
            <p:cNvPr id="2013" name="object 2013"/>
            <p:cNvSpPr/>
            <p:nvPr/>
          </p:nvSpPr>
          <p:spPr>
            <a:xfrm>
              <a:off x="4613910" y="2010409"/>
              <a:ext cx="5080" cy="134620"/>
            </a:xfrm>
            <a:custGeom>
              <a:avLst/>
              <a:gdLst/>
              <a:ahLst/>
              <a:cxnLst/>
              <a:rect l="l" t="t" r="r" b="b"/>
              <a:pathLst>
                <a:path w="5079" h="134619">
                  <a:moveTo>
                    <a:pt x="0" y="0"/>
                  </a:moveTo>
                  <a:lnTo>
                    <a:pt x="0" y="134619"/>
                  </a:lnTo>
                  <a:lnTo>
                    <a:pt x="5079" y="131572"/>
                  </a:lnTo>
                  <a:lnTo>
                    <a:pt x="5079" y="2031"/>
                  </a:lnTo>
                  <a:lnTo>
                    <a:pt x="0" y="0"/>
                  </a:lnTo>
                  <a:close/>
                </a:path>
              </a:pathLst>
            </a:custGeom>
            <a:solidFill>
              <a:srgbClr val="0B5DA7"/>
            </a:solidFill>
          </p:spPr>
          <p:txBody>
            <a:bodyPr wrap="square" lIns="0" tIns="0" rIns="0" bIns="0" rtlCol="0"/>
            <a:lstStyle/>
            <a:p>
              <a:endParaRPr/>
            </a:p>
          </p:txBody>
        </p:sp>
        <p:sp>
          <p:nvSpPr>
            <p:cNvPr id="2014" name="object 2014"/>
            <p:cNvSpPr/>
            <p:nvPr/>
          </p:nvSpPr>
          <p:spPr>
            <a:xfrm>
              <a:off x="4617720" y="2011933"/>
              <a:ext cx="5080" cy="130810"/>
            </a:xfrm>
            <a:custGeom>
              <a:avLst/>
              <a:gdLst/>
              <a:ahLst/>
              <a:cxnLst/>
              <a:rect l="l" t="t" r="r" b="b"/>
              <a:pathLst>
                <a:path w="5079" h="130810">
                  <a:moveTo>
                    <a:pt x="0" y="0"/>
                  </a:moveTo>
                  <a:lnTo>
                    <a:pt x="0" y="130809"/>
                  </a:lnTo>
                  <a:lnTo>
                    <a:pt x="2539" y="129286"/>
                  </a:lnTo>
                  <a:lnTo>
                    <a:pt x="5079" y="127253"/>
                  </a:lnTo>
                  <a:lnTo>
                    <a:pt x="5079" y="3047"/>
                  </a:lnTo>
                  <a:lnTo>
                    <a:pt x="2539" y="1015"/>
                  </a:lnTo>
                  <a:lnTo>
                    <a:pt x="0" y="0"/>
                  </a:lnTo>
                  <a:close/>
                </a:path>
              </a:pathLst>
            </a:custGeom>
            <a:solidFill>
              <a:srgbClr val="0B5EA9"/>
            </a:solidFill>
          </p:spPr>
          <p:txBody>
            <a:bodyPr wrap="square" lIns="0" tIns="0" rIns="0" bIns="0" rtlCol="0"/>
            <a:lstStyle/>
            <a:p>
              <a:endParaRPr/>
            </a:p>
          </p:txBody>
        </p:sp>
        <p:sp>
          <p:nvSpPr>
            <p:cNvPr id="2015" name="object 2015"/>
            <p:cNvSpPr/>
            <p:nvPr/>
          </p:nvSpPr>
          <p:spPr>
            <a:xfrm>
              <a:off x="4621530" y="2013965"/>
              <a:ext cx="5080" cy="126364"/>
            </a:xfrm>
            <a:custGeom>
              <a:avLst/>
              <a:gdLst/>
              <a:ahLst/>
              <a:cxnLst/>
              <a:rect l="l" t="t" r="r" b="b"/>
              <a:pathLst>
                <a:path w="5079" h="126364">
                  <a:moveTo>
                    <a:pt x="0" y="0"/>
                  </a:moveTo>
                  <a:lnTo>
                    <a:pt x="0" y="126238"/>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016" name="object 2016"/>
            <p:cNvSpPr/>
            <p:nvPr/>
          </p:nvSpPr>
          <p:spPr>
            <a:xfrm>
              <a:off x="4625327" y="201675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482" y="120650"/>
                  </a:lnTo>
                  <a:lnTo>
                    <a:pt x="482" y="119392"/>
                  </a:lnTo>
                  <a:lnTo>
                    <a:pt x="3822" y="119392"/>
                  </a:lnTo>
                  <a:lnTo>
                    <a:pt x="3822" y="1270"/>
                  </a:lnTo>
                  <a:close/>
                </a:path>
              </a:pathLst>
            </a:custGeom>
            <a:solidFill>
              <a:srgbClr val="0C61AE"/>
            </a:solidFill>
          </p:spPr>
          <p:txBody>
            <a:bodyPr wrap="square" lIns="0" tIns="0" rIns="0" bIns="0" rtlCol="0"/>
            <a:lstStyle/>
            <a:p>
              <a:endParaRPr/>
            </a:p>
          </p:txBody>
        </p:sp>
        <p:sp>
          <p:nvSpPr>
            <p:cNvPr id="2017" name="object 2017"/>
            <p:cNvSpPr/>
            <p:nvPr/>
          </p:nvSpPr>
          <p:spPr>
            <a:xfrm>
              <a:off x="4629150" y="202056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018" name="object 2018"/>
            <p:cNvSpPr/>
            <p:nvPr/>
          </p:nvSpPr>
          <p:spPr>
            <a:xfrm>
              <a:off x="4632960" y="202437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019" name="object 2019"/>
            <p:cNvSpPr/>
            <p:nvPr/>
          </p:nvSpPr>
          <p:spPr>
            <a:xfrm>
              <a:off x="4636770" y="2028189"/>
              <a:ext cx="3810" cy="97790"/>
            </a:xfrm>
            <a:custGeom>
              <a:avLst/>
              <a:gdLst/>
              <a:ahLst/>
              <a:cxnLst/>
              <a:rect l="l" t="t" r="r" b="b"/>
              <a:pathLst>
                <a:path w="3810" h="97789">
                  <a:moveTo>
                    <a:pt x="0" y="0"/>
                  </a:moveTo>
                  <a:lnTo>
                    <a:pt x="0" y="97789"/>
                  </a:lnTo>
                  <a:lnTo>
                    <a:pt x="3809" y="92710"/>
                  </a:lnTo>
                  <a:lnTo>
                    <a:pt x="3809" y="6349"/>
                  </a:lnTo>
                  <a:lnTo>
                    <a:pt x="0" y="0"/>
                  </a:lnTo>
                  <a:close/>
                </a:path>
              </a:pathLst>
            </a:custGeom>
            <a:solidFill>
              <a:srgbClr val="0C66B6"/>
            </a:solidFill>
          </p:spPr>
          <p:txBody>
            <a:bodyPr wrap="square" lIns="0" tIns="0" rIns="0" bIns="0" rtlCol="0"/>
            <a:lstStyle/>
            <a:p>
              <a:endParaRPr/>
            </a:p>
          </p:txBody>
        </p:sp>
        <p:sp>
          <p:nvSpPr>
            <p:cNvPr id="2020" name="object 2020"/>
            <p:cNvSpPr/>
            <p:nvPr/>
          </p:nvSpPr>
          <p:spPr>
            <a:xfrm>
              <a:off x="4640580" y="2034539"/>
              <a:ext cx="3810" cy="86360"/>
            </a:xfrm>
            <a:custGeom>
              <a:avLst/>
              <a:gdLst/>
              <a:ahLst/>
              <a:cxnLst/>
              <a:rect l="l" t="t" r="r" b="b"/>
              <a:pathLst>
                <a:path w="3810" h="86360">
                  <a:moveTo>
                    <a:pt x="0" y="0"/>
                  </a:moveTo>
                  <a:lnTo>
                    <a:pt x="0" y="86360"/>
                  </a:lnTo>
                  <a:lnTo>
                    <a:pt x="3810" y="78740"/>
                  </a:lnTo>
                  <a:lnTo>
                    <a:pt x="3810" y="6350"/>
                  </a:lnTo>
                  <a:lnTo>
                    <a:pt x="0" y="0"/>
                  </a:lnTo>
                  <a:close/>
                </a:path>
              </a:pathLst>
            </a:custGeom>
            <a:solidFill>
              <a:srgbClr val="0D67B8"/>
            </a:solidFill>
          </p:spPr>
          <p:txBody>
            <a:bodyPr wrap="square" lIns="0" tIns="0" rIns="0" bIns="0" rtlCol="0"/>
            <a:lstStyle/>
            <a:p>
              <a:endParaRPr/>
            </a:p>
          </p:txBody>
        </p:sp>
        <p:sp>
          <p:nvSpPr>
            <p:cNvPr id="2021" name="object 2021"/>
            <p:cNvSpPr/>
            <p:nvPr/>
          </p:nvSpPr>
          <p:spPr>
            <a:xfrm>
              <a:off x="4644390" y="2040889"/>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2022" name="object 2022"/>
            <p:cNvSpPr/>
            <p:nvPr/>
          </p:nvSpPr>
          <p:spPr>
            <a:xfrm>
              <a:off x="4648200" y="2047239"/>
              <a:ext cx="3810" cy="59690"/>
            </a:xfrm>
            <a:custGeom>
              <a:avLst/>
              <a:gdLst/>
              <a:ahLst/>
              <a:cxnLst/>
              <a:rect l="l" t="t" r="r" b="b"/>
              <a:pathLst>
                <a:path w="3810" h="59689">
                  <a:moveTo>
                    <a:pt x="0" y="0"/>
                  </a:moveTo>
                  <a:lnTo>
                    <a:pt x="0" y="59689"/>
                  </a:lnTo>
                  <a:lnTo>
                    <a:pt x="2539" y="53339"/>
                  </a:lnTo>
                  <a:lnTo>
                    <a:pt x="3810" y="45719"/>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2023" name="object 2023"/>
            <p:cNvSpPr/>
            <p:nvPr/>
          </p:nvSpPr>
          <p:spPr>
            <a:xfrm>
              <a:off x="4650740" y="2053589"/>
              <a:ext cx="2540" cy="46990"/>
            </a:xfrm>
            <a:custGeom>
              <a:avLst/>
              <a:gdLst/>
              <a:ahLst/>
              <a:cxnLst/>
              <a:rect l="l" t="t" r="r" b="b"/>
              <a:pathLst>
                <a:path w="2539" h="46989">
                  <a:moveTo>
                    <a:pt x="0" y="0"/>
                  </a:moveTo>
                  <a:lnTo>
                    <a:pt x="0" y="46989"/>
                  </a:lnTo>
                  <a:lnTo>
                    <a:pt x="2539" y="31750"/>
                  </a:lnTo>
                  <a:lnTo>
                    <a:pt x="2539" y="15239"/>
                  </a:lnTo>
                  <a:lnTo>
                    <a:pt x="0" y="0"/>
                  </a:lnTo>
                  <a:close/>
                </a:path>
              </a:pathLst>
            </a:custGeom>
            <a:solidFill>
              <a:srgbClr val="0D6BC0"/>
            </a:solidFill>
          </p:spPr>
          <p:txBody>
            <a:bodyPr wrap="square" lIns="0" tIns="0" rIns="0" bIns="0" rtlCol="0"/>
            <a:lstStyle/>
            <a:p>
              <a:endParaRPr/>
            </a:p>
          </p:txBody>
        </p:sp>
        <p:sp>
          <p:nvSpPr>
            <p:cNvPr id="2024" name="object 2024"/>
            <p:cNvSpPr/>
            <p:nvPr/>
          </p:nvSpPr>
          <p:spPr>
            <a:xfrm>
              <a:off x="4500880" y="200024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025" name="object 2025"/>
            <p:cNvSpPr/>
            <p:nvPr/>
          </p:nvSpPr>
          <p:spPr>
            <a:xfrm>
              <a:off x="4794250" y="2038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026" name="object 2026"/>
            <p:cNvSpPr/>
            <p:nvPr/>
          </p:nvSpPr>
          <p:spPr>
            <a:xfrm>
              <a:off x="4794250" y="2038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027" name="object 2027"/>
          <p:cNvGrpSpPr/>
          <p:nvPr/>
        </p:nvGrpSpPr>
        <p:grpSpPr>
          <a:xfrm>
            <a:off x="6770778" y="1709828"/>
            <a:ext cx="85725" cy="85725"/>
            <a:chOff x="5246777" y="1709827"/>
            <a:chExt cx="85725" cy="85725"/>
          </a:xfrm>
        </p:grpSpPr>
        <p:sp>
          <p:nvSpPr>
            <p:cNvPr id="2028" name="object 2028"/>
            <p:cNvSpPr/>
            <p:nvPr/>
          </p:nvSpPr>
          <p:spPr>
            <a:xfrm>
              <a:off x="5251450" y="1714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29" name="object 2029"/>
            <p:cNvSpPr/>
            <p:nvPr/>
          </p:nvSpPr>
          <p:spPr>
            <a:xfrm>
              <a:off x="5251450" y="1714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030" name="object 2030"/>
          <p:cNvGrpSpPr/>
          <p:nvPr/>
        </p:nvGrpSpPr>
        <p:grpSpPr>
          <a:xfrm>
            <a:off x="6542178" y="1557428"/>
            <a:ext cx="85725" cy="85725"/>
            <a:chOff x="5018177" y="1557427"/>
            <a:chExt cx="85725" cy="85725"/>
          </a:xfrm>
        </p:grpSpPr>
        <p:sp>
          <p:nvSpPr>
            <p:cNvPr id="2031" name="object 2031"/>
            <p:cNvSpPr/>
            <p:nvPr/>
          </p:nvSpPr>
          <p:spPr>
            <a:xfrm>
              <a:off x="5022850" y="156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32" name="object 2032"/>
            <p:cNvSpPr/>
            <p:nvPr/>
          </p:nvSpPr>
          <p:spPr>
            <a:xfrm>
              <a:off x="5022850" y="156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033" name="object 2033"/>
          <p:cNvGrpSpPr/>
          <p:nvPr/>
        </p:nvGrpSpPr>
        <p:grpSpPr>
          <a:xfrm>
            <a:off x="6465978" y="1405028"/>
            <a:ext cx="85725" cy="85725"/>
            <a:chOff x="4941977" y="1405027"/>
            <a:chExt cx="85725" cy="85725"/>
          </a:xfrm>
        </p:grpSpPr>
        <p:sp>
          <p:nvSpPr>
            <p:cNvPr id="2034" name="object 2034"/>
            <p:cNvSpPr/>
            <p:nvPr/>
          </p:nvSpPr>
          <p:spPr>
            <a:xfrm>
              <a:off x="4946650" y="140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35" name="object 2035"/>
            <p:cNvSpPr/>
            <p:nvPr/>
          </p:nvSpPr>
          <p:spPr>
            <a:xfrm>
              <a:off x="4946650" y="140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036" name="object 2036"/>
          <p:cNvGrpSpPr/>
          <p:nvPr/>
        </p:nvGrpSpPr>
        <p:grpSpPr>
          <a:xfrm>
            <a:off x="6396128" y="1703478"/>
            <a:ext cx="85725" cy="85725"/>
            <a:chOff x="4872127" y="1703477"/>
            <a:chExt cx="85725" cy="85725"/>
          </a:xfrm>
        </p:grpSpPr>
        <p:sp>
          <p:nvSpPr>
            <p:cNvPr id="2037" name="object 2037"/>
            <p:cNvSpPr/>
            <p:nvPr/>
          </p:nvSpPr>
          <p:spPr>
            <a:xfrm>
              <a:off x="4876800" y="1708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38" name="object 2038"/>
            <p:cNvSpPr/>
            <p:nvPr/>
          </p:nvSpPr>
          <p:spPr>
            <a:xfrm>
              <a:off x="4876800" y="17081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039" name="object 2039"/>
          <p:cNvGrpSpPr/>
          <p:nvPr/>
        </p:nvGrpSpPr>
        <p:grpSpPr>
          <a:xfrm>
            <a:off x="6389778" y="1855878"/>
            <a:ext cx="238125" cy="269875"/>
            <a:chOff x="4865777" y="1855877"/>
            <a:chExt cx="238125" cy="269875"/>
          </a:xfrm>
        </p:grpSpPr>
        <p:sp>
          <p:nvSpPr>
            <p:cNvPr id="2040" name="object 2040"/>
            <p:cNvSpPr/>
            <p:nvPr/>
          </p:nvSpPr>
          <p:spPr>
            <a:xfrm>
              <a:off x="4940300" y="18605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41" name="object 2041"/>
            <p:cNvSpPr/>
            <p:nvPr/>
          </p:nvSpPr>
          <p:spPr>
            <a:xfrm>
              <a:off x="4940300" y="18605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2042" name="object 2042"/>
            <p:cNvSpPr/>
            <p:nvPr/>
          </p:nvSpPr>
          <p:spPr>
            <a:xfrm>
              <a:off x="5022850" y="19494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43" name="object 2043"/>
            <p:cNvSpPr/>
            <p:nvPr/>
          </p:nvSpPr>
          <p:spPr>
            <a:xfrm>
              <a:off x="5022850" y="19494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2044" name="object 2044"/>
            <p:cNvSpPr/>
            <p:nvPr/>
          </p:nvSpPr>
          <p:spPr>
            <a:xfrm>
              <a:off x="4870450" y="2044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45" name="object 2045"/>
            <p:cNvSpPr/>
            <p:nvPr/>
          </p:nvSpPr>
          <p:spPr>
            <a:xfrm>
              <a:off x="4870450" y="2044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046" name="object 2046"/>
          <p:cNvGrpSpPr/>
          <p:nvPr/>
        </p:nvGrpSpPr>
        <p:grpSpPr>
          <a:xfrm>
            <a:off x="6548528" y="2179728"/>
            <a:ext cx="85725" cy="85725"/>
            <a:chOff x="5024527" y="2179727"/>
            <a:chExt cx="85725" cy="85725"/>
          </a:xfrm>
        </p:grpSpPr>
        <p:sp>
          <p:nvSpPr>
            <p:cNvPr id="2047" name="object 2047"/>
            <p:cNvSpPr/>
            <p:nvPr/>
          </p:nvSpPr>
          <p:spPr>
            <a:xfrm>
              <a:off x="5029200" y="21843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048" name="object 2048"/>
            <p:cNvSpPr/>
            <p:nvPr/>
          </p:nvSpPr>
          <p:spPr>
            <a:xfrm>
              <a:off x="5029200" y="21843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2049" name="object 2049"/>
          <p:cNvSpPr/>
          <p:nvPr/>
        </p:nvSpPr>
        <p:spPr>
          <a:xfrm>
            <a:off x="6019800" y="12192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2050" name="object 2050"/>
          <p:cNvGrpSpPr/>
          <p:nvPr/>
        </p:nvGrpSpPr>
        <p:grpSpPr>
          <a:xfrm>
            <a:off x="6091328" y="2586128"/>
            <a:ext cx="377825" cy="161925"/>
            <a:chOff x="4567327" y="2586127"/>
            <a:chExt cx="377825" cy="161925"/>
          </a:xfrm>
        </p:grpSpPr>
        <p:sp>
          <p:nvSpPr>
            <p:cNvPr id="2051" name="object 2051"/>
            <p:cNvSpPr/>
            <p:nvPr/>
          </p:nvSpPr>
          <p:spPr>
            <a:xfrm>
              <a:off x="4572000" y="26441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2052" name="object 2052"/>
            <p:cNvSpPr/>
            <p:nvPr/>
          </p:nvSpPr>
          <p:spPr>
            <a:xfrm>
              <a:off x="4574540" y="26327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053" name="object 2053"/>
            <p:cNvSpPr/>
            <p:nvPr/>
          </p:nvSpPr>
          <p:spPr>
            <a:xfrm>
              <a:off x="4578350" y="26263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054" name="object 2054"/>
            <p:cNvSpPr/>
            <p:nvPr/>
          </p:nvSpPr>
          <p:spPr>
            <a:xfrm>
              <a:off x="4582160" y="2622126"/>
              <a:ext cx="3810" cy="90170"/>
            </a:xfrm>
            <a:custGeom>
              <a:avLst/>
              <a:gdLst/>
              <a:ahLst/>
              <a:cxnLst/>
              <a:rect l="l" t="t" r="r" b="b"/>
              <a:pathLst>
                <a:path w="3810" h="90169">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2055" name="object 2055"/>
            <p:cNvSpPr/>
            <p:nvPr/>
          </p:nvSpPr>
          <p:spPr>
            <a:xfrm>
              <a:off x="4584700" y="2617469"/>
              <a:ext cx="5080" cy="100330"/>
            </a:xfrm>
            <a:custGeom>
              <a:avLst/>
              <a:gdLst/>
              <a:ahLst/>
              <a:cxnLst/>
              <a:rect l="l" t="t" r="r" b="b"/>
              <a:pathLst>
                <a:path w="5079" h="100330">
                  <a:moveTo>
                    <a:pt x="5079" y="0"/>
                  </a:moveTo>
                  <a:lnTo>
                    <a:pt x="3810" y="1269"/>
                  </a:lnTo>
                  <a:lnTo>
                    <a:pt x="0" y="6350"/>
                  </a:lnTo>
                  <a:lnTo>
                    <a:pt x="0" y="9270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056" name="object 2056"/>
            <p:cNvSpPr/>
            <p:nvPr/>
          </p:nvSpPr>
          <p:spPr>
            <a:xfrm>
              <a:off x="4588510" y="26136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057" name="object 2057"/>
            <p:cNvSpPr/>
            <p:nvPr/>
          </p:nvSpPr>
          <p:spPr>
            <a:xfrm>
              <a:off x="4592320" y="2609849"/>
              <a:ext cx="5080" cy="115570"/>
            </a:xfrm>
            <a:custGeom>
              <a:avLst/>
              <a:gdLst/>
              <a:ahLst/>
              <a:cxnLst/>
              <a:rect l="l" t="t" r="r" b="b"/>
              <a:pathLst>
                <a:path w="5079" h="115569">
                  <a:moveTo>
                    <a:pt x="5079" y="0"/>
                  </a:moveTo>
                  <a:lnTo>
                    <a:pt x="0" y="5079"/>
                  </a:lnTo>
                  <a:lnTo>
                    <a:pt x="0" y="110489"/>
                  </a:lnTo>
                  <a:lnTo>
                    <a:pt x="5079" y="115569"/>
                  </a:lnTo>
                  <a:lnTo>
                    <a:pt x="5079" y="0"/>
                  </a:lnTo>
                  <a:close/>
                </a:path>
              </a:pathLst>
            </a:custGeom>
            <a:solidFill>
              <a:srgbClr val="073A69"/>
            </a:solidFill>
          </p:spPr>
          <p:txBody>
            <a:bodyPr wrap="square" lIns="0" tIns="0" rIns="0" bIns="0" rtlCol="0"/>
            <a:lstStyle/>
            <a:p>
              <a:endParaRPr/>
            </a:p>
          </p:txBody>
        </p:sp>
        <p:sp>
          <p:nvSpPr>
            <p:cNvPr id="2058" name="object 2058"/>
            <p:cNvSpPr/>
            <p:nvPr/>
          </p:nvSpPr>
          <p:spPr>
            <a:xfrm>
              <a:off x="4596130" y="26073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2059" name="object 2059"/>
            <p:cNvSpPr/>
            <p:nvPr/>
          </p:nvSpPr>
          <p:spPr>
            <a:xfrm>
              <a:off x="4599940" y="26034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060" name="object 2060"/>
            <p:cNvSpPr/>
            <p:nvPr/>
          </p:nvSpPr>
          <p:spPr>
            <a:xfrm>
              <a:off x="4603750" y="26012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061" name="object 2061"/>
            <p:cNvSpPr/>
            <p:nvPr/>
          </p:nvSpPr>
          <p:spPr>
            <a:xfrm>
              <a:off x="4607560" y="25997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2062" name="object 2062"/>
            <p:cNvSpPr/>
            <p:nvPr/>
          </p:nvSpPr>
          <p:spPr>
            <a:xfrm>
              <a:off x="4611370" y="25979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063" name="object 2063"/>
            <p:cNvSpPr/>
            <p:nvPr/>
          </p:nvSpPr>
          <p:spPr>
            <a:xfrm>
              <a:off x="4615180" y="25971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2064" name="object 2064"/>
            <p:cNvSpPr/>
            <p:nvPr/>
          </p:nvSpPr>
          <p:spPr>
            <a:xfrm>
              <a:off x="4618990" y="2595117"/>
              <a:ext cx="3810" cy="145415"/>
            </a:xfrm>
            <a:custGeom>
              <a:avLst/>
              <a:gdLst/>
              <a:ahLst/>
              <a:cxnLst/>
              <a:rect l="l" t="t" r="r" b="b"/>
              <a:pathLst>
                <a:path w="3810" h="145414">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065" name="object 2065"/>
            <p:cNvSpPr/>
            <p:nvPr/>
          </p:nvSpPr>
          <p:spPr>
            <a:xfrm>
              <a:off x="4621530" y="2593339"/>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2066" name="object 2066"/>
            <p:cNvSpPr/>
            <p:nvPr/>
          </p:nvSpPr>
          <p:spPr>
            <a:xfrm>
              <a:off x="4625340" y="25914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067" name="object 2067"/>
            <p:cNvSpPr/>
            <p:nvPr/>
          </p:nvSpPr>
          <p:spPr>
            <a:xfrm>
              <a:off x="4629150" y="2590799"/>
              <a:ext cx="3810" cy="151130"/>
            </a:xfrm>
            <a:custGeom>
              <a:avLst/>
              <a:gdLst/>
              <a:ahLst/>
              <a:cxnLst/>
              <a:rect l="l" t="t" r="r" b="b"/>
              <a:pathLst>
                <a:path w="3810"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2068" name="object 2068"/>
            <p:cNvSpPr/>
            <p:nvPr/>
          </p:nvSpPr>
          <p:spPr>
            <a:xfrm>
              <a:off x="4632960" y="25907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069" name="object 2069"/>
            <p:cNvSpPr/>
            <p:nvPr/>
          </p:nvSpPr>
          <p:spPr>
            <a:xfrm>
              <a:off x="4636770" y="25907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070" name="object 2070"/>
            <p:cNvSpPr/>
            <p:nvPr/>
          </p:nvSpPr>
          <p:spPr>
            <a:xfrm>
              <a:off x="4640580" y="2590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071" name="object 2071"/>
            <p:cNvSpPr/>
            <p:nvPr/>
          </p:nvSpPr>
          <p:spPr>
            <a:xfrm>
              <a:off x="4644390" y="2590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072" name="object 2072"/>
            <p:cNvSpPr/>
            <p:nvPr/>
          </p:nvSpPr>
          <p:spPr>
            <a:xfrm>
              <a:off x="4648200" y="2590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073" name="object 2073"/>
            <p:cNvSpPr/>
            <p:nvPr/>
          </p:nvSpPr>
          <p:spPr>
            <a:xfrm>
              <a:off x="4652010" y="2590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074" name="object 2074"/>
            <p:cNvSpPr/>
            <p:nvPr/>
          </p:nvSpPr>
          <p:spPr>
            <a:xfrm>
              <a:off x="4654550" y="25907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2075" name="object 2075"/>
            <p:cNvSpPr/>
            <p:nvPr/>
          </p:nvSpPr>
          <p:spPr>
            <a:xfrm>
              <a:off x="4658360" y="2590799"/>
              <a:ext cx="3810" cy="152400"/>
            </a:xfrm>
            <a:custGeom>
              <a:avLst/>
              <a:gdLst/>
              <a:ahLst/>
              <a:cxnLst/>
              <a:rect l="l" t="t" r="r" b="b"/>
              <a:pathLst>
                <a:path w="3810"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2076" name="object 2076"/>
            <p:cNvSpPr/>
            <p:nvPr/>
          </p:nvSpPr>
          <p:spPr>
            <a:xfrm>
              <a:off x="4662170" y="25907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2077" name="object 2077"/>
            <p:cNvSpPr/>
            <p:nvPr/>
          </p:nvSpPr>
          <p:spPr>
            <a:xfrm>
              <a:off x="4665980" y="2592323"/>
              <a:ext cx="3810" cy="149225"/>
            </a:xfrm>
            <a:custGeom>
              <a:avLst/>
              <a:gdLst/>
              <a:ahLst/>
              <a:cxnLst/>
              <a:rect l="l" t="t" r="r" b="b"/>
              <a:pathLst>
                <a:path w="3810"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2078" name="object 2078"/>
            <p:cNvSpPr/>
            <p:nvPr/>
          </p:nvSpPr>
          <p:spPr>
            <a:xfrm>
              <a:off x="4669790" y="25946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2079" name="object 2079"/>
            <p:cNvSpPr/>
            <p:nvPr/>
          </p:nvSpPr>
          <p:spPr>
            <a:xfrm>
              <a:off x="4673600" y="25958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2080" name="object 2080"/>
            <p:cNvSpPr/>
            <p:nvPr/>
          </p:nvSpPr>
          <p:spPr>
            <a:xfrm>
              <a:off x="4677410" y="25971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2081" name="object 2081"/>
            <p:cNvSpPr/>
            <p:nvPr/>
          </p:nvSpPr>
          <p:spPr>
            <a:xfrm>
              <a:off x="4681220" y="25984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2082" name="object 2082"/>
            <p:cNvSpPr/>
            <p:nvPr/>
          </p:nvSpPr>
          <p:spPr>
            <a:xfrm>
              <a:off x="4683760" y="2599689"/>
              <a:ext cx="5080" cy="134620"/>
            </a:xfrm>
            <a:custGeom>
              <a:avLst/>
              <a:gdLst/>
              <a:ahLst/>
              <a:cxnLst/>
              <a:rect l="l" t="t" r="r" b="b"/>
              <a:pathLst>
                <a:path w="5079"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2083" name="object 2083"/>
            <p:cNvSpPr/>
            <p:nvPr/>
          </p:nvSpPr>
          <p:spPr>
            <a:xfrm>
              <a:off x="4688827" y="260222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2084" name="object 2084"/>
            <p:cNvSpPr/>
            <p:nvPr/>
          </p:nvSpPr>
          <p:spPr>
            <a:xfrm>
              <a:off x="4691380" y="26045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085" name="object 2085"/>
            <p:cNvSpPr/>
            <p:nvPr/>
          </p:nvSpPr>
          <p:spPr>
            <a:xfrm>
              <a:off x="4695177" y="26073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086" name="object 2086"/>
            <p:cNvSpPr/>
            <p:nvPr/>
          </p:nvSpPr>
          <p:spPr>
            <a:xfrm>
              <a:off x="4699000" y="26111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087" name="object 2087"/>
            <p:cNvSpPr/>
            <p:nvPr/>
          </p:nvSpPr>
          <p:spPr>
            <a:xfrm>
              <a:off x="4702810" y="26149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088" name="object 2088"/>
            <p:cNvSpPr/>
            <p:nvPr/>
          </p:nvSpPr>
          <p:spPr>
            <a:xfrm>
              <a:off x="4706620" y="2618739"/>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2089" name="object 2089"/>
            <p:cNvSpPr/>
            <p:nvPr/>
          </p:nvSpPr>
          <p:spPr>
            <a:xfrm>
              <a:off x="4710430" y="2622549"/>
              <a:ext cx="3810" cy="89535"/>
            </a:xfrm>
            <a:custGeom>
              <a:avLst/>
              <a:gdLst/>
              <a:ahLst/>
              <a:cxnLst/>
              <a:rect l="l" t="t" r="r" b="b"/>
              <a:pathLst>
                <a:path w="3810"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2090" name="object 2090"/>
            <p:cNvSpPr/>
            <p:nvPr/>
          </p:nvSpPr>
          <p:spPr>
            <a:xfrm>
              <a:off x="4714240" y="26288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2091" name="object 2091"/>
            <p:cNvSpPr/>
            <p:nvPr/>
          </p:nvSpPr>
          <p:spPr>
            <a:xfrm>
              <a:off x="4718050" y="26365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092" name="object 2092"/>
            <p:cNvSpPr/>
            <p:nvPr/>
          </p:nvSpPr>
          <p:spPr>
            <a:xfrm>
              <a:off x="4720590" y="26441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2093" name="object 2093"/>
            <p:cNvSpPr/>
            <p:nvPr/>
          </p:nvSpPr>
          <p:spPr>
            <a:xfrm>
              <a:off x="4570730" y="25907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094" name="object 2094"/>
            <p:cNvSpPr/>
            <p:nvPr/>
          </p:nvSpPr>
          <p:spPr>
            <a:xfrm>
              <a:off x="4864100" y="26288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2095" name="object 2095"/>
            <p:cNvSpPr/>
            <p:nvPr/>
          </p:nvSpPr>
          <p:spPr>
            <a:xfrm>
              <a:off x="4864100" y="26288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096" name="object 2096"/>
          <p:cNvGrpSpPr/>
          <p:nvPr/>
        </p:nvGrpSpPr>
        <p:grpSpPr>
          <a:xfrm>
            <a:off x="6015128" y="2890928"/>
            <a:ext cx="377825" cy="161925"/>
            <a:chOff x="4491127" y="2890927"/>
            <a:chExt cx="377825" cy="161925"/>
          </a:xfrm>
        </p:grpSpPr>
        <p:sp>
          <p:nvSpPr>
            <p:cNvPr id="2097" name="object 2097"/>
            <p:cNvSpPr/>
            <p:nvPr/>
          </p:nvSpPr>
          <p:spPr>
            <a:xfrm>
              <a:off x="4495800" y="2948939"/>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2098" name="object 2098"/>
            <p:cNvSpPr/>
            <p:nvPr/>
          </p:nvSpPr>
          <p:spPr>
            <a:xfrm>
              <a:off x="4498340" y="2939414"/>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2099" name="object 2099"/>
            <p:cNvSpPr/>
            <p:nvPr/>
          </p:nvSpPr>
          <p:spPr>
            <a:xfrm>
              <a:off x="4500880" y="2932429"/>
              <a:ext cx="5080" cy="80010"/>
            </a:xfrm>
            <a:custGeom>
              <a:avLst/>
              <a:gdLst/>
              <a:ahLst/>
              <a:cxnLst/>
              <a:rect l="l" t="t" r="r" b="b"/>
              <a:pathLst>
                <a:path w="5079" h="80010">
                  <a:moveTo>
                    <a:pt x="5080" y="0"/>
                  </a:moveTo>
                  <a:lnTo>
                    <a:pt x="2540" y="3810"/>
                  </a:lnTo>
                  <a:lnTo>
                    <a:pt x="0" y="10160"/>
                  </a:lnTo>
                  <a:lnTo>
                    <a:pt x="0" y="69849"/>
                  </a:lnTo>
                  <a:lnTo>
                    <a:pt x="2540" y="76200"/>
                  </a:lnTo>
                  <a:lnTo>
                    <a:pt x="5080" y="80010"/>
                  </a:lnTo>
                  <a:lnTo>
                    <a:pt x="5080" y="0"/>
                  </a:lnTo>
                  <a:close/>
                </a:path>
              </a:pathLst>
            </a:custGeom>
            <a:solidFill>
              <a:srgbClr val="06345F"/>
            </a:solidFill>
          </p:spPr>
          <p:txBody>
            <a:bodyPr wrap="square" lIns="0" tIns="0" rIns="0" bIns="0" rtlCol="0"/>
            <a:lstStyle/>
            <a:p>
              <a:endParaRPr/>
            </a:p>
          </p:txBody>
        </p:sp>
        <p:sp>
          <p:nvSpPr>
            <p:cNvPr id="2100" name="object 2100"/>
            <p:cNvSpPr/>
            <p:nvPr/>
          </p:nvSpPr>
          <p:spPr>
            <a:xfrm>
              <a:off x="4504690" y="2928619"/>
              <a:ext cx="3810" cy="87630"/>
            </a:xfrm>
            <a:custGeom>
              <a:avLst/>
              <a:gdLst/>
              <a:ahLst/>
              <a:cxnLst/>
              <a:rect l="l" t="t" r="r" b="b"/>
              <a:pathLst>
                <a:path w="3810" h="87630">
                  <a:moveTo>
                    <a:pt x="3810" y="0"/>
                  </a:moveTo>
                  <a:lnTo>
                    <a:pt x="0" y="5715"/>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2101" name="object 2101"/>
            <p:cNvSpPr/>
            <p:nvPr/>
          </p:nvSpPr>
          <p:spPr>
            <a:xfrm>
              <a:off x="4508500" y="2920999"/>
              <a:ext cx="5080" cy="102870"/>
            </a:xfrm>
            <a:custGeom>
              <a:avLst/>
              <a:gdLst/>
              <a:ahLst/>
              <a:cxnLst/>
              <a:rect l="l" t="t" r="r" b="b"/>
              <a:pathLst>
                <a:path w="5079" h="102869">
                  <a:moveTo>
                    <a:pt x="5079" y="0"/>
                  </a:moveTo>
                  <a:lnTo>
                    <a:pt x="2539" y="2539"/>
                  </a:lnTo>
                  <a:lnTo>
                    <a:pt x="0" y="7620"/>
                  </a:lnTo>
                  <a:lnTo>
                    <a:pt x="0" y="95250"/>
                  </a:lnTo>
                  <a:lnTo>
                    <a:pt x="2539" y="100329"/>
                  </a:lnTo>
                  <a:lnTo>
                    <a:pt x="5079" y="102869"/>
                  </a:lnTo>
                  <a:lnTo>
                    <a:pt x="5079" y="0"/>
                  </a:lnTo>
                  <a:close/>
                </a:path>
              </a:pathLst>
            </a:custGeom>
            <a:solidFill>
              <a:srgbClr val="063764"/>
            </a:solidFill>
          </p:spPr>
          <p:txBody>
            <a:bodyPr wrap="square" lIns="0" tIns="0" rIns="0" bIns="0" rtlCol="0"/>
            <a:lstStyle/>
            <a:p>
              <a:endParaRPr/>
            </a:p>
          </p:txBody>
        </p:sp>
        <p:sp>
          <p:nvSpPr>
            <p:cNvPr id="2102" name="object 2102"/>
            <p:cNvSpPr/>
            <p:nvPr/>
          </p:nvSpPr>
          <p:spPr>
            <a:xfrm>
              <a:off x="4512310" y="2918459"/>
              <a:ext cx="3810" cy="107950"/>
            </a:xfrm>
            <a:custGeom>
              <a:avLst/>
              <a:gdLst/>
              <a:ahLst/>
              <a:cxnLst/>
              <a:rect l="l" t="t" r="r" b="b"/>
              <a:pathLst>
                <a:path w="3810"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2103" name="object 2103"/>
            <p:cNvSpPr/>
            <p:nvPr/>
          </p:nvSpPr>
          <p:spPr>
            <a:xfrm>
              <a:off x="4516120" y="2915411"/>
              <a:ext cx="3810" cy="114300"/>
            </a:xfrm>
            <a:custGeom>
              <a:avLst/>
              <a:gdLst/>
              <a:ahLst/>
              <a:cxnLst/>
              <a:rect l="l" t="t" r="r" b="b"/>
              <a:pathLst>
                <a:path w="3810" h="114300">
                  <a:moveTo>
                    <a:pt x="3809" y="0"/>
                  </a:moveTo>
                  <a:lnTo>
                    <a:pt x="0" y="3048"/>
                  </a:lnTo>
                  <a:lnTo>
                    <a:pt x="0" y="110998"/>
                  </a:lnTo>
                  <a:lnTo>
                    <a:pt x="3809" y="114045"/>
                  </a:lnTo>
                  <a:lnTo>
                    <a:pt x="3809" y="0"/>
                  </a:lnTo>
                  <a:close/>
                </a:path>
              </a:pathLst>
            </a:custGeom>
            <a:solidFill>
              <a:srgbClr val="073A69"/>
            </a:solidFill>
          </p:spPr>
          <p:txBody>
            <a:bodyPr wrap="square" lIns="0" tIns="0" rIns="0" bIns="0" rtlCol="0"/>
            <a:lstStyle/>
            <a:p>
              <a:endParaRPr/>
            </a:p>
          </p:txBody>
        </p:sp>
        <p:sp>
          <p:nvSpPr>
            <p:cNvPr id="2104" name="object 2104"/>
            <p:cNvSpPr/>
            <p:nvPr/>
          </p:nvSpPr>
          <p:spPr>
            <a:xfrm>
              <a:off x="4519930" y="2912109"/>
              <a:ext cx="3810" cy="120650"/>
            </a:xfrm>
            <a:custGeom>
              <a:avLst/>
              <a:gdLst/>
              <a:ahLst/>
              <a:cxnLst/>
              <a:rect l="l" t="t" r="r" b="b"/>
              <a:pathLst>
                <a:path w="3810" h="120650">
                  <a:moveTo>
                    <a:pt x="3810" y="0"/>
                  </a:moveTo>
                  <a:lnTo>
                    <a:pt x="3175" y="0"/>
                  </a:lnTo>
                  <a:lnTo>
                    <a:pt x="3175"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2105" name="object 2105"/>
            <p:cNvSpPr/>
            <p:nvPr/>
          </p:nvSpPr>
          <p:spPr>
            <a:xfrm>
              <a:off x="4523740" y="29082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106" name="object 2106"/>
            <p:cNvSpPr/>
            <p:nvPr/>
          </p:nvSpPr>
          <p:spPr>
            <a:xfrm>
              <a:off x="4527550" y="2906013"/>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2107" name="object 2107"/>
            <p:cNvSpPr/>
            <p:nvPr/>
          </p:nvSpPr>
          <p:spPr>
            <a:xfrm>
              <a:off x="4531360" y="29044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2108" name="object 2108"/>
            <p:cNvSpPr/>
            <p:nvPr/>
          </p:nvSpPr>
          <p:spPr>
            <a:xfrm>
              <a:off x="4535170" y="2902457"/>
              <a:ext cx="3810" cy="140335"/>
            </a:xfrm>
            <a:custGeom>
              <a:avLst/>
              <a:gdLst/>
              <a:ahLst/>
              <a:cxnLst/>
              <a:rect l="l" t="t" r="r" b="b"/>
              <a:pathLst>
                <a:path w="3810" h="140335">
                  <a:moveTo>
                    <a:pt x="3809" y="0"/>
                  </a:moveTo>
                  <a:lnTo>
                    <a:pt x="0" y="1523"/>
                  </a:lnTo>
                  <a:lnTo>
                    <a:pt x="0" y="138429"/>
                  </a:lnTo>
                  <a:lnTo>
                    <a:pt x="3809" y="139953"/>
                  </a:lnTo>
                  <a:lnTo>
                    <a:pt x="3809" y="0"/>
                  </a:lnTo>
                  <a:close/>
                </a:path>
              </a:pathLst>
            </a:custGeom>
            <a:solidFill>
              <a:srgbClr val="084176"/>
            </a:solidFill>
          </p:spPr>
          <p:txBody>
            <a:bodyPr wrap="square" lIns="0" tIns="0" rIns="0" bIns="0" rtlCol="0"/>
            <a:lstStyle/>
            <a:p>
              <a:endParaRPr/>
            </a:p>
          </p:txBody>
        </p:sp>
        <p:sp>
          <p:nvSpPr>
            <p:cNvPr id="2109" name="object 2109"/>
            <p:cNvSpPr/>
            <p:nvPr/>
          </p:nvSpPr>
          <p:spPr>
            <a:xfrm>
              <a:off x="4537710" y="2901949"/>
              <a:ext cx="3810" cy="140970"/>
            </a:xfrm>
            <a:custGeom>
              <a:avLst/>
              <a:gdLst/>
              <a:ahLst/>
              <a:cxnLst/>
              <a:rect l="l" t="t" r="r" b="b"/>
              <a:pathLst>
                <a:path w="3810" h="140969">
                  <a:moveTo>
                    <a:pt x="3810" y="0"/>
                  </a:moveTo>
                  <a:lnTo>
                    <a:pt x="952" y="0"/>
                  </a:lnTo>
                  <a:lnTo>
                    <a:pt x="952"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2110" name="object 2110"/>
            <p:cNvSpPr/>
            <p:nvPr/>
          </p:nvSpPr>
          <p:spPr>
            <a:xfrm>
              <a:off x="4541520" y="2900256"/>
              <a:ext cx="3810" cy="144780"/>
            </a:xfrm>
            <a:custGeom>
              <a:avLst/>
              <a:gdLst/>
              <a:ahLst/>
              <a:cxnLst/>
              <a:rect l="l" t="t" r="r" b="b"/>
              <a:pathLst>
                <a:path w="3810" h="144780">
                  <a:moveTo>
                    <a:pt x="3809" y="0"/>
                  </a:moveTo>
                  <a:lnTo>
                    <a:pt x="0" y="1269"/>
                  </a:lnTo>
                  <a:lnTo>
                    <a:pt x="0" y="143086"/>
                  </a:lnTo>
                  <a:lnTo>
                    <a:pt x="3809" y="144356"/>
                  </a:lnTo>
                  <a:lnTo>
                    <a:pt x="3809" y="0"/>
                  </a:lnTo>
                  <a:close/>
                </a:path>
              </a:pathLst>
            </a:custGeom>
            <a:solidFill>
              <a:srgbClr val="08447B"/>
            </a:solidFill>
          </p:spPr>
          <p:txBody>
            <a:bodyPr wrap="square" lIns="0" tIns="0" rIns="0" bIns="0" rtlCol="0"/>
            <a:lstStyle/>
            <a:p>
              <a:endParaRPr/>
            </a:p>
          </p:txBody>
        </p:sp>
        <p:sp>
          <p:nvSpPr>
            <p:cNvPr id="2111" name="object 2111"/>
            <p:cNvSpPr/>
            <p:nvPr/>
          </p:nvSpPr>
          <p:spPr>
            <a:xfrm>
              <a:off x="4545330" y="2899409"/>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D"/>
            </a:solidFill>
          </p:spPr>
          <p:txBody>
            <a:bodyPr wrap="square" lIns="0" tIns="0" rIns="0" bIns="0" rtlCol="0"/>
            <a:lstStyle/>
            <a:p>
              <a:endParaRPr/>
            </a:p>
          </p:txBody>
        </p:sp>
        <p:sp>
          <p:nvSpPr>
            <p:cNvPr id="2112" name="object 2112"/>
            <p:cNvSpPr/>
            <p:nvPr/>
          </p:nvSpPr>
          <p:spPr>
            <a:xfrm>
              <a:off x="4549140" y="2898563"/>
              <a:ext cx="3810" cy="147955"/>
            </a:xfrm>
            <a:custGeom>
              <a:avLst/>
              <a:gdLst/>
              <a:ahLst/>
              <a:cxnLst/>
              <a:rect l="l" t="t" r="r" b="b"/>
              <a:pathLst>
                <a:path w="3810" h="147955">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2113" name="object 2113"/>
            <p:cNvSpPr/>
            <p:nvPr/>
          </p:nvSpPr>
          <p:spPr>
            <a:xfrm>
              <a:off x="4552950" y="28977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2114" name="object 2114"/>
            <p:cNvSpPr/>
            <p:nvPr/>
          </p:nvSpPr>
          <p:spPr>
            <a:xfrm>
              <a:off x="4556760" y="2896446"/>
              <a:ext cx="3810" cy="151130"/>
            </a:xfrm>
            <a:custGeom>
              <a:avLst/>
              <a:gdLst/>
              <a:ahLst/>
              <a:cxnLst/>
              <a:rect l="l" t="t" r="r" b="b"/>
              <a:pathLst>
                <a:path w="3810" h="151130">
                  <a:moveTo>
                    <a:pt x="3810" y="0"/>
                  </a:moveTo>
                  <a:lnTo>
                    <a:pt x="0" y="1269"/>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2115" name="object 2115"/>
            <p:cNvSpPr/>
            <p:nvPr/>
          </p:nvSpPr>
          <p:spPr>
            <a:xfrm>
              <a:off x="4560570" y="2895599"/>
              <a:ext cx="3810" cy="152400"/>
            </a:xfrm>
            <a:custGeom>
              <a:avLst/>
              <a:gdLst/>
              <a:ahLst/>
              <a:cxnLst/>
              <a:rect l="l" t="t" r="r" b="b"/>
              <a:pathLst>
                <a:path w="3810"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2116" name="object 2116"/>
            <p:cNvSpPr/>
            <p:nvPr/>
          </p:nvSpPr>
          <p:spPr>
            <a:xfrm>
              <a:off x="4564380"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117" name="object 2117"/>
            <p:cNvSpPr/>
            <p:nvPr/>
          </p:nvSpPr>
          <p:spPr>
            <a:xfrm>
              <a:off x="4568190"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2118" name="object 2118"/>
            <p:cNvSpPr/>
            <p:nvPr/>
          </p:nvSpPr>
          <p:spPr>
            <a:xfrm>
              <a:off x="4570730" y="2895599"/>
              <a:ext cx="5080" cy="152400"/>
            </a:xfrm>
            <a:custGeom>
              <a:avLst/>
              <a:gdLst/>
              <a:ahLst/>
              <a:cxnLst/>
              <a:rect l="l" t="t" r="r" b="b"/>
              <a:pathLst>
                <a:path w="5079" h="152400">
                  <a:moveTo>
                    <a:pt x="5080" y="152400"/>
                  </a:moveTo>
                  <a:lnTo>
                    <a:pt x="0" y="152400"/>
                  </a:lnTo>
                  <a:lnTo>
                    <a:pt x="0" y="0"/>
                  </a:lnTo>
                  <a:lnTo>
                    <a:pt x="5080" y="0"/>
                  </a:lnTo>
                  <a:lnTo>
                    <a:pt x="5080" y="152400"/>
                  </a:lnTo>
                  <a:close/>
                </a:path>
              </a:pathLst>
            </a:custGeom>
            <a:solidFill>
              <a:srgbClr val="094F8E"/>
            </a:solidFill>
          </p:spPr>
          <p:txBody>
            <a:bodyPr wrap="square" lIns="0" tIns="0" rIns="0" bIns="0" rtlCol="0"/>
            <a:lstStyle/>
            <a:p>
              <a:endParaRPr/>
            </a:p>
          </p:txBody>
        </p:sp>
        <p:sp>
          <p:nvSpPr>
            <p:cNvPr id="2119" name="object 2119"/>
            <p:cNvSpPr/>
            <p:nvPr/>
          </p:nvSpPr>
          <p:spPr>
            <a:xfrm>
              <a:off x="4574540"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2120" name="object 2120"/>
            <p:cNvSpPr/>
            <p:nvPr/>
          </p:nvSpPr>
          <p:spPr>
            <a:xfrm>
              <a:off x="4578350" y="2895599"/>
              <a:ext cx="5080" cy="152400"/>
            </a:xfrm>
            <a:custGeom>
              <a:avLst/>
              <a:gdLst/>
              <a:ahLst/>
              <a:cxnLst/>
              <a:rect l="l" t="t" r="r" b="b"/>
              <a:pathLst>
                <a:path w="5079" h="152400">
                  <a:moveTo>
                    <a:pt x="0" y="0"/>
                  </a:moveTo>
                  <a:lnTo>
                    <a:pt x="0" y="152400"/>
                  </a:lnTo>
                  <a:lnTo>
                    <a:pt x="5079" y="151674"/>
                  </a:lnTo>
                  <a:lnTo>
                    <a:pt x="5079" y="1451"/>
                  </a:lnTo>
                  <a:lnTo>
                    <a:pt x="0" y="0"/>
                  </a:lnTo>
                  <a:close/>
                </a:path>
              </a:pathLst>
            </a:custGeom>
            <a:solidFill>
              <a:srgbClr val="0A5293"/>
            </a:solidFill>
          </p:spPr>
          <p:txBody>
            <a:bodyPr wrap="square" lIns="0" tIns="0" rIns="0" bIns="0" rtlCol="0"/>
            <a:lstStyle/>
            <a:p>
              <a:endParaRPr/>
            </a:p>
          </p:txBody>
        </p:sp>
        <p:sp>
          <p:nvSpPr>
            <p:cNvPr id="2121" name="object 2121"/>
            <p:cNvSpPr/>
            <p:nvPr/>
          </p:nvSpPr>
          <p:spPr>
            <a:xfrm>
              <a:off x="4582160" y="2896688"/>
              <a:ext cx="3810" cy="151130"/>
            </a:xfrm>
            <a:custGeom>
              <a:avLst/>
              <a:gdLst/>
              <a:ahLst/>
              <a:cxnLst/>
              <a:rect l="l" t="t" r="r" b="b"/>
              <a:pathLst>
                <a:path w="3810" h="151130">
                  <a:moveTo>
                    <a:pt x="0" y="0"/>
                  </a:moveTo>
                  <a:lnTo>
                    <a:pt x="0" y="150767"/>
                  </a:lnTo>
                  <a:lnTo>
                    <a:pt x="3810" y="150222"/>
                  </a:lnTo>
                  <a:lnTo>
                    <a:pt x="3810" y="1088"/>
                  </a:lnTo>
                  <a:lnTo>
                    <a:pt x="0" y="0"/>
                  </a:lnTo>
                  <a:close/>
                </a:path>
              </a:pathLst>
            </a:custGeom>
            <a:solidFill>
              <a:srgbClr val="0A5396"/>
            </a:solidFill>
          </p:spPr>
          <p:txBody>
            <a:bodyPr wrap="square" lIns="0" tIns="0" rIns="0" bIns="0" rtlCol="0"/>
            <a:lstStyle/>
            <a:p>
              <a:endParaRPr/>
            </a:p>
          </p:txBody>
        </p:sp>
        <p:sp>
          <p:nvSpPr>
            <p:cNvPr id="2122" name="object 2122"/>
            <p:cNvSpPr/>
            <p:nvPr/>
          </p:nvSpPr>
          <p:spPr>
            <a:xfrm>
              <a:off x="4585970" y="2897777"/>
              <a:ext cx="3810" cy="149225"/>
            </a:xfrm>
            <a:custGeom>
              <a:avLst/>
              <a:gdLst/>
              <a:ahLst/>
              <a:cxnLst/>
              <a:rect l="l" t="t" r="r" b="b"/>
              <a:pathLst>
                <a:path w="3810" h="149225">
                  <a:moveTo>
                    <a:pt x="0" y="0"/>
                  </a:moveTo>
                  <a:lnTo>
                    <a:pt x="0" y="149134"/>
                  </a:lnTo>
                  <a:lnTo>
                    <a:pt x="1269" y="148952"/>
                  </a:lnTo>
                  <a:lnTo>
                    <a:pt x="3809" y="148444"/>
                  </a:lnTo>
                  <a:lnTo>
                    <a:pt x="3809" y="870"/>
                  </a:lnTo>
                  <a:lnTo>
                    <a:pt x="1269" y="362"/>
                  </a:lnTo>
                  <a:lnTo>
                    <a:pt x="0" y="0"/>
                  </a:lnTo>
                  <a:close/>
                </a:path>
              </a:pathLst>
            </a:custGeom>
            <a:solidFill>
              <a:srgbClr val="0A5499"/>
            </a:solidFill>
          </p:spPr>
          <p:txBody>
            <a:bodyPr wrap="square" lIns="0" tIns="0" rIns="0" bIns="0" rtlCol="0"/>
            <a:lstStyle/>
            <a:p>
              <a:endParaRPr/>
            </a:p>
          </p:txBody>
        </p:sp>
        <p:sp>
          <p:nvSpPr>
            <p:cNvPr id="2123" name="object 2123"/>
            <p:cNvSpPr/>
            <p:nvPr/>
          </p:nvSpPr>
          <p:spPr>
            <a:xfrm>
              <a:off x="4589780" y="2898647"/>
              <a:ext cx="3810" cy="147955"/>
            </a:xfrm>
            <a:custGeom>
              <a:avLst/>
              <a:gdLst/>
              <a:ahLst/>
              <a:cxnLst/>
              <a:rect l="l" t="t" r="r" b="b"/>
              <a:pathLst>
                <a:path w="3810" h="147955">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2124" name="object 2124"/>
            <p:cNvSpPr/>
            <p:nvPr/>
          </p:nvSpPr>
          <p:spPr>
            <a:xfrm>
              <a:off x="4593590" y="28994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2125" name="object 2125"/>
            <p:cNvSpPr/>
            <p:nvPr/>
          </p:nvSpPr>
          <p:spPr>
            <a:xfrm>
              <a:off x="4597400" y="2900679"/>
              <a:ext cx="3810" cy="143510"/>
            </a:xfrm>
            <a:custGeom>
              <a:avLst/>
              <a:gdLst/>
              <a:ahLst/>
              <a:cxnLst/>
              <a:rect l="l" t="t" r="r" b="b"/>
              <a:pathLst>
                <a:path w="3810" h="143510">
                  <a:moveTo>
                    <a:pt x="0" y="0"/>
                  </a:moveTo>
                  <a:lnTo>
                    <a:pt x="0" y="143510"/>
                  </a:lnTo>
                  <a:lnTo>
                    <a:pt x="3810" y="142239"/>
                  </a:lnTo>
                  <a:lnTo>
                    <a:pt x="3810" y="1269"/>
                  </a:lnTo>
                  <a:lnTo>
                    <a:pt x="0" y="0"/>
                  </a:lnTo>
                  <a:close/>
                </a:path>
              </a:pathLst>
            </a:custGeom>
            <a:solidFill>
              <a:srgbClr val="0B59A0"/>
            </a:solidFill>
          </p:spPr>
          <p:txBody>
            <a:bodyPr wrap="square" lIns="0" tIns="0" rIns="0" bIns="0" rtlCol="0"/>
            <a:lstStyle/>
            <a:p>
              <a:endParaRPr/>
            </a:p>
          </p:txBody>
        </p:sp>
        <p:sp>
          <p:nvSpPr>
            <p:cNvPr id="2126" name="object 2126"/>
            <p:cNvSpPr/>
            <p:nvPr/>
          </p:nvSpPr>
          <p:spPr>
            <a:xfrm>
              <a:off x="4601210" y="2901949"/>
              <a:ext cx="3810" cy="140970"/>
            </a:xfrm>
            <a:custGeom>
              <a:avLst/>
              <a:gdLst/>
              <a:ahLst/>
              <a:cxnLst/>
              <a:rect l="l" t="t" r="r" b="b"/>
              <a:pathLst>
                <a:path w="3810" h="140969">
                  <a:moveTo>
                    <a:pt x="0" y="0"/>
                  </a:moveTo>
                  <a:lnTo>
                    <a:pt x="0" y="140970"/>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2127" name="object 2127"/>
            <p:cNvSpPr/>
            <p:nvPr/>
          </p:nvSpPr>
          <p:spPr>
            <a:xfrm>
              <a:off x="4605020" y="2903219"/>
              <a:ext cx="3810" cy="138430"/>
            </a:xfrm>
            <a:custGeom>
              <a:avLst/>
              <a:gdLst/>
              <a:ahLst/>
              <a:cxnLst/>
              <a:rect l="l" t="t" r="r" b="b"/>
              <a:pathLst>
                <a:path w="3810" h="138430">
                  <a:moveTo>
                    <a:pt x="939" y="0"/>
                  </a:moveTo>
                  <a:lnTo>
                    <a:pt x="0" y="0"/>
                  </a:lnTo>
                  <a:lnTo>
                    <a:pt x="0" y="1270"/>
                  </a:lnTo>
                  <a:lnTo>
                    <a:pt x="939" y="1270"/>
                  </a:lnTo>
                  <a:lnTo>
                    <a:pt x="939" y="0"/>
                  </a:lnTo>
                  <a:close/>
                </a:path>
                <a:path w="3810" h="138430">
                  <a:moveTo>
                    <a:pt x="3810" y="1282"/>
                  </a:moveTo>
                  <a:lnTo>
                    <a:pt x="0" y="1282"/>
                  </a:lnTo>
                  <a:lnTo>
                    <a:pt x="0" y="135890"/>
                  </a:lnTo>
                  <a:lnTo>
                    <a:pt x="0" y="137160"/>
                  </a:lnTo>
                  <a:lnTo>
                    <a:pt x="0" y="138430"/>
                  </a:lnTo>
                  <a:lnTo>
                    <a:pt x="952" y="138430"/>
                  </a:lnTo>
                  <a:lnTo>
                    <a:pt x="952" y="137160"/>
                  </a:lnTo>
                  <a:lnTo>
                    <a:pt x="3327" y="137160"/>
                  </a:lnTo>
                  <a:lnTo>
                    <a:pt x="3327" y="135890"/>
                  </a:lnTo>
                  <a:lnTo>
                    <a:pt x="3810" y="135890"/>
                  </a:lnTo>
                  <a:lnTo>
                    <a:pt x="3810" y="1282"/>
                  </a:lnTo>
                  <a:close/>
                </a:path>
              </a:pathLst>
            </a:custGeom>
            <a:solidFill>
              <a:srgbClr val="0B5BA4"/>
            </a:solidFill>
          </p:spPr>
          <p:txBody>
            <a:bodyPr wrap="square" lIns="0" tIns="0" rIns="0" bIns="0" rtlCol="0"/>
            <a:lstStyle/>
            <a:p>
              <a:endParaRPr/>
            </a:p>
          </p:txBody>
        </p:sp>
        <p:sp>
          <p:nvSpPr>
            <p:cNvPr id="2128" name="object 2128"/>
            <p:cNvSpPr/>
            <p:nvPr/>
          </p:nvSpPr>
          <p:spPr>
            <a:xfrm>
              <a:off x="4607560" y="2904489"/>
              <a:ext cx="3810" cy="135890"/>
            </a:xfrm>
            <a:custGeom>
              <a:avLst/>
              <a:gdLst/>
              <a:ahLst/>
              <a:cxnLst/>
              <a:rect l="l" t="t" r="r" b="b"/>
              <a:pathLst>
                <a:path w="3810" h="135889">
                  <a:moveTo>
                    <a:pt x="0" y="0"/>
                  </a:moveTo>
                  <a:lnTo>
                    <a:pt x="0" y="135889"/>
                  </a:lnTo>
                  <a:lnTo>
                    <a:pt x="3810" y="132841"/>
                  </a:lnTo>
                  <a:lnTo>
                    <a:pt x="3810" y="2286"/>
                  </a:lnTo>
                  <a:lnTo>
                    <a:pt x="0" y="0"/>
                  </a:lnTo>
                  <a:close/>
                </a:path>
              </a:pathLst>
            </a:custGeom>
            <a:solidFill>
              <a:srgbClr val="0B5DA7"/>
            </a:solidFill>
          </p:spPr>
          <p:txBody>
            <a:bodyPr wrap="square" lIns="0" tIns="0" rIns="0" bIns="0" rtlCol="0"/>
            <a:lstStyle/>
            <a:p>
              <a:endParaRPr/>
            </a:p>
          </p:txBody>
        </p:sp>
        <p:sp>
          <p:nvSpPr>
            <p:cNvPr id="2129" name="object 2129"/>
            <p:cNvSpPr/>
            <p:nvPr/>
          </p:nvSpPr>
          <p:spPr>
            <a:xfrm>
              <a:off x="4611370" y="2906775"/>
              <a:ext cx="5080" cy="130810"/>
            </a:xfrm>
            <a:custGeom>
              <a:avLst/>
              <a:gdLst/>
              <a:ahLst/>
              <a:cxnLst/>
              <a:rect l="l" t="t" r="r" b="b"/>
              <a:pathLst>
                <a:path w="5079" h="130810">
                  <a:moveTo>
                    <a:pt x="0" y="0"/>
                  </a:moveTo>
                  <a:lnTo>
                    <a:pt x="0" y="130555"/>
                  </a:lnTo>
                  <a:lnTo>
                    <a:pt x="2539" y="128524"/>
                  </a:lnTo>
                  <a:lnTo>
                    <a:pt x="5079" y="127000"/>
                  </a:lnTo>
                  <a:lnTo>
                    <a:pt x="5079" y="3555"/>
                  </a:lnTo>
                  <a:lnTo>
                    <a:pt x="2539" y="1524"/>
                  </a:lnTo>
                  <a:lnTo>
                    <a:pt x="0" y="0"/>
                  </a:lnTo>
                  <a:close/>
                </a:path>
              </a:pathLst>
            </a:custGeom>
            <a:solidFill>
              <a:srgbClr val="0B5EA9"/>
            </a:solidFill>
          </p:spPr>
          <p:txBody>
            <a:bodyPr wrap="square" lIns="0" tIns="0" rIns="0" bIns="0" rtlCol="0"/>
            <a:lstStyle/>
            <a:p>
              <a:endParaRPr/>
            </a:p>
          </p:txBody>
        </p:sp>
        <p:sp>
          <p:nvSpPr>
            <p:cNvPr id="2130" name="object 2130"/>
            <p:cNvSpPr/>
            <p:nvPr/>
          </p:nvSpPr>
          <p:spPr>
            <a:xfrm>
              <a:off x="4615180" y="2909315"/>
              <a:ext cx="3810" cy="125730"/>
            </a:xfrm>
            <a:custGeom>
              <a:avLst/>
              <a:gdLst/>
              <a:ahLst/>
              <a:cxnLst/>
              <a:rect l="l" t="t" r="r" b="b"/>
              <a:pathLst>
                <a:path w="3810" h="125730">
                  <a:moveTo>
                    <a:pt x="0" y="0"/>
                  </a:moveTo>
                  <a:lnTo>
                    <a:pt x="0" y="125222"/>
                  </a:lnTo>
                  <a:lnTo>
                    <a:pt x="3810" y="122936"/>
                  </a:lnTo>
                  <a:lnTo>
                    <a:pt x="3810" y="3047"/>
                  </a:lnTo>
                  <a:lnTo>
                    <a:pt x="0" y="0"/>
                  </a:lnTo>
                  <a:close/>
                </a:path>
              </a:pathLst>
            </a:custGeom>
            <a:solidFill>
              <a:srgbClr val="0C60AC"/>
            </a:solidFill>
          </p:spPr>
          <p:txBody>
            <a:bodyPr wrap="square" lIns="0" tIns="0" rIns="0" bIns="0" rtlCol="0"/>
            <a:lstStyle/>
            <a:p>
              <a:endParaRPr/>
            </a:p>
          </p:txBody>
        </p:sp>
        <p:sp>
          <p:nvSpPr>
            <p:cNvPr id="2131" name="object 2131"/>
            <p:cNvSpPr/>
            <p:nvPr/>
          </p:nvSpPr>
          <p:spPr>
            <a:xfrm>
              <a:off x="4618977" y="29121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132" name="object 2132"/>
            <p:cNvSpPr/>
            <p:nvPr/>
          </p:nvSpPr>
          <p:spPr>
            <a:xfrm>
              <a:off x="4622800" y="29159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133" name="object 2133"/>
            <p:cNvSpPr/>
            <p:nvPr/>
          </p:nvSpPr>
          <p:spPr>
            <a:xfrm>
              <a:off x="4626610" y="29197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134" name="object 2134"/>
            <p:cNvSpPr/>
            <p:nvPr/>
          </p:nvSpPr>
          <p:spPr>
            <a:xfrm>
              <a:off x="4630420" y="2923539"/>
              <a:ext cx="3810" cy="97790"/>
            </a:xfrm>
            <a:custGeom>
              <a:avLst/>
              <a:gdLst/>
              <a:ahLst/>
              <a:cxnLst/>
              <a:rect l="l" t="t" r="r" b="b"/>
              <a:pathLst>
                <a:path w="3810" h="97789">
                  <a:moveTo>
                    <a:pt x="0" y="0"/>
                  </a:moveTo>
                  <a:lnTo>
                    <a:pt x="0" y="97789"/>
                  </a:lnTo>
                  <a:lnTo>
                    <a:pt x="3809" y="93979"/>
                  </a:lnTo>
                  <a:lnTo>
                    <a:pt x="3809" y="3809"/>
                  </a:lnTo>
                  <a:lnTo>
                    <a:pt x="0" y="0"/>
                  </a:lnTo>
                  <a:close/>
                </a:path>
              </a:pathLst>
            </a:custGeom>
            <a:solidFill>
              <a:srgbClr val="0C66B6"/>
            </a:solidFill>
          </p:spPr>
          <p:txBody>
            <a:bodyPr wrap="square" lIns="0" tIns="0" rIns="0" bIns="0" rtlCol="0"/>
            <a:lstStyle/>
            <a:p>
              <a:endParaRPr/>
            </a:p>
          </p:txBody>
        </p:sp>
        <p:sp>
          <p:nvSpPr>
            <p:cNvPr id="2135" name="object 2135"/>
            <p:cNvSpPr/>
            <p:nvPr/>
          </p:nvSpPr>
          <p:spPr>
            <a:xfrm>
              <a:off x="4634230" y="2927349"/>
              <a:ext cx="3810" cy="90170"/>
            </a:xfrm>
            <a:custGeom>
              <a:avLst/>
              <a:gdLst/>
              <a:ahLst/>
              <a:cxnLst/>
              <a:rect l="l" t="t" r="r" b="b"/>
              <a:pathLst>
                <a:path w="3810"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2136" name="object 2136"/>
            <p:cNvSpPr/>
            <p:nvPr/>
          </p:nvSpPr>
          <p:spPr>
            <a:xfrm>
              <a:off x="4638040" y="2936239"/>
              <a:ext cx="3810" cy="72390"/>
            </a:xfrm>
            <a:custGeom>
              <a:avLst/>
              <a:gdLst/>
              <a:ahLst/>
              <a:cxnLst/>
              <a:rect l="l" t="t" r="r" b="b"/>
              <a:pathLst>
                <a:path w="3810" h="72389">
                  <a:moveTo>
                    <a:pt x="0" y="0"/>
                  </a:moveTo>
                  <a:lnTo>
                    <a:pt x="0" y="72389"/>
                  </a:lnTo>
                  <a:lnTo>
                    <a:pt x="3810" y="62865"/>
                  </a:lnTo>
                  <a:lnTo>
                    <a:pt x="3810" y="9524"/>
                  </a:lnTo>
                  <a:lnTo>
                    <a:pt x="0" y="0"/>
                  </a:lnTo>
                  <a:close/>
                </a:path>
              </a:pathLst>
            </a:custGeom>
            <a:solidFill>
              <a:srgbClr val="0D68BB"/>
            </a:solidFill>
          </p:spPr>
          <p:txBody>
            <a:bodyPr wrap="square" lIns="0" tIns="0" rIns="0" bIns="0" rtlCol="0"/>
            <a:lstStyle/>
            <a:p>
              <a:endParaRPr/>
            </a:p>
          </p:txBody>
        </p:sp>
        <p:sp>
          <p:nvSpPr>
            <p:cNvPr id="2137" name="object 2137"/>
            <p:cNvSpPr/>
            <p:nvPr/>
          </p:nvSpPr>
          <p:spPr>
            <a:xfrm>
              <a:off x="4640580" y="2942589"/>
              <a:ext cx="5080" cy="59690"/>
            </a:xfrm>
            <a:custGeom>
              <a:avLst/>
              <a:gdLst/>
              <a:ahLst/>
              <a:cxnLst/>
              <a:rect l="l" t="t" r="r" b="b"/>
              <a:pathLst>
                <a:path w="5079" h="59689">
                  <a:moveTo>
                    <a:pt x="0" y="0"/>
                  </a:moveTo>
                  <a:lnTo>
                    <a:pt x="0" y="59690"/>
                  </a:lnTo>
                  <a:lnTo>
                    <a:pt x="2540" y="53340"/>
                  </a:lnTo>
                  <a:lnTo>
                    <a:pt x="5080" y="45720"/>
                  </a:lnTo>
                  <a:lnTo>
                    <a:pt x="5080" y="13970"/>
                  </a:lnTo>
                  <a:lnTo>
                    <a:pt x="2540" y="6350"/>
                  </a:lnTo>
                  <a:lnTo>
                    <a:pt x="0" y="0"/>
                  </a:lnTo>
                  <a:close/>
                </a:path>
              </a:pathLst>
            </a:custGeom>
            <a:solidFill>
              <a:srgbClr val="0D69BD"/>
            </a:solidFill>
          </p:spPr>
          <p:txBody>
            <a:bodyPr wrap="square" lIns="0" tIns="0" rIns="0" bIns="0" rtlCol="0"/>
            <a:lstStyle/>
            <a:p>
              <a:endParaRPr/>
            </a:p>
          </p:txBody>
        </p:sp>
        <p:sp>
          <p:nvSpPr>
            <p:cNvPr id="2138" name="object 2138"/>
            <p:cNvSpPr/>
            <p:nvPr/>
          </p:nvSpPr>
          <p:spPr>
            <a:xfrm>
              <a:off x="4644390" y="2952749"/>
              <a:ext cx="3810" cy="39370"/>
            </a:xfrm>
            <a:custGeom>
              <a:avLst/>
              <a:gdLst/>
              <a:ahLst/>
              <a:cxnLst/>
              <a:rect l="l" t="t" r="r" b="b"/>
              <a:pathLst>
                <a:path w="3810" h="39369">
                  <a:moveTo>
                    <a:pt x="0" y="0"/>
                  </a:moveTo>
                  <a:lnTo>
                    <a:pt x="0" y="39370"/>
                  </a:lnTo>
                  <a:lnTo>
                    <a:pt x="3810" y="27940"/>
                  </a:lnTo>
                  <a:lnTo>
                    <a:pt x="3810" y="11430"/>
                  </a:lnTo>
                  <a:lnTo>
                    <a:pt x="0" y="0"/>
                  </a:lnTo>
                  <a:close/>
                </a:path>
              </a:pathLst>
            </a:custGeom>
            <a:solidFill>
              <a:srgbClr val="0D6BC0"/>
            </a:solidFill>
          </p:spPr>
          <p:txBody>
            <a:bodyPr wrap="square" lIns="0" tIns="0" rIns="0" bIns="0" rtlCol="0"/>
            <a:lstStyle/>
            <a:p>
              <a:endParaRPr/>
            </a:p>
          </p:txBody>
        </p:sp>
        <p:sp>
          <p:nvSpPr>
            <p:cNvPr id="2139" name="object 2139"/>
            <p:cNvSpPr/>
            <p:nvPr/>
          </p:nvSpPr>
          <p:spPr>
            <a:xfrm>
              <a:off x="4494530" y="28955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140" name="object 2140"/>
            <p:cNvSpPr/>
            <p:nvPr/>
          </p:nvSpPr>
          <p:spPr>
            <a:xfrm>
              <a:off x="4787900"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141" name="object 2141"/>
            <p:cNvSpPr/>
            <p:nvPr/>
          </p:nvSpPr>
          <p:spPr>
            <a:xfrm>
              <a:off x="4787900"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142" name="object 2142"/>
          <p:cNvGrpSpPr/>
          <p:nvPr/>
        </p:nvGrpSpPr>
        <p:grpSpPr>
          <a:xfrm>
            <a:off x="6091328" y="3043328"/>
            <a:ext cx="377825" cy="161925"/>
            <a:chOff x="4567327" y="3043327"/>
            <a:chExt cx="377825" cy="161925"/>
          </a:xfrm>
        </p:grpSpPr>
        <p:sp>
          <p:nvSpPr>
            <p:cNvPr id="2143" name="object 2143"/>
            <p:cNvSpPr/>
            <p:nvPr/>
          </p:nvSpPr>
          <p:spPr>
            <a:xfrm>
              <a:off x="4572000" y="31013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2144" name="object 2144"/>
            <p:cNvSpPr/>
            <p:nvPr/>
          </p:nvSpPr>
          <p:spPr>
            <a:xfrm>
              <a:off x="4574540" y="30899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145" name="object 2145"/>
            <p:cNvSpPr/>
            <p:nvPr/>
          </p:nvSpPr>
          <p:spPr>
            <a:xfrm>
              <a:off x="4578350" y="30835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146" name="object 2146"/>
            <p:cNvSpPr/>
            <p:nvPr/>
          </p:nvSpPr>
          <p:spPr>
            <a:xfrm>
              <a:off x="4582160" y="3079326"/>
              <a:ext cx="3810" cy="90170"/>
            </a:xfrm>
            <a:custGeom>
              <a:avLst/>
              <a:gdLst/>
              <a:ahLst/>
              <a:cxnLst/>
              <a:rect l="l" t="t" r="r" b="b"/>
              <a:pathLst>
                <a:path w="3810" h="90169">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2147" name="object 2147"/>
            <p:cNvSpPr/>
            <p:nvPr/>
          </p:nvSpPr>
          <p:spPr>
            <a:xfrm>
              <a:off x="4584700" y="3074669"/>
              <a:ext cx="5080" cy="100330"/>
            </a:xfrm>
            <a:custGeom>
              <a:avLst/>
              <a:gdLst/>
              <a:ahLst/>
              <a:cxnLst/>
              <a:rect l="l" t="t" r="r" b="b"/>
              <a:pathLst>
                <a:path w="5079" h="100330">
                  <a:moveTo>
                    <a:pt x="5079" y="0"/>
                  </a:moveTo>
                  <a:lnTo>
                    <a:pt x="3810" y="1269"/>
                  </a:lnTo>
                  <a:lnTo>
                    <a:pt x="0" y="6350"/>
                  </a:lnTo>
                  <a:lnTo>
                    <a:pt x="0" y="9270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148" name="object 2148"/>
            <p:cNvSpPr/>
            <p:nvPr/>
          </p:nvSpPr>
          <p:spPr>
            <a:xfrm>
              <a:off x="4588510" y="30708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149" name="object 2149"/>
            <p:cNvSpPr/>
            <p:nvPr/>
          </p:nvSpPr>
          <p:spPr>
            <a:xfrm>
              <a:off x="4592320" y="3067049"/>
              <a:ext cx="5080" cy="115570"/>
            </a:xfrm>
            <a:custGeom>
              <a:avLst/>
              <a:gdLst/>
              <a:ahLst/>
              <a:cxnLst/>
              <a:rect l="l" t="t" r="r" b="b"/>
              <a:pathLst>
                <a:path w="5079" h="115569">
                  <a:moveTo>
                    <a:pt x="5079" y="0"/>
                  </a:moveTo>
                  <a:lnTo>
                    <a:pt x="0" y="5079"/>
                  </a:lnTo>
                  <a:lnTo>
                    <a:pt x="0" y="110489"/>
                  </a:lnTo>
                  <a:lnTo>
                    <a:pt x="5079" y="115569"/>
                  </a:lnTo>
                  <a:lnTo>
                    <a:pt x="5079" y="0"/>
                  </a:lnTo>
                  <a:close/>
                </a:path>
              </a:pathLst>
            </a:custGeom>
            <a:solidFill>
              <a:srgbClr val="073A69"/>
            </a:solidFill>
          </p:spPr>
          <p:txBody>
            <a:bodyPr wrap="square" lIns="0" tIns="0" rIns="0" bIns="0" rtlCol="0"/>
            <a:lstStyle/>
            <a:p>
              <a:endParaRPr/>
            </a:p>
          </p:txBody>
        </p:sp>
        <p:sp>
          <p:nvSpPr>
            <p:cNvPr id="2150" name="object 2150"/>
            <p:cNvSpPr/>
            <p:nvPr/>
          </p:nvSpPr>
          <p:spPr>
            <a:xfrm>
              <a:off x="4596130" y="30645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2151" name="object 2151"/>
            <p:cNvSpPr/>
            <p:nvPr/>
          </p:nvSpPr>
          <p:spPr>
            <a:xfrm>
              <a:off x="4599940" y="30606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152" name="object 2152"/>
            <p:cNvSpPr/>
            <p:nvPr/>
          </p:nvSpPr>
          <p:spPr>
            <a:xfrm>
              <a:off x="4603750" y="30584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153" name="object 2153"/>
            <p:cNvSpPr/>
            <p:nvPr/>
          </p:nvSpPr>
          <p:spPr>
            <a:xfrm>
              <a:off x="4607560" y="3056889"/>
              <a:ext cx="3810" cy="134620"/>
            </a:xfrm>
            <a:custGeom>
              <a:avLst/>
              <a:gdLst/>
              <a:ahLst/>
              <a:cxnLst/>
              <a:rect l="l" t="t" r="r" b="b"/>
              <a:pathLst>
                <a:path w="3810" h="134619">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154" name="object 2154"/>
            <p:cNvSpPr/>
            <p:nvPr/>
          </p:nvSpPr>
          <p:spPr>
            <a:xfrm>
              <a:off x="4611370" y="30551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155" name="object 2155"/>
            <p:cNvSpPr/>
            <p:nvPr/>
          </p:nvSpPr>
          <p:spPr>
            <a:xfrm>
              <a:off x="4615180" y="30543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2156" name="object 2156"/>
            <p:cNvSpPr/>
            <p:nvPr/>
          </p:nvSpPr>
          <p:spPr>
            <a:xfrm>
              <a:off x="4618990" y="3052317"/>
              <a:ext cx="3810" cy="145415"/>
            </a:xfrm>
            <a:custGeom>
              <a:avLst/>
              <a:gdLst/>
              <a:ahLst/>
              <a:cxnLst/>
              <a:rect l="l" t="t" r="r" b="b"/>
              <a:pathLst>
                <a:path w="3810" h="145414">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157" name="object 2157"/>
            <p:cNvSpPr/>
            <p:nvPr/>
          </p:nvSpPr>
          <p:spPr>
            <a:xfrm>
              <a:off x="4621530" y="3050539"/>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2158" name="object 2158"/>
            <p:cNvSpPr/>
            <p:nvPr/>
          </p:nvSpPr>
          <p:spPr>
            <a:xfrm>
              <a:off x="4625340" y="30486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159" name="object 2159"/>
            <p:cNvSpPr/>
            <p:nvPr/>
          </p:nvSpPr>
          <p:spPr>
            <a:xfrm>
              <a:off x="4629150" y="3047999"/>
              <a:ext cx="3810" cy="151130"/>
            </a:xfrm>
            <a:custGeom>
              <a:avLst/>
              <a:gdLst/>
              <a:ahLst/>
              <a:cxnLst/>
              <a:rect l="l" t="t" r="r" b="b"/>
              <a:pathLst>
                <a:path w="3810"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2160" name="object 2160"/>
            <p:cNvSpPr/>
            <p:nvPr/>
          </p:nvSpPr>
          <p:spPr>
            <a:xfrm>
              <a:off x="4632960" y="30479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161" name="object 2161"/>
            <p:cNvSpPr/>
            <p:nvPr/>
          </p:nvSpPr>
          <p:spPr>
            <a:xfrm>
              <a:off x="4636770" y="30479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162" name="object 2162"/>
            <p:cNvSpPr/>
            <p:nvPr/>
          </p:nvSpPr>
          <p:spPr>
            <a:xfrm>
              <a:off x="4640580" y="3047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163" name="object 2163"/>
            <p:cNvSpPr/>
            <p:nvPr/>
          </p:nvSpPr>
          <p:spPr>
            <a:xfrm>
              <a:off x="4644390" y="3047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164" name="object 2164"/>
            <p:cNvSpPr/>
            <p:nvPr/>
          </p:nvSpPr>
          <p:spPr>
            <a:xfrm>
              <a:off x="4648200" y="3047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165" name="object 2165"/>
            <p:cNvSpPr/>
            <p:nvPr/>
          </p:nvSpPr>
          <p:spPr>
            <a:xfrm>
              <a:off x="4652010" y="3047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166" name="object 2166"/>
            <p:cNvSpPr/>
            <p:nvPr/>
          </p:nvSpPr>
          <p:spPr>
            <a:xfrm>
              <a:off x="4654550" y="30479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2167" name="object 2167"/>
            <p:cNvSpPr/>
            <p:nvPr/>
          </p:nvSpPr>
          <p:spPr>
            <a:xfrm>
              <a:off x="4658360" y="3047999"/>
              <a:ext cx="3810" cy="152400"/>
            </a:xfrm>
            <a:custGeom>
              <a:avLst/>
              <a:gdLst/>
              <a:ahLst/>
              <a:cxnLst/>
              <a:rect l="l" t="t" r="r" b="b"/>
              <a:pathLst>
                <a:path w="3810"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2168" name="object 2168"/>
            <p:cNvSpPr/>
            <p:nvPr/>
          </p:nvSpPr>
          <p:spPr>
            <a:xfrm>
              <a:off x="4662170" y="30479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2169" name="object 2169"/>
            <p:cNvSpPr/>
            <p:nvPr/>
          </p:nvSpPr>
          <p:spPr>
            <a:xfrm>
              <a:off x="4665980" y="3049523"/>
              <a:ext cx="3810" cy="149225"/>
            </a:xfrm>
            <a:custGeom>
              <a:avLst/>
              <a:gdLst/>
              <a:ahLst/>
              <a:cxnLst/>
              <a:rect l="l" t="t" r="r" b="b"/>
              <a:pathLst>
                <a:path w="3810"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2170" name="object 2170"/>
            <p:cNvSpPr/>
            <p:nvPr/>
          </p:nvSpPr>
          <p:spPr>
            <a:xfrm>
              <a:off x="4669790" y="30518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2171" name="object 2171"/>
            <p:cNvSpPr/>
            <p:nvPr/>
          </p:nvSpPr>
          <p:spPr>
            <a:xfrm>
              <a:off x="4673600" y="30530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2172" name="object 2172"/>
            <p:cNvSpPr/>
            <p:nvPr/>
          </p:nvSpPr>
          <p:spPr>
            <a:xfrm>
              <a:off x="4677410" y="30543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2173" name="object 2173"/>
            <p:cNvSpPr/>
            <p:nvPr/>
          </p:nvSpPr>
          <p:spPr>
            <a:xfrm>
              <a:off x="4681220" y="3055619"/>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2174" name="object 2174"/>
            <p:cNvSpPr/>
            <p:nvPr/>
          </p:nvSpPr>
          <p:spPr>
            <a:xfrm>
              <a:off x="4683760" y="3056889"/>
              <a:ext cx="5080" cy="134620"/>
            </a:xfrm>
            <a:custGeom>
              <a:avLst/>
              <a:gdLst/>
              <a:ahLst/>
              <a:cxnLst/>
              <a:rect l="l" t="t" r="r" b="b"/>
              <a:pathLst>
                <a:path w="5079"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2175" name="object 2175"/>
            <p:cNvSpPr/>
            <p:nvPr/>
          </p:nvSpPr>
          <p:spPr>
            <a:xfrm>
              <a:off x="4688827" y="305942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2176" name="object 2176"/>
            <p:cNvSpPr/>
            <p:nvPr/>
          </p:nvSpPr>
          <p:spPr>
            <a:xfrm>
              <a:off x="4691380" y="30617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177" name="object 2177"/>
            <p:cNvSpPr/>
            <p:nvPr/>
          </p:nvSpPr>
          <p:spPr>
            <a:xfrm>
              <a:off x="4695177" y="30645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178" name="object 2178"/>
            <p:cNvSpPr/>
            <p:nvPr/>
          </p:nvSpPr>
          <p:spPr>
            <a:xfrm>
              <a:off x="4699000" y="30683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179" name="object 2179"/>
            <p:cNvSpPr/>
            <p:nvPr/>
          </p:nvSpPr>
          <p:spPr>
            <a:xfrm>
              <a:off x="4702810" y="30721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180" name="object 2180"/>
            <p:cNvSpPr/>
            <p:nvPr/>
          </p:nvSpPr>
          <p:spPr>
            <a:xfrm>
              <a:off x="4706620" y="3075939"/>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2181" name="object 2181"/>
            <p:cNvSpPr/>
            <p:nvPr/>
          </p:nvSpPr>
          <p:spPr>
            <a:xfrm>
              <a:off x="4710430" y="3079749"/>
              <a:ext cx="3810" cy="89535"/>
            </a:xfrm>
            <a:custGeom>
              <a:avLst/>
              <a:gdLst/>
              <a:ahLst/>
              <a:cxnLst/>
              <a:rect l="l" t="t" r="r" b="b"/>
              <a:pathLst>
                <a:path w="3810"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2182" name="object 2182"/>
            <p:cNvSpPr/>
            <p:nvPr/>
          </p:nvSpPr>
          <p:spPr>
            <a:xfrm>
              <a:off x="4714240" y="30860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2183" name="object 2183"/>
            <p:cNvSpPr/>
            <p:nvPr/>
          </p:nvSpPr>
          <p:spPr>
            <a:xfrm>
              <a:off x="4718050" y="30937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184" name="object 2184"/>
            <p:cNvSpPr/>
            <p:nvPr/>
          </p:nvSpPr>
          <p:spPr>
            <a:xfrm>
              <a:off x="4720590" y="31013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2185" name="object 2185"/>
            <p:cNvSpPr/>
            <p:nvPr/>
          </p:nvSpPr>
          <p:spPr>
            <a:xfrm>
              <a:off x="4570730" y="304799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186" name="object 2186"/>
            <p:cNvSpPr/>
            <p:nvPr/>
          </p:nvSpPr>
          <p:spPr>
            <a:xfrm>
              <a:off x="4864100" y="30860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2187" name="object 2187"/>
            <p:cNvSpPr/>
            <p:nvPr/>
          </p:nvSpPr>
          <p:spPr>
            <a:xfrm>
              <a:off x="4864100" y="30860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188" name="object 2188"/>
          <p:cNvGrpSpPr/>
          <p:nvPr/>
        </p:nvGrpSpPr>
        <p:grpSpPr>
          <a:xfrm>
            <a:off x="6167528" y="2738528"/>
            <a:ext cx="377825" cy="161925"/>
            <a:chOff x="4643527" y="2738527"/>
            <a:chExt cx="377825" cy="161925"/>
          </a:xfrm>
        </p:grpSpPr>
        <p:sp>
          <p:nvSpPr>
            <p:cNvPr id="2189" name="object 2189"/>
            <p:cNvSpPr/>
            <p:nvPr/>
          </p:nvSpPr>
          <p:spPr>
            <a:xfrm>
              <a:off x="4648200" y="2796539"/>
              <a:ext cx="2540" cy="45720"/>
            </a:xfrm>
            <a:custGeom>
              <a:avLst/>
              <a:gdLst/>
              <a:ahLst/>
              <a:cxnLst/>
              <a:rect l="l" t="t" r="r" b="b"/>
              <a:pathLst>
                <a:path w="2539" h="45719">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2190" name="object 2190"/>
            <p:cNvSpPr/>
            <p:nvPr/>
          </p:nvSpPr>
          <p:spPr>
            <a:xfrm>
              <a:off x="4650740" y="2785109"/>
              <a:ext cx="3810" cy="67945"/>
            </a:xfrm>
            <a:custGeom>
              <a:avLst/>
              <a:gdLst/>
              <a:ahLst/>
              <a:cxnLst/>
              <a:rect l="l" t="t" r="r" b="b"/>
              <a:pathLst>
                <a:path w="3810" h="67944">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191" name="object 2191"/>
            <p:cNvSpPr/>
            <p:nvPr/>
          </p:nvSpPr>
          <p:spPr>
            <a:xfrm>
              <a:off x="4654550" y="2778759"/>
              <a:ext cx="3810" cy="80645"/>
            </a:xfrm>
            <a:custGeom>
              <a:avLst/>
              <a:gdLst/>
              <a:ahLst/>
              <a:cxnLst/>
              <a:rect l="l" t="t" r="r" b="b"/>
              <a:pathLst>
                <a:path w="3810" h="80644">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192" name="object 2192"/>
            <p:cNvSpPr/>
            <p:nvPr/>
          </p:nvSpPr>
          <p:spPr>
            <a:xfrm>
              <a:off x="4658360" y="2773679"/>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2193" name="object 2193"/>
            <p:cNvSpPr/>
            <p:nvPr/>
          </p:nvSpPr>
          <p:spPr>
            <a:xfrm>
              <a:off x="4662170" y="2768599"/>
              <a:ext cx="3810" cy="101600"/>
            </a:xfrm>
            <a:custGeom>
              <a:avLst/>
              <a:gdLst/>
              <a:ahLst/>
              <a:cxnLst/>
              <a:rect l="l" t="t" r="r" b="b"/>
              <a:pathLst>
                <a:path w="3810" h="101600">
                  <a:moveTo>
                    <a:pt x="3810" y="0"/>
                  </a:moveTo>
                  <a:lnTo>
                    <a:pt x="0" y="0"/>
                  </a:lnTo>
                  <a:lnTo>
                    <a:pt x="0" y="96520"/>
                  </a:lnTo>
                  <a:lnTo>
                    <a:pt x="1397" y="96520"/>
                  </a:lnTo>
                  <a:lnTo>
                    <a:pt x="1397" y="100330"/>
                  </a:lnTo>
                  <a:lnTo>
                    <a:pt x="3175" y="100330"/>
                  </a:lnTo>
                  <a:lnTo>
                    <a:pt x="3175" y="101600"/>
                  </a:lnTo>
                  <a:lnTo>
                    <a:pt x="3810" y="101600"/>
                  </a:lnTo>
                  <a:lnTo>
                    <a:pt x="3810" y="100330"/>
                  </a:lnTo>
                  <a:lnTo>
                    <a:pt x="3810" y="96520"/>
                  </a:lnTo>
                  <a:lnTo>
                    <a:pt x="3810" y="0"/>
                  </a:lnTo>
                  <a:close/>
                </a:path>
              </a:pathLst>
            </a:custGeom>
            <a:solidFill>
              <a:srgbClr val="063764"/>
            </a:solidFill>
          </p:spPr>
          <p:txBody>
            <a:bodyPr wrap="square" lIns="0" tIns="0" rIns="0" bIns="0" rtlCol="0"/>
            <a:lstStyle/>
            <a:p>
              <a:endParaRPr/>
            </a:p>
          </p:txBody>
        </p:sp>
        <p:sp>
          <p:nvSpPr>
            <p:cNvPr id="2194" name="object 2194"/>
            <p:cNvSpPr/>
            <p:nvPr/>
          </p:nvSpPr>
          <p:spPr>
            <a:xfrm>
              <a:off x="4664710" y="2766059"/>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195" name="object 2195"/>
            <p:cNvSpPr/>
            <p:nvPr/>
          </p:nvSpPr>
          <p:spPr>
            <a:xfrm>
              <a:off x="4669790" y="27622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2196" name="object 2196"/>
            <p:cNvSpPr/>
            <p:nvPr/>
          </p:nvSpPr>
          <p:spPr>
            <a:xfrm>
              <a:off x="4672330" y="27597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2197" name="object 2197"/>
            <p:cNvSpPr/>
            <p:nvPr/>
          </p:nvSpPr>
          <p:spPr>
            <a:xfrm>
              <a:off x="4676140" y="27558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198" name="object 2198"/>
            <p:cNvSpPr/>
            <p:nvPr/>
          </p:nvSpPr>
          <p:spPr>
            <a:xfrm>
              <a:off x="4679950" y="27536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199" name="object 2199"/>
            <p:cNvSpPr/>
            <p:nvPr/>
          </p:nvSpPr>
          <p:spPr>
            <a:xfrm>
              <a:off x="4683760" y="27521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2200" name="object 2200"/>
            <p:cNvSpPr/>
            <p:nvPr/>
          </p:nvSpPr>
          <p:spPr>
            <a:xfrm>
              <a:off x="4687570" y="27503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201" name="object 2201"/>
            <p:cNvSpPr/>
            <p:nvPr/>
          </p:nvSpPr>
          <p:spPr>
            <a:xfrm>
              <a:off x="4691380" y="27495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2202" name="object 2202"/>
            <p:cNvSpPr/>
            <p:nvPr/>
          </p:nvSpPr>
          <p:spPr>
            <a:xfrm>
              <a:off x="4695190" y="2747517"/>
              <a:ext cx="3810" cy="145415"/>
            </a:xfrm>
            <a:custGeom>
              <a:avLst/>
              <a:gdLst/>
              <a:ahLst/>
              <a:cxnLst/>
              <a:rect l="l" t="t" r="r" b="b"/>
              <a:pathLst>
                <a:path w="3810" h="145414">
                  <a:moveTo>
                    <a:pt x="3810" y="0"/>
                  </a:moveTo>
                  <a:lnTo>
                    <a:pt x="0" y="1524"/>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203" name="object 2203"/>
            <p:cNvSpPr/>
            <p:nvPr/>
          </p:nvSpPr>
          <p:spPr>
            <a:xfrm>
              <a:off x="4697730" y="2745739"/>
              <a:ext cx="5080" cy="147955"/>
            </a:xfrm>
            <a:custGeom>
              <a:avLst/>
              <a:gdLst/>
              <a:ahLst/>
              <a:cxnLst/>
              <a:rect l="l" t="t" r="r" b="b"/>
              <a:pathLst>
                <a:path w="5079" h="147955">
                  <a:moveTo>
                    <a:pt x="5080" y="0"/>
                  </a:moveTo>
                  <a:lnTo>
                    <a:pt x="2540" y="1270"/>
                  </a:lnTo>
                  <a:lnTo>
                    <a:pt x="0" y="2286"/>
                  </a:lnTo>
                  <a:lnTo>
                    <a:pt x="0" y="146303"/>
                  </a:lnTo>
                  <a:lnTo>
                    <a:pt x="2540" y="147320"/>
                  </a:lnTo>
                  <a:lnTo>
                    <a:pt x="5080" y="147743"/>
                  </a:lnTo>
                  <a:lnTo>
                    <a:pt x="5080" y="0"/>
                  </a:lnTo>
                  <a:close/>
                </a:path>
              </a:pathLst>
            </a:custGeom>
            <a:solidFill>
              <a:srgbClr val="08457D"/>
            </a:solidFill>
          </p:spPr>
          <p:txBody>
            <a:bodyPr wrap="square" lIns="0" tIns="0" rIns="0" bIns="0" rtlCol="0"/>
            <a:lstStyle/>
            <a:p>
              <a:endParaRPr/>
            </a:p>
          </p:txBody>
        </p:sp>
        <p:sp>
          <p:nvSpPr>
            <p:cNvPr id="2204" name="object 2204"/>
            <p:cNvSpPr/>
            <p:nvPr/>
          </p:nvSpPr>
          <p:spPr>
            <a:xfrm>
              <a:off x="4701540" y="2743834"/>
              <a:ext cx="5080" cy="150495"/>
            </a:xfrm>
            <a:custGeom>
              <a:avLst/>
              <a:gdLst/>
              <a:ahLst/>
              <a:cxnLst/>
              <a:rect l="l" t="t" r="r" b="b"/>
              <a:pathLst>
                <a:path w="5079"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205" name="object 2205"/>
            <p:cNvSpPr/>
            <p:nvPr/>
          </p:nvSpPr>
          <p:spPr>
            <a:xfrm>
              <a:off x="4705350" y="27431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2206" name="object 2206"/>
            <p:cNvSpPr/>
            <p:nvPr/>
          </p:nvSpPr>
          <p:spPr>
            <a:xfrm>
              <a:off x="4709160" y="2743199"/>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207" name="object 2207"/>
            <p:cNvSpPr/>
            <p:nvPr/>
          </p:nvSpPr>
          <p:spPr>
            <a:xfrm>
              <a:off x="4712970" y="2743199"/>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208" name="object 2208"/>
            <p:cNvSpPr/>
            <p:nvPr/>
          </p:nvSpPr>
          <p:spPr>
            <a:xfrm>
              <a:off x="4716780" y="27431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209" name="object 2209"/>
            <p:cNvSpPr/>
            <p:nvPr/>
          </p:nvSpPr>
          <p:spPr>
            <a:xfrm>
              <a:off x="4720590" y="27431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210" name="object 2210"/>
            <p:cNvSpPr/>
            <p:nvPr/>
          </p:nvSpPr>
          <p:spPr>
            <a:xfrm>
              <a:off x="4724400" y="27431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211" name="object 2211"/>
            <p:cNvSpPr/>
            <p:nvPr/>
          </p:nvSpPr>
          <p:spPr>
            <a:xfrm>
              <a:off x="4728210" y="27431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212" name="object 2212"/>
            <p:cNvSpPr/>
            <p:nvPr/>
          </p:nvSpPr>
          <p:spPr>
            <a:xfrm>
              <a:off x="4732020" y="2743199"/>
              <a:ext cx="3810" cy="152400"/>
            </a:xfrm>
            <a:custGeom>
              <a:avLst/>
              <a:gdLst/>
              <a:ahLst/>
              <a:cxnLst/>
              <a:rect l="l" t="t" r="r" b="b"/>
              <a:pathLst>
                <a:path w="3810"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2213" name="object 2213"/>
            <p:cNvSpPr/>
            <p:nvPr/>
          </p:nvSpPr>
          <p:spPr>
            <a:xfrm>
              <a:off x="4734560" y="2743199"/>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2214" name="object 2214"/>
            <p:cNvSpPr/>
            <p:nvPr/>
          </p:nvSpPr>
          <p:spPr>
            <a:xfrm>
              <a:off x="4738370" y="2743199"/>
              <a:ext cx="3810" cy="151130"/>
            </a:xfrm>
            <a:custGeom>
              <a:avLst/>
              <a:gdLst/>
              <a:ahLst/>
              <a:cxnLst/>
              <a:rect l="l" t="t" r="r" b="b"/>
              <a:pathLst>
                <a:path w="3810"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2215" name="object 2215"/>
            <p:cNvSpPr/>
            <p:nvPr/>
          </p:nvSpPr>
          <p:spPr>
            <a:xfrm>
              <a:off x="4742180" y="2744469"/>
              <a:ext cx="3810" cy="149860"/>
            </a:xfrm>
            <a:custGeom>
              <a:avLst/>
              <a:gdLst/>
              <a:ahLst/>
              <a:cxnLst/>
              <a:rect l="l" t="t" r="r" b="b"/>
              <a:pathLst>
                <a:path w="3810" h="149860">
                  <a:moveTo>
                    <a:pt x="0" y="0"/>
                  </a:moveTo>
                  <a:lnTo>
                    <a:pt x="0" y="149436"/>
                  </a:lnTo>
                  <a:lnTo>
                    <a:pt x="3810" y="148801"/>
                  </a:lnTo>
                  <a:lnTo>
                    <a:pt x="3810" y="1905"/>
                  </a:lnTo>
                  <a:lnTo>
                    <a:pt x="0" y="0"/>
                  </a:lnTo>
                  <a:close/>
                </a:path>
              </a:pathLst>
            </a:custGeom>
            <a:solidFill>
              <a:srgbClr val="0A569B"/>
            </a:solidFill>
          </p:spPr>
          <p:txBody>
            <a:bodyPr wrap="square" lIns="0" tIns="0" rIns="0" bIns="0" rtlCol="0"/>
            <a:lstStyle/>
            <a:p>
              <a:endParaRPr/>
            </a:p>
          </p:txBody>
        </p:sp>
        <p:sp>
          <p:nvSpPr>
            <p:cNvPr id="2216" name="object 2216"/>
            <p:cNvSpPr/>
            <p:nvPr/>
          </p:nvSpPr>
          <p:spPr>
            <a:xfrm>
              <a:off x="4745990" y="2747009"/>
              <a:ext cx="3810" cy="146050"/>
            </a:xfrm>
            <a:custGeom>
              <a:avLst/>
              <a:gdLst/>
              <a:ahLst/>
              <a:cxnLst/>
              <a:rect l="l" t="t" r="r" b="b"/>
              <a:pathLst>
                <a:path w="3810" h="146050">
                  <a:moveTo>
                    <a:pt x="3810" y="0"/>
                  </a:moveTo>
                  <a:lnTo>
                    <a:pt x="0" y="0"/>
                  </a:lnTo>
                  <a:lnTo>
                    <a:pt x="0" y="144780"/>
                  </a:lnTo>
                  <a:lnTo>
                    <a:pt x="0" y="146050"/>
                  </a:lnTo>
                  <a:lnTo>
                    <a:pt x="2857" y="146050"/>
                  </a:lnTo>
                  <a:lnTo>
                    <a:pt x="2857" y="144780"/>
                  </a:lnTo>
                  <a:lnTo>
                    <a:pt x="3810" y="144780"/>
                  </a:lnTo>
                  <a:lnTo>
                    <a:pt x="3810" y="0"/>
                  </a:lnTo>
                  <a:close/>
                </a:path>
              </a:pathLst>
            </a:custGeom>
            <a:solidFill>
              <a:srgbClr val="0B579D"/>
            </a:solidFill>
          </p:spPr>
          <p:txBody>
            <a:bodyPr wrap="square" lIns="0" tIns="0" rIns="0" bIns="0" rtlCol="0"/>
            <a:lstStyle/>
            <a:p>
              <a:endParaRPr/>
            </a:p>
          </p:txBody>
        </p:sp>
        <p:sp>
          <p:nvSpPr>
            <p:cNvPr id="2217" name="object 2217"/>
            <p:cNvSpPr/>
            <p:nvPr/>
          </p:nvSpPr>
          <p:spPr>
            <a:xfrm>
              <a:off x="4749800" y="27480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218" name="object 2218"/>
            <p:cNvSpPr/>
            <p:nvPr/>
          </p:nvSpPr>
          <p:spPr>
            <a:xfrm>
              <a:off x="4753610" y="2749549"/>
              <a:ext cx="3810" cy="140970"/>
            </a:xfrm>
            <a:custGeom>
              <a:avLst/>
              <a:gdLst/>
              <a:ahLst/>
              <a:cxnLst/>
              <a:rect l="l" t="t" r="r" b="b"/>
              <a:pathLst>
                <a:path w="3810"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2219" name="object 2219"/>
            <p:cNvSpPr/>
            <p:nvPr/>
          </p:nvSpPr>
          <p:spPr>
            <a:xfrm>
              <a:off x="4757420" y="27508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2220" name="object 2220"/>
            <p:cNvSpPr/>
            <p:nvPr/>
          </p:nvSpPr>
          <p:spPr>
            <a:xfrm>
              <a:off x="4761230" y="2752851"/>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2221" name="object 2221"/>
            <p:cNvSpPr/>
            <p:nvPr/>
          </p:nvSpPr>
          <p:spPr>
            <a:xfrm>
              <a:off x="4765027" y="275462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2222" name="object 2222"/>
            <p:cNvSpPr/>
            <p:nvPr/>
          </p:nvSpPr>
          <p:spPr>
            <a:xfrm>
              <a:off x="4767580" y="27569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223" name="object 2223"/>
            <p:cNvSpPr/>
            <p:nvPr/>
          </p:nvSpPr>
          <p:spPr>
            <a:xfrm>
              <a:off x="4771377" y="27597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224" name="object 2224"/>
            <p:cNvSpPr/>
            <p:nvPr/>
          </p:nvSpPr>
          <p:spPr>
            <a:xfrm>
              <a:off x="4775200" y="2763519"/>
              <a:ext cx="3810" cy="113030"/>
            </a:xfrm>
            <a:custGeom>
              <a:avLst/>
              <a:gdLst/>
              <a:ahLst/>
              <a:cxnLst/>
              <a:rect l="l" t="t" r="r" b="b"/>
              <a:pathLst>
                <a:path w="3810" h="113030">
                  <a:moveTo>
                    <a:pt x="3797" y="2540"/>
                  </a:moveTo>
                  <a:lnTo>
                    <a:pt x="1257" y="2540"/>
                  </a:lnTo>
                  <a:lnTo>
                    <a:pt x="1257"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2225" name="object 2225"/>
            <p:cNvSpPr/>
            <p:nvPr/>
          </p:nvSpPr>
          <p:spPr>
            <a:xfrm>
              <a:off x="4779010" y="2766694"/>
              <a:ext cx="3810" cy="106045"/>
            </a:xfrm>
            <a:custGeom>
              <a:avLst/>
              <a:gdLst/>
              <a:ahLst/>
              <a:cxnLst/>
              <a:rect l="l" t="t" r="r" b="b"/>
              <a:pathLst>
                <a:path w="3810" h="106044">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2226" name="object 2226"/>
            <p:cNvSpPr/>
            <p:nvPr/>
          </p:nvSpPr>
          <p:spPr>
            <a:xfrm>
              <a:off x="4782820" y="2768599"/>
              <a:ext cx="3810" cy="100330"/>
            </a:xfrm>
            <a:custGeom>
              <a:avLst/>
              <a:gdLst/>
              <a:ahLst/>
              <a:cxnLst/>
              <a:rect l="l" t="t" r="r" b="b"/>
              <a:pathLst>
                <a:path w="3810"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227" name="object 2227"/>
            <p:cNvSpPr/>
            <p:nvPr/>
          </p:nvSpPr>
          <p:spPr>
            <a:xfrm>
              <a:off x="4786630" y="2774314"/>
              <a:ext cx="3810" cy="90170"/>
            </a:xfrm>
            <a:custGeom>
              <a:avLst/>
              <a:gdLst/>
              <a:ahLst/>
              <a:cxnLst/>
              <a:rect l="l" t="t" r="r" b="b"/>
              <a:pathLst>
                <a:path w="3810"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228" name="object 2228"/>
            <p:cNvSpPr/>
            <p:nvPr/>
          </p:nvSpPr>
          <p:spPr>
            <a:xfrm>
              <a:off x="4790440" y="27812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2229" name="object 2229"/>
            <p:cNvSpPr/>
            <p:nvPr/>
          </p:nvSpPr>
          <p:spPr>
            <a:xfrm>
              <a:off x="4794250" y="2788919"/>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230" name="object 2230"/>
            <p:cNvSpPr/>
            <p:nvPr/>
          </p:nvSpPr>
          <p:spPr>
            <a:xfrm>
              <a:off x="4796790" y="2796539"/>
              <a:ext cx="3810" cy="45720"/>
            </a:xfrm>
            <a:custGeom>
              <a:avLst/>
              <a:gdLst/>
              <a:ahLst/>
              <a:cxnLst/>
              <a:rect l="l" t="t" r="r" b="b"/>
              <a:pathLst>
                <a:path w="3810" h="45719">
                  <a:moveTo>
                    <a:pt x="0" y="0"/>
                  </a:moveTo>
                  <a:lnTo>
                    <a:pt x="0" y="45720"/>
                  </a:lnTo>
                  <a:lnTo>
                    <a:pt x="1270" y="3810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2231" name="object 2231"/>
            <p:cNvSpPr/>
            <p:nvPr/>
          </p:nvSpPr>
          <p:spPr>
            <a:xfrm>
              <a:off x="4648200" y="27431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232" name="object 2232"/>
            <p:cNvSpPr/>
            <p:nvPr/>
          </p:nvSpPr>
          <p:spPr>
            <a:xfrm>
              <a:off x="4940300" y="278002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233" name="object 2233"/>
            <p:cNvSpPr/>
            <p:nvPr/>
          </p:nvSpPr>
          <p:spPr>
            <a:xfrm>
              <a:off x="4940300" y="2780029"/>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2234" name="object 2234"/>
          <p:cNvGrpSpPr/>
          <p:nvPr/>
        </p:nvGrpSpPr>
        <p:grpSpPr>
          <a:xfrm>
            <a:off x="6167528" y="3119528"/>
            <a:ext cx="377825" cy="161925"/>
            <a:chOff x="4643527" y="3119527"/>
            <a:chExt cx="377825" cy="161925"/>
          </a:xfrm>
        </p:grpSpPr>
        <p:sp>
          <p:nvSpPr>
            <p:cNvPr id="2235" name="object 2235"/>
            <p:cNvSpPr/>
            <p:nvPr/>
          </p:nvSpPr>
          <p:spPr>
            <a:xfrm>
              <a:off x="4648200" y="3177539"/>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2236" name="object 2236"/>
            <p:cNvSpPr/>
            <p:nvPr/>
          </p:nvSpPr>
          <p:spPr>
            <a:xfrm>
              <a:off x="4650740" y="3168014"/>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2237" name="object 2237"/>
            <p:cNvSpPr/>
            <p:nvPr/>
          </p:nvSpPr>
          <p:spPr>
            <a:xfrm>
              <a:off x="4654550" y="3161029"/>
              <a:ext cx="3810" cy="80010"/>
            </a:xfrm>
            <a:custGeom>
              <a:avLst/>
              <a:gdLst/>
              <a:ahLst/>
              <a:cxnLst/>
              <a:rect l="l" t="t" r="r" b="b"/>
              <a:pathLst>
                <a:path w="3810" h="80010">
                  <a:moveTo>
                    <a:pt x="3810" y="0"/>
                  </a:moveTo>
                  <a:lnTo>
                    <a:pt x="1270" y="3810"/>
                  </a:lnTo>
                  <a:lnTo>
                    <a:pt x="0" y="6985"/>
                  </a:lnTo>
                  <a:lnTo>
                    <a:pt x="0" y="73024"/>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2238" name="object 2238"/>
            <p:cNvSpPr/>
            <p:nvPr/>
          </p:nvSpPr>
          <p:spPr>
            <a:xfrm>
              <a:off x="4657090" y="3155526"/>
              <a:ext cx="5080" cy="91440"/>
            </a:xfrm>
            <a:custGeom>
              <a:avLst/>
              <a:gdLst/>
              <a:ahLst/>
              <a:cxnLst/>
              <a:rect l="l" t="t" r="r" b="b"/>
              <a:pathLst>
                <a:path w="5079"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2239" name="object 2239"/>
            <p:cNvSpPr/>
            <p:nvPr/>
          </p:nvSpPr>
          <p:spPr>
            <a:xfrm>
              <a:off x="4660900" y="3150869"/>
              <a:ext cx="5080" cy="100330"/>
            </a:xfrm>
            <a:custGeom>
              <a:avLst/>
              <a:gdLst/>
              <a:ahLst/>
              <a:cxnLst/>
              <a:rect l="l" t="t" r="r" b="b"/>
              <a:pathLst>
                <a:path w="5079" h="100330">
                  <a:moveTo>
                    <a:pt x="5079" y="0"/>
                  </a:moveTo>
                  <a:lnTo>
                    <a:pt x="3810" y="1269"/>
                  </a:lnTo>
                  <a:lnTo>
                    <a:pt x="0" y="6350"/>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240" name="object 2240"/>
            <p:cNvSpPr/>
            <p:nvPr/>
          </p:nvSpPr>
          <p:spPr>
            <a:xfrm>
              <a:off x="4664710" y="31470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241" name="object 2241"/>
            <p:cNvSpPr/>
            <p:nvPr/>
          </p:nvSpPr>
          <p:spPr>
            <a:xfrm>
              <a:off x="4668520" y="3144519"/>
              <a:ext cx="3810" cy="113030"/>
            </a:xfrm>
            <a:custGeom>
              <a:avLst/>
              <a:gdLst/>
              <a:ahLst/>
              <a:cxnLst/>
              <a:rect l="l" t="t" r="r" b="b"/>
              <a:pathLst>
                <a:path w="3810"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2242" name="object 2242"/>
            <p:cNvSpPr/>
            <p:nvPr/>
          </p:nvSpPr>
          <p:spPr>
            <a:xfrm>
              <a:off x="4672330" y="31407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2243" name="object 2243"/>
            <p:cNvSpPr/>
            <p:nvPr/>
          </p:nvSpPr>
          <p:spPr>
            <a:xfrm>
              <a:off x="4676140" y="31368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244" name="object 2244"/>
            <p:cNvSpPr/>
            <p:nvPr/>
          </p:nvSpPr>
          <p:spPr>
            <a:xfrm>
              <a:off x="4679950" y="3134613"/>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2245" name="object 2245"/>
            <p:cNvSpPr/>
            <p:nvPr/>
          </p:nvSpPr>
          <p:spPr>
            <a:xfrm>
              <a:off x="4683760" y="31330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2246" name="object 2246"/>
            <p:cNvSpPr/>
            <p:nvPr/>
          </p:nvSpPr>
          <p:spPr>
            <a:xfrm>
              <a:off x="4687570" y="3131396"/>
              <a:ext cx="3810" cy="139700"/>
            </a:xfrm>
            <a:custGeom>
              <a:avLst/>
              <a:gdLst/>
              <a:ahLst/>
              <a:cxnLst/>
              <a:rect l="l" t="t" r="r" b="b"/>
              <a:pathLst>
                <a:path w="3810"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2247" name="object 2247"/>
            <p:cNvSpPr/>
            <p:nvPr/>
          </p:nvSpPr>
          <p:spPr>
            <a:xfrm>
              <a:off x="4691380" y="3130549"/>
              <a:ext cx="3810" cy="140970"/>
            </a:xfrm>
            <a:custGeom>
              <a:avLst/>
              <a:gdLst/>
              <a:ahLst/>
              <a:cxnLst/>
              <a:rect l="l" t="t" r="r" b="b"/>
              <a:pathLst>
                <a:path w="3810" h="140970">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2248" name="object 2248"/>
            <p:cNvSpPr/>
            <p:nvPr/>
          </p:nvSpPr>
          <p:spPr>
            <a:xfrm>
              <a:off x="4693920" y="3128517"/>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2249" name="object 2249"/>
            <p:cNvSpPr/>
            <p:nvPr/>
          </p:nvSpPr>
          <p:spPr>
            <a:xfrm>
              <a:off x="4697730" y="3128009"/>
              <a:ext cx="5080" cy="146050"/>
            </a:xfrm>
            <a:custGeom>
              <a:avLst/>
              <a:gdLst/>
              <a:ahLst/>
              <a:cxnLst/>
              <a:rect l="l" t="t" r="r" b="b"/>
              <a:pathLst>
                <a:path w="5079" h="146050">
                  <a:moveTo>
                    <a:pt x="0" y="146049"/>
                  </a:moveTo>
                  <a:lnTo>
                    <a:pt x="5080" y="146049"/>
                  </a:lnTo>
                  <a:lnTo>
                    <a:pt x="5080" y="0"/>
                  </a:lnTo>
                  <a:lnTo>
                    <a:pt x="0" y="0"/>
                  </a:lnTo>
                  <a:lnTo>
                    <a:pt x="0" y="146049"/>
                  </a:lnTo>
                  <a:close/>
                </a:path>
              </a:pathLst>
            </a:custGeom>
            <a:solidFill>
              <a:srgbClr val="08457D"/>
            </a:solidFill>
          </p:spPr>
          <p:txBody>
            <a:bodyPr wrap="square" lIns="0" tIns="0" rIns="0" bIns="0" rtlCol="0"/>
            <a:lstStyle/>
            <a:p>
              <a:endParaRPr/>
            </a:p>
          </p:txBody>
        </p:sp>
        <p:sp>
          <p:nvSpPr>
            <p:cNvPr id="2250" name="object 2250"/>
            <p:cNvSpPr/>
            <p:nvPr/>
          </p:nvSpPr>
          <p:spPr>
            <a:xfrm>
              <a:off x="4701540" y="3127163"/>
              <a:ext cx="3810" cy="147955"/>
            </a:xfrm>
            <a:custGeom>
              <a:avLst/>
              <a:gdLst/>
              <a:ahLst/>
              <a:cxnLst/>
              <a:rect l="l" t="t" r="r" b="b"/>
              <a:pathLst>
                <a:path w="3810" h="147954">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2251" name="object 2251"/>
            <p:cNvSpPr/>
            <p:nvPr/>
          </p:nvSpPr>
          <p:spPr>
            <a:xfrm>
              <a:off x="4705350" y="31263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2252" name="object 2252"/>
            <p:cNvSpPr/>
            <p:nvPr/>
          </p:nvSpPr>
          <p:spPr>
            <a:xfrm>
              <a:off x="4709160" y="3125046"/>
              <a:ext cx="3810" cy="151130"/>
            </a:xfrm>
            <a:custGeom>
              <a:avLst/>
              <a:gdLst/>
              <a:ahLst/>
              <a:cxnLst/>
              <a:rect l="l" t="t" r="r" b="b"/>
              <a:pathLst>
                <a:path w="3810" h="151129">
                  <a:moveTo>
                    <a:pt x="3810" y="0"/>
                  </a:moveTo>
                  <a:lnTo>
                    <a:pt x="0" y="1269"/>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2253" name="object 2253"/>
            <p:cNvSpPr/>
            <p:nvPr/>
          </p:nvSpPr>
          <p:spPr>
            <a:xfrm>
              <a:off x="4712970" y="3124199"/>
              <a:ext cx="3810" cy="152400"/>
            </a:xfrm>
            <a:custGeom>
              <a:avLst/>
              <a:gdLst/>
              <a:ahLst/>
              <a:cxnLst/>
              <a:rect l="l" t="t" r="r" b="b"/>
              <a:pathLst>
                <a:path w="3810" h="152400">
                  <a:moveTo>
                    <a:pt x="3810" y="0"/>
                  </a:moveTo>
                  <a:lnTo>
                    <a:pt x="635" y="0"/>
                  </a:lnTo>
                  <a:lnTo>
                    <a:pt x="635" y="1270"/>
                  </a:lnTo>
                  <a:lnTo>
                    <a:pt x="0" y="1270"/>
                  </a:lnTo>
                  <a:lnTo>
                    <a:pt x="0" y="152400"/>
                  </a:lnTo>
                  <a:lnTo>
                    <a:pt x="3810" y="152400"/>
                  </a:lnTo>
                  <a:lnTo>
                    <a:pt x="3810" y="1270"/>
                  </a:lnTo>
                  <a:lnTo>
                    <a:pt x="3810" y="0"/>
                  </a:lnTo>
                  <a:close/>
                </a:path>
              </a:pathLst>
            </a:custGeom>
            <a:solidFill>
              <a:srgbClr val="094B87"/>
            </a:solidFill>
          </p:spPr>
          <p:txBody>
            <a:bodyPr wrap="square" lIns="0" tIns="0" rIns="0" bIns="0" rtlCol="0"/>
            <a:lstStyle/>
            <a:p>
              <a:endParaRPr/>
            </a:p>
          </p:txBody>
        </p:sp>
        <p:sp>
          <p:nvSpPr>
            <p:cNvPr id="2254" name="object 2254"/>
            <p:cNvSpPr/>
            <p:nvPr/>
          </p:nvSpPr>
          <p:spPr>
            <a:xfrm>
              <a:off x="4716780" y="31241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255" name="object 2255"/>
            <p:cNvSpPr/>
            <p:nvPr/>
          </p:nvSpPr>
          <p:spPr>
            <a:xfrm>
              <a:off x="4720590" y="31241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2256" name="object 2256"/>
            <p:cNvSpPr/>
            <p:nvPr/>
          </p:nvSpPr>
          <p:spPr>
            <a:xfrm>
              <a:off x="4724400" y="31241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2257" name="object 2257"/>
            <p:cNvSpPr/>
            <p:nvPr/>
          </p:nvSpPr>
          <p:spPr>
            <a:xfrm>
              <a:off x="4726940" y="3124199"/>
              <a:ext cx="5080" cy="152400"/>
            </a:xfrm>
            <a:custGeom>
              <a:avLst/>
              <a:gdLst/>
              <a:ahLst/>
              <a:cxnLst/>
              <a:rect l="l" t="t" r="r" b="b"/>
              <a:pathLst>
                <a:path w="5079" h="152400">
                  <a:moveTo>
                    <a:pt x="5080" y="152400"/>
                  </a:moveTo>
                  <a:lnTo>
                    <a:pt x="0" y="152400"/>
                  </a:lnTo>
                  <a:lnTo>
                    <a:pt x="0" y="0"/>
                  </a:lnTo>
                  <a:lnTo>
                    <a:pt x="5080" y="0"/>
                  </a:lnTo>
                  <a:lnTo>
                    <a:pt x="5080" y="152400"/>
                  </a:lnTo>
                  <a:close/>
                </a:path>
              </a:pathLst>
            </a:custGeom>
            <a:solidFill>
              <a:srgbClr val="0A5091"/>
            </a:solidFill>
          </p:spPr>
          <p:txBody>
            <a:bodyPr wrap="square" lIns="0" tIns="0" rIns="0" bIns="0" rtlCol="0"/>
            <a:lstStyle/>
            <a:p>
              <a:endParaRPr/>
            </a:p>
          </p:txBody>
        </p:sp>
        <p:sp>
          <p:nvSpPr>
            <p:cNvPr id="2258" name="object 2258"/>
            <p:cNvSpPr/>
            <p:nvPr/>
          </p:nvSpPr>
          <p:spPr>
            <a:xfrm>
              <a:off x="4730750" y="3124199"/>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2259" name="object 2259"/>
            <p:cNvSpPr/>
            <p:nvPr/>
          </p:nvSpPr>
          <p:spPr>
            <a:xfrm>
              <a:off x="4734560" y="3125046"/>
              <a:ext cx="5080" cy="151130"/>
            </a:xfrm>
            <a:custGeom>
              <a:avLst/>
              <a:gdLst/>
              <a:ahLst/>
              <a:cxnLst/>
              <a:rect l="l" t="t" r="r" b="b"/>
              <a:pathLst>
                <a:path w="5079" h="151129">
                  <a:moveTo>
                    <a:pt x="0" y="0"/>
                  </a:moveTo>
                  <a:lnTo>
                    <a:pt x="0" y="151130"/>
                  </a:lnTo>
                  <a:lnTo>
                    <a:pt x="5079" y="150283"/>
                  </a:lnTo>
                  <a:lnTo>
                    <a:pt x="5079" y="1693"/>
                  </a:lnTo>
                  <a:lnTo>
                    <a:pt x="0" y="0"/>
                  </a:lnTo>
                  <a:close/>
                </a:path>
              </a:pathLst>
            </a:custGeom>
            <a:solidFill>
              <a:srgbClr val="0A5396"/>
            </a:solidFill>
          </p:spPr>
          <p:txBody>
            <a:bodyPr wrap="square" lIns="0" tIns="0" rIns="0" bIns="0" rtlCol="0"/>
            <a:lstStyle/>
            <a:p>
              <a:endParaRPr/>
            </a:p>
          </p:txBody>
        </p:sp>
        <p:sp>
          <p:nvSpPr>
            <p:cNvPr id="2260" name="object 2260"/>
            <p:cNvSpPr/>
            <p:nvPr/>
          </p:nvSpPr>
          <p:spPr>
            <a:xfrm>
              <a:off x="4738370" y="3126316"/>
              <a:ext cx="3810" cy="149225"/>
            </a:xfrm>
            <a:custGeom>
              <a:avLst/>
              <a:gdLst/>
              <a:ahLst/>
              <a:cxnLst/>
              <a:rect l="l" t="t" r="r" b="b"/>
              <a:pathLst>
                <a:path w="3810" h="149225">
                  <a:moveTo>
                    <a:pt x="0" y="0"/>
                  </a:moveTo>
                  <a:lnTo>
                    <a:pt x="0" y="149225"/>
                  </a:lnTo>
                  <a:lnTo>
                    <a:pt x="3809" y="148589"/>
                  </a:lnTo>
                  <a:lnTo>
                    <a:pt x="3809" y="846"/>
                  </a:lnTo>
                  <a:lnTo>
                    <a:pt x="1269" y="423"/>
                  </a:lnTo>
                  <a:lnTo>
                    <a:pt x="0" y="0"/>
                  </a:lnTo>
                  <a:close/>
                </a:path>
              </a:pathLst>
            </a:custGeom>
            <a:solidFill>
              <a:srgbClr val="0A5499"/>
            </a:solidFill>
          </p:spPr>
          <p:txBody>
            <a:bodyPr wrap="square" lIns="0" tIns="0" rIns="0" bIns="0" rtlCol="0"/>
            <a:lstStyle/>
            <a:p>
              <a:endParaRPr/>
            </a:p>
          </p:txBody>
        </p:sp>
        <p:sp>
          <p:nvSpPr>
            <p:cNvPr id="2261" name="object 2261"/>
            <p:cNvSpPr/>
            <p:nvPr/>
          </p:nvSpPr>
          <p:spPr>
            <a:xfrm>
              <a:off x="4742180" y="3127163"/>
              <a:ext cx="3810" cy="147955"/>
            </a:xfrm>
            <a:custGeom>
              <a:avLst/>
              <a:gdLst/>
              <a:ahLst/>
              <a:cxnLst/>
              <a:rect l="l" t="t" r="r" b="b"/>
              <a:pathLst>
                <a:path w="3810" h="147954">
                  <a:moveTo>
                    <a:pt x="0" y="0"/>
                  </a:moveTo>
                  <a:lnTo>
                    <a:pt x="0" y="147743"/>
                  </a:lnTo>
                  <a:lnTo>
                    <a:pt x="3810" y="147108"/>
                  </a:lnTo>
                  <a:lnTo>
                    <a:pt x="3810" y="635"/>
                  </a:lnTo>
                  <a:lnTo>
                    <a:pt x="0" y="0"/>
                  </a:lnTo>
                  <a:close/>
                </a:path>
              </a:pathLst>
            </a:custGeom>
            <a:solidFill>
              <a:srgbClr val="0A569B"/>
            </a:solidFill>
          </p:spPr>
          <p:txBody>
            <a:bodyPr wrap="square" lIns="0" tIns="0" rIns="0" bIns="0" rtlCol="0"/>
            <a:lstStyle/>
            <a:p>
              <a:endParaRPr/>
            </a:p>
          </p:txBody>
        </p:sp>
        <p:sp>
          <p:nvSpPr>
            <p:cNvPr id="2262" name="object 2262"/>
            <p:cNvSpPr/>
            <p:nvPr/>
          </p:nvSpPr>
          <p:spPr>
            <a:xfrm>
              <a:off x="4745990" y="3128009"/>
              <a:ext cx="3810" cy="146050"/>
            </a:xfrm>
            <a:custGeom>
              <a:avLst/>
              <a:gdLst/>
              <a:ahLst/>
              <a:cxnLst/>
              <a:rect l="l" t="t" r="r" b="b"/>
              <a:pathLst>
                <a:path w="3810" h="146050">
                  <a:moveTo>
                    <a:pt x="0" y="146049"/>
                  </a:moveTo>
                  <a:lnTo>
                    <a:pt x="3810" y="146049"/>
                  </a:lnTo>
                  <a:lnTo>
                    <a:pt x="3810" y="0"/>
                  </a:lnTo>
                  <a:lnTo>
                    <a:pt x="0" y="0"/>
                  </a:lnTo>
                  <a:lnTo>
                    <a:pt x="0" y="146049"/>
                  </a:lnTo>
                  <a:close/>
                </a:path>
              </a:pathLst>
            </a:custGeom>
            <a:solidFill>
              <a:srgbClr val="0B579D"/>
            </a:solidFill>
          </p:spPr>
          <p:txBody>
            <a:bodyPr wrap="square" lIns="0" tIns="0" rIns="0" bIns="0" rtlCol="0"/>
            <a:lstStyle/>
            <a:p>
              <a:endParaRPr/>
            </a:p>
          </p:txBody>
        </p:sp>
        <p:sp>
          <p:nvSpPr>
            <p:cNvPr id="2263" name="object 2263"/>
            <p:cNvSpPr/>
            <p:nvPr/>
          </p:nvSpPr>
          <p:spPr>
            <a:xfrm>
              <a:off x="4749800" y="3129025"/>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264" name="object 2264"/>
            <p:cNvSpPr/>
            <p:nvPr/>
          </p:nvSpPr>
          <p:spPr>
            <a:xfrm>
              <a:off x="4753610" y="3130549"/>
              <a:ext cx="3810" cy="140970"/>
            </a:xfrm>
            <a:custGeom>
              <a:avLst/>
              <a:gdLst/>
              <a:ahLst/>
              <a:cxnLst/>
              <a:rect l="l" t="t" r="r" b="b"/>
              <a:pathLst>
                <a:path w="3810" h="140970">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2265" name="object 2265"/>
            <p:cNvSpPr/>
            <p:nvPr/>
          </p:nvSpPr>
          <p:spPr>
            <a:xfrm>
              <a:off x="4757420" y="3131819"/>
              <a:ext cx="3810" cy="138430"/>
            </a:xfrm>
            <a:custGeom>
              <a:avLst/>
              <a:gdLst/>
              <a:ahLst/>
              <a:cxnLst/>
              <a:rect l="l" t="t" r="r" b="b"/>
              <a:pathLst>
                <a:path w="3810" h="138429">
                  <a:moveTo>
                    <a:pt x="3810" y="1270"/>
                  </a:moveTo>
                  <a:lnTo>
                    <a:pt x="939" y="1270"/>
                  </a:lnTo>
                  <a:lnTo>
                    <a:pt x="939" y="0"/>
                  </a:lnTo>
                  <a:lnTo>
                    <a:pt x="0" y="0"/>
                  </a:lnTo>
                  <a:lnTo>
                    <a:pt x="0" y="1270"/>
                  </a:lnTo>
                  <a:lnTo>
                    <a:pt x="0" y="135890"/>
                  </a:lnTo>
                  <a:lnTo>
                    <a:pt x="0" y="137160"/>
                  </a:lnTo>
                  <a:lnTo>
                    <a:pt x="0" y="138430"/>
                  </a:lnTo>
                  <a:lnTo>
                    <a:pt x="939" y="138430"/>
                  </a:lnTo>
                  <a:lnTo>
                    <a:pt x="939" y="137160"/>
                  </a:lnTo>
                  <a:lnTo>
                    <a:pt x="3327" y="137160"/>
                  </a:lnTo>
                  <a:lnTo>
                    <a:pt x="3327" y="135890"/>
                  </a:lnTo>
                  <a:lnTo>
                    <a:pt x="3810" y="135890"/>
                  </a:lnTo>
                  <a:lnTo>
                    <a:pt x="3810" y="1270"/>
                  </a:lnTo>
                  <a:close/>
                </a:path>
              </a:pathLst>
            </a:custGeom>
            <a:solidFill>
              <a:srgbClr val="0B5BA4"/>
            </a:solidFill>
          </p:spPr>
          <p:txBody>
            <a:bodyPr wrap="square" lIns="0" tIns="0" rIns="0" bIns="0" rtlCol="0"/>
            <a:lstStyle/>
            <a:p>
              <a:endParaRPr/>
            </a:p>
          </p:txBody>
        </p:sp>
        <p:sp>
          <p:nvSpPr>
            <p:cNvPr id="2266" name="object 2266"/>
            <p:cNvSpPr/>
            <p:nvPr/>
          </p:nvSpPr>
          <p:spPr>
            <a:xfrm>
              <a:off x="4761230" y="3133851"/>
              <a:ext cx="3810" cy="134620"/>
            </a:xfrm>
            <a:custGeom>
              <a:avLst/>
              <a:gdLst/>
              <a:ahLst/>
              <a:cxnLst/>
              <a:rect l="l" t="t" r="r" b="b"/>
              <a:pathLst>
                <a:path w="3810" h="134620">
                  <a:moveTo>
                    <a:pt x="0" y="0"/>
                  </a:moveTo>
                  <a:lnTo>
                    <a:pt x="0" y="134112"/>
                  </a:lnTo>
                  <a:lnTo>
                    <a:pt x="3810" y="131064"/>
                  </a:lnTo>
                  <a:lnTo>
                    <a:pt x="3810" y="2286"/>
                  </a:lnTo>
                  <a:lnTo>
                    <a:pt x="0" y="0"/>
                  </a:lnTo>
                  <a:close/>
                </a:path>
              </a:pathLst>
            </a:custGeom>
            <a:solidFill>
              <a:srgbClr val="0B5DA7"/>
            </a:solidFill>
          </p:spPr>
          <p:txBody>
            <a:bodyPr wrap="square" lIns="0" tIns="0" rIns="0" bIns="0" rtlCol="0"/>
            <a:lstStyle/>
            <a:p>
              <a:endParaRPr/>
            </a:p>
          </p:txBody>
        </p:sp>
        <p:sp>
          <p:nvSpPr>
            <p:cNvPr id="2267" name="object 2267"/>
            <p:cNvSpPr/>
            <p:nvPr/>
          </p:nvSpPr>
          <p:spPr>
            <a:xfrm>
              <a:off x="4763770" y="3135375"/>
              <a:ext cx="5080" cy="130810"/>
            </a:xfrm>
            <a:custGeom>
              <a:avLst/>
              <a:gdLst/>
              <a:ahLst/>
              <a:cxnLst/>
              <a:rect l="l" t="t" r="r" b="b"/>
              <a:pathLst>
                <a:path w="5079" h="130810">
                  <a:moveTo>
                    <a:pt x="0" y="0"/>
                  </a:moveTo>
                  <a:lnTo>
                    <a:pt x="0" y="130555"/>
                  </a:lnTo>
                  <a:lnTo>
                    <a:pt x="2539" y="128524"/>
                  </a:lnTo>
                  <a:lnTo>
                    <a:pt x="5079" y="127000"/>
                  </a:lnTo>
                  <a:lnTo>
                    <a:pt x="5079" y="3555"/>
                  </a:lnTo>
                  <a:lnTo>
                    <a:pt x="2539" y="1524"/>
                  </a:lnTo>
                  <a:lnTo>
                    <a:pt x="0" y="0"/>
                  </a:lnTo>
                  <a:close/>
                </a:path>
              </a:pathLst>
            </a:custGeom>
            <a:solidFill>
              <a:srgbClr val="0B5EA9"/>
            </a:solidFill>
          </p:spPr>
          <p:txBody>
            <a:bodyPr wrap="square" lIns="0" tIns="0" rIns="0" bIns="0" rtlCol="0"/>
            <a:lstStyle/>
            <a:p>
              <a:endParaRPr/>
            </a:p>
          </p:txBody>
        </p:sp>
        <p:sp>
          <p:nvSpPr>
            <p:cNvPr id="2268" name="object 2268"/>
            <p:cNvSpPr/>
            <p:nvPr/>
          </p:nvSpPr>
          <p:spPr>
            <a:xfrm>
              <a:off x="4767580" y="3137915"/>
              <a:ext cx="5080" cy="125730"/>
            </a:xfrm>
            <a:custGeom>
              <a:avLst/>
              <a:gdLst/>
              <a:ahLst/>
              <a:cxnLst/>
              <a:rect l="l" t="t" r="r" b="b"/>
              <a:pathLst>
                <a:path w="5079" h="125729">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269" name="object 2269"/>
            <p:cNvSpPr/>
            <p:nvPr/>
          </p:nvSpPr>
          <p:spPr>
            <a:xfrm>
              <a:off x="4771377" y="31407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270" name="object 2270"/>
            <p:cNvSpPr/>
            <p:nvPr/>
          </p:nvSpPr>
          <p:spPr>
            <a:xfrm>
              <a:off x="4775200" y="3144519"/>
              <a:ext cx="3810" cy="113030"/>
            </a:xfrm>
            <a:custGeom>
              <a:avLst/>
              <a:gdLst/>
              <a:ahLst/>
              <a:cxnLst/>
              <a:rect l="l" t="t" r="r" b="b"/>
              <a:pathLst>
                <a:path w="3810" h="113029">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271" name="object 2271"/>
            <p:cNvSpPr/>
            <p:nvPr/>
          </p:nvSpPr>
          <p:spPr>
            <a:xfrm>
              <a:off x="4779010" y="31483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272" name="object 2272"/>
            <p:cNvSpPr/>
            <p:nvPr/>
          </p:nvSpPr>
          <p:spPr>
            <a:xfrm>
              <a:off x="4782820" y="3152139"/>
              <a:ext cx="3810" cy="97790"/>
            </a:xfrm>
            <a:custGeom>
              <a:avLst/>
              <a:gdLst/>
              <a:ahLst/>
              <a:cxnLst/>
              <a:rect l="l" t="t" r="r" b="b"/>
              <a:pathLst>
                <a:path w="3810" h="97789">
                  <a:moveTo>
                    <a:pt x="0" y="0"/>
                  </a:moveTo>
                  <a:lnTo>
                    <a:pt x="0" y="97789"/>
                  </a:lnTo>
                  <a:lnTo>
                    <a:pt x="3809" y="93979"/>
                  </a:lnTo>
                  <a:lnTo>
                    <a:pt x="3809" y="3809"/>
                  </a:lnTo>
                  <a:lnTo>
                    <a:pt x="0" y="0"/>
                  </a:lnTo>
                  <a:close/>
                </a:path>
              </a:pathLst>
            </a:custGeom>
            <a:solidFill>
              <a:srgbClr val="0C66B6"/>
            </a:solidFill>
          </p:spPr>
          <p:txBody>
            <a:bodyPr wrap="square" lIns="0" tIns="0" rIns="0" bIns="0" rtlCol="0"/>
            <a:lstStyle/>
            <a:p>
              <a:endParaRPr/>
            </a:p>
          </p:txBody>
        </p:sp>
        <p:sp>
          <p:nvSpPr>
            <p:cNvPr id="2273" name="object 2273"/>
            <p:cNvSpPr/>
            <p:nvPr/>
          </p:nvSpPr>
          <p:spPr>
            <a:xfrm>
              <a:off x="4786630" y="3155949"/>
              <a:ext cx="3810" cy="90170"/>
            </a:xfrm>
            <a:custGeom>
              <a:avLst/>
              <a:gdLst/>
              <a:ahLst/>
              <a:cxnLst/>
              <a:rect l="l" t="t" r="r" b="b"/>
              <a:pathLst>
                <a:path w="3810"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2274" name="object 2274"/>
            <p:cNvSpPr/>
            <p:nvPr/>
          </p:nvSpPr>
          <p:spPr>
            <a:xfrm>
              <a:off x="4790440" y="3164839"/>
              <a:ext cx="3810" cy="72390"/>
            </a:xfrm>
            <a:custGeom>
              <a:avLst/>
              <a:gdLst/>
              <a:ahLst/>
              <a:cxnLst/>
              <a:rect l="l" t="t" r="r" b="b"/>
              <a:pathLst>
                <a:path w="3810" h="72389">
                  <a:moveTo>
                    <a:pt x="0" y="0"/>
                  </a:moveTo>
                  <a:lnTo>
                    <a:pt x="0" y="72389"/>
                  </a:lnTo>
                  <a:lnTo>
                    <a:pt x="3810" y="66039"/>
                  </a:lnTo>
                  <a:lnTo>
                    <a:pt x="3810" y="6350"/>
                  </a:lnTo>
                  <a:lnTo>
                    <a:pt x="0" y="0"/>
                  </a:lnTo>
                  <a:close/>
                </a:path>
              </a:pathLst>
            </a:custGeom>
            <a:solidFill>
              <a:srgbClr val="0D68BB"/>
            </a:solidFill>
          </p:spPr>
          <p:txBody>
            <a:bodyPr wrap="square" lIns="0" tIns="0" rIns="0" bIns="0" rtlCol="0"/>
            <a:lstStyle/>
            <a:p>
              <a:endParaRPr/>
            </a:p>
          </p:txBody>
        </p:sp>
        <p:sp>
          <p:nvSpPr>
            <p:cNvPr id="2275" name="object 2275"/>
            <p:cNvSpPr/>
            <p:nvPr/>
          </p:nvSpPr>
          <p:spPr>
            <a:xfrm>
              <a:off x="4794250" y="3171189"/>
              <a:ext cx="3810" cy="59690"/>
            </a:xfrm>
            <a:custGeom>
              <a:avLst/>
              <a:gdLst/>
              <a:ahLst/>
              <a:cxnLst/>
              <a:rect l="l" t="t" r="r" b="b"/>
              <a:pathLst>
                <a:path w="3810" h="59689">
                  <a:moveTo>
                    <a:pt x="0" y="0"/>
                  </a:moveTo>
                  <a:lnTo>
                    <a:pt x="0" y="59689"/>
                  </a:lnTo>
                  <a:lnTo>
                    <a:pt x="2539" y="53339"/>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2276" name="object 2276"/>
            <p:cNvSpPr/>
            <p:nvPr/>
          </p:nvSpPr>
          <p:spPr>
            <a:xfrm>
              <a:off x="4796790" y="3177539"/>
              <a:ext cx="3810" cy="46990"/>
            </a:xfrm>
            <a:custGeom>
              <a:avLst/>
              <a:gdLst/>
              <a:ahLst/>
              <a:cxnLst/>
              <a:rect l="l" t="t" r="r" b="b"/>
              <a:pathLst>
                <a:path w="3810" h="46989">
                  <a:moveTo>
                    <a:pt x="0" y="0"/>
                  </a:moveTo>
                  <a:lnTo>
                    <a:pt x="0" y="46989"/>
                  </a:lnTo>
                  <a:lnTo>
                    <a:pt x="1270" y="39370"/>
                  </a:lnTo>
                  <a:lnTo>
                    <a:pt x="3810" y="3175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2277" name="object 2277"/>
            <p:cNvSpPr/>
            <p:nvPr/>
          </p:nvSpPr>
          <p:spPr>
            <a:xfrm>
              <a:off x="4648200" y="31241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278" name="object 2278"/>
            <p:cNvSpPr/>
            <p:nvPr/>
          </p:nvSpPr>
          <p:spPr>
            <a:xfrm>
              <a:off x="4940300" y="3162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279" name="object 2279"/>
            <p:cNvSpPr/>
            <p:nvPr/>
          </p:nvSpPr>
          <p:spPr>
            <a:xfrm>
              <a:off x="4940300" y="3162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280" name="object 2280"/>
          <p:cNvGrpSpPr/>
          <p:nvPr/>
        </p:nvGrpSpPr>
        <p:grpSpPr>
          <a:xfrm>
            <a:off x="6396128" y="2890928"/>
            <a:ext cx="377825" cy="161925"/>
            <a:chOff x="4872127" y="2890927"/>
            <a:chExt cx="377825" cy="161925"/>
          </a:xfrm>
        </p:grpSpPr>
        <p:sp>
          <p:nvSpPr>
            <p:cNvPr id="2281" name="object 2281"/>
            <p:cNvSpPr/>
            <p:nvPr/>
          </p:nvSpPr>
          <p:spPr>
            <a:xfrm>
              <a:off x="4876800" y="2948939"/>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2282" name="object 2282"/>
            <p:cNvSpPr/>
            <p:nvPr/>
          </p:nvSpPr>
          <p:spPr>
            <a:xfrm>
              <a:off x="4879340" y="2939414"/>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2283" name="object 2283"/>
            <p:cNvSpPr/>
            <p:nvPr/>
          </p:nvSpPr>
          <p:spPr>
            <a:xfrm>
              <a:off x="4883150" y="2932429"/>
              <a:ext cx="3810" cy="80010"/>
            </a:xfrm>
            <a:custGeom>
              <a:avLst/>
              <a:gdLst/>
              <a:ahLst/>
              <a:cxnLst/>
              <a:rect l="l" t="t" r="r" b="b"/>
              <a:pathLst>
                <a:path w="3810" h="80010">
                  <a:moveTo>
                    <a:pt x="3810" y="0"/>
                  </a:moveTo>
                  <a:lnTo>
                    <a:pt x="1270" y="3810"/>
                  </a:lnTo>
                  <a:lnTo>
                    <a:pt x="0" y="6985"/>
                  </a:lnTo>
                  <a:lnTo>
                    <a:pt x="0" y="73024"/>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2284" name="object 2284"/>
            <p:cNvSpPr/>
            <p:nvPr/>
          </p:nvSpPr>
          <p:spPr>
            <a:xfrm>
              <a:off x="4885690" y="2926926"/>
              <a:ext cx="5080" cy="91440"/>
            </a:xfrm>
            <a:custGeom>
              <a:avLst/>
              <a:gdLst/>
              <a:ahLst/>
              <a:cxnLst/>
              <a:rect l="l" t="t" r="r" b="b"/>
              <a:pathLst>
                <a:path w="5079"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2285" name="object 2285"/>
            <p:cNvSpPr/>
            <p:nvPr/>
          </p:nvSpPr>
          <p:spPr>
            <a:xfrm>
              <a:off x="4889500" y="2922269"/>
              <a:ext cx="5080" cy="100330"/>
            </a:xfrm>
            <a:custGeom>
              <a:avLst/>
              <a:gdLst/>
              <a:ahLst/>
              <a:cxnLst/>
              <a:rect l="l" t="t" r="r" b="b"/>
              <a:pathLst>
                <a:path w="5079" h="100330">
                  <a:moveTo>
                    <a:pt x="5079" y="0"/>
                  </a:moveTo>
                  <a:lnTo>
                    <a:pt x="3810" y="1269"/>
                  </a:lnTo>
                  <a:lnTo>
                    <a:pt x="0" y="6350"/>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286" name="object 2286"/>
            <p:cNvSpPr/>
            <p:nvPr/>
          </p:nvSpPr>
          <p:spPr>
            <a:xfrm>
              <a:off x="4893310" y="291845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287" name="object 2287"/>
            <p:cNvSpPr/>
            <p:nvPr/>
          </p:nvSpPr>
          <p:spPr>
            <a:xfrm>
              <a:off x="4897120" y="2915919"/>
              <a:ext cx="3810" cy="113030"/>
            </a:xfrm>
            <a:custGeom>
              <a:avLst/>
              <a:gdLst/>
              <a:ahLst/>
              <a:cxnLst/>
              <a:rect l="l" t="t" r="r" b="b"/>
              <a:pathLst>
                <a:path w="3810" h="113030">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2288" name="object 2288"/>
            <p:cNvSpPr/>
            <p:nvPr/>
          </p:nvSpPr>
          <p:spPr>
            <a:xfrm>
              <a:off x="4900930" y="29121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2289" name="object 2289"/>
            <p:cNvSpPr/>
            <p:nvPr/>
          </p:nvSpPr>
          <p:spPr>
            <a:xfrm>
              <a:off x="4904740" y="29082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290" name="object 2290"/>
            <p:cNvSpPr/>
            <p:nvPr/>
          </p:nvSpPr>
          <p:spPr>
            <a:xfrm>
              <a:off x="4908550" y="2906013"/>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2291" name="object 2291"/>
            <p:cNvSpPr/>
            <p:nvPr/>
          </p:nvSpPr>
          <p:spPr>
            <a:xfrm>
              <a:off x="4912360" y="29044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2292" name="object 2292"/>
            <p:cNvSpPr/>
            <p:nvPr/>
          </p:nvSpPr>
          <p:spPr>
            <a:xfrm>
              <a:off x="4916170" y="2902796"/>
              <a:ext cx="3810" cy="139700"/>
            </a:xfrm>
            <a:custGeom>
              <a:avLst/>
              <a:gdLst/>
              <a:ahLst/>
              <a:cxnLst/>
              <a:rect l="l" t="t" r="r" b="b"/>
              <a:pathLst>
                <a:path w="3810"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2293" name="object 2293"/>
            <p:cNvSpPr/>
            <p:nvPr/>
          </p:nvSpPr>
          <p:spPr>
            <a:xfrm>
              <a:off x="4919980" y="2901949"/>
              <a:ext cx="3810" cy="140970"/>
            </a:xfrm>
            <a:custGeom>
              <a:avLst/>
              <a:gdLst/>
              <a:ahLst/>
              <a:cxnLst/>
              <a:rect l="l" t="t" r="r" b="b"/>
              <a:pathLst>
                <a:path w="3810" h="140969">
                  <a:moveTo>
                    <a:pt x="0" y="140969"/>
                  </a:moveTo>
                  <a:lnTo>
                    <a:pt x="3809" y="140969"/>
                  </a:lnTo>
                  <a:lnTo>
                    <a:pt x="3809" y="0"/>
                  </a:lnTo>
                  <a:lnTo>
                    <a:pt x="0" y="0"/>
                  </a:lnTo>
                  <a:lnTo>
                    <a:pt x="0" y="140969"/>
                  </a:lnTo>
                  <a:close/>
                </a:path>
              </a:pathLst>
            </a:custGeom>
            <a:solidFill>
              <a:srgbClr val="084278"/>
            </a:solidFill>
          </p:spPr>
          <p:txBody>
            <a:bodyPr wrap="square" lIns="0" tIns="0" rIns="0" bIns="0" rtlCol="0"/>
            <a:lstStyle/>
            <a:p>
              <a:endParaRPr/>
            </a:p>
          </p:txBody>
        </p:sp>
        <p:sp>
          <p:nvSpPr>
            <p:cNvPr id="2294" name="object 2294"/>
            <p:cNvSpPr/>
            <p:nvPr/>
          </p:nvSpPr>
          <p:spPr>
            <a:xfrm>
              <a:off x="4922520" y="2900425"/>
              <a:ext cx="3810" cy="144145"/>
            </a:xfrm>
            <a:custGeom>
              <a:avLst/>
              <a:gdLst/>
              <a:ahLst/>
              <a:cxnLst/>
              <a:rect l="l" t="t" r="r" b="b"/>
              <a:pathLst>
                <a:path w="3810" h="144144">
                  <a:moveTo>
                    <a:pt x="3809" y="0"/>
                  </a:moveTo>
                  <a:lnTo>
                    <a:pt x="0" y="1523"/>
                  </a:lnTo>
                  <a:lnTo>
                    <a:pt x="0" y="142493"/>
                  </a:lnTo>
                  <a:lnTo>
                    <a:pt x="3809" y="144017"/>
                  </a:lnTo>
                  <a:lnTo>
                    <a:pt x="3809" y="0"/>
                  </a:lnTo>
                  <a:close/>
                </a:path>
              </a:pathLst>
            </a:custGeom>
            <a:solidFill>
              <a:srgbClr val="08447B"/>
            </a:solidFill>
          </p:spPr>
          <p:txBody>
            <a:bodyPr wrap="square" lIns="0" tIns="0" rIns="0" bIns="0" rtlCol="0"/>
            <a:lstStyle/>
            <a:p>
              <a:endParaRPr/>
            </a:p>
          </p:txBody>
        </p:sp>
        <p:sp>
          <p:nvSpPr>
            <p:cNvPr id="2295" name="object 2295"/>
            <p:cNvSpPr/>
            <p:nvPr/>
          </p:nvSpPr>
          <p:spPr>
            <a:xfrm>
              <a:off x="4926330" y="2899409"/>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2296" name="object 2296"/>
            <p:cNvSpPr/>
            <p:nvPr/>
          </p:nvSpPr>
          <p:spPr>
            <a:xfrm>
              <a:off x="4930140" y="2898563"/>
              <a:ext cx="3810" cy="147955"/>
            </a:xfrm>
            <a:custGeom>
              <a:avLst/>
              <a:gdLst/>
              <a:ahLst/>
              <a:cxnLst/>
              <a:rect l="l" t="t" r="r" b="b"/>
              <a:pathLst>
                <a:path w="3810" h="147955">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2297" name="object 2297"/>
            <p:cNvSpPr/>
            <p:nvPr/>
          </p:nvSpPr>
          <p:spPr>
            <a:xfrm>
              <a:off x="4933950" y="28977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2298" name="object 2298"/>
            <p:cNvSpPr/>
            <p:nvPr/>
          </p:nvSpPr>
          <p:spPr>
            <a:xfrm>
              <a:off x="4937760" y="2896446"/>
              <a:ext cx="3810" cy="151130"/>
            </a:xfrm>
            <a:custGeom>
              <a:avLst/>
              <a:gdLst/>
              <a:ahLst/>
              <a:cxnLst/>
              <a:rect l="l" t="t" r="r" b="b"/>
              <a:pathLst>
                <a:path w="3810" h="151130">
                  <a:moveTo>
                    <a:pt x="3810" y="0"/>
                  </a:moveTo>
                  <a:lnTo>
                    <a:pt x="0" y="1269"/>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2299" name="object 2299"/>
            <p:cNvSpPr/>
            <p:nvPr/>
          </p:nvSpPr>
          <p:spPr>
            <a:xfrm>
              <a:off x="4941570" y="2895599"/>
              <a:ext cx="3810" cy="152400"/>
            </a:xfrm>
            <a:custGeom>
              <a:avLst/>
              <a:gdLst/>
              <a:ahLst/>
              <a:cxnLst/>
              <a:rect l="l" t="t" r="r" b="b"/>
              <a:pathLst>
                <a:path w="3810"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2300" name="object 2300"/>
            <p:cNvSpPr/>
            <p:nvPr/>
          </p:nvSpPr>
          <p:spPr>
            <a:xfrm>
              <a:off x="4945380"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301" name="object 2301"/>
            <p:cNvSpPr/>
            <p:nvPr/>
          </p:nvSpPr>
          <p:spPr>
            <a:xfrm>
              <a:off x="4949190"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2302" name="object 2302"/>
            <p:cNvSpPr/>
            <p:nvPr/>
          </p:nvSpPr>
          <p:spPr>
            <a:xfrm>
              <a:off x="4953000"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2303" name="object 2303"/>
            <p:cNvSpPr/>
            <p:nvPr/>
          </p:nvSpPr>
          <p:spPr>
            <a:xfrm>
              <a:off x="4955540" y="2895599"/>
              <a:ext cx="5080" cy="152400"/>
            </a:xfrm>
            <a:custGeom>
              <a:avLst/>
              <a:gdLst/>
              <a:ahLst/>
              <a:cxnLst/>
              <a:rect l="l" t="t" r="r" b="b"/>
              <a:pathLst>
                <a:path w="5079" h="152400">
                  <a:moveTo>
                    <a:pt x="5080" y="152400"/>
                  </a:moveTo>
                  <a:lnTo>
                    <a:pt x="0" y="152400"/>
                  </a:lnTo>
                  <a:lnTo>
                    <a:pt x="0" y="0"/>
                  </a:lnTo>
                  <a:lnTo>
                    <a:pt x="5080" y="0"/>
                  </a:lnTo>
                  <a:lnTo>
                    <a:pt x="5080" y="152400"/>
                  </a:lnTo>
                  <a:close/>
                </a:path>
              </a:pathLst>
            </a:custGeom>
            <a:solidFill>
              <a:srgbClr val="0A5091"/>
            </a:solidFill>
          </p:spPr>
          <p:txBody>
            <a:bodyPr wrap="square" lIns="0" tIns="0" rIns="0" bIns="0" rtlCol="0"/>
            <a:lstStyle/>
            <a:p>
              <a:endParaRPr/>
            </a:p>
          </p:txBody>
        </p:sp>
        <p:sp>
          <p:nvSpPr>
            <p:cNvPr id="2304" name="object 2304"/>
            <p:cNvSpPr/>
            <p:nvPr/>
          </p:nvSpPr>
          <p:spPr>
            <a:xfrm>
              <a:off x="4959350" y="2895599"/>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2305" name="object 2305"/>
            <p:cNvSpPr/>
            <p:nvPr/>
          </p:nvSpPr>
          <p:spPr>
            <a:xfrm>
              <a:off x="4963160" y="2896446"/>
              <a:ext cx="5080" cy="151130"/>
            </a:xfrm>
            <a:custGeom>
              <a:avLst/>
              <a:gdLst/>
              <a:ahLst/>
              <a:cxnLst/>
              <a:rect l="l" t="t" r="r" b="b"/>
              <a:pathLst>
                <a:path w="5079" h="151130">
                  <a:moveTo>
                    <a:pt x="0" y="0"/>
                  </a:moveTo>
                  <a:lnTo>
                    <a:pt x="0" y="151130"/>
                  </a:lnTo>
                  <a:lnTo>
                    <a:pt x="5079" y="150283"/>
                  </a:lnTo>
                  <a:lnTo>
                    <a:pt x="5079" y="1693"/>
                  </a:lnTo>
                  <a:lnTo>
                    <a:pt x="0" y="0"/>
                  </a:lnTo>
                  <a:close/>
                </a:path>
              </a:pathLst>
            </a:custGeom>
            <a:solidFill>
              <a:srgbClr val="0A5396"/>
            </a:solidFill>
          </p:spPr>
          <p:txBody>
            <a:bodyPr wrap="square" lIns="0" tIns="0" rIns="0" bIns="0" rtlCol="0"/>
            <a:lstStyle/>
            <a:p>
              <a:endParaRPr/>
            </a:p>
          </p:txBody>
        </p:sp>
        <p:sp>
          <p:nvSpPr>
            <p:cNvPr id="2306" name="object 2306"/>
            <p:cNvSpPr/>
            <p:nvPr/>
          </p:nvSpPr>
          <p:spPr>
            <a:xfrm>
              <a:off x="4966970" y="2897716"/>
              <a:ext cx="3810" cy="149225"/>
            </a:xfrm>
            <a:custGeom>
              <a:avLst/>
              <a:gdLst/>
              <a:ahLst/>
              <a:cxnLst/>
              <a:rect l="l" t="t" r="r" b="b"/>
              <a:pathLst>
                <a:path w="3810" h="149225">
                  <a:moveTo>
                    <a:pt x="0" y="0"/>
                  </a:moveTo>
                  <a:lnTo>
                    <a:pt x="0" y="149225"/>
                  </a:lnTo>
                  <a:lnTo>
                    <a:pt x="3809" y="148589"/>
                  </a:lnTo>
                  <a:lnTo>
                    <a:pt x="3809" y="846"/>
                  </a:lnTo>
                  <a:lnTo>
                    <a:pt x="1269" y="423"/>
                  </a:lnTo>
                  <a:lnTo>
                    <a:pt x="0" y="0"/>
                  </a:lnTo>
                  <a:close/>
                </a:path>
              </a:pathLst>
            </a:custGeom>
            <a:solidFill>
              <a:srgbClr val="0A5499"/>
            </a:solidFill>
          </p:spPr>
          <p:txBody>
            <a:bodyPr wrap="square" lIns="0" tIns="0" rIns="0" bIns="0" rtlCol="0"/>
            <a:lstStyle/>
            <a:p>
              <a:endParaRPr/>
            </a:p>
          </p:txBody>
        </p:sp>
        <p:sp>
          <p:nvSpPr>
            <p:cNvPr id="2307" name="object 2307"/>
            <p:cNvSpPr/>
            <p:nvPr/>
          </p:nvSpPr>
          <p:spPr>
            <a:xfrm>
              <a:off x="4970780" y="2898563"/>
              <a:ext cx="3810" cy="147955"/>
            </a:xfrm>
            <a:custGeom>
              <a:avLst/>
              <a:gdLst/>
              <a:ahLst/>
              <a:cxnLst/>
              <a:rect l="l" t="t" r="r" b="b"/>
              <a:pathLst>
                <a:path w="3810" h="147955">
                  <a:moveTo>
                    <a:pt x="0" y="0"/>
                  </a:moveTo>
                  <a:lnTo>
                    <a:pt x="0" y="147743"/>
                  </a:lnTo>
                  <a:lnTo>
                    <a:pt x="3810" y="147108"/>
                  </a:lnTo>
                  <a:lnTo>
                    <a:pt x="3810" y="635"/>
                  </a:lnTo>
                  <a:lnTo>
                    <a:pt x="0" y="0"/>
                  </a:lnTo>
                  <a:close/>
                </a:path>
              </a:pathLst>
            </a:custGeom>
            <a:solidFill>
              <a:srgbClr val="0A569B"/>
            </a:solidFill>
          </p:spPr>
          <p:txBody>
            <a:bodyPr wrap="square" lIns="0" tIns="0" rIns="0" bIns="0" rtlCol="0"/>
            <a:lstStyle/>
            <a:p>
              <a:endParaRPr/>
            </a:p>
          </p:txBody>
        </p:sp>
        <p:sp>
          <p:nvSpPr>
            <p:cNvPr id="2308" name="object 2308"/>
            <p:cNvSpPr/>
            <p:nvPr/>
          </p:nvSpPr>
          <p:spPr>
            <a:xfrm>
              <a:off x="4974590" y="2899409"/>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2309" name="object 2309"/>
            <p:cNvSpPr/>
            <p:nvPr/>
          </p:nvSpPr>
          <p:spPr>
            <a:xfrm>
              <a:off x="4978400" y="29004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310" name="object 2310"/>
            <p:cNvSpPr/>
            <p:nvPr/>
          </p:nvSpPr>
          <p:spPr>
            <a:xfrm>
              <a:off x="4982210" y="2901949"/>
              <a:ext cx="3810" cy="140970"/>
            </a:xfrm>
            <a:custGeom>
              <a:avLst/>
              <a:gdLst/>
              <a:ahLst/>
              <a:cxnLst/>
              <a:rect l="l" t="t" r="r" b="b"/>
              <a:pathLst>
                <a:path w="3810" h="140969">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2311" name="object 2311"/>
            <p:cNvSpPr/>
            <p:nvPr/>
          </p:nvSpPr>
          <p:spPr>
            <a:xfrm>
              <a:off x="4986020" y="2903219"/>
              <a:ext cx="3810" cy="138430"/>
            </a:xfrm>
            <a:custGeom>
              <a:avLst/>
              <a:gdLst/>
              <a:ahLst/>
              <a:cxnLst/>
              <a:rect l="l" t="t" r="r" b="b"/>
              <a:pathLst>
                <a:path w="3810" h="138430">
                  <a:moveTo>
                    <a:pt x="939" y="0"/>
                  </a:moveTo>
                  <a:lnTo>
                    <a:pt x="0" y="0"/>
                  </a:lnTo>
                  <a:lnTo>
                    <a:pt x="0" y="1270"/>
                  </a:lnTo>
                  <a:lnTo>
                    <a:pt x="939" y="1270"/>
                  </a:lnTo>
                  <a:lnTo>
                    <a:pt x="939" y="0"/>
                  </a:lnTo>
                  <a:close/>
                </a:path>
                <a:path w="3810" h="138430">
                  <a:moveTo>
                    <a:pt x="3810" y="1282"/>
                  </a:moveTo>
                  <a:lnTo>
                    <a:pt x="0" y="1282"/>
                  </a:lnTo>
                  <a:lnTo>
                    <a:pt x="0" y="137160"/>
                  </a:lnTo>
                  <a:lnTo>
                    <a:pt x="0" y="138430"/>
                  </a:lnTo>
                  <a:lnTo>
                    <a:pt x="939" y="138430"/>
                  </a:lnTo>
                  <a:lnTo>
                    <a:pt x="939" y="137160"/>
                  </a:lnTo>
                  <a:lnTo>
                    <a:pt x="3810" y="137160"/>
                  </a:lnTo>
                  <a:lnTo>
                    <a:pt x="3810" y="1282"/>
                  </a:lnTo>
                  <a:close/>
                </a:path>
              </a:pathLst>
            </a:custGeom>
            <a:solidFill>
              <a:srgbClr val="0B5BA4"/>
            </a:solidFill>
          </p:spPr>
          <p:txBody>
            <a:bodyPr wrap="square" lIns="0" tIns="0" rIns="0" bIns="0" rtlCol="0"/>
            <a:lstStyle/>
            <a:p>
              <a:endParaRPr/>
            </a:p>
          </p:txBody>
        </p:sp>
        <p:sp>
          <p:nvSpPr>
            <p:cNvPr id="2312" name="object 2312"/>
            <p:cNvSpPr/>
            <p:nvPr/>
          </p:nvSpPr>
          <p:spPr>
            <a:xfrm>
              <a:off x="4989830" y="2905251"/>
              <a:ext cx="3810" cy="134620"/>
            </a:xfrm>
            <a:custGeom>
              <a:avLst/>
              <a:gdLst/>
              <a:ahLst/>
              <a:cxnLst/>
              <a:rect l="l" t="t" r="r" b="b"/>
              <a:pathLst>
                <a:path w="3810" h="134619">
                  <a:moveTo>
                    <a:pt x="0" y="0"/>
                  </a:moveTo>
                  <a:lnTo>
                    <a:pt x="0" y="134112"/>
                  </a:lnTo>
                  <a:lnTo>
                    <a:pt x="3810" y="131064"/>
                  </a:lnTo>
                  <a:lnTo>
                    <a:pt x="3810" y="2286"/>
                  </a:lnTo>
                  <a:lnTo>
                    <a:pt x="0" y="0"/>
                  </a:lnTo>
                  <a:close/>
                </a:path>
              </a:pathLst>
            </a:custGeom>
            <a:solidFill>
              <a:srgbClr val="0B5DA7"/>
            </a:solidFill>
          </p:spPr>
          <p:txBody>
            <a:bodyPr wrap="square" lIns="0" tIns="0" rIns="0" bIns="0" rtlCol="0"/>
            <a:lstStyle/>
            <a:p>
              <a:endParaRPr/>
            </a:p>
          </p:txBody>
        </p:sp>
        <p:sp>
          <p:nvSpPr>
            <p:cNvPr id="2313" name="object 2313"/>
            <p:cNvSpPr/>
            <p:nvPr/>
          </p:nvSpPr>
          <p:spPr>
            <a:xfrm>
              <a:off x="4992370" y="2906775"/>
              <a:ext cx="5080" cy="130810"/>
            </a:xfrm>
            <a:custGeom>
              <a:avLst/>
              <a:gdLst/>
              <a:ahLst/>
              <a:cxnLst/>
              <a:rect l="l" t="t" r="r" b="b"/>
              <a:pathLst>
                <a:path w="5079" h="130810">
                  <a:moveTo>
                    <a:pt x="0" y="0"/>
                  </a:moveTo>
                  <a:lnTo>
                    <a:pt x="0" y="130555"/>
                  </a:lnTo>
                  <a:lnTo>
                    <a:pt x="2539" y="128524"/>
                  </a:lnTo>
                  <a:lnTo>
                    <a:pt x="5079" y="127000"/>
                  </a:lnTo>
                  <a:lnTo>
                    <a:pt x="5079" y="3555"/>
                  </a:lnTo>
                  <a:lnTo>
                    <a:pt x="2539" y="1524"/>
                  </a:lnTo>
                  <a:lnTo>
                    <a:pt x="0" y="0"/>
                  </a:lnTo>
                  <a:close/>
                </a:path>
              </a:pathLst>
            </a:custGeom>
            <a:solidFill>
              <a:srgbClr val="0B5EA9"/>
            </a:solidFill>
          </p:spPr>
          <p:txBody>
            <a:bodyPr wrap="square" lIns="0" tIns="0" rIns="0" bIns="0" rtlCol="0"/>
            <a:lstStyle/>
            <a:p>
              <a:endParaRPr/>
            </a:p>
          </p:txBody>
        </p:sp>
        <p:sp>
          <p:nvSpPr>
            <p:cNvPr id="2314" name="object 2314"/>
            <p:cNvSpPr/>
            <p:nvPr/>
          </p:nvSpPr>
          <p:spPr>
            <a:xfrm>
              <a:off x="4996180" y="2909315"/>
              <a:ext cx="5080" cy="125730"/>
            </a:xfrm>
            <a:custGeom>
              <a:avLst/>
              <a:gdLst/>
              <a:ahLst/>
              <a:cxnLst/>
              <a:rect l="l" t="t" r="r" b="b"/>
              <a:pathLst>
                <a:path w="5079"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315" name="object 2315"/>
            <p:cNvSpPr/>
            <p:nvPr/>
          </p:nvSpPr>
          <p:spPr>
            <a:xfrm>
              <a:off x="4999977" y="29121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316" name="object 2316"/>
            <p:cNvSpPr/>
            <p:nvPr/>
          </p:nvSpPr>
          <p:spPr>
            <a:xfrm>
              <a:off x="5003800" y="29159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317" name="object 2317"/>
            <p:cNvSpPr/>
            <p:nvPr/>
          </p:nvSpPr>
          <p:spPr>
            <a:xfrm>
              <a:off x="5007610" y="291972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318" name="object 2318"/>
            <p:cNvSpPr/>
            <p:nvPr/>
          </p:nvSpPr>
          <p:spPr>
            <a:xfrm>
              <a:off x="5011420" y="2923539"/>
              <a:ext cx="3810" cy="97790"/>
            </a:xfrm>
            <a:custGeom>
              <a:avLst/>
              <a:gdLst/>
              <a:ahLst/>
              <a:cxnLst/>
              <a:rect l="l" t="t" r="r" b="b"/>
              <a:pathLst>
                <a:path w="3810" h="97789">
                  <a:moveTo>
                    <a:pt x="0" y="0"/>
                  </a:moveTo>
                  <a:lnTo>
                    <a:pt x="0" y="97789"/>
                  </a:lnTo>
                  <a:lnTo>
                    <a:pt x="3809" y="93979"/>
                  </a:lnTo>
                  <a:lnTo>
                    <a:pt x="3809" y="3809"/>
                  </a:lnTo>
                  <a:lnTo>
                    <a:pt x="0" y="0"/>
                  </a:lnTo>
                  <a:close/>
                </a:path>
              </a:pathLst>
            </a:custGeom>
            <a:solidFill>
              <a:srgbClr val="0C66B6"/>
            </a:solidFill>
          </p:spPr>
          <p:txBody>
            <a:bodyPr wrap="square" lIns="0" tIns="0" rIns="0" bIns="0" rtlCol="0"/>
            <a:lstStyle/>
            <a:p>
              <a:endParaRPr/>
            </a:p>
          </p:txBody>
        </p:sp>
        <p:sp>
          <p:nvSpPr>
            <p:cNvPr id="2319" name="object 2319"/>
            <p:cNvSpPr/>
            <p:nvPr/>
          </p:nvSpPr>
          <p:spPr>
            <a:xfrm>
              <a:off x="5015230" y="2927349"/>
              <a:ext cx="3810" cy="90170"/>
            </a:xfrm>
            <a:custGeom>
              <a:avLst/>
              <a:gdLst/>
              <a:ahLst/>
              <a:cxnLst/>
              <a:rect l="l" t="t" r="r" b="b"/>
              <a:pathLst>
                <a:path w="3810"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2320" name="object 2320"/>
            <p:cNvSpPr/>
            <p:nvPr/>
          </p:nvSpPr>
          <p:spPr>
            <a:xfrm>
              <a:off x="5019040" y="2936239"/>
              <a:ext cx="3810" cy="72390"/>
            </a:xfrm>
            <a:custGeom>
              <a:avLst/>
              <a:gdLst/>
              <a:ahLst/>
              <a:cxnLst/>
              <a:rect l="l" t="t" r="r" b="b"/>
              <a:pathLst>
                <a:path w="3810" h="72389">
                  <a:moveTo>
                    <a:pt x="0" y="0"/>
                  </a:moveTo>
                  <a:lnTo>
                    <a:pt x="0" y="72389"/>
                  </a:lnTo>
                  <a:lnTo>
                    <a:pt x="3810" y="66039"/>
                  </a:lnTo>
                  <a:lnTo>
                    <a:pt x="3810" y="6350"/>
                  </a:lnTo>
                  <a:lnTo>
                    <a:pt x="0" y="0"/>
                  </a:lnTo>
                  <a:close/>
                </a:path>
              </a:pathLst>
            </a:custGeom>
            <a:solidFill>
              <a:srgbClr val="0D68BB"/>
            </a:solidFill>
          </p:spPr>
          <p:txBody>
            <a:bodyPr wrap="square" lIns="0" tIns="0" rIns="0" bIns="0" rtlCol="0"/>
            <a:lstStyle/>
            <a:p>
              <a:endParaRPr/>
            </a:p>
          </p:txBody>
        </p:sp>
        <p:sp>
          <p:nvSpPr>
            <p:cNvPr id="2321" name="object 2321"/>
            <p:cNvSpPr/>
            <p:nvPr/>
          </p:nvSpPr>
          <p:spPr>
            <a:xfrm>
              <a:off x="5022850" y="2942589"/>
              <a:ext cx="3810" cy="59690"/>
            </a:xfrm>
            <a:custGeom>
              <a:avLst/>
              <a:gdLst/>
              <a:ahLst/>
              <a:cxnLst/>
              <a:rect l="l" t="t" r="r" b="b"/>
              <a:pathLst>
                <a:path w="3810" h="59689">
                  <a:moveTo>
                    <a:pt x="0" y="0"/>
                  </a:moveTo>
                  <a:lnTo>
                    <a:pt x="0" y="59689"/>
                  </a:lnTo>
                  <a:lnTo>
                    <a:pt x="2539" y="53339"/>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2322" name="object 2322"/>
            <p:cNvSpPr/>
            <p:nvPr/>
          </p:nvSpPr>
          <p:spPr>
            <a:xfrm>
              <a:off x="5025390" y="2948939"/>
              <a:ext cx="3810" cy="46990"/>
            </a:xfrm>
            <a:custGeom>
              <a:avLst/>
              <a:gdLst/>
              <a:ahLst/>
              <a:cxnLst/>
              <a:rect l="l" t="t" r="r" b="b"/>
              <a:pathLst>
                <a:path w="3810" h="46989">
                  <a:moveTo>
                    <a:pt x="0" y="0"/>
                  </a:moveTo>
                  <a:lnTo>
                    <a:pt x="0" y="46989"/>
                  </a:lnTo>
                  <a:lnTo>
                    <a:pt x="1270" y="39370"/>
                  </a:lnTo>
                  <a:lnTo>
                    <a:pt x="3810" y="3175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2323" name="object 2323"/>
            <p:cNvSpPr/>
            <p:nvPr/>
          </p:nvSpPr>
          <p:spPr>
            <a:xfrm>
              <a:off x="4876800" y="28955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324" name="object 2324"/>
            <p:cNvSpPr/>
            <p:nvPr/>
          </p:nvSpPr>
          <p:spPr>
            <a:xfrm>
              <a:off x="5168900"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325" name="object 2325"/>
            <p:cNvSpPr/>
            <p:nvPr/>
          </p:nvSpPr>
          <p:spPr>
            <a:xfrm>
              <a:off x="5168900"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326" name="object 2326"/>
          <p:cNvGrpSpPr/>
          <p:nvPr/>
        </p:nvGrpSpPr>
        <p:grpSpPr>
          <a:xfrm>
            <a:off x="6167528" y="3348128"/>
            <a:ext cx="377825" cy="161925"/>
            <a:chOff x="4643527" y="3348127"/>
            <a:chExt cx="377825" cy="161925"/>
          </a:xfrm>
        </p:grpSpPr>
        <p:sp>
          <p:nvSpPr>
            <p:cNvPr id="2327" name="object 2327"/>
            <p:cNvSpPr/>
            <p:nvPr/>
          </p:nvSpPr>
          <p:spPr>
            <a:xfrm>
              <a:off x="4648200" y="3406140"/>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2328" name="object 2328"/>
            <p:cNvSpPr/>
            <p:nvPr/>
          </p:nvSpPr>
          <p:spPr>
            <a:xfrm>
              <a:off x="4650740" y="3396615"/>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2329" name="object 2329"/>
            <p:cNvSpPr/>
            <p:nvPr/>
          </p:nvSpPr>
          <p:spPr>
            <a:xfrm>
              <a:off x="4654550" y="3389630"/>
              <a:ext cx="3810" cy="80010"/>
            </a:xfrm>
            <a:custGeom>
              <a:avLst/>
              <a:gdLst/>
              <a:ahLst/>
              <a:cxnLst/>
              <a:rect l="l" t="t" r="r" b="b"/>
              <a:pathLst>
                <a:path w="3810" h="80010">
                  <a:moveTo>
                    <a:pt x="3810" y="0"/>
                  </a:moveTo>
                  <a:lnTo>
                    <a:pt x="1270" y="3810"/>
                  </a:lnTo>
                  <a:lnTo>
                    <a:pt x="0" y="6985"/>
                  </a:lnTo>
                  <a:lnTo>
                    <a:pt x="0" y="73024"/>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2330" name="object 2330"/>
            <p:cNvSpPr/>
            <p:nvPr/>
          </p:nvSpPr>
          <p:spPr>
            <a:xfrm>
              <a:off x="4657090" y="3384126"/>
              <a:ext cx="5080" cy="91440"/>
            </a:xfrm>
            <a:custGeom>
              <a:avLst/>
              <a:gdLst/>
              <a:ahLst/>
              <a:cxnLst/>
              <a:rect l="l" t="t" r="r" b="b"/>
              <a:pathLst>
                <a:path w="5079"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2331" name="object 2331"/>
            <p:cNvSpPr/>
            <p:nvPr/>
          </p:nvSpPr>
          <p:spPr>
            <a:xfrm>
              <a:off x="4660900" y="3379470"/>
              <a:ext cx="5080" cy="100330"/>
            </a:xfrm>
            <a:custGeom>
              <a:avLst/>
              <a:gdLst/>
              <a:ahLst/>
              <a:cxnLst/>
              <a:rect l="l" t="t" r="r" b="b"/>
              <a:pathLst>
                <a:path w="5079" h="100329">
                  <a:moveTo>
                    <a:pt x="5079" y="0"/>
                  </a:moveTo>
                  <a:lnTo>
                    <a:pt x="3810" y="1269"/>
                  </a:lnTo>
                  <a:lnTo>
                    <a:pt x="0" y="6350"/>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332" name="object 2332"/>
            <p:cNvSpPr/>
            <p:nvPr/>
          </p:nvSpPr>
          <p:spPr>
            <a:xfrm>
              <a:off x="4664710" y="33756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333" name="object 2333"/>
            <p:cNvSpPr/>
            <p:nvPr/>
          </p:nvSpPr>
          <p:spPr>
            <a:xfrm>
              <a:off x="4668520" y="3373120"/>
              <a:ext cx="3810" cy="113030"/>
            </a:xfrm>
            <a:custGeom>
              <a:avLst/>
              <a:gdLst/>
              <a:ahLst/>
              <a:cxnLst/>
              <a:rect l="l" t="t" r="r" b="b"/>
              <a:pathLst>
                <a:path w="3810"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2334" name="object 2334"/>
            <p:cNvSpPr/>
            <p:nvPr/>
          </p:nvSpPr>
          <p:spPr>
            <a:xfrm>
              <a:off x="4672330" y="33693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2335" name="object 2335"/>
            <p:cNvSpPr/>
            <p:nvPr/>
          </p:nvSpPr>
          <p:spPr>
            <a:xfrm>
              <a:off x="4676140" y="33655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336" name="object 2336"/>
            <p:cNvSpPr/>
            <p:nvPr/>
          </p:nvSpPr>
          <p:spPr>
            <a:xfrm>
              <a:off x="4679950" y="33632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2337" name="object 2337"/>
            <p:cNvSpPr/>
            <p:nvPr/>
          </p:nvSpPr>
          <p:spPr>
            <a:xfrm>
              <a:off x="4683760" y="33616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2338" name="object 2338"/>
            <p:cNvSpPr/>
            <p:nvPr/>
          </p:nvSpPr>
          <p:spPr>
            <a:xfrm>
              <a:off x="4687570" y="3359996"/>
              <a:ext cx="3810" cy="139700"/>
            </a:xfrm>
            <a:custGeom>
              <a:avLst/>
              <a:gdLst/>
              <a:ahLst/>
              <a:cxnLst/>
              <a:rect l="l" t="t" r="r" b="b"/>
              <a:pathLst>
                <a:path w="3810"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2339" name="object 2339"/>
            <p:cNvSpPr/>
            <p:nvPr/>
          </p:nvSpPr>
          <p:spPr>
            <a:xfrm>
              <a:off x="4691380" y="3359149"/>
              <a:ext cx="3810" cy="140970"/>
            </a:xfrm>
            <a:custGeom>
              <a:avLst/>
              <a:gdLst/>
              <a:ahLst/>
              <a:cxnLst/>
              <a:rect l="l" t="t" r="r" b="b"/>
              <a:pathLst>
                <a:path w="3810" h="140970">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2340" name="object 2340"/>
            <p:cNvSpPr/>
            <p:nvPr/>
          </p:nvSpPr>
          <p:spPr>
            <a:xfrm>
              <a:off x="4693920" y="33571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2341" name="object 2341"/>
            <p:cNvSpPr/>
            <p:nvPr/>
          </p:nvSpPr>
          <p:spPr>
            <a:xfrm>
              <a:off x="4697730" y="3356610"/>
              <a:ext cx="5080" cy="146050"/>
            </a:xfrm>
            <a:custGeom>
              <a:avLst/>
              <a:gdLst/>
              <a:ahLst/>
              <a:cxnLst/>
              <a:rect l="l" t="t" r="r" b="b"/>
              <a:pathLst>
                <a:path w="5079" h="146050">
                  <a:moveTo>
                    <a:pt x="0" y="146049"/>
                  </a:moveTo>
                  <a:lnTo>
                    <a:pt x="5080" y="146049"/>
                  </a:lnTo>
                  <a:lnTo>
                    <a:pt x="5080" y="0"/>
                  </a:lnTo>
                  <a:lnTo>
                    <a:pt x="0" y="0"/>
                  </a:lnTo>
                  <a:lnTo>
                    <a:pt x="0" y="146049"/>
                  </a:lnTo>
                  <a:close/>
                </a:path>
              </a:pathLst>
            </a:custGeom>
            <a:solidFill>
              <a:srgbClr val="08457D"/>
            </a:solidFill>
          </p:spPr>
          <p:txBody>
            <a:bodyPr wrap="square" lIns="0" tIns="0" rIns="0" bIns="0" rtlCol="0"/>
            <a:lstStyle/>
            <a:p>
              <a:endParaRPr/>
            </a:p>
          </p:txBody>
        </p:sp>
        <p:sp>
          <p:nvSpPr>
            <p:cNvPr id="2342" name="object 2342"/>
            <p:cNvSpPr/>
            <p:nvPr/>
          </p:nvSpPr>
          <p:spPr>
            <a:xfrm>
              <a:off x="4701540" y="3355763"/>
              <a:ext cx="3810" cy="147955"/>
            </a:xfrm>
            <a:custGeom>
              <a:avLst/>
              <a:gdLst/>
              <a:ahLst/>
              <a:cxnLst/>
              <a:rect l="l" t="t" r="r" b="b"/>
              <a:pathLst>
                <a:path w="3810" h="147954">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2343" name="object 2343"/>
            <p:cNvSpPr/>
            <p:nvPr/>
          </p:nvSpPr>
          <p:spPr>
            <a:xfrm>
              <a:off x="4705350" y="33549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2344" name="object 2344"/>
            <p:cNvSpPr/>
            <p:nvPr/>
          </p:nvSpPr>
          <p:spPr>
            <a:xfrm>
              <a:off x="4709160" y="3353646"/>
              <a:ext cx="3810" cy="151130"/>
            </a:xfrm>
            <a:custGeom>
              <a:avLst/>
              <a:gdLst/>
              <a:ahLst/>
              <a:cxnLst/>
              <a:rect l="l" t="t" r="r" b="b"/>
              <a:pathLst>
                <a:path w="3810" h="151129">
                  <a:moveTo>
                    <a:pt x="3810" y="0"/>
                  </a:moveTo>
                  <a:lnTo>
                    <a:pt x="0" y="1269"/>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2345" name="object 2345"/>
            <p:cNvSpPr/>
            <p:nvPr/>
          </p:nvSpPr>
          <p:spPr>
            <a:xfrm>
              <a:off x="4712970" y="3352799"/>
              <a:ext cx="3810" cy="152400"/>
            </a:xfrm>
            <a:custGeom>
              <a:avLst/>
              <a:gdLst/>
              <a:ahLst/>
              <a:cxnLst/>
              <a:rect l="l" t="t" r="r" b="b"/>
              <a:pathLst>
                <a:path w="3810" h="152400">
                  <a:moveTo>
                    <a:pt x="3810" y="0"/>
                  </a:moveTo>
                  <a:lnTo>
                    <a:pt x="635" y="0"/>
                  </a:lnTo>
                  <a:lnTo>
                    <a:pt x="635" y="1270"/>
                  </a:lnTo>
                  <a:lnTo>
                    <a:pt x="0" y="1270"/>
                  </a:lnTo>
                  <a:lnTo>
                    <a:pt x="0" y="152400"/>
                  </a:lnTo>
                  <a:lnTo>
                    <a:pt x="3810" y="152400"/>
                  </a:lnTo>
                  <a:lnTo>
                    <a:pt x="3810" y="1270"/>
                  </a:lnTo>
                  <a:lnTo>
                    <a:pt x="3810" y="0"/>
                  </a:lnTo>
                  <a:close/>
                </a:path>
              </a:pathLst>
            </a:custGeom>
            <a:solidFill>
              <a:srgbClr val="094B87"/>
            </a:solidFill>
          </p:spPr>
          <p:txBody>
            <a:bodyPr wrap="square" lIns="0" tIns="0" rIns="0" bIns="0" rtlCol="0"/>
            <a:lstStyle/>
            <a:p>
              <a:endParaRPr/>
            </a:p>
          </p:txBody>
        </p:sp>
        <p:sp>
          <p:nvSpPr>
            <p:cNvPr id="2346" name="object 2346"/>
            <p:cNvSpPr/>
            <p:nvPr/>
          </p:nvSpPr>
          <p:spPr>
            <a:xfrm>
              <a:off x="4716780" y="3352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347" name="object 2347"/>
            <p:cNvSpPr/>
            <p:nvPr/>
          </p:nvSpPr>
          <p:spPr>
            <a:xfrm>
              <a:off x="4720590" y="3352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2348" name="object 2348"/>
            <p:cNvSpPr/>
            <p:nvPr/>
          </p:nvSpPr>
          <p:spPr>
            <a:xfrm>
              <a:off x="4724400" y="3352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2349" name="object 2349"/>
            <p:cNvSpPr/>
            <p:nvPr/>
          </p:nvSpPr>
          <p:spPr>
            <a:xfrm>
              <a:off x="4726940" y="3352800"/>
              <a:ext cx="5080" cy="152400"/>
            </a:xfrm>
            <a:custGeom>
              <a:avLst/>
              <a:gdLst/>
              <a:ahLst/>
              <a:cxnLst/>
              <a:rect l="l" t="t" r="r" b="b"/>
              <a:pathLst>
                <a:path w="5079" h="152400">
                  <a:moveTo>
                    <a:pt x="5080" y="152400"/>
                  </a:moveTo>
                  <a:lnTo>
                    <a:pt x="0" y="152400"/>
                  </a:lnTo>
                  <a:lnTo>
                    <a:pt x="0" y="0"/>
                  </a:lnTo>
                  <a:lnTo>
                    <a:pt x="5080" y="0"/>
                  </a:lnTo>
                  <a:lnTo>
                    <a:pt x="5080" y="152400"/>
                  </a:lnTo>
                  <a:close/>
                </a:path>
              </a:pathLst>
            </a:custGeom>
            <a:solidFill>
              <a:srgbClr val="0A5091"/>
            </a:solidFill>
          </p:spPr>
          <p:txBody>
            <a:bodyPr wrap="square" lIns="0" tIns="0" rIns="0" bIns="0" rtlCol="0"/>
            <a:lstStyle/>
            <a:p>
              <a:endParaRPr/>
            </a:p>
          </p:txBody>
        </p:sp>
        <p:sp>
          <p:nvSpPr>
            <p:cNvPr id="2350" name="object 2350"/>
            <p:cNvSpPr/>
            <p:nvPr/>
          </p:nvSpPr>
          <p:spPr>
            <a:xfrm>
              <a:off x="4730750" y="33528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2351" name="object 2351"/>
            <p:cNvSpPr/>
            <p:nvPr/>
          </p:nvSpPr>
          <p:spPr>
            <a:xfrm>
              <a:off x="4734560" y="3353646"/>
              <a:ext cx="5080" cy="151130"/>
            </a:xfrm>
            <a:custGeom>
              <a:avLst/>
              <a:gdLst/>
              <a:ahLst/>
              <a:cxnLst/>
              <a:rect l="l" t="t" r="r" b="b"/>
              <a:pathLst>
                <a:path w="5079" h="151129">
                  <a:moveTo>
                    <a:pt x="0" y="0"/>
                  </a:moveTo>
                  <a:lnTo>
                    <a:pt x="0" y="151130"/>
                  </a:lnTo>
                  <a:lnTo>
                    <a:pt x="5079" y="150283"/>
                  </a:lnTo>
                  <a:lnTo>
                    <a:pt x="5079" y="1693"/>
                  </a:lnTo>
                  <a:lnTo>
                    <a:pt x="0" y="0"/>
                  </a:lnTo>
                  <a:close/>
                </a:path>
              </a:pathLst>
            </a:custGeom>
            <a:solidFill>
              <a:srgbClr val="0A5396"/>
            </a:solidFill>
          </p:spPr>
          <p:txBody>
            <a:bodyPr wrap="square" lIns="0" tIns="0" rIns="0" bIns="0" rtlCol="0"/>
            <a:lstStyle/>
            <a:p>
              <a:endParaRPr/>
            </a:p>
          </p:txBody>
        </p:sp>
        <p:sp>
          <p:nvSpPr>
            <p:cNvPr id="2352" name="object 2352"/>
            <p:cNvSpPr/>
            <p:nvPr/>
          </p:nvSpPr>
          <p:spPr>
            <a:xfrm>
              <a:off x="4738370" y="3354916"/>
              <a:ext cx="3810" cy="149225"/>
            </a:xfrm>
            <a:custGeom>
              <a:avLst/>
              <a:gdLst/>
              <a:ahLst/>
              <a:cxnLst/>
              <a:rect l="l" t="t" r="r" b="b"/>
              <a:pathLst>
                <a:path w="3810" h="149225">
                  <a:moveTo>
                    <a:pt x="0" y="0"/>
                  </a:moveTo>
                  <a:lnTo>
                    <a:pt x="0" y="149225"/>
                  </a:lnTo>
                  <a:lnTo>
                    <a:pt x="3809" y="148589"/>
                  </a:lnTo>
                  <a:lnTo>
                    <a:pt x="3809" y="846"/>
                  </a:lnTo>
                  <a:lnTo>
                    <a:pt x="1269" y="423"/>
                  </a:lnTo>
                  <a:lnTo>
                    <a:pt x="0" y="0"/>
                  </a:lnTo>
                  <a:close/>
                </a:path>
              </a:pathLst>
            </a:custGeom>
            <a:solidFill>
              <a:srgbClr val="0A5499"/>
            </a:solidFill>
          </p:spPr>
          <p:txBody>
            <a:bodyPr wrap="square" lIns="0" tIns="0" rIns="0" bIns="0" rtlCol="0"/>
            <a:lstStyle/>
            <a:p>
              <a:endParaRPr/>
            </a:p>
          </p:txBody>
        </p:sp>
        <p:sp>
          <p:nvSpPr>
            <p:cNvPr id="2353" name="object 2353"/>
            <p:cNvSpPr/>
            <p:nvPr/>
          </p:nvSpPr>
          <p:spPr>
            <a:xfrm>
              <a:off x="4742180" y="3355763"/>
              <a:ext cx="3810" cy="147955"/>
            </a:xfrm>
            <a:custGeom>
              <a:avLst/>
              <a:gdLst/>
              <a:ahLst/>
              <a:cxnLst/>
              <a:rect l="l" t="t" r="r" b="b"/>
              <a:pathLst>
                <a:path w="3810" h="147954">
                  <a:moveTo>
                    <a:pt x="0" y="0"/>
                  </a:moveTo>
                  <a:lnTo>
                    <a:pt x="0" y="147743"/>
                  </a:lnTo>
                  <a:lnTo>
                    <a:pt x="3810" y="147108"/>
                  </a:lnTo>
                  <a:lnTo>
                    <a:pt x="3810" y="635"/>
                  </a:lnTo>
                  <a:lnTo>
                    <a:pt x="0" y="0"/>
                  </a:lnTo>
                  <a:close/>
                </a:path>
              </a:pathLst>
            </a:custGeom>
            <a:solidFill>
              <a:srgbClr val="0A569B"/>
            </a:solidFill>
          </p:spPr>
          <p:txBody>
            <a:bodyPr wrap="square" lIns="0" tIns="0" rIns="0" bIns="0" rtlCol="0"/>
            <a:lstStyle/>
            <a:p>
              <a:endParaRPr/>
            </a:p>
          </p:txBody>
        </p:sp>
        <p:sp>
          <p:nvSpPr>
            <p:cNvPr id="2354" name="object 2354"/>
            <p:cNvSpPr/>
            <p:nvPr/>
          </p:nvSpPr>
          <p:spPr>
            <a:xfrm>
              <a:off x="4745990" y="3356610"/>
              <a:ext cx="3810" cy="146050"/>
            </a:xfrm>
            <a:custGeom>
              <a:avLst/>
              <a:gdLst/>
              <a:ahLst/>
              <a:cxnLst/>
              <a:rect l="l" t="t" r="r" b="b"/>
              <a:pathLst>
                <a:path w="3810" h="146050">
                  <a:moveTo>
                    <a:pt x="0" y="146049"/>
                  </a:moveTo>
                  <a:lnTo>
                    <a:pt x="3810" y="146049"/>
                  </a:lnTo>
                  <a:lnTo>
                    <a:pt x="3810" y="0"/>
                  </a:lnTo>
                  <a:lnTo>
                    <a:pt x="0" y="0"/>
                  </a:lnTo>
                  <a:lnTo>
                    <a:pt x="0" y="146049"/>
                  </a:lnTo>
                  <a:close/>
                </a:path>
              </a:pathLst>
            </a:custGeom>
            <a:solidFill>
              <a:srgbClr val="0B579D"/>
            </a:solidFill>
          </p:spPr>
          <p:txBody>
            <a:bodyPr wrap="square" lIns="0" tIns="0" rIns="0" bIns="0" rtlCol="0"/>
            <a:lstStyle/>
            <a:p>
              <a:endParaRPr/>
            </a:p>
          </p:txBody>
        </p:sp>
        <p:sp>
          <p:nvSpPr>
            <p:cNvPr id="2355" name="object 2355"/>
            <p:cNvSpPr/>
            <p:nvPr/>
          </p:nvSpPr>
          <p:spPr>
            <a:xfrm>
              <a:off x="4749800" y="33576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356" name="object 2356"/>
            <p:cNvSpPr/>
            <p:nvPr/>
          </p:nvSpPr>
          <p:spPr>
            <a:xfrm>
              <a:off x="4753610" y="3359150"/>
              <a:ext cx="3810" cy="140970"/>
            </a:xfrm>
            <a:custGeom>
              <a:avLst/>
              <a:gdLst/>
              <a:ahLst/>
              <a:cxnLst/>
              <a:rect l="l" t="t" r="r" b="b"/>
              <a:pathLst>
                <a:path w="3810" h="140970">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2357" name="object 2357"/>
            <p:cNvSpPr/>
            <p:nvPr/>
          </p:nvSpPr>
          <p:spPr>
            <a:xfrm>
              <a:off x="4757420" y="3360419"/>
              <a:ext cx="3810" cy="138430"/>
            </a:xfrm>
            <a:custGeom>
              <a:avLst/>
              <a:gdLst/>
              <a:ahLst/>
              <a:cxnLst/>
              <a:rect l="l" t="t" r="r" b="b"/>
              <a:pathLst>
                <a:path w="3810" h="138429">
                  <a:moveTo>
                    <a:pt x="3810" y="1270"/>
                  </a:moveTo>
                  <a:lnTo>
                    <a:pt x="939" y="1270"/>
                  </a:lnTo>
                  <a:lnTo>
                    <a:pt x="939" y="0"/>
                  </a:lnTo>
                  <a:lnTo>
                    <a:pt x="0" y="0"/>
                  </a:lnTo>
                  <a:lnTo>
                    <a:pt x="0" y="1270"/>
                  </a:lnTo>
                  <a:lnTo>
                    <a:pt x="0" y="135890"/>
                  </a:lnTo>
                  <a:lnTo>
                    <a:pt x="0" y="137160"/>
                  </a:lnTo>
                  <a:lnTo>
                    <a:pt x="0" y="138430"/>
                  </a:lnTo>
                  <a:lnTo>
                    <a:pt x="939" y="138430"/>
                  </a:lnTo>
                  <a:lnTo>
                    <a:pt x="939" y="137160"/>
                  </a:lnTo>
                  <a:lnTo>
                    <a:pt x="3327" y="137160"/>
                  </a:lnTo>
                  <a:lnTo>
                    <a:pt x="3327" y="135890"/>
                  </a:lnTo>
                  <a:lnTo>
                    <a:pt x="3810" y="135890"/>
                  </a:lnTo>
                  <a:lnTo>
                    <a:pt x="3810" y="1270"/>
                  </a:lnTo>
                  <a:close/>
                </a:path>
              </a:pathLst>
            </a:custGeom>
            <a:solidFill>
              <a:srgbClr val="0B5BA4"/>
            </a:solidFill>
          </p:spPr>
          <p:txBody>
            <a:bodyPr wrap="square" lIns="0" tIns="0" rIns="0" bIns="0" rtlCol="0"/>
            <a:lstStyle/>
            <a:p>
              <a:endParaRPr/>
            </a:p>
          </p:txBody>
        </p:sp>
        <p:sp>
          <p:nvSpPr>
            <p:cNvPr id="2358" name="object 2358"/>
            <p:cNvSpPr/>
            <p:nvPr/>
          </p:nvSpPr>
          <p:spPr>
            <a:xfrm>
              <a:off x="4761230" y="3362452"/>
              <a:ext cx="3810" cy="134620"/>
            </a:xfrm>
            <a:custGeom>
              <a:avLst/>
              <a:gdLst/>
              <a:ahLst/>
              <a:cxnLst/>
              <a:rect l="l" t="t" r="r" b="b"/>
              <a:pathLst>
                <a:path w="3810" h="134620">
                  <a:moveTo>
                    <a:pt x="0" y="0"/>
                  </a:moveTo>
                  <a:lnTo>
                    <a:pt x="0" y="134112"/>
                  </a:lnTo>
                  <a:lnTo>
                    <a:pt x="3810" y="131064"/>
                  </a:lnTo>
                  <a:lnTo>
                    <a:pt x="3810" y="2286"/>
                  </a:lnTo>
                  <a:lnTo>
                    <a:pt x="0" y="0"/>
                  </a:lnTo>
                  <a:close/>
                </a:path>
              </a:pathLst>
            </a:custGeom>
            <a:solidFill>
              <a:srgbClr val="0B5DA7"/>
            </a:solidFill>
          </p:spPr>
          <p:txBody>
            <a:bodyPr wrap="square" lIns="0" tIns="0" rIns="0" bIns="0" rtlCol="0"/>
            <a:lstStyle/>
            <a:p>
              <a:endParaRPr/>
            </a:p>
          </p:txBody>
        </p:sp>
        <p:sp>
          <p:nvSpPr>
            <p:cNvPr id="2359" name="object 2359"/>
            <p:cNvSpPr/>
            <p:nvPr/>
          </p:nvSpPr>
          <p:spPr>
            <a:xfrm>
              <a:off x="4763770" y="3363976"/>
              <a:ext cx="5080" cy="130810"/>
            </a:xfrm>
            <a:custGeom>
              <a:avLst/>
              <a:gdLst/>
              <a:ahLst/>
              <a:cxnLst/>
              <a:rect l="l" t="t" r="r" b="b"/>
              <a:pathLst>
                <a:path w="5079" h="130810">
                  <a:moveTo>
                    <a:pt x="0" y="0"/>
                  </a:moveTo>
                  <a:lnTo>
                    <a:pt x="0" y="130555"/>
                  </a:lnTo>
                  <a:lnTo>
                    <a:pt x="2539" y="128524"/>
                  </a:lnTo>
                  <a:lnTo>
                    <a:pt x="5079" y="127000"/>
                  </a:lnTo>
                  <a:lnTo>
                    <a:pt x="5079" y="3555"/>
                  </a:lnTo>
                  <a:lnTo>
                    <a:pt x="2539" y="1524"/>
                  </a:lnTo>
                  <a:lnTo>
                    <a:pt x="0" y="0"/>
                  </a:lnTo>
                  <a:close/>
                </a:path>
              </a:pathLst>
            </a:custGeom>
            <a:solidFill>
              <a:srgbClr val="0B5EA9"/>
            </a:solidFill>
          </p:spPr>
          <p:txBody>
            <a:bodyPr wrap="square" lIns="0" tIns="0" rIns="0" bIns="0" rtlCol="0"/>
            <a:lstStyle/>
            <a:p>
              <a:endParaRPr/>
            </a:p>
          </p:txBody>
        </p:sp>
        <p:sp>
          <p:nvSpPr>
            <p:cNvPr id="2360" name="object 2360"/>
            <p:cNvSpPr/>
            <p:nvPr/>
          </p:nvSpPr>
          <p:spPr>
            <a:xfrm>
              <a:off x="4767580" y="3366516"/>
              <a:ext cx="5080" cy="125730"/>
            </a:xfrm>
            <a:custGeom>
              <a:avLst/>
              <a:gdLst/>
              <a:ahLst/>
              <a:cxnLst/>
              <a:rect l="l" t="t" r="r" b="b"/>
              <a:pathLst>
                <a:path w="5079" h="125729">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361" name="object 2361"/>
            <p:cNvSpPr/>
            <p:nvPr/>
          </p:nvSpPr>
          <p:spPr>
            <a:xfrm>
              <a:off x="4771377" y="336930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362" name="object 2362"/>
            <p:cNvSpPr/>
            <p:nvPr/>
          </p:nvSpPr>
          <p:spPr>
            <a:xfrm>
              <a:off x="4775200" y="3373120"/>
              <a:ext cx="3810" cy="113030"/>
            </a:xfrm>
            <a:custGeom>
              <a:avLst/>
              <a:gdLst/>
              <a:ahLst/>
              <a:cxnLst/>
              <a:rect l="l" t="t" r="r" b="b"/>
              <a:pathLst>
                <a:path w="3810" h="113029">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363" name="object 2363"/>
            <p:cNvSpPr/>
            <p:nvPr/>
          </p:nvSpPr>
          <p:spPr>
            <a:xfrm>
              <a:off x="4779010" y="33769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364" name="object 2364"/>
            <p:cNvSpPr/>
            <p:nvPr/>
          </p:nvSpPr>
          <p:spPr>
            <a:xfrm>
              <a:off x="4782820" y="3380740"/>
              <a:ext cx="3810" cy="97790"/>
            </a:xfrm>
            <a:custGeom>
              <a:avLst/>
              <a:gdLst/>
              <a:ahLst/>
              <a:cxnLst/>
              <a:rect l="l" t="t" r="r" b="b"/>
              <a:pathLst>
                <a:path w="3810" h="97789">
                  <a:moveTo>
                    <a:pt x="0" y="0"/>
                  </a:moveTo>
                  <a:lnTo>
                    <a:pt x="0" y="97789"/>
                  </a:lnTo>
                  <a:lnTo>
                    <a:pt x="3809" y="93979"/>
                  </a:lnTo>
                  <a:lnTo>
                    <a:pt x="3809" y="3809"/>
                  </a:lnTo>
                  <a:lnTo>
                    <a:pt x="0" y="0"/>
                  </a:lnTo>
                  <a:close/>
                </a:path>
              </a:pathLst>
            </a:custGeom>
            <a:solidFill>
              <a:srgbClr val="0C66B6"/>
            </a:solidFill>
          </p:spPr>
          <p:txBody>
            <a:bodyPr wrap="square" lIns="0" tIns="0" rIns="0" bIns="0" rtlCol="0"/>
            <a:lstStyle/>
            <a:p>
              <a:endParaRPr/>
            </a:p>
          </p:txBody>
        </p:sp>
        <p:sp>
          <p:nvSpPr>
            <p:cNvPr id="2365" name="object 2365"/>
            <p:cNvSpPr/>
            <p:nvPr/>
          </p:nvSpPr>
          <p:spPr>
            <a:xfrm>
              <a:off x="4786630" y="3384550"/>
              <a:ext cx="3810" cy="90170"/>
            </a:xfrm>
            <a:custGeom>
              <a:avLst/>
              <a:gdLst/>
              <a:ahLst/>
              <a:cxnLst/>
              <a:rect l="l" t="t" r="r" b="b"/>
              <a:pathLst>
                <a:path w="3810" h="90170">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2366" name="object 2366"/>
            <p:cNvSpPr/>
            <p:nvPr/>
          </p:nvSpPr>
          <p:spPr>
            <a:xfrm>
              <a:off x="4790440" y="3393440"/>
              <a:ext cx="3810" cy="72390"/>
            </a:xfrm>
            <a:custGeom>
              <a:avLst/>
              <a:gdLst/>
              <a:ahLst/>
              <a:cxnLst/>
              <a:rect l="l" t="t" r="r" b="b"/>
              <a:pathLst>
                <a:path w="3810" h="72389">
                  <a:moveTo>
                    <a:pt x="0" y="0"/>
                  </a:moveTo>
                  <a:lnTo>
                    <a:pt x="0" y="72389"/>
                  </a:lnTo>
                  <a:lnTo>
                    <a:pt x="3810" y="66039"/>
                  </a:lnTo>
                  <a:lnTo>
                    <a:pt x="3810" y="6350"/>
                  </a:lnTo>
                  <a:lnTo>
                    <a:pt x="0" y="0"/>
                  </a:lnTo>
                  <a:close/>
                </a:path>
              </a:pathLst>
            </a:custGeom>
            <a:solidFill>
              <a:srgbClr val="0D68BB"/>
            </a:solidFill>
          </p:spPr>
          <p:txBody>
            <a:bodyPr wrap="square" lIns="0" tIns="0" rIns="0" bIns="0" rtlCol="0"/>
            <a:lstStyle/>
            <a:p>
              <a:endParaRPr/>
            </a:p>
          </p:txBody>
        </p:sp>
        <p:sp>
          <p:nvSpPr>
            <p:cNvPr id="2367" name="object 2367"/>
            <p:cNvSpPr/>
            <p:nvPr/>
          </p:nvSpPr>
          <p:spPr>
            <a:xfrm>
              <a:off x="4794250" y="3399790"/>
              <a:ext cx="3810" cy="59690"/>
            </a:xfrm>
            <a:custGeom>
              <a:avLst/>
              <a:gdLst/>
              <a:ahLst/>
              <a:cxnLst/>
              <a:rect l="l" t="t" r="r" b="b"/>
              <a:pathLst>
                <a:path w="3810" h="59689">
                  <a:moveTo>
                    <a:pt x="0" y="0"/>
                  </a:moveTo>
                  <a:lnTo>
                    <a:pt x="0" y="59689"/>
                  </a:lnTo>
                  <a:lnTo>
                    <a:pt x="2539" y="53339"/>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2368" name="object 2368"/>
            <p:cNvSpPr/>
            <p:nvPr/>
          </p:nvSpPr>
          <p:spPr>
            <a:xfrm>
              <a:off x="4796790" y="3406140"/>
              <a:ext cx="3810" cy="46990"/>
            </a:xfrm>
            <a:custGeom>
              <a:avLst/>
              <a:gdLst/>
              <a:ahLst/>
              <a:cxnLst/>
              <a:rect l="l" t="t" r="r" b="b"/>
              <a:pathLst>
                <a:path w="3810" h="46989">
                  <a:moveTo>
                    <a:pt x="0" y="0"/>
                  </a:moveTo>
                  <a:lnTo>
                    <a:pt x="0" y="46989"/>
                  </a:lnTo>
                  <a:lnTo>
                    <a:pt x="1270" y="39370"/>
                  </a:lnTo>
                  <a:lnTo>
                    <a:pt x="3810" y="3175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2369" name="object 2369"/>
            <p:cNvSpPr/>
            <p:nvPr/>
          </p:nvSpPr>
          <p:spPr>
            <a:xfrm>
              <a:off x="4648200" y="33528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370" name="object 2370"/>
            <p:cNvSpPr/>
            <p:nvPr/>
          </p:nvSpPr>
          <p:spPr>
            <a:xfrm>
              <a:off x="4940300" y="3390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2371" name="object 2371"/>
            <p:cNvSpPr/>
            <p:nvPr/>
          </p:nvSpPr>
          <p:spPr>
            <a:xfrm>
              <a:off x="4940300" y="3390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372" name="object 2372"/>
          <p:cNvGrpSpPr/>
          <p:nvPr/>
        </p:nvGrpSpPr>
        <p:grpSpPr>
          <a:xfrm>
            <a:off x="6021478" y="3214778"/>
            <a:ext cx="377825" cy="161925"/>
            <a:chOff x="4497477" y="3214777"/>
            <a:chExt cx="377825" cy="161925"/>
          </a:xfrm>
        </p:grpSpPr>
        <p:sp>
          <p:nvSpPr>
            <p:cNvPr id="2373" name="object 2373"/>
            <p:cNvSpPr/>
            <p:nvPr/>
          </p:nvSpPr>
          <p:spPr>
            <a:xfrm>
              <a:off x="4500880" y="3272789"/>
              <a:ext cx="3810" cy="45720"/>
            </a:xfrm>
            <a:custGeom>
              <a:avLst/>
              <a:gdLst/>
              <a:ahLst/>
              <a:cxnLst/>
              <a:rect l="l" t="t" r="r" b="b"/>
              <a:pathLst>
                <a:path w="3810" h="45720">
                  <a:moveTo>
                    <a:pt x="3810" y="0"/>
                  </a:moveTo>
                  <a:lnTo>
                    <a:pt x="1270" y="7620"/>
                  </a:lnTo>
                  <a:lnTo>
                    <a:pt x="1270" y="15239"/>
                  </a:lnTo>
                  <a:lnTo>
                    <a:pt x="0" y="22860"/>
                  </a:lnTo>
                  <a:lnTo>
                    <a:pt x="1270" y="29210"/>
                  </a:lnTo>
                  <a:lnTo>
                    <a:pt x="1270" y="39370"/>
                  </a:lnTo>
                  <a:lnTo>
                    <a:pt x="3810" y="45720"/>
                  </a:lnTo>
                  <a:lnTo>
                    <a:pt x="3810" y="0"/>
                  </a:lnTo>
                  <a:close/>
                </a:path>
              </a:pathLst>
            </a:custGeom>
            <a:solidFill>
              <a:srgbClr val="06335B"/>
            </a:solidFill>
          </p:spPr>
          <p:txBody>
            <a:bodyPr wrap="square" lIns="0" tIns="0" rIns="0" bIns="0" rtlCol="0"/>
            <a:lstStyle/>
            <a:p>
              <a:endParaRPr/>
            </a:p>
          </p:txBody>
        </p:sp>
        <p:sp>
          <p:nvSpPr>
            <p:cNvPr id="2374" name="object 2374"/>
            <p:cNvSpPr/>
            <p:nvPr/>
          </p:nvSpPr>
          <p:spPr>
            <a:xfrm>
              <a:off x="4504690" y="3263899"/>
              <a:ext cx="3810" cy="62230"/>
            </a:xfrm>
            <a:custGeom>
              <a:avLst/>
              <a:gdLst/>
              <a:ahLst/>
              <a:cxnLst/>
              <a:rect l="l" t="t" r="r" b="b"/>
              <a:pathLst>
                <a:path w="3810" h="62229">
                  <a:moveTo>
                    <a:pt x="3810" y="0"/>
                  </a:moveTo>
                  <a:lnTo>
                    <a:pt x="0" y="8889"/>
                  </a:lnTo>
                  <a:lnTo>
                    <a:pt x="0" y="54610"/>
                  </a:lnTo>
                  <a:lnTo>
                    <a:pt x="3810" y="62229"/>
                  </a:lnTo>
                  <a:lnTo>
                    <a:pt x="3810" y="0"/>
                  </a:lnTo>
                  <a:close/>
                </a:path>
              </a:pathLst>
            </a:custGeom>
            <a:solidFill>
              <a:srgbClr val="06335D"/>
            </a:solidFill>
          </p:spPr>
          <p:txBody>
            <a:bodyPr wrap="square" lIns="0" tIns="0" rIns="0" bIns="0" rtlCol="0"/>
            <a:lstStyle/>
            <a:p>
              <a:endParaRPr/>
            </a:p>
          </p:txBody>
        </p:sp>
        <p:sp>
          <p:nvSpPr>
            <p:cNvPr id="2375" name="object 2375"/>
            <p:cNvSpPr/>
            <p:nvPr/>
          </p:nvSpPr>
          <p:spPr>
            <a:xfrm>
              <a:off x="4508500" y="3253739"/>
              <a:ext cx="3810" cy="83185"/>
            </a:xfrm>
            <a:custGeom>
              <a:avLst/>
              <a:gdLst/>
              <a:ahLst/>
              <a:cxnLst/>
              <a:rect l="l" t="t" r="r" b="b"/>
              <a:pathLst>
                <a:path w="3810" h="83185">
                  <a:moveTo>
                    <a:pt x="3810" y="0"/>
                  </a:moveTo>
                  <a:lnTo>
                    <a:pt x="1270" y="5080"/>
                  </a:lnTo>
                  <a:lnTo>
                    <a:pt x="0" y="10160"/>
                  </a:lnTo>
                  <a:lnTo>
                    <a:pt x="0" y="72389"/>
                  </a:lnTo>
                  <a:lnTo>
                    <a:pt x="1270" y="78739"/>
                  </a:lnTo>
                  <a:lnTo>
                    <a:pt x="3810" y="82973"/>
                  </a:lnTo>
                  <a:lnTo>
                    <a:pt x="3810" y="0"/>
                  </a:lnTo>
                  <a:close/>
                </a:path>
              </a:pathLst>
            </a:custGeom>
            <a:solidFill>
              <a:srgbClr val="06345F"/>
            </a:solidFill>
          </p:spPr>
          <p:txBody>
            <a:bodyPr wrap="square" lIns="0" tIns="0" rIns="0" bIns="0" rtlCol="0"/>
            <a:lstStyle/>
            <a:p>
              <a:endParaRPr/>
            </a:p>
          </p:txBody>
        </p:sp>
        <p:sp>
          <p:nvSpPr>
            <p:cNvPr id="2376" name="object 2376"/>
            <p:cNvSpPr/>
            <p:nvPr/>
          </p:nvSpPr>
          <p:spPr>
            <a:xfrm>
              <a:off x="4512310" y="3249294"/>
              <a:ext cx="3810" cy="92710"/>
            </a:xfrm>
            <a:custGeom>
              <a:avLst/>
              <a:gdLst/>
              <a:ahLst/>
              <a:cxnLst/>
              <a:rect l="l" t="t" r="r" b="b"/>
              <a:pathLst>
                <a:path w="3810" h="92710">
                  <a:moveTo>
                    <a:pt x="3810" y="0"/>
                  </a:moveTo>
                  <a:lnTo>
                    <a:pt x="1269" y="1905"/>
                  </a:lnTo>
                  <a:lnTo>
                    <a:pt x="0" y="4445"/>
                  </a:lnTo>
                  <a:lnTo>
                    <a:pt x="0" y="87418"/>
                  </a:lnTo>
                  <a:lnTo>
                    <a:pt x="1269" y="89535"/>
                  </a:lnTo>
                  <a:lnTo>
                    <a:pt x="3810" y="92710"/>
                  </a:lnTo>
                  <a:lnTo>
                    <a:pt x="3810" y="0"/>
                  </a:lnTo>
                  <a:close/>
                </a:path>
              </a:pathLst>
            </a:custGeom>
            <a:solidFill>
              <a:srgbClr val="063662"/>
            </a:solidFill>
          </p:spPr>
          <p:txBody>
            <a:bodyPr wrap="square" lIns="0" tIns="0" rIns="0" bIns="0" rtlCol="0"/>
            <a:lstStyle/>
            <a:p>
              <a:endParaRPr/>
            </a:p>
          </p:txBody>
        </p:sp>
        <p:sp>
          <p:nvSpPr>
            <p:cNvPr id="2377" name="object 2377"/>
            <p:cNvSpPr/>
            <p:nvPr/>
          </p:nvSpPr>
          <p:spPr>
            <a:xfrm>
              <a:off x="4514850" y="3246119"/>
              <a:ext cx="5080" cy="100330"/>
            </a:xfrm>
            <a:custGeom>
              <a:avLst/>
              <a:gdLst/>
              <a:ahLst/>
              <a:cxnLst/>
              <a:rect l="l" t="t" r="r" b="b"/>
              <a:pathLst>
                <a:path w="5079" h="100329">
                  <a:moveTo>
                    <a:pt x="5080" y="0"/>
                  </a:moveTo>
                  <a:lnTo>
                    <a:pt x="4445" y="0"/>
                  </a:lnTo>
                  <a:lnTo>
                    <a:pt x="4445" y="1270"/>
                  </a:lnTo>
                  <a:lnTo>
                    <a:pt x="0" y="1270"/>
                  </a:lnTo>
                  <a:lnTo>
                    <a:pt x="0" y="99060"/>
                  </a:lnTo>
                  <a:lnTo>
                    <a:pt x="4445" y="99060"/>
                  </a:lnTo>
                  <a:lnTo>
                    <a:pt x="4445" y="100330"/>
                  </a:lnTo>
                  <a:lnTo>
                    <a:pt x="5080" y="100330"/>
                  </a:lnTo>
                  <a:lnTo>
                    <a:pt x="5080" y="99060"/>
                  </a:lnTo>
                  <a:lnTo>
                    <a:pt x="5080" y="1270"/>
                  </a:lnTo>
                  <a:lnTo>
                    <a:pt x="5080" y="0"/>
                  </a:lnTo>
                  <a:close/>
                </a:path>
              </a:pathLst>
            </a:custGeom>
            <a:solidFill>
              <a:srgbClr val="063764"/>
            </a:solidFill>
          </p:spPr>
          <p:txBody>
            <a:bodyPr wrap="square" lIns="0" tIns="0" rIns="0" bIns="0" rtlCol="0"/>
            <a:lstStyle/>
            <a:p>
              <a:endParaRPr/>
            </a:p>
          </p:txBody>
        </p:sp>
        <p:sp>
          <p:nvSpPr>
            <p:cNvPr id="2378" name="object 2378"/>
            <p:cNvSpPr/>
            <p:nvPr/>
          </p:nvSpPr>
          <p:spPr>
            <a:xfrm>
              <a:off x="4518660" y="3242309"/>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379" name="object 2379"/>
            <p:cNvSpPr/>
            <p:nvPr/>
          </p:nvSpPr>
          <p:spPr>
            <a:xfrm>
              <a:off x="4522470" y="3238499"/>
              <a:ext cx="5080" cy="115570"/>
            </a:xfrm>
            <a:custGeom>
              <a:avLst/>
              <a:gdLst/>
              <a:ahLst/>
              <a:cxnLst/>
              <a:rect l="l" t="t" r="r" b="b"/>
              <a:pathLst>
                <a:path w="5079" h="115570">
                  <a:moveTo>
                    <a:pt x="5079" y="0"/>
                  </a:moveTo>
                  <a:lnTo>
                    <a:pt x="0" y="5079"/>
                  </a:lnTo>
                  <a:lnTo>
                    <a:pt x="0" y="110489"/>
                  </a:lnTo>
                  <a:lnTo>
                    <a:pt x="5079" y="115569"/>
                  </a:lnTo>
                  <a:lnTo>
                    <a:pt x="5079" y="0"/>
                  </a:lnTo>
                  <a:close/>
                </a:path>
              </a:pathLst>
            </a:custGeom>
            <a:solidFill>
              <a:srgbClr val="073A69"/>
            </a:solidFill>
          </p:spPr>
          <p:txBody>
            <a:bodyPr wrap="square" lIns="0" tIns="0" rIns="0" bIns="0" rtlCol="0"/>
            <a:lstStyle/>
            <a:p>
              <a:endParaRPr/>
            </a:p>
          </p:txBody>
        </p:sp>
        <p:sp>
          <p:nvSpPr>
            <p:cNvPr id="2380" name="object 2380"/>
            <p:cNvSpPr/>
            <p:nvPr/>
          </p:nvSpPr>
          <p:spPr>
            <a:xfrm>
              <a:off x="4526280" y="323595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2381" name="object 2381"/>
            <p:cNvSpPr/>
            <p:nvPr/>
          </p:nvSpPr>
          <p:spPr>
            <a:xfrm>
              <a:off x="4530090" y="323214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382" name="object 2382"/>
            <p:cNvSpPr/>
            <p:nvPr/>
          </p:nvSpPr>
          <p:spPr>
            <a:xfrm>
              <a:off x="4533900" y="3229863"/>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383" name="object 2383"/>
            <p:cNvSpPr/>
            <p:nvPr/>
          </p:nvSpPr>
          <p:spPr>
            <a:xfrm>
              <a:off x="4537710" y="3228339"/>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384" name="object 2384"/>
            <p:cNvSpPr/>
            <p:nvPr/>
          </p:nvSpPr>
          <p:spPr>
            <a:xfrm>
              <a:off x="4541520" y="3226646"/>
              <a:ext cx="3810" cy="138430"/>
            </a:xfrm>
            <a:custGeom>
              <a:avLst/>
              <a:gdLst/>
              <a:ahLst/>
              <a:cxnLst/>
              <a:rect l="l" t="t" r="r" b="b"/>
              <a:pathLst>
                <a:path w="3810" h="138429">
                  <a:moveTo>
                    <a:pt x="3809" y="0"/>
                  </a:moveTo>
                  <a:lnTo>
                    <a:pt x="0" y="1269"/>
                  </a:lnTo>
                  <a:lnTo>
                    <a:pt x="0" y="136736"/>
                  </a:lnTo>
                  <a:lnTo>
                    <a:pt x="3809" y="138006"/>
                  </a:lnTo>
                  <a:lnTo>
                    <a:pt x="3809" y="0"/>
                  </a:lnTo>
                  <a:close/>
                </a:path>
              </a:pathLst>
            </a:custGeom>
            <a:solidFill>
              <a:srgbClr val="084176"/>
            </a:solidFill>
          </p:spPr>
          <p:txBody>
            <a:bodyPr wrap="square" lIns="0" tIns="0" rIns="0" bIns="0" rtlCol="0"/>
            <a:lstStyle/>
            <a:p>
              <a:endParaRPr/>
            </a:p>
          </p:txBody>
        </p:sp>
        <p:sp>
          <p:nvSpPr>
            <p:cNvPr id="2385" name="object 2385"/>
            <p:cNvSpPr/>
            <p:nvPr/>
          </p:nvSpPr>
          <p:spPr>
            <a:xfrm>
              <a:off x="4545330" y="3225799"/>
              <a:ext cx="3810" cy="140970"/>
            </a:xfrm>
            <a:custGeom>
              <a:avLst/>
              <a:gdLst/>
              <a:ahLst/>
              <a:cxnLst/>
              <a:rect l="l" t="t" r="r" b="b"/>
              <a:pathLst>
                <a:path w="3810" h="140970">
                  <a:moveTo>
                    <a:pt x="3810" y="0"/>
                  </a:moveTo>
                  <a:lnTo>
                    <a:pt x="635" y="0"/>
                  </a:lnTo>
                  <a:lnTo>
                    <a:pt x="635" y="1270"/>
                  </a:lnTo>
                  <a:lnTo>
                    <a:pt x="0" y="1270"/>
                  </a:lnTo>
                  <a:lnTo>
                    <a:pt x="0" y="139700"/>
                  </a:lnTo>
                  <a:lnTo>
                    <a:pt x="3594" y="139700"/>
                  </a:lnTo>
                  <a:lnTo>
                    <a:pt x="3594" y="140970"/>
                  </a:lnTo>
                  <a:lnTo>
                    <a:pt x="3810" y="140970"/>
                  </a:lnTo>
                  <a:lnTo>
                    <a:pt x="3810" y="139700"/>
                  </a:lnTo>
                  <a:lnTo>
                    <a:pt x="3810" y="1270"/>
                  </a:lnTo>
                  <a:lnTo>
                    <a:pt x="3810" y="0"/>
                  </a:lnTo>
                  <a:close/>
                </a:path>
              </a:pathLst>
            </a:custGeom>
            <a:solidFill>
              <a:srgbClr val="084278"/>
            </a:solidFill>
          </p:spPr>
          <p:txBody>
            <a:bodyPr wrap="square" lIns="0" tIns="0" rIns="0" bIns="0" rtlCol="0"/>
            <a:lstStyle/>
            <a:p>
              <a:endParaRPr/>
            </a:p>
          </p:txBody>
        </p:sp>
        <p:sp>
          <p:nvSpPr>
            <p:cNvPr id="2386" name="object 2386"/>
            <p:cNvSpPr/>
            <p:nvPr/>
          </p:nvSpPr>
          <p:spPr>
            <a:xfrm>
              <a:off x="4549140" y="3223767"/>
              <a:ext cx="3810" cy="144780"/>
            </a:xfrm>
            <a:custGeom>
              <a:avLst/>
              <a:gdLst/>
              <a:ahLst/>
              <a:cxnLst/>
              <a:rect l="l" t="t" r="r" b="b"/>
              <a:pathLst>
                <a:path w="3810" h="144779">
                  <a:moveTo>
                    <a:pt x="3810" y="0"/>
                  </a:moveTo>
                  <a:lnTo>
                    <a:pt x="0" y="1524"/>
                  </a:lnTo>
                  <a:lnTo>
                    <a:pt x="0" y="142493"/>
                  </a:lnTo>
                  <a:lnTo>
                    <a:pt x="3810" y="144779"/>
                  </a:lnTo>
                  <a:lnTo>
                    <a:pt x="3810" y="0"/>
                  </a:lnTo>
                  <a:close/>
                </a:path>
              </a:pathLst>
            </a:custGeom>
            <a:solidFill>
              <a:srgbClr val="08447B"/>
            </a:solidFill>
          </p:spPr>
          <p:txBody>
            <a:bodyPr wrap="square" lIns="0" tIns="0" rIns="0" bIns="0" rtlCol="0"/>
            <a:lstStyle/>
            <a:p>
              <a:endParaRPr/>
            </a:p>
          </p:txBody>
        </p:sp>
        <p:sp>
          <p:nvSpPr>
            <p:cNvPr id="2387" name="object 2387"/>
            <p:cNvSpPr/>
            <p:nvPr/>
          </p:nvSpPr>
          <p:spPr>
            <a:xfrm>
              <a:off x="4551680" y="3221989"/>
              <a:ext cx="5080" cy="147320"/>
            </a:xfrm>
            <a:custGeom>
              <a:avLst/>
              <a:gdLst/>
              <a:ahLst/>
              <a:cxnLst/>
              <a:rect l="l" t="t" r="r" b="b"/>
              <a:pathLst>
                <a:path w="5079" h="147320">
                  <a:moveTo>
                    <a:pt x="5080" y="1282"/>
                  </a:moveTo>
                  <a:lnTo>
                    <a:pt x="0" y="1282"/>
                  </a:lnTo>
                  <a:lnTo>
                    <a:pt x="0" y="147320"/>
                  </a:lnTo>
                  <a:lnTo>
                    <a:pt x="5080" y="147320"/>
                  </a:lnTo>
                  <a:lnTo>
                    <a:pt x="5080" y="1282"/>
                  </a:lnTo>
                  <a:close/>
                </a:path>
                <a:path w="5079" h="147320">
                  <a:moveTo>
                    <a:pt x="5080" y="0"/>
                  </a:moveTo>
                  <a:lnTo>
                    <a:pt x="4445" y="0"/>
                  </a:lnTo>
                  <a:lnTo>
                    <a:pt x="4445" y="1270"/>
                  </a:lnTo>
                  <a:lnTo>
                    <a:pt x="5080" y="1270"/>
                  </a:lnTo>
                  <a:lnTo>
                    <a:pt x="5080" y="0"/>
                  </a:lnTo>
                  <a:close/>
                </a:path>
              </a:pathLst>
            </a:custGeom>
            <a:solidFill>
              <a:srgbClr val="08457D"/>
            </a:solidFill>
          </p:spPr>
          <p:txBody>
            <a:bodyPr wrap="square" lIns="0" tIns="0" rIns="0" bIns="0" rtlCol="0"/>
            <a:lstStyle/>
            <a:p>
              <a:endParaRPr/>
            </a:p>
          </p:txBody>
        </p:sp>
        <p:sp>
          <p:nvSpPr>
            <p:cNvPr id="2388" name="object 2388"/>
            <p:cNvSpPr/>
            <p:nvPr/>
          </p:nvSpPr>
          <p:spPr>
            <a:xfrm>
              <a:off x="4555490" y="3221143"/>
              <a:ext cx="5080" cy="149225"/>
            </a:xfrm>
            <a:custGeom>
              <a:avLst/>
              <a:gdLst/>
              <a:ahLst/>
              <a:cxnLst/>
              <a:rect l="l" t="t" r="r" b="b"/>
              <a:pathLst>
                <a:path w="5079" h="149225">
                  <a:moveTo>
                    <a:pt x="5080" y="0"/>
                  </a:moveTo>
                  <a:lnTo>
                    <a:pt x="0" y="1693"/>
                  </a:lnTo>
                  <a:lnTo>
                    <a:pt x="0" y="148378"/>
                  </a:lnTo>
                  <a:lnTo>
                    <a:pt x="5080" y="149225"/>
                  </a:lnTo>
                  <a:lnTo>
                    <a:pt x="5080" y="0"/>
                  </a:lnTo>
                  <a:close/>
                </a:path>
              </a:pathLst>
            </a:custGeom>
            <a:solidFill>
              <a:srgbClr val="08467F"/>
            </a:solidFill>
          </p:spPr>
          <p:txBody>
            <a:bodyPr wrap="square" lIns="0" tIns="0" rIns="0" bIns="0" rtlCol="0"/>
            <a:lstStyle/>
            <a:p>
              <a:endParaRPr/>
            </a:p>
          </p:txBody>
        </p:sp>
        <p:sp>
          <p:nvSpPr>
            <p:cNvPr id="2389" name="object 2389"/>
            <p:cNvSpPr/>
            <p:nvPr/>
          </p:nvSpPr>
          <p:spPr>
            <a:xfrm>
              <a:off x="4559300" y="3220719"/>
              <a:ext cx="3810" cy="149860"/>
            </a:xfrm>
            <a:custGeom>
              <a:avLst/>
              <a:gdLst/>
              <a:ahLst/>
              <a:cxnLst/>
              <a:rect l="l" t="t" r="r" b="b"/>
              <a:pathLst>
                <a:path w="3810" h="149860">
                  <a:moveTo>
                    <a:pt x="0" y="149860"/>
                  </a:moveTo>
                  <a:lnTo>
                    <a:pt x="3810" y="149860"/>
                  </a:lnTo>
                  <a:lnTo>
                    <a:pt x="3810" y="0"/>
                  </a:lnTo>
                  <a:lnTo>
                    <a:pt x="0" y="0"/>
                  </a:lnTo>
                  <a:lnTo>
                    <a:pt x="0" y="149860"/>
                  </a:lnTo>
                  <a:close/>
                </a:path>
              </a:pathLst>
            </a:custGeom>
            <a:solidFill>
              <a:srgbClr val="084882"/>
            </a:solidFill>
          </p:spPr>
          <p:txBody>
            <a:bodyPr wrap="square" lIns="0" tIns="0" rIns="0" bIns="0" rtlCol="0"/>
            <a:lstStyle/>
            <a:p>
              <a:endParaRPr/>
            </a:p>
          </p:txBody>
        </p:sp>
        <p:sp>
          <p:nvSpPr>
            <p:cNvPr id="2390" name="object 2390"/>
            <p:cNvSpPr/>
            <p:nvPr/>
          </p:nvSpPr>
          <p:spPr>
            <a:xfrm>
              <a:off x="4563110" y="3220719"/>
              <a:ext cx="3810" cy="151130"/>
            </a:xfrm>
            <a:custGeom>
              <a:avLst/>
              <a:gdLst/>
              <a:ahLst/>
              <a:cxnLst/>
              <a:rect l="l" t="t" r="r" b="b"/>
              <a:pathLst>
                <a:path w="3810" h="151129">
                  <a:moveTo>
                    <a:pt x="3810" y="0"/>
                  </a:moveTo>
                  <a:lnTo>
                    <a:pt x="0" y="0"/>
                  </a:lnTo>
                  <a:lnTo>
                    <a:pt x="0" y="150071"/>
                  </a:lnTo>
                  <a:lnTo>
                    <a:pt x="3810" y="150706"/>
                  </a:lnTo>
                  <a:lnTo>
                    <a:pt x="3810" y="0"/>
                  </a:lnTo>
                  <a:close/>
                </a:path>
              </a:pathLst>
            </a:custGeom>
            <a:solidFill>
              <a:srgbClr val="094984"/>
            </a:solidFill>
          </p:spPr>
          <p:txBody>
            <a:bodyPr wrap="square" lIns="0" tIns="0" rIns="0" bIns="0" rtlCol="0"/>
            <a:lstStyle/>
            <a:p>
              <a:endParaRPr/>
            </a:p>
          </p:txBody>
        </p:sp>
        <p:sp>
          <p:nvSpPr>
            <p:cNvPr id="2391" name="object 2391"/>
            <p:cNvSpPr/>
            <p:nvPr/>
          </p:nvSpPr>
          <p:spPr>
            <a:xfrm>
              <a:off x="4566920" y="3220508"/>
              <a:ext cx="3810" cy="151765"/>
            </a:xfrm>
            <a:custGeom>
              <a:avLst/>
              <a:gdLst/>
              <a:ahLst/>
              <a:cxnLst/>
              <a:rect l="l" t="t" r="r" b="b"/>
              <a:pathLst>
                <a:path w="3810" h="151764">
                  <a:moveTo>
                    <a:pt x="3809" y="0"/>
                  </a:moveTo>
                  <a:lnTo>
                    <a:pt x="2539" y="211"/>
                  </a:lnTo>
                  <a:lnTo>
                    <a:pt x="0" y="211"/>
                  </a:lnTo>
                  <a:lnTo>
                    <a:pt x="0" y="150918"/>
                  </a:lnTo>
                  <a:lnTo>
                    <a:pt x="2539" y="151341"/>
                  </a:lnTo>
                  <a:lnTo>
                    <a:pt x="3809" y="151341"/>
                  </a:lnTo>
                  <a:lnTo>
                    <a:pt x="3809" y="0"/>
                  </a:lnTo>
                  <a:close/>
                </a:path>
              </a:pathLst>
            </a:custGeom>
            <a:solidFill>
              <a:srgbClr val="094B87"/>
            </a:solidFill>
          </p:spPr>
          <p:txBody>
            <a:bodyPr wrap="square" lIns="0" tIns="0" rIns="0" bIns="0" rtlCol="0"/>
            <a:lstStyle/>
            <a:p>
              <a:endParaRPr/>
            </a:p>
          </p:txBody>
        </p:sp>
        <p:sp>
          <p:nvSpPr>
            <p:cNvPr id="2392" name="object 2392"/>
            <p:cNvSpPr/>
            <p:nvPr/>
          </p:nvSpPr>
          <p:spPr>
            <a:xfrm>
              <a:off x="4570730" y="3219873"/>
              <a:ext cx="3810" cy="152400"/>
            </a:xfrm>
            <a:custGeom>
              <a:avLst/>
              <a:gdLst/>
              <a:ahLst/>
              <a:cxnLst/>
              <a:rect l="l" t="t" r="r" b="b"/>
              <a:pathLst>
                <a:path w="3810" h="152400">
                  <a:moveTo>
                    <a:pt x="3810" y="0"/>
                  </a:moveTo>
                  <a:lnTo>
                    <a:pt x="0" y="635"/>
                  </a:lnTo>
                  <a:lnTo>
                    <a:pt x="0" y="151976"/>
                  </a:lnTo>
                  <a:lnTo>
                    <a:pt x="3810" y="151976"/>
                  </a:lnTo>
                  <a:lnTo>
                    <a:pt x="3810" y="0"/>
                  </a:lnTo>
                  <a:close/>
                </a:path>
              </a:pathLst>
            </a:custGeom>
            <a:solidFill>
              <a:srgbClr val="094C89"/>
            </a:solidFill>
          </p:spPr>
          <p:txBody>
            <a:bodyPr wrap="square" lIns="0" tIns="0" rIns="0" bIns="0" rtlCol="0"/>
            <a:lstStyle/>
            <a:p>
              <a:endParaRPr/>
            </a:p>
          </p:txBody>
        </p:sp>
        <p:sp>
          <p:nvSpPr>
            <p:cNvPr id="2393" name="object 2393"/>
            <p:cNvSpPr/>
            <p:nvPr/>
          </p:nvSpPr>
          <p:spPr>
            <a:xfrm>
              <a:off x="4574540" y="3219449"/>
              <a:ext cx="3810" cy="152400"/>
            </a:xfrm>
            <a:custGeom>
              <a:avLst/>
              <a:gdLst/>
              <a:ahLst/>
              <a:cxnLst/>
              <a:rect l="l" t="t" r="r" b="b"/>
              <a:pathLst>
                <a:path w="3810" h="152400">
                  <a:moveTo>
                    <a:pt x="2539" y="0"/>
                  </a:moveTo>
                  <a:lnTo>
                    <a:pt x="0" y="423"/>
                  </a:lnTo>
                  <a:lnTo>
                    <a:pt x="0" y="152400"/>
                  </a:lnTo>
                  <a:lnTo>
                    <a:pt x="3810" y="152400"/>
                  </a:lnTo>
                  <a:lnTo>
                    <a:pt x="3810" y="181"/>
                  </a:lnTo>
                  <a:lnTo>
                    <a:pt x="2539" y="0"/>
                  </a:lnTo>
                  <a:close/>
                </a:path>
              </a:pathLst>
            </a:custGeom>
            <a:solidFill>
              <a:srgbClr val="094D8C"/>
            </a:solidFill>
          </p:spPr>
          <p:txBody>
            <a:bodyPr wrap="square" lIns="0" tIns="0" rIns="0" bIns="0" rtlCol="0"/>
            <a:lstStyle/>
            <a:p>
              <a:endParaRPr/>
            </a:p>
          </p:txBody>
        </p:sp>
        <p:sp>
          <p:nvSpPr>
            <p:cNvPr id="2394" name="object 2394"/>
            <p:cNvSpPr/>
            <p:nvPr/>
          </p:nvSpPr>
          <p:spPr>
            <a:xfrm>
              <a:off x="4578350" y="3219631"/>
              <a:ext cx="3810" cy="152400"/>
            </a:xfrm>
            <a:custGeom>
              <a:avLst/>
              <a:gdLst/>
              <a:ahLst/>
              <a:cxnLst/>
              <a:rect l="l" t="t" r="r" b="b"/>
              <a:pathLst>
                <a:path w="3810" h="152400">
                  <a:moveTo>
                    <a:pt x="0" y="0"/>
                  </a:moveTo>
                  <a:lnTo>
                    <a:pt x="0" y="152218"/>
                  </a:lnTo>
                  <a:lnTo>
                    <a:pt x="3810" y="152218"/>
                  </a:lnTo>
                  <a:lnTo>
                    <a:pt x="3810" y="544"/>
                  </a:lnTo>
                  <a:lnTo>
                    <a:pt x="0" y="0"/>
                  </a:lnTo>
                  <a:close/>
                </a:path>
              </a:pathLst>
            </a:custGeom>
            <a:solidFill>
              <a:srgbClr val="094F8E"/>
            </a:solidFill>
          </p:spPr>
          <p:txBody>
            <a:bodyPr wrap="square" lIns="0" tIns="0" rIns="0" bIns="0" rtlCol="0"/>
            <a:lstStyle/>
            <a:p>
              <a:endParaRPr/>
            </a:p>
          </p:txBody>
        </p:sp>
        <p:sp>
          <p:nvSpPr>
            <p:cNvPr id="2395" name="object 2395"/>
            <p:cNvSpPr/>
            <p:nvPr/>
          </p:nvSpPr>
          <p:spPr>
            <a:xfrm>
              <a:off x="4582160" y="3220175"/>
              <a:ext cx="3810" cy="151765"/>
            </a:xfrm>
            <a:custGeom>
              <a:avLst/>
              <a:gdLst/>
              <a:ahLst/>
              <a:cxnLst/>
              <a:rect l="l" t="t" r="r" b="b"/>
              <a:pathLst>
                <a:path w="3810" h="151764">
                  <a:moveTo>
                    <a:pt x="0" y="0"/>
                  </a:moveTo>
                  <a:lnTo>
                    <a:pt x="0" y="151674"/>
                  </a:lnTo>
                  <a:lnTo>
                    <a:pt x="3810" y="151674"/>
                  </a:lnTo>
                  <a:lnTo>
                    <a:pt x="3810" y="544"/>
                  </a:lnTo>
                  <a:lnTo>
                    <a:pt x="0" y="0"/>
                  </a:lnTo>
                  <a:close/>
                </a:path>
              </a:pathLst>
            </a:custGeom>
            <a:solidFill>
              <a:srgbClr val="0A5091"/>
            </a:solidFill>
          </p:spPr>
          <p:txBody>
            <a:bodyPr wrap="square" lIns="0" tIns="0" rIns="0" bIns="0" rtlCol="0"/>
            <a:lstStyle/>
            <a:p>
              <a:endParaRPr/>
            </a:p>
          </p:txBody>
        </p:sp>
        <p:sp>
          <p:nvSpPr>
            <p:cNvPr id="2396" name="object 2396"/>
            <p:cNvSpPr/>
            <p:nvPr/>
          </p:nvSpPr>
          <p:spPr>
            <a:xfrm>
              <a:off x="4584700" y="3220538"/>
              <a:ext cx="5080" cy="151765"/>
            </a:xfrm>
            <a:custGeom>
              <a:avLst/>
              <a:gdLst/>
              <a:ahLst/>
              <a:cxnLst/>
              <a:rect l="l" t="t" r="r" b="b"/>
              <a:pathLst>
                <a:path w="5079" h="151764">
                  <a:moveTo>
                    <a:pt x="0" y="0"/>
                  </a:moveTo>
                  <a:lnTo>
                    <a:pt x="0" y="151311"/>
                  </a:lnTo>
                  <a:lnTo>
                    <a:pt x="1270" y="151311"/>
                  </a:lnTo>
                  <a:lnTo>
                    <a:pt x="5079" y="150676"/>
                  </a:lnTo>
                  <a:lnTo>
                    <a:pt x="5079" y="181"/>
                  </a:lnTo>
                  <a:lnTo>
                    <a:pt x="1270" y="181"/>
                  </a:lnTo>
                  <a:lnTo>
                    <a:pt x="0" y="0"/>
                  </a:lnTo>
                  <a:close/>
                </a:path>
              </a:pathLst>
            </a:custGeom>
            <a:solidFill>
              <a:srgbClr val="0A5293"/>
            </a:solidFill>
          </p:spPr>
          <p:txBody>
            <a:bodyPr wrap="square" lIns="0" tIns="0" rIns="0" bIns="0" rtlCol="0"/>
            <a:lstStyle/>
            <a:p>
              <a:endParaRPr/>
            </a:p>
          </p:txBody>
        </p:sp>
        <p:sp>
          <p:nvSpPr>
            <p:cNvPr id="2397" name="object 2397"/>
            <p:cNvSpPr/>
            <p:nvPr/>
          </p:nvSpPr>
          <p:spPr>
            <a:xfrm>
              <a:off x="4588510" y="3220719"/>
              <a:ext cx="3810" cy="151130"/>
            </a:xfrm>
            <a:custGeom>
              <a:avLst/>
              <a:gdLst/>
              <a:ahLst/>
              <a:cxnLst/>
              <a:rect l="l" t="t" r="r" b="b"/>
              <a:pathLst>
                <a:path w="3810" h="151129">
                  <a:moveTo>
                    <a:pt x="3810" y="0"/>
                  </a:moveTo>
                  <a:lnTo>
                    <a:pt x="0" y="0"/>
                  </a:lnTo>
                  <a:lnTo>
                    <a:pt x="0" y="150706"/>
                  </a:lnTo>
                  <a:lnTo>
                    <a:pt x="3810" y="150071"/>
                  </a:lnTo>
                  <a:lnTo>
                    <a:pt x="3810" y="0"/>
                  </a:lnTo>
                  <a:close/>
                </a:path>
              </a:pathLst>
            </a:custGeom>
            <a:solidFill>
              <a:srgbClr val="0A5396"/>
            </a:solidFill>
          </p:spPr>
          <p:txBody>
            <a:bodyPr wrap="square" lIns="0" tIns="0" rIns="0" bIns="0" rtlCol="0"/>
            <a:lstStyle/>
            <a:p>
              <a:endParaRPr/>
            </a:p>
          </p:txBody>
        </p:sp>
        <p:sp>
          <p:nvSpPr>
            <p:cNvPr id="2398" name="object 2398"/>
            <p:cNvSpPr/>
            <p:nvPr/>
          </p:nvSpPr>
          <p:spPr>
            <a:xfrm>
              <a:off x="4592320" y="3220719"/>
              <a:ext cx="3810" cy="149860"/>
            </a:xfrm>
            <a:custGeom>
              <a:avLst/>
              <a:gdLst/>
              <a:ahLst/>
              <a:cxnLst/>
              <a:rect l="l" t="t" r="r" b="b"/>
              <a:pathLst>
                <a:path w="3810" h="149860">
                  <a:moveTo>
                    <a:pt x="0" y="149860"/>
                  </a:moveTo>
                  <a:lnTo>
                    <a:pt x="3809" y="149860"/>
                  </a:lnTo>
                  <a:lnTo>
                    <a:pt x="3809" y="0"/>
                  </a:lnTo>
                  <a:lnTo>
                    <a:pt x="0" y="0"/>
                  </a:lnTo>
                  <a:lnTo>
                    <a:pt x="0" y="149860"/>
                  </a:lnTo>
                  <a:close/>
                </a:path>
              </a:pathLst>
            </a:custGeom>
            <a:solidFill>
              <a:srgbClr val="0A5499"/>
            </a:solidFill>
          </p:spPr>
          <p:txBody>
            <a:bodyPr wrap="square" lIns="0" tIns="0" rIns="0" bIns="0" rtlCol="0"/>
            <a:lstStyle/>
            <a:p>
              <a:endParaRPr/>
            </a:p>
          </p:txBody>
        </p:sp>
        <p:sp>
          <p:nvSpPr>
            <p:cNvPr id="2399" name="object 2399"/>
            <p:cNvSpPr/>
            <p:nvPr/>
          </p:nvSpPr>
          <p:spPr>
            <a:xfrm>
              <a:off x="4596130" y="3221735"/>
              <a:ext cx="3810" cy="148590"/>
            </a:xfrm>
            <a:custGeom>
              <a:avLst/>
              <a:gdLst/>
              <a:ahLst/>
              <a:cxnLst/>
              <a:rect l="l" t="t" r="r" b="b"/>
              <a:pathLst>
                <a:path w="3810" h="148589">
                  <a:moveTo>
                    <a:pt x="0" y="0"/>
                  </a:moveTo>
                  <a:lnTo>
                    <a:pt x="0" y="148336"/>
                  </a:lnTo>
                  <a:lnTo>
                    <a:pt x="3810" y="147574"/>
                  </a:lnTo>
                  <a:lnTo>
                    <a:pt x="3810" y="1524"/>
                  </a:lnTo>
                  <a:lnTo>
                    <a:pt x="0" y="0"/>
                  </a:lnTo>
                  <a:close/>
                </a:path>
              </a:pathLst>
            </a:custGeom>
            <a:solidFill>
              <a:srgbClr val="0A569B"/>
            </a:solidFill>
          </p:spPr>
          <p:txBody>
            <a:bodyPr wrap="square" lIns="0" tIns="0" rIns="0" bIns="0" rtlCol="0"/>
            <a:lstStyle/>
            <a:p>
              <a:endParaRPr/>
            </a:p>
          </p:txBody>
        </p:sp>
        <p:sp>
          <p:nvSpPr>
            <p:cNvPr id="2400" name="object 2400"/>
            <p:cNvSpPr/>
            <p:nvPr/>
          </p:nvSpPr>
          <p:spPr>
            <a:xfrm>
              <a:off x="4599940" y="3223259"/>
              <a:ext cx="3810" cy="146050"/>
            </a:xfrm>
            <a:custGeom>
              <a:avLst/>
              <a:gdLst/>
              <a:ahLst/>
              <a:cxnLst/>
              <a:rect l="l" t="t" r="r" b="b"/>
              <a:pathLst>
                <a:path w="3810" h="146050">
                  <a:moveTo>
                    <a:pt x="0" y="0"/>
                  </a:moveTo>
                  <a:lnTo>
                    <a:pt x="0" y="146050"/>
                  </a:lnTo>
                  <a:lnTo>
                    <a:pt x="3810" y="144144"/>
                  </a:lnTo>
                  <a:lnTo>
                    <a:pt x="3810" y="1270"/>
                  </a:lnTo>
                  <a:lnTo>
                    <a:pt x="0" y="0"/>
                  </a:lnTo>
                  <a:close/>
                </a:path>
              </a:pathLst>
            </a:custGeom>
            <a:solidFill>
              <a:srgbClr val="0B579D"/>
            </a:solidFill>
          </p:spPr>
          <p:txBody>
            <a:bodyPr wrap="square" lIns="0" tIns="0" rIns="0" bIns="0" rtlCol="0"/>
            <a:lstStyle/>
            <a:p>
              <a:endParaRPr/>
            </a:p>
          </p:txBody>
        </p:sp>
        <p:sp>
          <p:nvSpPr>
            <p:cNvPr id="2401" name="object 2401"/>
            <p:cNvSpPr/>
            <p:nvPr/>
          </p:nvSpPr>
          <p:spPr>
            <a:xfrm>
              <a:off x="4603750" y="3224529"/>
              <a:ext cx="3810" cy="142875"/>
            </a:xfrm>
            <a:custGeom>
              <a:avLst/>
              <a:gdLst/>
              <a:ahLst/>
              <a:cxnLst/>
              <a:rect l="l" t="t" r="r" b="b"/>
              <a:pathLst>
                <a:path w="3810" h="142875">
                  <a:moveTo>
                    <a:pt x="0" y="0"/>
                  </a:moveTo>
                  <a:lnTo>
                    <a:pt x="0" y="142875"/>
                  </a:lnTo>
                  <a:lnTo>
                    <a:pt x="3810" y="140970"/>
                  </a:lnTo>
                  <a:lnTo>
                    <a:pt x="3810" y="1270"/>
                  </a:lnTo>
                  <a:lnTo>
                    <a:pt x="0" y="0"/>
                  </a:lnTo>
                  <a:close/>
                </a:path>
              </a:pathLst>
            </a:custGeom>
            <a:solidFill>
              <a:srgbClr val="0B59A0"/>
            </a:solidFill>
          </p:spPr>
          <p:txBody>
            <a:bodyPr wrap="square" lIns="0" tIns="0" rIns="0" bIns="0" rtlCol="0"/>
            <a:lstStyle/>
            <a:p>
              <a:endParaRPr/>
            </a:p>
          </p:txBody>
        </p:sp>
        <p:sp>
          <p:nvSpPr>
            <p:cNvPr id="2402" name="object 2402"/>
            <p:cNvSpPr/>
            <p:nvPr/>
          </p:nvSpPr>
          <p:spPr>
            <a:xfrm>
              <a:off x="4607560" y="3225799"/>
              <a:ext cx="3810" cy="139700"/>
            </a:xfrm>
            <a:custGeom>
              <a:avLst/>
              <a:gdLst/>
              <a:ahLst/>
              <a:cxnLst/>
              <a:rect l="l" t="t" r="r" b="b"/>
              <a:pathLst>
                <a:path w="3810" h="139700">
                  <a:moveTo>
                    <a:pt x="0" y="0"/>
                  </a:moveTo>
                  <a:lnTo>
                    <a:pt x="0" y="139700"/>
                  </a:lnTo>
                  <a:lnTo>
                    <a:pt x="3810" y="138175"/>
                  </a:lnTo>
                  <a:lnTo>
                    <a:pt x="3810" y="1524"/>
                  </a:lnTo>
                  <a:lnTo>
                    <a:pt x="0" y="0"/>
                  </a:lnTo>
                  <a:close/>
                </a:path>
              </a:pathLst>
            </a:custGeom>
            <a:solidFill>
              <a:srgbClr val="0B5AA2"/>
            </a:solidFill>
          </p:spPr>
          <p:txBody>
            <a:bodyPr wrap="square" lIns="0" tIns="0" rIns="0" bIns="0" rtlCol="0"/>
            <a:lstStyle/>
            <a:p>
              <a:endParaRPr/>
            </a:p>
          </p:txBody>
        </p:sp>
        <p:sp>
          <p:nvSpPr>
            <p:cNvPr id="2403" name="object 2403"/>
            <p:cNvSpPr/>
            <p:nvPr/>
          </p:nvSpPr>
          <p:spPr>
            <a:xfrm>
              <a:off x="4611370" y="3227069"/>
              <a:ext cx="3810" cy="137160"/>
            </a:xfrm>
            <a:custGeom>
              <a:avLst/>
              <a:gdLst/>
              <a:ahLst/>
              <a:cxnLst/>
              <a:rect l="l" t="t" r="r" b="b"/>
              <a:pathLst>
                <a:path w="3810" h="137160">
                  <a:moveTo>
                    <a:pt x="3810" y="1270"/>
                  </a:moveTo>
                  <a:lnTo>
                    <a:pt x="939" y="1270"/>
                  </a:lnTo>
                  <a:lnTo>
                    <a:pt x="939" y="0"/>
                  </a:lnTo>
                  <a:lnTo>
                    <a:pt x="0" y="0"/>
                  </a:lnTo>
                  <a:lnTo>
                    <a:pt x="0" y="1270"/>
                  </a:lnTo>
                  <a:lnTo>
                    <a:pt x="0" y="135890"/>
                  </a:lnTo>
                  <a:lnTo>
                    <a:pt x="0" y="137160"/>
                  </a:lnTo>
                  <a:lnTo>
                    <a:pt x="939" y="137160"/>
                  </a:lnTo>
                  <a:lnTo>
                    <a:pt x="939" y="135890"/>
                  </a:lnTo>
                  <a:lnTo>
                    <a:pt x="3810" y="135890"/>
                  </a:lnTo>
                  <a:lnTo>
                    <a:pt x="3810" y="1270"/>
                  </a:lnTo>
                  <a:close/>
                </a:path>
              </a:pathLst>
            </a:custGeom>
            <a:solidFill>
              <a:srgbClr val="0B5BA4"/>
            </a:solidFill>
          </p:spPr>
          <p:txBody>
            <a:bodyPr wrap="square" lIns="0" tIns="0" rIns="0" bIns="0" rtlCol="0"/>
            <a:lstStyle/>
            <a:p>
              <a:endParaRPr/>
            </a:p>
          </p:txBody>
        </p:sp>
        <p:sp>
          <p:nvSpPr>
            <p:cNvPr id="2404" name="object 2404"/>
            <p:cNvSpPr/>
            <p:nvPr/>
          </p:nvSpPr>
          <p:spPr>
            <a:xfrm>
              <a:off x="4613910" y="3228339"/>
              <a:ext cx="5080" cy="134620"/>
            </a:xfrm>
            <a:custGeom>
              <a:avLst/>
              <a:gdLst/>
              <a:ahLst/>
              <a:cxnLst/>
              <a:rect l="l" t="t" r="r" b="b"/>
              <a:pathLst>
                <a:path w="5079" h="134620">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2405" name="object 2405"/>
            <p:cNvSpPr/>
            <p:nvPr/>
          </p:nvSpPr>
          <p:spPr>
            <a:xfrm>
              <a:off x="4618977" y="3230879"/>
              <a:ext cx="4445" cy="129539"/>
            </a:xfrm>
            <a:custGeom>
              <a:avLst/>
              <a:gdLst/>
              <a:ahLst/>
              <a:cxnLst/>
              <a:rect l="l" t="t" r="r" b="b"/>
              <a:pathLst>
                <a:path w="4445" h="129539">
                  <a:moveTo>
                    <a:pt x="3822" y="1270"/>
                  </a:moveTo>
                  <a:lnTo>
                    <a:pt x="215" y="1270"/>
                  </a:lnTo>
                  <a:lnTo>
                    <a:pt x="215" y="0"/>
                  </a:lnTo>
                  <a:lnTo>
                    <a:pt x="12" y="0"/>
                  </a:lnTo>
                  <a:lnTo>
                    <a:pt x="12" y="1270"/>
                  </a:lnTo>
                  <a:lnTo>
                    <a:pt x="0" y="127000"/>
                  </a:lnTo>
                  <a:lnTo>
                    <a:pt x="12" y="129540"/>
                  </a:lnTo>
                  <a:lnTo>
                    <a:pt x="1282" y="129540"/>
                  </a:lnTo>
                  <a:lnTo>
                    <a:pt x="1282" y="127000"/>
                  </a:lnTo>
                  <a:lnTo>
                    <a:pt x="3822" y="127000"/>
                  </a:lnTo>
                  <a:lnTo>
                    <a:pt x="3822" y="1270"/>
                  </a:lnTo>
                  <a:close/>
                </a:path>
              </a:pathLst>
            </a:custGeom>
            <a:solidFill>
              <a:srgbClr val="0B5EA9"/>
            </a:solidFill>
          </p:spPr>
          <p:txBody>
            <a:bodyPr wrap="square" lIns="0" tIns="0" rIns="0" bIns="0" rtlCol="0"/>
            <a:lstStyle/>
            <a:p>
              <a:endParaRPr/>
            </a:p>
          </p:txBody>
        </p:sp>
        <p:sp>
          <p:nvSpPr>
            <p:cNvPr id="2406" name="object 2406"/>
            <p:cNvSpPr/>
            <p:nvPr/>
          </p:nvSpPr>
          <p:spPr>
            <a:xfrm>
              <a:off x="4621530" y="3233165"/>
              <a:ext cx="5080" cy="125730"/>
            </a:xfrm>
            <a:custGeom>
              <a:avLst/>
              <a:gdLst/>
              <a:ahLst/>
              <a:cxnLst/>
              <a:rect l="l" t="t" r="r" b="b"/>
              <a:pathLst>
                <a:path w="5079" h="125729">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2407" name="object 2407"/>
            <p:cNvSpPr/>
            <p:nvPr/>
          </p:nvSpPr>
          <p:spPr>
            <a:xfrm>
              <a:off x="4625327" y="3235959"/>
              <a:ext cx="4445" cy="120650"/>
            </a:xfrm>
            <a:custGeom>
              <a:avLst/>
              <a:gdLst/>
              <a:ahLst/>
              <a:cxnLst/>
              <a:rect l="l" t="t" r="r" b="b"/>
              <a:pathLst>
                <a:path w="4445" h="120650">
                  <a:moveTo>
                    <a:pt x="3822" y="1270"/>
                  </a:moveTo>
                  <a:lnTo>
                    <a:pt x="482" y="1270"/>
                  </a:lnTo>
                  <a:lnTo>
                    <a:pt x="482" y="0"/>
                  </a:lnTo>
                  <a:lnTo>
                    <a:pt x="12" y="0"/>
                  </a:lnTo>
                  <a:lnTo>
                    <a:pt x="12" y="1270"/>
                  </a:lnTo>
                  <a:lnTo>
                    <a:pt x="0" y="119392"/>
                  </a:lnTo>
                  <a:lnTo>
                    <a:pt x="12" y="120650"/>
                  </a:lnTo>
                  <a:lnTo>
                    <a:pt x="215" y="120650"/>
                  </a:lnTo>
                  <a:lnTo>
                    <a:pt x="215" y="119392"/>
                  </a:lnTo>
                  <a:lnTo>
                    <a:pt x="3822" y="119392"/>
                  </a:lnTo>
                  <a:lnTo>
                    <a:pt x="3822" y="1270"/>
                  </a:lnTo>
                  <a:close/>
                </a:path>
              </a:pathLst>
            </a:custGeom>
            <a:solidFill>
              <a:srgbClr val="0C61AE"/>
            </a:solidFill>
          </p:spPr>
          <p:txBody>
            <a:bodyPr wrap="square" lIns="0" tIns="0" rIns="0" bIns="0" rtlCol="0"/>
            <a:lstStyle/>
            <a:p>
              <a:endParaRPr/>
            </a:p>
          </p:txBody>
        </p:sp>
        <p:sp>
          <p:nvSpPr>
            <p:cNvPr id="2408" name="object 2408"/>
            <p:cNvSpPr/>
            <p:nvPr/>
          </p:nvSpPr>
          <p:spPr>
            <a:xfrm>
              <a:off x="4629150" y="3239769"/>
              <a:ext cx="3810" cy="113030"/>
            </a:xfrm>
            <a:custGeom>
              <a:avLst/>
              <a:gdLst/>
              <a:ahLst/>
              <a:cxnLst/>
              <a:rect l="l" t="t" r="r" b="b"/>
              <a:pathLst>
                <a:path w="3810" h="113029">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2409" name="object 2409"/>
            <p:cNvSpPr/>
            <p:nvPr/>
          </p:nvSpPr>
          <p:spPr>
            <a:xfrm>
              <a:off x="4632960" y="3243579"/>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410" name="object 2410"/>
            <p:cNvSpPr/>
            <p:nvPr/>
          </p:nvSpPr>
          <p:spPr>
            <a:xfrm>
              <a:off x="4636770" y="3247389"/>
              <a:ext cx="3810" cy="97790"/>
            </a:xfrm>
            <a:custGeom>
              <a:avLst/>
              <a:gdLst/>
              <a:ahLst/>
              <a:cxnLst/>
              <a:rect l="l" t="t" r="r" b="b"/>
              <a:pathLst>
                <a:path w="3810" h="97789">
                  <a:moveTo>
                    <a:pt x="0" y="0"/>
                  </a:moveTo>
                  <a:lnTo>
                    <a:pt x="0" y="97789"/>
                  </a:lnTo>
                  <a:lnTo>
                    <a:pt x="3809" y="91439"/>
                  </a:lnTo>
                  <a:lnTo>
                    <a:pt x="3809" y="3809"/>
                  </a:lnTo>
                  <a:lnTo>
                    <a:pt x="0" y="0"/>
                  </a:lnTo>
                  <a:close/>
                </a:path>
              </a:pathLst>
            </a:custGeom>
            <a:solidFill>
              <a:srgbClr val="0C66B6"/>
            </a:solidFill>
          </p:spPr>
          <p:txBody>
            <a:bodyPr wrap="square" lIns="0" tIns="0" rIns="0" bIns="0" rtlCol="0"/>
            <a:lstStyle/>
            <a:p>
              <a:endParaRPr/>
            </a:p>
          </p:txBody>
        </p:sp>
        <p:sp>
          <p:nvSpPr>
            <p:cNvPr id="2411" name="object 2411"/>
            <p:cNvSpPr/>
            <p:nvPr/>
          </p:nvSpPr>
          <p:spPr>
            <a:xfrm>
              <a:off x="4640580" y="3251199"/>
              <a:ext cx="3810" cy="87630"/>
            </a:xfrm>
            <a:custGeom>
              <a:avLst/>
              <a:gdLst/>
              <a:ahLst/>
              <a:cxnLst/>
              <a:rect l="l" t="t" r="r" b="b"/>
              <a:pathLst>
                <a:path w="3810" h="87629">
                  <a:moveTo>
                    <a:pt x="0" y="0"/>
                  </a:moveTo>
                  <a:lnTo>
                    <a:pt x="0" y="87630"/>
                  </a:lnTo>
                  <a:lnTo>
                    <a:pt x="3810" y="81280"/>
                  </a:lnTo>
                  <a:lnTo>
                    <a:pt x="3810" y="7620"/>
                  </a:lnTo>
                  <a:lnTo>
                    <a:pt x="0" y="0"/>
                  </a:lnTo>
                  <a:close/>
                </a:path>
              </a:pathLst>
            </a:custGeom>
            <a:solidFill>
              <a:srgbClr val="0D67B8"/>
            </a:solidFill>
          </p:spPr>
          <p:txBody>
            <a:bodyPr wrap="square" lIns="0" tIns="0" rIns="0" bIns="0" rtlCol="0"/>
            <a:lstStyle/>
            <a:p>
              <a:endParaRPr/>
            </a:p>
          </p:txBody>
        </p:sp>
        <p:sp>
          <p:nvSpPr>
            <p:cNvPr id="2412" name="object 2412"/>
            <p:cNvSpPr/>
            <p:nvPr/>
          </p:nvSpPr>
          <p:spPr>
            <a:xfrm>
              <a:off x="4644390" y="3258819"/>
              <a:ext cx="3810" cy="73660"/>
            </a:xfrm>
            <a:custGeom>
              <a:avLst/>
              <a:gdLst/>
              <a:ahLst/>
              <a:cxnLst/>
              <a:rect l="l" t="t" r="r" b="b"/>
              <a:pathLst>
                <a:path w="3810" h="73660">
                  <a:moveTo>
                    <a:pt x="0" y="0"/>
                  </a:moveTo>
                  <a:lnTo>
                    <a:pt x="0" y="73660"/>
                  </a:lnTo>
                  <a:lnTo>
                    <a:pt x="3810" y="67309"/>
                  </a:lnTo>
                  <a:lnTo>
                    <a:pt x="3810" y="5079"/>
                  </a:lnTo>
                  <a:lnTo>
                    <a:pt x="0" y="0"/>
                  </a:lnTo>
                  <a:close/>
                </a:path>
              </a:pathLst>
            </a:custGeom>
            <a:solidFill>
              <a:srgbClr val="0D68BB"/>
            </a:solidFill>
          </p:spPr>
          <p:txBody>
            <a:bodyPr wrap="square" lIns="0" tIns="0" rIns="0" bIns="0" rtlCol="0"/>
            <a:lstStyle/>
            <a:p>
              <a:endParaRPr/>
            </a:p>
          </p:txBody>
        </p:sp>
        <p:sp>
          <p:nvSpPr>
            <p:cNvPr id="2413" name="object 2413"/>
            <p:cNvSpPr/>
            <p:nvPr/>
          </p:nvSpPr>
          <p:spPr>
            <a:xfrm>
              <a:off x="4648200" y="3263899"/>
              <a:ext cx="3810" cy="62230"/>
            </a:xfrm>
            <a:custGeom>
              <a:avLst/>
              <a:gdLst/>
              <a:ahLst/>
              <a:cxnLst/>
              <a:rect l="l" t="t" r="r" b="b"/>
              <a:pathLst>
                <a:path w="3810" h="62229">
                  <a:moveTo>
                    <a:pt x="0" y="0"/>
                  </a:moveTo>
                  <a:lnTo>
                    <a:pt x="0" y="62229"/>
                  </a:lnTo>
                  <a:lnTo>
                    <a:pt x="2539" y="54610"/>
                  </a:lnTo>
                  <a:lnTo>
                    <a:pt x="3810" y="48260"/>
                  </a:lnTo>
                  <a:lnTo>
                    <a:pt x="3810" y="16510"/>
                  </a:lnTo>
                  <a:lnTo>
                    <a:pt x="2539" y="8889"/>
                  </a:lnTo>
                  <a:lnTo>
                    <a:pt x="0" y="0"/>
                  </a:lnTo>
                  <a:close/>
                </a:path>
              </a:pathLst>
            </a:custGeom>
            <a:solidFill>
              <a:srgbClr val="0D69BD"/>
            </a:solidFill>
          </p:spPr>
          <p:txBody>
            <a:bodyPr wrap="square" lIns="0" tIns="0" rIns="0" bIns="0" rtlCol="0"/>
            <a:lstStyle/>
            <a:p>
              <a:endParaRPr/>
            </a:p>
          </p:txBody>
        </p:sp>
        <p:sp>
          <p:nvSpPr>
            <p:cNvPr id="2414" name="object 2414"/>
            <p:cNvSpPr/>
            <p:nvPr/>
          </p:nvSpPr>
          <p:spPr>
            <a:xfrm>
              <a:off x="4650740" y="3272789"/>
              <a:ext cx="2540" cy="45720"/>
            </a:xfrm>
            <a:custGeom>
              <a:avLst/>
              <a:gdLst/>
              <a:ahLst/>
              <a:cxnLst/>
              <a:rect l="l" t="t" r="r" b="b"/>
              <a:pathLst>
                <a:path w="2539" h="45720">
                  <a:moveTo>
                    <a:pt x="0" y="0"/>
                  </a:moveTo>
                  <a:lnTo>
                    <a:pt x="0" y="45720"/>
                  </a:lnTo>
                  <a:lnTo>
                    <a:pt x="1270" y="39370"/>
                  </a:lnTo>
                  <a:lnTo>
                    <a:pt x="2539" y="29210"/>
                  </a:lnTo>
                  <a:lnTo>
                    <a:pt x="2539" y="15239"/>
                  </a:lnTo>
                  <a:lnTo>
                    <a:pt x="0" y="0"/>
                  </a:lnTo>
                  <a:close/>
                </a:path>
              </a:pathLst>
            </a:custGeom>
            <a:solidFill>
              <a:srgbClr val="0D6BC0"/>
            </a:solidFill>
          </p:spPr>
          <p:txBody>
            <a:bodyPr wrap="square" lIns="0" tIns="0" rIns="0" bIns="0" rtlCol="0"/>
            <a:lstStyle/>
            <a:p>
              <a:endParaRPr/>
            </a:p>
          </p:txBody>
        </p:sp>
        <p:sp>
          <p:nvSpPr>
            <p:cNvPr id="2415" name="object 2415"/>
            <p:cNvSpPr/>
            <p:nvPr/>
          </p:nvSpPr>
          <p:spPr>
            <a:xfrm>
              <a:off x="4500880" y="3219449"/>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416" name="object 2416"/>
            <p:cNvSpPr/>
            <p:nvPr/>
          </p:nvSpPr>
          <p:spPr>
            <a:xfrm>
              <a:off x="4794250" y="3257549"/>
              <a:ext cx="76200" cy="74930"/>
            </a:xfrm>
            <a:custGeom>
              <a:avLst/>
              <a:gdLst/>
              <a:ahLst/>
              <a:cxnLst/>
              <a:rect l="l" t="t" r="r" b="b"/>
              <a:pathLst>
                <a:path w="76200" h="74929">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2417" name="object 2417"/>
            <p:cNvSpPr/>
            <p:nvPr/>
          </p:nvSpPr>
          <p:spPr>
            <a:xfrm>
              <a:off x="4794250" y="325754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418" name="object 2418"/>
          <p:cNvGrpSpPr/>
          <p:nvPr/>
        </p:nvGrpSpPr>
        <p:grpSpPr>
          <a:xfrm>
            <a:off x="6770778" y="2929028"/>
            <a:ext cx="85725" cy="85725"/>
            <a:chOff x="5246777" y="2929027"/>
            <a:chExt cx="85725" cy="85725"/>
          </a:xfrm>
        </p:grpSpPr>
        <p:sp>
          <p:nvSpPr>
            <p:cNvPr id="2419" name="object 2419"/>
            <p:cNvSpPr/>
            <p:nvPr/>
          </p:nvSpPr>
          <p:spPr>
            <a:xfrm>
              <a:off x="5251450"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20" name="object 2420"/>
            <p:cNvSpPr/>
            <p:nvPr/>
          </p:nvSpPr>
          <p:spPr>
            <a:xfrm>
              <a:off x="5251450"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421" name="object 2421"/>
          <p:cNvGrpSpPr/>
          <p:nvPr/>
        </p:nvGrpSpPr>
        <p:grpSpPr>
          <a:xfrm>
            <a:off x="6542178" y="2776628"/>
            <a:ext cx="85725" cy="85725"/>
            <a:chOff x="5018177" y="2776627"/>
            <a:chExt cx="85725" cy="85725"/>
          </a:xfrm>
        </p:grpSpPr>
        <p:sp>
          <p:nvSpPr>
            <p:cNvPr id="2422" name="object 2422"/>
            <p:cNvSpPr/>
            <p:nvPr/>
          </p:nvSpPr>
          <p:spPr>
            <a:xfrm>
              <a:off x="5022850" y="2781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23" name="object 2423"/>
            <p:cNvSpPr/>
            <p:nvPr/>
          </p:nvSpPr>
          <p:spPr>
            <a:xfrm>
              <a:off x="5022850" y="2781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424" name="object 2424"/>
          <p:cNvGrpSpPr/>
          <p:nvPr/>
        </p:nvGrpSpPr>
        <p:grpSpPr>
          <a:xfrm>
            <a:off x="6465978" y="2624228"/>
            <a:ext cx="85725" cy="85725"/>
            <a:chOff x="4941977" y="2624227"/>
            <a:chExt cx="85725" cy="85725"/>
          </a:xfrm>
        </p:grpSpPr>
        <p:sp>
          <p:nvSpPr>
            <p:cNvPr id="2425" name="object 2425"/>
            <p:cNvSpPr/>
            <p:nvPr/>
          </p:nvSpPr>
          <p:spPr>
            <a:xfrm>
              <a:off x="4946650" y="26288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26" name="object 2426"/>
            <p:cNvSpPr/>
            <p:nvPr/>
          </p:nvSpPr>
          <p:spPr>
            <a:xfrm>
              <a:off x="4946650" y="26288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427" name="object 2427"/>
          <p:cNvGrpSpPr/>
          <p:nvPr/>
        </p:nvGrpSpPr>
        <p:grpSpPr>
          <a:xfrm>
            <a:off x="6396128" y="2922678"/>
            <a:ext cx="85725" cy="85725"/>
            <a:chOff x="4872127" y="2922677"/>
            <a:chExt cx="85725" cy="85725"/>
          </a:xfrm>
        </p:grpSpPr>
        <p:sp>
          <p:nvSpPr>
            <p:cNvPr id="2428" name="object 2428"/>
            <p:cNvSpPr/>
            <p:nvPr/>
          </p:nvSpPr>
          <p:spPr>
            <a:xfrm>
              <a:off x="4876800" y="2927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29" name="object 2429"/>
            <p:cNvSpPr/>
            <p:nvPr/>
          </p:nvSpPr>
          <p:spPr>
            <a:xfrm>
              <a:off x="4876800" y="29273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430" name="object 2430"/>
          <p:cNvGrpSpPr/>
          <p:nvPr/>
        </p:nvGrpSpPr>
        <p:grpSpPr>
          <a:xfrm>
            <a:off x="6389778" y="3075078"/>
            <a:ext cx="238125" cy="269875"/>
            <a:chOff x="4865777" y="3075077"/>
            <a:chExt cx="238125" cy="269875"/>
          </a:xfrm>
        </p:grpSpPr>
        <p:sp>
          <p:nvSpPr>
            <p:cNvPr id="2431" name="object 2431"/>
            <p:cNvSpPr/>
            <p:nvPr/>
          </p:nvSpPr>
          <p:spPr>
            <a:xfrm>
              <a:off x="4940300" y="30797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32" name="object 2432"/>
            <p:cNvSpPr/>
            <p:nvPr/>
          </p:nvSpPr>
          <p:spPr>
            <a:xfrm>
              <a:off x="4940300" y="30797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2433" name="object 2433"/>
            <p:cNvSpPr/>
            <p:nvPr/>
          </p:nvSpPr>
          <p:spPr>
            <a:xfrm>
              <a:off x="5022850" y="31686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34" name="object 2434"/>
            <p:cNvSpPr/>
            <p:nvPr/>
          </p:nvSpPr>
          <p:spPr>
            <a:xfrm>
              <a:off x="5022850" y="316864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2435" name="object 2435"/>
            <p:cNvSpPr/>
            <p:nvPr/>
          </p:nvSpPr>
          <p:spPr>
            <a:xfrm>
              <a:off x="4870450" y="32638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36" name="object 2436"/>
            <p:cNvSpPr/>
            <p:nvPr/>
          </p:nvSpPr>
          <p:spPr>
            <a:xfrm>
              <a:off x="4870450" y="32638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437" name="object 2437"/>
          <p:cNvGrpSpPr/>
          <p:nvPr/>
        </p:nvGrpSpPr>
        <p:grpSpPr>
          <a:xfrm>
            <a:off x="6548528" y="3398928"/>
            <a:ext cx="85725" cy="85725"/>
            <a:chOff x="5024527" y="3398927"/>
            <a:chExt cx="85725" cy="85725"/>
          </a:xfrm>
        </p:grpSpPr>
        <p:sp>
          <p:nvSpPr>
            <p:cNvPr id="2438" name="object 2438"/>
            <p:cNvSpPr/>
            <p:nvPr/>
          </p:nvSpPr>
          <p:spPr>
            <a:xfrm>
              <a:off x="5029200" y="34036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439" name="object 2439"/>
            <p:cNvSpPr/>
            <p:nvPr/>
          </p:nvSpPr>
          <p:spPr>
            <a:xfrm>
              <a:off x="5029200" y="34036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2440" name="object 2440"/>
          <p:cNvSpPr/>
          <p:nvPr/>
        </p:nvSpPr>
        <p:spPr>
          <a:xfrm>
            <a:off x="6019800" y="24384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2441" name="object 2441"/>
          <p:cNvGrpSpPr/>
          <p:nvPr/>
        </p:nvGrpSpPr>
        <p:grpSpPr>
          <a:xfrm>
            <a:off x="6091328" y="3805328"/>
            <a:ext cx="377825" cy="161925"/>
            <a:chOff x="4567327" y="3805327"/>
            <a:chExt cx="377825" cy="161925"/>
          </a:xfrm>
        </p:grpSpPr>
        <p:sp>
          <p:nvSpPr>
            <p:cNvPr id="2442" name="object 2442"/>
            <p:cNvSpPr/>
            <p:nvPr/>
          </p:nvSpPr>
          <p:spPr>
            <a:xfrm>
              <a:off x="4572000" y="3863340"/>
              <a:ext cx="2540" cy="46990"/>
            </a:xfrm>
            <a:custGeom>
              <a:avLst/>
              <a:gdLst/>
              <a:ahLst/>
              <a:cxnLst/>
              <a:rect l="l" t="t" r="r" b="b"/>
              <a:pathLst>
                <a:path w="2539" h="46989">
                  <a:moveTo>
                    <a:pt x="2539" y="0"/>
                  </a:moveTo>
                  <a:lnTo>
                    <a:pt x="0" y="7620"/>
                  </a:lnTo>
                  <a:lnTo>
                    <a:pt x="0" y="39370"/>
                  </a:lnTo>
                  <a:lnTo>
                    <a:pt x="2539" y="46990"/>
                  </a:lnTo>
                  <a:lnTo>
                    <a:pt x="2539" y="0"/>
                  </a:lnTo>
                  <a:close/>
                </a:path>
              </a:pathLst>
            </a:custGeom>
            <a:solidFill>
              <a:srgbClr val="06335B"/>
            </a:solidFill>
          </p:spPr>
          <p:txBody>
            <a:bodyPr wrap="square" lIns="0" tIns="0" rIns="0" bIns="0" rtlCol="0"/>
            <a:lstStyle/>
            <a:p>
              <a:endParaRPr/>
            </a:p>
          </p:txBody>
        </p:sp>
        <p:sp>
          <p:nvSpPr>
            <p:cNvPr id="2443" name="object 2443"/>
            <p:cNvSpPr/>
            <p:nvPr/>
          </p:nvSpPr>
          <p:spPr>
            <a:xfrm>
              <a:off x="4574540" y="3853815"/>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2444" name="object 2444"/>
            <p:cNvSpPr/>
            <p:nvPr/>
          </p:nvSpPr>
          <p:spPr>
            <a:xfrm>
              <a:off x="4578350" y="3846830"/>
              <a:ext cx="3810" cy="80010"/>
            </a:xfrm>
            <a:custGeom>
              <a:avLst/>
              <a:gdLst/>
              <a:ahLst/>
              <a:cxnLst/>
              <a:rect l="l" t="t" r="r" b="b"/>
              <a:pathLst>
                <a:path w="3810" h="80010">
                  <a:moveTo>
                    <a:pt x="3810" y="0"/>
                  </a:moveTo>
                  <a:lnTo>
                    <a:pt x="1270" y="3810"/>
                  </a:lnTo>
                  <a:lnTo>
                    <a:pt x="0" y="6985"/>
                  </a:lnTo>
                  <a:lnTo>
                    <a:pt x="0" y="73025"/>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2445" name="object 2445"/>
            <p:cNvSpPr/>
            <p:nvPr/>
          </p:nvSpPr>
          <p:spPr>
            <a:xfrm>
              <a:off x="4580890" y="3843020"/>
              <a:ext cx="3810" cy="87630"/>
            </a:xfrm>
            <a:custGeom>
              <a:avLst/>
              <a:gdLst/>
              <a:ahLst/>
              <a:cxnLst/>
              <a:rect l="l" t="t" r="r" b="b"/>
              <a:pathLst>
                <a:path w="3810" h="87629">
                  <a:moveTo>
                    <a:pt x="3810" y="0"/>
                  </a:moveTo>
                  <a:lnTo>
                    <a:pt x="0" y="5715"/>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2446" name="object 2446"/>
            <p:cNvSpPr/>
            <p:nvPr/>
          </p:nvSpPr>
          <p:spPr>
            <a:xfrm>
              <a:off x="4584700" y="3836670"/>
              <a:ext cx="5080" cy="100330"/>
            </a:xfrm>
            <a:custGeom>
              <a:avLst/>
              <a:gdLst/>
              <a:ahLst/>
              <a:cxnLst/>
              <a:rect l="l" t="t" r="r" b="b"/>
              <a:pathLst>
                <a:path w="5079" h="100329">
                  <a:moveTo>
                    <a:pt x="5079" y="0"/>
                  </a:moveTo>
                  <a:lnTo>
                    <a:pt x="3810" y="1269"/>
                  </a:lnTo>
                  <a:lnTo>
                    <a:pt x="0" y="6349"/>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447" name="object 2447"/>
            <p:cNvSpPr/>
            <p:nvPr/>
          </p:nvSpPr>
          <p:spPr>
            <a:xfrm>
              <a:off x="4588510" y="3834130"/>
              <a:ext cx="3810" cy="105410"/>
            </a:xfrm>
            <a:custGeom>
              <a:avLst/>
              <a:gdLst/>
              <a:ahLst/>
              <a:cxnLst/>
              <a:rect l="l" t="t" r="r" b="b"/>
              <a:pathLst>
                <a:path w="3810"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2448" name="object 2448"/>
            <p:cNvSpPr/>
            <p:nvPr/>
          </p:nvSpPr>
          <p:spPr>
            <a:xfrm>
              <a:off x="4592320" y="3830320"/>
              <a:ext cx="3810" cy="113030"/>
            </a:xfrm>
            <a:custGeom>
              <a:avLst/>
              <a:gdLst/>
              <a:ahLst/>
              <a:cxnLst/>
              <a:rect l="l" t="t" r="r" b="b"/>
              <a:pathLst>
                <a:path w="3810"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2449" name="object 2449"/>
            <p:cNvSpPr/>
            <p:nvPr/>
          </p:nvSpPr>
          <p:spPr>
            <a:xfrm>
              <a:off x="4596130" y="3826509"/>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2450" name="object 2450"/>
            <p:cNvSpPr/>
            <p:nvPr/>
          </p:nvSpPr>
          <p:spPr>
            <a:xfrm>
              <a:off x="4599940" y="3822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451" name="object 2451"/>
            <p:cNvSpPr/>
            <p:nvPr/>
          </p:nvSpPr>
          <p:spPr>
            <a:xfrm>
              <a:off x="4603750" y="38204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2452" name="object 2452"/>
            <p:cNvSpPr/>
            <p:nvPr/>
          </p:nvSpPr>
          <p:spPr>
            <a:xfrm>
              <a:off x="4607560" y="38188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2453" name="object 2453"/>
            <p:cNvSpPr/>
            <p:nvPr/>
          </p:nvSpPr>
          <p:spPr>
            <a:xfrm>
              <a:off x="4611370" y="3817196"/>
              <a:ext cx="3810" cy="139700"/>
            </a:xfrm>
            <a:custGeom>
              <a:avLst/>
              <a:gdLst/>
              <a:ahLst/>
              <a:cxnLst/>
              <a:rect l="l" t="t" r="r" b="b"/>
              <a:pathLst>
                <a:path w="3810"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2454" name="object 2454"/>
            <p:cNvSpPr/>
            <p:nvPr/>
          </p:nvSpPr>
          <p:spPr>
            <a:xfrm>
              <a:off x="4613910" y="3816350"/>
              <a:ext cx="5080" cy="140970"/>
            </a:xfrm>
            <a:custGeom>
              <a:avLst/>
              <a:gdLst/>
              <a:ahLst/>
              <a:cxnLst/>
              <a:rect l="l" t="t" r="r" b="b"/>
              <a:pathLst>
                <a:path w="5079" h="140970">
                  <a:moveTo>
                    <a:pt x="0" y="140970"/>
                  </a:moveTo>
                  <a:lnTo>
                    <a:pt x="5080" y="140970"/>
                  </a:lnTo>
                  <a:lnTo>
                    <a:pt x="5080" y="0"/>
                  </a:lnTo>
                  <a:lnTo>
                    <a:pt x="0" y="0"/>
                  </a:lnTo>
                  <a:lnTo>
                    <a:pt x="0" y="140970"/>
                  </a:lnTo>
                  <a:close/>
                </a:path>
              </a:pathLst>
            </a:custGeom>
            <a:solidFill>
              <a:srgbClr val="084278"/>
            </a:solidFill>
          </p:spPr>
          <p:txBody>
            <a:bodyPr wrap="square" lIns="0" tIns="0" rIns="0" bIns="0" rtlCol="0"/>
            <a:lstStyle/>
            <a:p>
              <a:endParaRPr/>
            </a:p>
          </p:txBody>
        </p:sp>
        <p:sp>
          <p:nvSpPr>
            <p:cNvPr id="2455" name="object 2455"/>
            <p:cNvSpPr/>
            <p:nvPr/>
          </p:nvSpPr>
          <p:spPr>
            <a:xfrm>
              <a:off x="4617720" y="38143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2456" name="object 2456"/>
            <p:cNvSpPr/>
            <p:nvPr/>
          </p:nvSpPr>
          <p:spPr>
            <a:xfrm>
              <a:off x="4621530" y="38138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2457" name="object 2457"/>
            <p:cNvSpPr/>
            <p:nvPr/>
          </p:nvSpPr>
          <p:spPr>
            <a:xfrm>
              <a:off x="4625340" y="3812963"/>
              <a:ext cx="3810" cy="147955"/>
            </a:xfrm>
            <a:custGeom>
              <a:avLst/>
              <a:gdLst/>
              <a:ahLst/>
              <a:cxnLst/>
              <a:rect l="l" t="t" r="r" b="b"/>
              <a:pathLst>
                <a:path w="3810" h="147954">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2458" name="object 2458"/>
            <p:cNvSpPr/>
            <p:nvPr/>
          </p:nvSpPr>
          <p:spPr>
            <a:xfrm>
              <a:off x="4629150" y="38121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2459" name="object 2459"/>
            <p:cNvSpPr/>
            <p:nvPr/>
          </p:nvSpPr>
          <p:spPr>
            <a:xfrm>
              <a:off x="4632960" y="3810846"/>
              <a:ext cx="3810" cy="151130"/>
            </a:xfrm>
            <a:custGeom>
              <a:avLst/>
              <a:gdLst/>
              <a:ahLst/>
              <a:cxnLst/>
              <a:rect l="l" t="t" r="r" b="b"/>
              <a:pathLst>
                <a:path w="3810" h="151129">
                  <a:moveTo>
                    <a:pt x="3810" y="0"/>
                  </a:moveTo>
                  <a:lnTo>
                    <a:pt x="0" y="1269"/>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2460" name="object 2460"/>
            <p:cNvSpPr/>
            <p:nvPr/>
          </p:nvSpPr>
          <p:spPr>
            <a:xfrm>
              <a:off x="4636770" y="3810000"/>
              <a:ext cx="3810" cy="152400"/>
            </a:xfrm>
            <a:custGeom>
              <a:avLst/>
              <a:gdLst/>
              <a:ahLst/>
              <a:cxnLst/>
              <a:rect l="l" t="t" r="r" b="b"/>
              <a:pathLst>
                <a:path w="3810"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2461" name="object 2461"/>
            <p:cNvSpPr/>
            <p:nvPr/>
          </p:nvSpPr>
          <p:spPr>
            <a:xfrm>
              <a:off x="4640580" y="3810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462" name="object 2462"/>
            <p:cNvSpPr/>
            <p:nvPr/>
          </p:nvSpPr>
          <p:spPr>
            <a:xfrm>
              <a:off x="4644390" y="3810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2463" name="object 2463"/>
            <p:cNvSpPr/>
            <p:nvPr/>
          </p:nvSpPr>
          <p:spPr>
            <a:xfrm>
              <a:off x="4648200" y="3810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2464" name="object 2464"/>
            <p:cNvSpPr/>
            <p:nvPr/>
          </p:nvSpPr>
          <p:spPr>
            <a:xfrm>
              <a:off x="4650740" y="3810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2465" name="object 2465"/>
            <p:cNvSpPr/>
            <p:nvPr/>
          </p:nvSpPr>
          <p:spPr>
            <a:xfrm>
              <a:off x="4654550" y="38100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2466" name="object 2466"/>
            <p:cNvSpPr/>
            <p:nvPr/>
          </p:nvSpPr>
          <p:spPr>
            <a:xfrm>
              <a:off x="4658360" y="3810846"/>
              <a:ext cx="3810" cy="151130"/>
            </a:xfrm>
            <a:custGeom>
              <a:avLst/>
              <a:gdLst/>
              <a:ahLst/>
              <a:cxnLst/>
              <a:rect l="l" t="t" r="r" b="b"/>
              <a:pathLst>
                <a:path w="3810" h="151129">
                  <a:moveTo>
                    <a:pt x="0" y="0"/>
                  </a:moveTo>
                  <a:lnTo>
                    <a:pt x="0" y="151130"/>
                  </a:lnTo>
                  <a:lnTo>
                    <a:pt x="3810" y="150494"/>
                  </a:lnTo>
                  <a:lnTo>
                    <a:pt x="3810" y="1269"/>
                  </a:lnTo>
                  <a:lnTo>
                    <a:pt x="0" y="0"/>
                  </a:lnTo>
                  <a:close/>
                </a:path>
              </a:pathLst>
            </a:custGeom>
            <a:solidFill>
              <a:srgbClr val="0A5396"/>
            </a:solidFill>
          </p:spPr>
          <p:txBody>
            <a:bodyPr wrap="square" lIns="0" tIns="0" rIns="0" bIns="0" rtlCol="0"/>
            <a:lstStyle/>
            <a:p>
              <a:endParaRPr/>
            </a:p>
          </p:txBody>
        </p:sp>
        <p:sp>
          <p:nvSpPr>
            <p:cNvPr id="2467" name="object 2467"/>
            <p:cNvSpPr/>
            <p:nvPr/>
          </p:nvSpPr>
          <p:spPr>
            <a:xfrm>
              <a:off x="4662170" y="3812116"/>
              <a:ext cx="3810" cy="149225"/>
            </a:xfrm>
            <a:custGeom>
              <a:avLst/>
              <a:gdLst/>
              <a:ahLst/>
              <a:cxnLst/>
              <a:rect l="l" t="t" r="r" b="b"/>
              <a:pathLst>
                <a:path w="3810" h="149225">
                  <a:moveTo>
                    <a:pt x="0" y="0"/>
                  </a:moveTo>
                  <a:lnTo>
                    <a:pt x="0" y="149225"/>
                  </a:lnTo>
                  <a:lnTo>
                    <a:pt x="1269" y="149013"/>
                  </a:lnTo>
                  <a:lnTo>
                    <a:pt x="3809" y="148505"/>
                  </a:lnTo>
                  <a:lnTo>
                    <a:pt x="3809" y="931"/>
                  </a:lnTo>
                  <a:lnTo>
                    <a:pt x="1269" y="423"/>
                  </a:lnTo>
                  <a:lnTo>
                    <a:pt x="0" y="0"/>
                  </a:lnTo>
                  <a:close/>
                </a:path>
              </a:pathLst>
            </a:custGeom>
            <a:solidFill>
              <a:srgbClr val="0A5499"/>
            </a:solidFill>
          </p:spPr>
          <p:txBody>
            <a:bodyPr wrap="square" lIns="0" tIns="0" rIns="0" bIns="0" rtlCol="0"/>
            <a:lstStyle/>
            <a:p>
              <a:endParaRPr/>
            </a:p>
          </p:txBody>
        </p:sp>
        <p:sp>
          <p:nvSpPr>
            <p:cNvPr id="2468" name="object 2468"/>
            <p:cNvSpPr/>
            <p:nvPr/>
          </p:nvSpPr>
          <p:spPr>
            <a:xfrm>
              <a:off x="4665980" y="3813048"/>
              <a:ext cx="3810" cy="147955"/>
            </a:xfrm>
            <a:custGeom>
              <a:avLst/>
              <a:gdLst/>
              <a:ahLst/>
              <a:cxnLst/>
              <a:rect l="l" t="t" r="r" b="b"/>
              <a:pathLst>
                <a:path w="3810" h="147954">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2469" name="object 2469"/>
            <p:cNvSpPr/>
            <p:nvPr/>
          </p:nvSpPr>
          <p:spPr>
            <a:xfrm>
              <a:off x="4669790" y="3813810"/>
              <a:ext cx="3810" cy="146050"/>
            </a:xfrm>
            <a:custGeom>
              <a:avLst/>
              <a:gdLst/>
              <a:ahLst/>
              <a:cxnLst/>
              <a:rect l="l" t="t" r="r" b="b"/>
              <a:pathLst>
                <a:path w="3810" h="146050">
                  <a:moveTo>
                    <a:pt x="0" y="0"/>
                  </a:moveTo>
                  <a:lnTo>
                    <a:pt x="0" y="146050"/>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2470" name="object 2470"/>
            <p:cNvSpPr/>
            <p:nvPr/>
          </p:nvSpPr>
          <p:spPr>
            <a:xfrm>
              <a:off x="4673600" y="38150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2471" name="object 2471"/>
            <p:cNvSpPr/>
            <p:nvPr/>
          </p:nvSpPr>
          <p:spPr>
            <a:xfrm>
              <a:off x="4677410" y="3816350"/>
              <a:ext cx="3810" cy="140970"/>
            </a:xfrm>
            <a:custGeom>
              <a:avLst/>
              <a:gdLst/>
              <a:ahLst/>
              <a:cxnLst/>
              <a:rect l="l" t="t" r="r" b="b"/>
              <a:pathLst>
                <a:path w="3810" h="140970">
                  <a:moveTo>
                    <a:pt x="0" y="0"/>
                  </a:moveTo>
                  <a:lnTo>
                    <a:pt x="0" y="140969"/>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2472" name="object 2472"/>
            <p:cNvSpPr/>
            <p:nvPr/>
          </p:nvSpPr>
          <p:spPr>
            <a:xfrm>
              <a:off x="4681220" y="3817619"/>
              <a:ext cx="3810" cy="138430"/>
            </a:xfrm>
            <a:custGeom>
              <a:avLst/>
              <a:gdLst/>
              <a:ahLst/>
              <a:cxnLst/>
              <a:rect l="l" t="t" r="r" b="b"/>
              <a:pathLst>
                <a:path w="3810"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2473" name="object 2473"/>
            <p:cNvSpPr/>
            <p:nvPr/>
          </p:nvSpPr>
          <p:spPr>
            <a:xfrm>
              <a:off x="4683760" y="3818890"/>
              <a:ext cx="5080" cy="135890"/>
            </a:xfrm>
            <a:custGeom>
              <a:avLst/>
              <a:gdLst/>
              <a:ahLst/>
              <a:cxnLst/>
              <a:rect l="l" t="t" r="r" b="b"/>
              <a:pathLst>
                <a:path w="5079" h="135889">
                  <a:moveTo>
                    <a:pt x="0" y="0"/>
                  </a:moveTo>
                  <a:lnTo>
                    <a:pt x="0" y="135890"/>
                  </a:lnTo>
                  <a:lnTo>
                    <a:pt x="5079" y="131826"/>
                  </a:lnTo>
                  <a:lnTo>
                    <a:pt x="5079" y="3048"/>
                  </a:lnTo>
                  <a:lnTo>
                    <a:pt x="0" y="0"/>
                  </a:lnTo>
                  <a:close/>
                </a:path>
              </a:pathLst>
            </a:custGeom>
            <a:solidFill>
              <a:srgbClr val="0B5DA7"/>
            </a:solidFill>
          </p:spPr>
          <p:txBody>
            <a:bodyPr wrap="square" lIns="0" tIns="0" rIns="0" bIns="0" rtlCol="0"/>
            <a:lstStyle/>
            <a:p>
              <a:endParaRPr/>
            </a:p>
          </p:txBody>
        </p:sp>
        <p:sp>
          <p:nvSpPr>
            <p:cNvPr id="2474" name="object 2474"/>
            <p:cNvSpPr/>
            <p:nvPr/>
          </p:nvSpPr>
          <p:spPr>
            <a:xfrm>
              <a:off x="4687570" y="3821176"/>
              <a:ext cx="5080" cy="130810"/>
            </a:xfrm>
            <a:custGeom>
              <a:avLst/>
              <a:gdLst/>
              <a:ahLst/>
              <a:cxnLst/>
              <a:rect l="l" t="t" r="r" b="b"/>
              <a:pathLst>
                <a:path w="5079" h="130810">
                  <a:moveTo>
                    <a:pt x="0" y="0"/>
                  </a:moveTo>
                  <a:lnTo>
                    <a:pt x="0" y="130556"/>
                  </a:lnTo>
                  <a:lnTo>
                    <a:pt x="2539" y="128524"/>
                  </a:lnTo>
                  <a:lnTo>
                    <a:pt x="5079" y="127000"/>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2475" name="object 2475"/>
            <p:cNvSpPr/>
            <p:nvPr/>
          </p:nvSpPr>
          <p:spPr>
            <a:xfrm>
              <a:off x="4691380" y="38237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476" name="object 2476"/>
            <p:cNvSpPr/>
            <p:nvPr/>
          </p:nvSpPr>
          <p:spPr>
            <a:xfrm>
              <a:off x="4695177" y="3826509"/>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2477" name="object 2477"/>
            <p:cNvSpPr/>
            <p:nvPr/>
          </p:nvSpPr>
          <p:spPr>
            <a:xfrm>
              <a:off x="4699000" y="38303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2478" name="object 2478"/>
            <p:cNvSpPr/>
            <p:nvPr/>
          </p:nvSpPr>
          <p:spPr>
            <a:xfrm>
              <a:off x="4702810" y="38341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479" name="object 2479"/>
            <p:cNvSpPr/>
            <p:nvPr/>
          </p:nvSpPr>
          <p:spPr>
            <a:xfrm>
              <a:off x="4706620" y="3837940"/>
              <a:ext cx="3810" cy="125730"/>
            </a:xfrm>
            <a:custGeom>
              <a:avLst/>
              <a:gdLst/>
              <a:ahLst/>
              <a:cxnLst/>
              <a:rect l="l" t="t" r="r" b="b"/>
              <a:pathLst>
                <a:path w="3810" h="125729">
                  <a:moveTo>
                    <a:pt x="0" y="125729"/>
                  </a:moveTo>
                  <a:lnTo>
                    <a:pt x="3809" y="125729"/>
                  </a:lnTo>
                  <a:lnTo>
                    <a:pt x="3809" y="0"/>
                  </a:lnTo>
                  <a:lnTo>
                    <a:pt x="0" y="0"/>
                  </a:lnTo>
                  <a:lnTo>
                    <a:pt x="0" y="125729"/>
                  </a:lnTo>
                  <a:close/>
                </a:path>
              </a:pathLst>
            </a:custGeom>
            <a:solidFill>
              <a:srgbClr val="0C66B6"/>
            </a:solidFill>
          </p:spPr>
          <p:txBody>
            <a:bodyPr wrap="square" lIns="0" tIns="0" rIns="0" bIns="0" rtlCol="0"/>
            <a:lstStyle/>
            <a:p>
              <a:endParaRPr/>
            </a:p>
          </p:txBody>
        </p:sp>
        <p:sp>
          <p:nvSpPr>
            <p:cNvPr id="2480" name="object 2480"/>
            <p:cNvSpPr/>
            <p:nvPr/>
          </p:nvSpPr>
          <p:spPr>
            <a:xfrm>
              <a:off x="4710430" y="3841750"/>
              <a:ext cx="3810" cy="90170"/>
            </a:xfrm>
            <a:custGeom>
              <a:avLst/>
              <a:gdLst/>
              <a:ahLst/>
              <a:cxnLst/>
              <a:rect l="l" t="t" r="r" b="b"/>
              <a:pathLst>
                <a:path w="3810" h="90170">
                  <a:moveTo>
                    <a:pt x="0" y="0"/>
                  </a:moveTo>
                  <a:lnTo>
                    <a:pt x="0" y="90170"/>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2481" name="object 2481"/>
            <p:cNvSpPr/>
            <p:nvPr/>
          </p:nvSpPr>
          <p:spPr>
            <a:xfrm>
              <a:off x="4714240" y="3850640"/>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2482" name="object 2482"/>
            <p:cNvSpPr/>
            <p:nvPr/>
          </p:nvSpPr>
          <p:spPr>
            <a:xfrm>
              <a:off x="4718050" y="3856990"/>
              <a:ext cx="3810" cy="59690"/>
            </a:xfrm>
            <a:custGeom>
              <a:avLst/>
              <a:gdLst/>
              <a:ahLst/>
              <a:cxnLst/>
              <a:rect l="l" t="t" r="r" b="b"/>
              <a:pathLst>
                <a:path w="3810" h="59689">
                  <a:moveTo>
                    <a:pt x="0" y="0"/>
                  </a:moveTo>
                  <a:lnTo>
                    <a:pt x="0" y="59690"/>
                  </a:lnTo>
                  <a:lnTo>
                    <a:pt x="2539" y="53340"/>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2483" name="object 2483"/>
            <p:cNvSpPr/>
            <p:nvPr/>
          </p:nvSpPr>
          <p:spPr>
            <a:xfrm>
              <a:off x="4720590" y="3863340"/>
              <a:ext cx="3810" cy="46990"/>
            </a:xfrm>
            <a:custGeom>
              <a:avLst/>
              <a:gdLst/>
              <a:ahLst/>
              <a:cxnLst/>
              <a:rect l="l" t="t" r="r" b="b"/>
              <a:pathLst>
                <a:path w="3810" h="46989">
                  <a:moveTo>
                    <a:pt x="0" y="0"/>
                  </a:moveTo>
                  <a:lnTo>
                    <a:pt x="0" y="46990"/>
                  </a:lnTo>
                  <a:lnTo>
                    <a:pt x="1270" y="39370"/>
                  </a:lnTo>
                  <a:lnTo>
                    <a:pt x="3810" y="3175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484" name="object 2484"/>
            <p:cNvSpPr/>
            <p:nvPr/>
          </p:nvSpPr>
          <p:spPr>
            <a:xfrm>
              <a:off x="4570730" y="38100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485" name="object 2485"/>
            <p:cNvSpPr/>
            <p:nvPr/>
          </p:nvSpPr>
          <p:spPr>
            <a:xfrm>
              <a:off x="4864100" y="3848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486" name="object 2486"/>
            <p:cNvSpPr/>
            <p:nvPr/>
          </p:nvSpPr>
          <p:spPr>
            <a:xfrm>
              <a:off x="4864100" y="3848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487" name="object 2487"/>
          <p:cNvGrpSpPr/>
          <p:nvPr/>
        </p:nvGrpSpPr>
        <p:grpSpPr>
          <a:xfrm>
            <a:off x="6015128" y="4110128"/>
            <a:ext cx="377825" cy="161925"/>
            <a:chOff x="4491127" y="4110127"/>
            <a:chExt cx="377825" cy="161925"/>
          </a:xfrm>
        </p:grpSpPr>
        <p:sp>
          <p:nvSpPr>
            <p:cNvPr id="2488" name="object 2488"/>
            <p:cNvSpPr/>
            <p:nvPr/>
          </p:nvSpPr>
          <p:spPr>
            <a:xfrm>
              <a:off x="4495800" y="4168140"/>
              <a:ext cx="2540" cy="45720"/>
            </a:xfrm>
            <a:custGeom>
              <a:avLst/>
              <a:gdLst/>
              <a:ahLst/>
              <a:cxnLst/>
              <a:rect l="l" t="t" r="r" b="b"/>
              <a:pathLst>
                <a:path w="2539" h="45720">
                  <a:moveTo>
                    <a:pt x="2539" y="0"/>
                  </a:moveTo>
                  <a:lnTo>
                    <a:pt x="0" y="15240"/>
                  </a:lnTo>
                  <a:lnTo>
                    <a:pt x="0" y="30480"/>
                  </a:lnTo>
                  <a:lnTo>
                    <a:pt x="2539" y="45720"/>
                  </a:lnTo>
                  <a:lnTo>
                    <a:pt x="2539" y="0"/>
                  </a:lnTo>
                  <a:close/>
                </a:path>
              </a:pathLst>
            </a:custGeom>
            <a:solidFill>
              <a:srgbClr val="06335B"/>
            </a:solidFill>
          </p:spPr>
          <p:txBody>
            <a:bodyPr wrap="square" lIns="0" tIns="0" rIns="0" bIns="0" rtlCol="0"/>
            <a:lstStyle/>
            <a:p>
              <a:endParaRPr/>
            </a:p>
          </p:txBody>
        </p:sp>
        <p:sp>
          <p:nvSpPr>
            <p:cNvPr id="2489" name="object 2489"/>
            <p:cNvSpPr/>
            <p:nvPr/>
          </p:nvSpPr>
          <p:spPr>
            <a:xfrm>
              <a:off x="4498340" y="4156710"/>
              <a:ext cx="3810" cy="67945"/>
            </a:xfrm>
            <a:custGeom>
              <a:avLst/>
              <a:gdLst/>
              <a:ahLst/>
              <a:cxnLst/>
              <a:rect l="l" t="t" r="r" b="b"/>
              <a:pathLst>
                <a:path w="3810" h="67945">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490" name="object 2490"/>
            <p:cNvSpPr/>
            <p:nvPr/>
          </p:nvSpPr>
          <p:spPr>
            <a:xfrm>
              <a:off x="4502150" y="41503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491" name="object 2491"/>
            <p:cNvSpPr/>
            <p:nvPr/>
          </p:nvSpPr>
          <p:spPr>
            <a:xfrm>
              <a:off x="4505960" y="41452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2492" name="object 2492"/>
            <p:cNvSpPr/>
            <p:nvPr/>
          </p:nvSpPr>
          <p:spPr>
            <a:xfrm>
              <a:off x="4509770" y="4140200"/>
              <a:ext cx="3810" cy="101600"/>
            </a:xfrm>
            <a:custGeom>
              <a:avLst/>
              <a:gdLst/>
              <a:ahLst/>
              <a:cxnLst/>
              <a:rect l="l" t="t" r="r" b="b"/>
              <a:pathLst>
                <a:path w="3810" h="101600">
                  <a:moveTo>
                    <a:pt x="3810" y="0"/>
                  </a:moveTo>
                  <a:lnTo>
                    <a:pt x="0" y="0"/>
                  </a:lnTo>
                  <a:lnTo>
                    <a:pt x="0" y="100330"/>
                  </a:lnTo>
                  <a:lnTo>
                    <a:pt x="3175" y="100330"/>
                  </a:lnTo>
                  <a:lnTo>
                    <a:pt x="3175"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2493" name="object 2493"/>
            <p:cNvSpPr/>
            <p:nvPr/>
          </p:nvSpPr>
          <p:spPr>
            <a:xfrm>
              <a:off x="4513580" y="4137660"/>
              <a:ext cx="3810" cy="107950"/>
            </a:xfrm>
            <a:custGeom>
              <a:avLst/>
              <a:gdLst/>
              <a:ahLst/>
              <a:cxnLst/>
              <a:rect l="l" t="t" r="r" b="b"/>
              <a:pathLst>
                <a:path w="3810" h="107950">
                  <a:moveTo>
                    <a:pt x="3810" y="0"/>
                  </a:moveTo>
                  <a:lnTo>
                    <a:pt x="0" y="1905"/>
                  </a:lnTo>
                  <a:lnTo>
                    <a:pt x="0" y="104139"/>
                  </a:lnTo>
                  <a:lnTo>
                    <a:pt x="3810" y="107949"/>
                  </a:lnTo>
                  <a:lnTo>
                    <a:pt x="3810" y="0"/>
                  </a:lnTo>
                  <a:close/>
                </a:path>
              </a:pathLst>
            </a:custGeom>
            <a:solidFill>
              <a:srgbClr val="063867"/>
            </a:solidFill>
          </p:spPr>
          <p:txBody>
            <a:bodyPr wrap="square" lIns="0" tIns="0" rIns="0" bIns="0" rtlCol="0"/>
            <a:lstStyle/>
            <a:p>
              <a:endParaRPr/>
            </a:p>
          </p:txBody>
        </p:sp>
        <p:sp>
          <p:nvSpPr>
            <p:cNvPr id="2494" name="object 2494"/>
            <p:cNvSpPr/>
            <p:nvPr/>
          </p:nvSpPr>
          <p:spPr>
            <a:xfrm>
              <a:off x="4516120" y="4135120"/>
              <a:ext cx="3810" cy="113030"/>
            </a:xfrm>
            <a:custGeom>
              <a:avLst/>
              <a:gdLst/>
              <a:ahLst/>
              <a:cxnLst/>
              <a:rect l="l" t="t" r="r" b="b"/>
              <a:pathLst>
                <a:path w="3810" h="113029">
                  <a:moveTo>
                    <a:pt x="0" y="113029"/>
                  </a:moveTo>
                  <a:lnTo>
                    <a:pt x="3809" y="113029"/>
                  </a:lnTo>
                  <a:lnTo>
                    <a:pt x="3809" y="0"/>
                  </a:lnTo>
                  <a:lnTo>
                    <a:pt x="0" y="0"/>
                  </a:lnTo>
                  <a:lnTo>
                    <a:pt x="0" y="113029"/>
                  </a:lnTo>
                  <a:close/>
                </a:path>
              </a:pathLst>
            </a:custGeom>
            <a:solidFill>
              <a:srgbClr val="073A69"/>
            </a:solidFill>
          </p:spPr>
          <p:txBody>
            <a:bodyPr wrap="square" lIns="0" tIns="0" rIns="0" bIns="0" rtlCol="0"/>
            <a:lstStyle/>
            <a:p>
              <a:endParaRPr/>
            </a:p>
          </p:txBody>
        </p:sp>
        <p:sp>
          <p:nvSpPr>
            <p:cNvPr id="2495" name="object 2495"/>
            <p:cNvSpPr/>
            <p:nvPr/>
          </p:nvSpPr>
          <p:spPr>
            <a:xfrm>
              <a:off x="4519930" y="41313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2496" name="object 2496"/>
            <p:cNvSpPr/>
            <p:nvPr/>
          </p:nvSpPr>
          <p:spPr>
            <a:xfrm>
              <a:off x="4523740" y="41275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2497" name="object 2497"/>
            <p:cNvSpPr/>
            <p:nvPr/>
          </p:nvSpPr>
          <p:spPr>
            <a:xfrm>
              <a:off x="4527550" y="41255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2498" name="object 2498"/>
            <p:cNvSpPr/>
            <p:nvPr/>
          </p:nvSpPr>
          <p:spPr>
            <a:xfrm>
              <a:off x="4531360" y="4123690"/>
              <a:ext cx="3810" cy="134620"/>
            </a:xfrm>
            <a:custGeom>
              <a:avLst/>
              <a:gdLst/>
              <a:ahLst/>
              <a:cxnLst/>
              <a:rect l="l" t="t" r="r" b="b"/>
              <a:pathLst>
                <a:path w="3810" h="134620">
                  <a:moveTo>
                    <a:pt x="3810" y="0"/>
                  </a:moveTo>
                  <a:lnTo>
                    <a:pt x="0" y="1905"/>
                  </a:lnTo>
                  <a:lnTo>
                    <a:pt x="0" y="132715"/>
                  </a:lnTo>
                  <a:lnTo>
                    <a:pt x="3810" y="134620"/>
                  </a:lnTo>
                  <a:lnTo>
                    <a:pt x="3810" y="0"/>
                  </a:lnTo>
                  <a:close/>
                </a:path>
              </a:pathLst>
            </a:custGeom>
            <a:solidFill>
              <a:srgbClr val="073F73"/>
            </a:solidFill>
          </p:spPr>
          <p:txBody>
            <a:bodyPr wrap="square" lIns="0" tIns="0" rIns="0" bIns="0" rtlCol="0"/>
            <a:lstStyle/>
            <a:p>
              <a:endParaRPr/>
            </a:p>
          </p:txBody>
        </p:sp>
        <p:sp>
          <p:nvSpPr>
            <p:cNvPr id="2499" name="object 2499"/>
            <p:cNvSpPr/>
            <p:nvPr/>
          </p:nvSpPr>
          <p:spPr>
            <a:xfrm>
              <a:off x="4535170" y="4122166"/>
              <a:ext cx="3810" cy="138430"/>
            </a:xfrm>
            <a:custGeom>
              <a:avLst/>
              <a:gdLst/>
              <a:ahLst/>
              <a:cxnLst/>
              <a:rect l="l" t="t" r="r" b="b"/>
              <a:pathLst>
                <a:path w="3810" h="138429">
                  <a:moveTo>
                    <a:pt x="3809" y="0"/>
                  </a:moveTo>
                  <a:lnTo>
                    <a:pt x="0" y="1523"/>
                  </a:lnTo>
                  <a:lnTo>
                    <a:pt x="0" y="136143"/>
                  </a:lnTo>
                  <a:lnTo>
                    <a:pt x="3809" y="138429"/>
                  </a:lnTo>
                  <a:lnTo>
                    <a:pt x="3809" y="0"/>
                  </a:lnTo>
                  <a:close/>
                </a:path>
              </a:pathLst>
            </a:custGeom>
            <a:solidFill>
              <a:srgbClr val="084175"/>
            </a:solidFill>
          </p:spPr>
          <p:txBody>
            <a:bodyPr wrap="square" lIns="0" tIns="0" rIns="0" bIns="0" rtlCol="0"/>
            <a:lstStyle/>
            <a:p>
              <a:endParaRPr/>
            </a:p>
          </p:txBody>
        </p:sp>
        <p:sp>
          <p:nvSpPr>
            <p:cNvPr id="2500" name="object 2500"/>
            <p:cNvSpPr/>
            <p:nvPr/>
          </p:nvSpPr>
          <p:spPr>
            <a:xfrm>
              <a:off x="4537710" y="4121150"/>
              <a:ext cx="3810" cy="140970"/>
            </a:xfrm>
            <a:custGeom>
              <a:avLst/>
              <a:gdLst/>
              <a:ahLst/>
              <a:cxnLst/>
              <a:rect l="l" t="t" r="r" b="b"/>
              <a:pathLst>
                <a:path w="3810" h="140970">
                  <a:moveTo>
                    <a:pt x="3810" y="0"/>
                  </a:moveTo>
                  <a:lnTo>
                    <a:pt x="0" y="1524"/>
                  </a:lnTo>
                  <a:lnTo>
                    <a:pt x="0" y="138683"/>
                  </a:lnTo>
                  <a:lnTo>
                    <a:pt x="3810" y="140969"/>
                  </a:lnTo>
                  <a:lnTo>
                    <a:pt x="3810" y="0"/>
                  </a:lnTo>
                  <a:close/>
                </a:path>
              </a:pathLst>
            </a:custGeom>
            <a:solidFill>
              <a:srgbClr val="084277"/>
            </a:solidFill>
          </p:spPr>
          <p:txBody>
            <a:bodyPr wrap="square" lIns="0" tIns="0" rIns="0" bIns="0" rtlCol="0"/>
            <a:lstStyle/>
            <a:p>
              <a:endParaRPr/>
            </a:p>
          </p:txBody>
        </p:sp>
        <p:sp>
          <p:nvSpPr>
            <p:cNvPr id="2501" name="object 2501"/>
            <p:cNvSpPr/>
            <p:nvPr/>
          </p:nvSpPr>
          <p:spPr>
            <a:xfrm>
              <a:off x="4541520" y="4119626"/>
              <a:ext cx="3810" cy="144145"/>
            </a:xfrm>
            <a:custGeom>
              <a:avLst/>
              <a:gdLst/>
              <a:ahLst/>
              <a:cxnLst/>
              <a:rect l="l" t="t" r="r" b="b"/>
              <a:pathLst>
                <a:path w="3810"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2502" name="object 2502"/>
            <p:cNvSpPr/>
            <p:nvPr/>
          </p:nvSpPr>
          <p:spPr>
            <a:xfrm>
              <a:off x="4545330" y="41186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2503" name="object 2503"/>
            <p:cNvSpPr/>
            <p:nvPr/>
          </p:nvSpPr>
          <p:spPr>
            <a:xfrm>
              <a:off x="4549140" y="4116070"/>
              <a:ext cx="3810" cy="149860"/>
            </a:xfrm>
            <a:custGeom>
              <a:avLst/>
              <a:gdLst/>
              <a:ahLst/>
              <a:cxnLst/>
              <a:rect l="l" t="t" r="r" b="b"/>
              <a:pathLst>
                <a:path w="3810" h="149860">
                  <a:moveTo>
                    <a:pt x="3810" y="0"/>
                  </a:moveTo>
                  <a:lnTo>
                    <a:pt x="0" y="1905"/>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2504" name="object 2504"/>
            <p:cNvSpPr/>
            <p:nvPr/>
          </p:nvSpPr>
          <p:spPr>
            <a:xfrm>
              <a:off x="4552950" y="41148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2505" name="object 2505"/>
            <p:cNvSpPr/>
            <p:nvPr/>
          </p:nvSpPr>
          <p:spPr>
            <a:xfrm>
              <a:off x="4556760" y="41148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2506" name="object 2506"/>
            <p:cNvSpPr/>
            <p:nvPr/>
          </p:nvSpPr>
          <p:spPr>
            <a:xfrm>
              <a:off x="4559300" y="4114800"/>
              <a:ext cx="3810" cy="152400"/>
            </a:xfrm>
            <a:custGeom>
              <a:avLst/>
              <a:gdLst/>
              <a:ahLst/>
              <a:cxnLst/>
              <a:rect l="l" t="t" r="r" b="b"/>
              <a:pathLst>
                <a:path w="3810" h="152400">
                  <a:moveTo>
                    <a:pt x="3810" y="0"/>
                  </a:moveTo>
                  <a:lnTo>
                    <a:pt x="0" y="0"/>
                  </a:lnTo>
                  <a:lnTo>
                    <a:pt x="0" y="151764"/>
                  </a:lnTo>
                  <a:lnTo>
                    <a:pt x="3810" y="152400"/>
                  </a:lnTo>
                  <a:lnTo>
                    <a:pt x="3810" y="0"/>
                  </a:lnTo>
                  <a:close/>
                </a:path>
              </a:pathLst>
            </a:custGeom>
            <a:solidFill>
              <a:srgbClr val="094A86"/>
            </a:solidFill>
          </p:spPr>
          <p:txBody>
            <a:bodyPr wrap="square" lIns="0" tIns="0" rIns="0" bIns="0" rtlCol="0"/>
            <a:lstStyle/>
            <a:p>
              <a:endParaRPr/>
            </a:p>
          </p:txBody>
        </p:sp>
        <p:sp>
          <p:nvSpPr>
            <p:cNvPr id="2507" name="object 2507"/>
            <p:cNvSpPr/>
            <p:nvPr/>
          </p:nvSpPr>
          <p:spPr>
            <a:xfrm>
              <a:off x="4563110"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2508" name="object 2508"/>
            <p:cNvSpPr/>
            <p:nvPr/>
          </p:nvSpPr>
          <p:spPr>
            <a:xfrm>
              <a:off x="4566920" y="41148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2509" name="object 2509"/>
            <p:cNvSpPr/>
            <p:nvPr/>
          </p:nvSpPr>
          <p:spPr>
            <a:xfrm>
              <a:off x="4570730"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2510" name="object 2510"/>
            <p:cNvSpPr/>
            <p:nvPr/>
          </p:nvSpPr>
          <p:spPr>
            <a:xfrm>
              <a:off x="4574540"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2511" name="object 2511"/>
            <p:cNvSpPr/>
            <p:nvPr/>
          </p:nvSpPr>
          <p:spPr>
            <a:xfrm>
              <a:off x="4578350" y="4114800"/>
              <a:ext cx="3810" cy="152400"/>
            </a:xfrm>
            <a:custGeom>
              <a:avLst/>
              <a:gdLst/>
              <a:ahLst/>
              <a:cxnLst/>
              <a:rect l="l" t="t" r="r" b="b"/>
              <a:pathLst>
                <a:path w="3810" h="152400">
                  <a:moveTo>
                    <a:pt x="3810" y="0"/>
                  </a:moveTo>
                  <a:lnTo>
                    <a:pt x="0" y="0"/>
                  </a:lnTo>
                  <a:lnTo>
                    <a:pt x="0" y="152400"/>
                  </a:lnTo>
                  <a:lnTo>
                    <a:pt x="1270" y="152400"/>
                  </a:lnTo>
                  <a:lnTo>
                    <a:pt x="3810" y="151976"/>
                  </a:lnTo>
                  <a:lnTo>
                    <a:pt x="3810" y="0"/>
                  </a:lnTo>
                  <a:close/>
                </a:path>
              </a:pathLst>
            </a:custGeom>
            <a:solidFill>
              <a:srgbClr val="0A5192"/>
            </a:solidFill>
          </p:spPr>
          <p:txBody>
            <a:bodyPr wrap="square" lIns="0" tIns="0" rIns="0" bIns="0" rtlCol="0"/>
            <a:lstStyle/>
            <a:p>
              <a:endParaRPr/>
            </a:p>
          </p:txBody>
        </p:sp>
        <p:sp>
          <p:nvSpPr>
            <p:cNvPr id="2512" name="object 2512"/>
            <p:cNvSpPr/>
            <p:nvPr/>
          </p:nvSpPr>
          <p:spPr>
            <a:xfrm>
              <a:off x="4580890" y="41148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2513" name="object 2513"/>
            <p:cNvSpPr/>
            <p:nvPr/>
          </p:nvSpPr>
          <p:spPr>
            <a:xfrm>
              <a:off x="4584700" y="41148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2514" name="object 2514"/>
            <p:cNvSpPr/>
            <p:nvPr/>
          </p:nvSpPr>
          <p:spPr>
            <a:xfrm>
              <a:off x="4588510" y="4115435"/>
              <a:ext cx="3810" cy="150495"/>
            </a:xfrm>
            <a:custGeom>
              <a:avLst/>
              <a:gdLst/>
              <a:ahLst/>
              <a:cxnLst/>
              <a:rect l="l" t="t" r="r" b="b"/>
              <a:pathLst>
                <a:path w="3810" h="150495">
                  <a:moveTo>
                    <a:pt x="0" y="0"/>
                  </a:moveTo>
                  <a:lnTo>
                    <a:pt x="0" y="150283"/>
                  </a:lnTo>
                  <a:lnTo>
                    <a:pt x="3810" y="149648"/>
                  </a:lnTo>
                  <a:lnTo>
                    <a:pt x="3810" y="1905"/>
                  </a:lnTo>
                  <a:lnTo>
                    <a:pt x="0" y="0"/>
                  </a:lnTo>
                  <a:close/>
                </a:path>
              </a:pathLst>
            </a:custGeom>
            <a:solidFill>
              <a:srgbClr val="0A5599"/>
            </a:solidFill>
          </p:spPr>
          <p:txBody>
            <a:bodyPr wrap="square" lIns="0" tIns="0" rIns="0" bIns="0" rtlCol="0"/>
            <a:lstStyle/>
            <a:p>
              <a:endParaRPr/>
            </a:p>
          </p:txBody>
        </p:sp>
        <p:sp>
          <p:nvSpPr>
            <p:cNvPr id="2515" name="object 2515"/>
            <p:cNvSpPr/>
            <p:nvPr/>
          </p:nvSpPr>
          <p:spPr>
            <a:xfrm>
              <a:off x="4592320" y="4117340"/>
              <a:ext cx="3810" cy="147320"/>
            </a:xfrm>
            <a:custGeom>
              <a:avLst/>
              <a:gdLst/>
              <a:ahLst/>
              <a:cxnLst/>
              <a:rect l="l" t="t" r="r" b="b"/>
              <a:pathLst>
                <a:path w="3810" h="147320">
                  <a:moveTo>
                    <a:pt x="3810" y="1270"/>
                  </a:moveTo>
                  <a:lnTo>
                    <a:pt x="1270" y="1270"/>
                  </a:lnTo>
                  <a:lnTo>
                    <a:pt x="1270"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2516" name="object 2516"/>
            <p:cNvSpPr/>
            <p:nvPr/>
          </p:nvSpPr>
          <p:spPr>
            <a:xfrm>
              <a:off x="4596130" y="4119118"/>
              <a:ext cx="3810" cy="145415"/>
            </a:xfrm>
            <a:custGeom>
              <a:avLst/>
              <a:gdLst/>
              <a:ahLst/>
              <a:cxnLst/>
              <a:rect l="l" t="t" r="r" b="b"/>
              <a:pathLst>
                <a:path w="3810" h="145414">
                  <a:moveTo>
                    <a:pt x="0" y="0"/>
                  </a:moveTo>
                  <a:lnTo>
                    <a:pt x="0" y="145033"/>
                  </a:lnTo>
                  <a:lnTo>
                    <a:pt x="3810" y="143509"/>
                  </a:lnTo>
                  <a:lnTo>
                    <a:pt x="3810" y="1523"/>
                  </a:lnTo>
                  <a:lnTo>
                    <a:pt x="0" y="0"/>
                  </a:lnTo>
                  <a:close/>
                </a:path>
              </a:pathLst>
            </a:custGeom>
            <a:solidFill>
              <a:srgbClr val="0B589E"/>
            </a:solidFill>
          </p:spPr>
          <p:txBody>
            <a:bodyPr wrap="square" lIns="0" tIns="0" rIns="0" bIns="0" rtlCol="0"/>
            <a:lstStyle/>
            <a:p>
              <a:endParaRPr/>
            </a:p>
          </p:txBody>
        </p:sp>
        <p:sp>
          <p:nvSpPr>
            <p:cNvPr id="2517" name="object 2517"/>
            <p:cNvSpPr/>
            <p:nvPr/>
          </p:nvSpPr>
          <p:spPr>
            <a:xfrm>
              <a:off x="4599940" y="41211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B59A0"/>
            </a:solidFill>
          </p:spPr>
          <p:txBody>
            <a:bodyPr wrap="square" lIns="0" tIns="0" rIns="0" bIns="0" rtlCol="0"/>
            <a:lstStyle/>
            <a:p>
              <a:endParaRPr/>
            </a:p>
          </p:txBody>
        </p:sp>
        <p:sp>
          <p:nvSpPr>
            <p:cNvPr id="2518" name="object 2518"/>
            <p:cNvSpPr/>
            <p:nvPr/>
          </p:nvSpPr>
          <p:spPr>
            <a:xfrm>
              <a:off x="4602480" y="4121658"/>
              <a:ext cx="3810" cy="139700"/>
            </a:xfrm>
            <a:custGeom>
              <a:avLst/>
              <a:gdLst/>
              <a:ahLst/>
              <a:cxnLst/>
              <a:rect l="l" t="t" r="r" b="b"/>
              <a:pathLst>
                <a:path w="3810" h="139700">
                  <a:moveTo>
                    <a:pt x="0" y="0"/>
                  </a:moveTo>
                  <a:lnTo>
                    <a:pt x="0" y="139700"/>
                  </a:lnTo>
                  <a:lnTo>
                    <a:pt x="3810" y="137414"/>
                  </a:lnTo>
                  <a:lnTo>
                    <a:pt x="3810" y="1524"/>
                  </a:lnTo>
                  <a:lnTo>
                    <a:pt x="0" y="0"/>
                  </a:lnTo>
                  <a:close/>
                </a:path>
              </a:pathLst>
            </a:custGeom>
            <a:solidFill>
              <a:srgbClr val="0B5AA3"/>
            </a:solidFill>
          </p:spPr>
          <p:txBody>
            <a:bodyPr wrap="square" lIns="0" tIns="0" rIns="0" bIns="0" rtlCol="0"/>
            <a:lstStyle/>
            <a:p>
              <a:endParaRPr/>
            </a:p>
          </p:txBody>
        </p:sp>
        <p:sp>
          <p:nvSpPr>
            <p:cNvPr id="2519" name="object 2519"/>
            <p:cNvSpPr/>
            <p:nvPr/>
          </p:nvSpPr>
          <p:spPr>
            <a:xfrm>
              <a:off x="4606290" y="4123690"/>
              <a:ext cx="3810" cy="135890"/>
            </a:xfrm>
            <a:custGeom>
              <a:avLst/>
              <a:gdLst/>
              <a:ahLst/>
              <a:cxnLst/>
              <a:rect l="l" t="t" r="r" b="b"/>
              <a:pathLst>
                <a:path w="3810"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2520" name="object 2520"/>
            <p:cNvSpPr/>
            <p:nvPr/>
          </p:nvSpPr>
          <p:spPr>
            <a:xfrm>
              <a:off x="4610100" y="4124960"/>
              <a:ext cx="3810" cy="132080"/>
            </a:xfrm>
            <a:custGeom>
              <a:avLst/>
              <a:gdLst/>
              <a:ahLst/>
              <a:cxnLst/>
              <a:rect l="l" t="t" r="r" b="b"/>
              <a:pathLst>
                <a:path w="3810" h="132079">
                  <a:moveTo>
                    <a:pt x="0" y="0"/>
                  </a:moveTo>
                  <a:lnTo>
                    <a:pt x="0" y="132080"/>
                  </a:lnTo>
                  <a:lnTo>
                    <a:pt x="3810" y="130175"/>
                  </a:lnTo>
                  <a:lnTo>
                    <a:pt x="3810" y="1905"/>
                  </a:lnTo>
                  <a:lnTo>
                    <a:pt x="0" y="0"/>
                  </a:lnTo>
                  <a:close/>
                </a:path>
              </a:pathLst>
            </a:custGeom>
            <a:solidFill>
              <a:srgbClr val="0B5DA8"/>
            </a:solidFill>
          </p:spPr>
          <p:txBody>
            <a:bodyPr wrap="square" lIns="0" tIns="0" rIns="0" bIns="0" rtlCol="0"/>
            <a:lstStyle/>
            <a:p>
              <a:endParaRPr/>
            </a:p>
          </p:txBody>
        </p:sp>
        <p:sp>
          <p:nvSpPr>
            <p:cNvPr id="2521" name="object 2521"/>
            <p:cNvSpPr/>
            <p:nvPr/>
          </p:nvSpPr>
          <p:spPr>
            <a:xfrm>
              <a:off x="4613910" y="4127500"/>
              <a:ext cx="3810" cy="127000"/>
            </a:xfrm>
            <a:custGeom>
              <a:avLst/>
              <a:gdLst/>
              <a:ahLst/>
              <a:cxnLst/>
              <a:rect l="l" t="t" r="r" b="b"/>
              <a:pathLst>
                <a:path w="3810"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2522" name="object 2522"/>
            <p:cNvSpPr/>
            <p:nvPr/>
          </p:nvSpPr>
          <p:spPr>
            <a:xfrm>
              <a:off x="4617720" y="4130040"/>
              <a:ext cx="3810" cy="123189"/>
            </a:xfrm>
            <a:custGeom>
              <a:avLst/>
              <a:gdLst/>
              <a:ahLst/>
              <a:cxnLst/>
              <a:rect l="l" t="t" r="r" b="b"/>
              <a:pathLst>
                <a:path w="3810"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2523" name="object 2523"/>
            <p:cNvSpPr/>
            <p:nvPr/>
          </p:nvSpPr>
          <p:spPr>
            <a:xfrm>
              <a:off x="4621530" y="4133850"/>
              <a:ext cx="3810" cy="115570"/>
            </a:xfrm>
            <a:custGeom>
              <a:avLst/>
              <a:gdLst/>
              <a:ahLst/>
              <a:cxnLst/>
              <a:rect l="l" t="t" r="r" b="b"/>
              <a:pathLst>
                <a:path w="3810" h="115570">
                  <a:moveTo>
                    <a:pt x="0" y="0"/>
                  </a:moveTo>
                  <a:lnTo>
                    <a:pt x="0" y="115570"/>
                  </a:lnTo>
                  <a:lnTo>
                    <a:pt x="3810" y="111760"/>
                  </a:lnTo>
                  <a:lnTo>
                    <a:pt x="3810" y="3810"/>
                  </a:lnTo>
                  <a:lnTo>
                    <a:pt x="0" y="0"/>
                  </a:lnTo>
                  <a:close/>
                </a:path>
              </a:pathLst>
            </a:custGeom>
            <a:solidFill>
              <a:srgbClr val="0C61AF"/>
            </a:solidFill>
          </p:spPr>
          <p:txBody>
            <a:bodyPr wrap="square" lIns="0" tIns="0" rIns="0" bIns="0" rtlCol="0"/>
            <a:lstStyle/>
            <a:p>
              <a:endParaRPr/>
            </a:p>
          </p:txBody>
        </p:sp>
        <p:sp>
          <p:nvSpPr>
            <p:cNvPr id="2524" name="object 2524"/>
            <p:cNvSpPr/>
            <p:nvPr/>
          </p:nvSpPr>
          <p:spPr>
            <a:xfrm>
              <a:off x="4624070" y="4136390"/>
              <a:ext cx="5080" cy="110489"/>
            </a:xfrm>
            <a:custGeom>
              <a:avLst/>
              <a:gdLst/>
              <a:ahLst/>
              <a:cxnLst/>
              <a:rect l="l" t="t" r="r" b="b"/>
              <a:pathLst>
                <a:path w="5079" h="110489">
                  <a:moveTo>
                    <a:pt x="5080" y="1270"/>
                  </a:moveTo>
                  <a:lnTo>
                    <a:pt x="635" y="1270"/>
                  </a:lnTo>
                  <a:lnTo>
                    <a:pt x="635" y="0"/>
                  </a:lnTo>
                  <a:lnTo>
                    <a:pt x="0" y="0"/>
                  </a:lnTo>
                  <a:lnTo>
                    <a:pt x="0" y="1270"/>
                  </a:lnTo>
                  <a:lnTo>
                    <a:pt x="0" y="110490"/>
                  </a:lnTo>
                  <a:lnTo>
                    <a:pt x="5080" y="110490"/>
                  </a:lnTo>
                  <a:lnTo>
                    <a:pt x="5080" y="1270"/>
                  </a:lnTo>
                  <a:close/>
                </a:path>
              </a:pathLst>
            </a:custGeom>
            <a:solidFill>
              <a:srgbClr val="0C63B1"/>
            </a:solidFill>
          </p:spPr>
          <p:txBody>
            <a:bodyPr wrap="square" lIns="0" tIns="0" rIns="0" bIns="0" rtlCol="0"/>
            <a:lstStyle/>
            <a:p>
              <a:endParaRPr/>
            </a:p>
          </p:txBody>
        </p:sp>
        <p:sp>
          <p:nvSpPr>
            <p:cNvPr id="2525" name="object 2525"/>
            <p:cNvSpPr/>
            <p:nvPr/>
          </p:nvSpPr>
          <p:spPr>
            <a:xfrm>
              <a:off x="4627880" y="4138930"/>
              <a:ext cx="3810" cy="104139"/>
            </a:xfrm>
            <a:custGeom>
              <a:avLst/>
              <a:gdLst/>
              <a:ahLst/>
              <a:cxnLst/>
              <a:rect l="l" t="t" r="r" b="b"/>
              <a:pathLst>
                <a:path w="3810" h="104139">
                  <a:moveTo>
                    <a:pt x="0" y="0"/>
                  </a:moveTo>
                  <a:lnTo>
                    <a:pt x="0" y="104140"/>
                  </a:lnTo>
                  <a:lnTo>
                    <a:pt x="2540" y="101600"/>
                  </a:lnTo>
                  <a:lnTo>
                    <a:pt x="3810" y="100012"/>
                  </a:lnTo>
                  <a:lnTo>
                    <a:pt x="3810" y="3174"/>
                  </a:lnTo>
                  <a:lnTo>
                    <a:pt x="2540" y="1270"/>
                  </a:lnTo>
                  <a:lnTo>
                    <a:pt x="0" y="0"/>
                  </a:lnTo>
                  <a:close/>
                </a:path>
              </a:pathLst>
            </a:custGeom>
            <a:solidFill>
              <a:srgbClr val="0C64B4"/>
            </a:solidFill>
          </p:spPr>
          <p:txBody>
            <a:bodyPr wrap="square" lIns="0" tIns="0" rIns="0" bIns="0" rtlCol="0"/>
            <a:lstStyle/>
            <a:p>
              <a:endParaRPr/>
            </a:p>
          </p:txBody>
        </p:sp>
        <p:sp>
          <p:nvSpPr>
            <p:cNvPr id="2526" name="object 2526"/>
            <p:cNvSpPr/>
            <p:nvPr/>
          </p:nvSpPr>
          <p:spPr>
            <a:xfrm>
              <a:off x="4631690" y="4142105"/>
              <a:ext cx="3810" cy="97155"/>
            </a:xfrm>
            <a:custGeom>
              <a:avLst/>
              <a:gdLst/>
              <a:ahLst/>
              <a:cxnLst/>
              <a:rect l="l" t="t" r="r" b="b"/>
              <a:pathLst>
                <a:path w="3810" h="97154">
                  <a:moveTo>
                    <a:pt x="0" y="0"/>
                  </a:moveTo>
                  <a:lnTo>
                    <a:pt x="0" y="96837"/>
                  </a:lnTo>
                  <a:lnTo>
                    <a:pt x="3810" y="92075"/>
                  </a:lnTo>
                  <a:lnTo>
                    <a:pt x="3810" y="5715"/>
                  </a:lnTo>
                  <a:lnTo>
                    <a:pt x="0" y="0"/>
                  </a:lnTo>
                  <a:close/>
                </a:path>
              </a:pathLst>
            </a:custGeom>
            <a:solidFill>
              <a:srgbClr val="0C66B6"/>
            </a:solidFill>
          </p:spPr>
          <p:txBody>
            <a:bodyPr wrap="square" lIns="0" tIns="0" rIns="0" bIns="0" rtlCol="0"/>
            <a:lstStyle/>
            <a:p>
              <a:endParaRPr/>
            </a:p>
          </p:txBody>
        </p:sp>
        <p:sp>
          <p:nvSpPr>
            <p:cNvPr id="2527" name="object 2527"/>
            <p:cNvSpPr/>
            <p:nvPr/>
          </p:nvSpPr>
          <p:spPr>
            <a:xfrm>
              <a:off x="4635500" y="41478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2528" name="object 2528"/>
            <p:cNvSpPr/>
            <p:nvPr/>
          </p:nvSpPr>
          <p:spPr>
            <a:xfrm>
              <a:off x="4639310" y="4152900"/>
              <a:ext cx="3810" cy="74930"/>
            </a:xfrm>
            <a:custGeom>
              <a:avLst/>
              <a:gdLst/>
              <a:ahLst/>
              <a:cxnLst/>
              <a:rect l="l" t="t" r="r" b="b"/>
              <a:pathLst>
                <a:path w="3810" h="74929">
                  <a:moveTo>
                    <a:pt x="0" y="0"/>
                  </a:moveTo>
                  <a:lnTo>
                    <a:pt x="0" y="74930"/>
                  </a:lnTo>
                  <a:lnTo>
                    <a:pt x="2539" y="68580"/>
                  </a:lnTo>
                  <a:lnTo>
                    <a:pt x="3810" y="64769"/>
                  </a:lnTo>
                  <a:lnTo>
                    <a:pt x="3810" y="11430"/>
                  </a:lnTo>
                  <a:lnTo>
                    <a:pt x="0" y="0"/>
                  </a:lnTo>
                  <a:close/>
                </a:path>
              </a:pathLst>
            </a:custGeom>
            <a:solidFill>
              <a:srgbClr val="0D68BB"/>
            </a:solidFill>
          </p:spPr>
          <p:txBody>
            <a:bodyPr wrap="square" lIns="0" tIns="0" rIns="0" bIns="0" rtlCol="0"/>
            <a:lstStyle/>
            <a:p>
              <a:endParaRPr/>
            </a:p>
          </p:txBody>
        </p:sp>
        <p:sp>
          <p:nvSpPr>
            <p:cNvPr id="2529" name="object 2529"/>
            <p:cNvSpPr/>
            <p:nvPr/>
          </p:nvSpPr>
          <p:spPr>
            <a:xfrm>
              <a:off x="4643120" y="4164330"/>
              <a:ext cx="3810" cy="53340"/>
            </a:xfrm>
            <a:custGeom>
              <a:avLst/>
              <a:gdLst/>
              <a:ahLst/>
              <a:cxnLst/>
              <a:rect l="l" t="t" r="r" b="b"/>
              <a:pathLst>
                <a:path w="3810" h="53339">
                  <a:moveTo>
                    <a:pt x="0" y="0"/>
                  </a:moveTo>
                  <a:lnTo>
                    <a:pt x="0" y="53339"/>
                  </a:lnTo>
                  <a:lnTo>
                    <a:pt x="1269" y="49529"/>
                  </a:lnTo>
                  <a:lnTo>
                    <a:pt x="2539" y="41909"/>
                  </a:lnTo>
                  <a:lnTo>
                    <a:pt x="3809" y="38100"/>
                  </a:lnTo>
                  <a:lnTo>
                    <a:pt x="3809" y="15239"/>
                  </a:lnTo>
                  <a:lnTo>
                    <a:pt x="2539" y="11429"/>
                  </a:lnTo>
                  <a:lnTo>
                    <a:pt x="1269" y="3809"/>
                  </a:lnTo>
                  <a:lnTo>
                    <a:pt x="0" y="0"/>
                  </a:lnTo>
                  <a:close/>
                </a:path>
              </a:pathLst>
            </a:custGeom>
            <a:solidFill>
              <a:srgbClr val="0D69BD"/>
            </a:solidFill>
          </p:spPr>
          <p:txBody>
            <a:bodyPr wrap="square" lIns="0" tIns="0" rIns="0" bIns="0" rtlCol="0"/>
            <a:lstStyle/>
            <a:p>
              <a:endParaRPr/>
            </a:p>
          </p:txBody>
        </p:sp>
        <p:sp>
          <p:nvSpPr>
            <p:cNvPr id="2530" name="object 2530"/>
            <p:cNvSpPr/>
            <p:nvPr/>
          </p:nvSpPr>
          <p:spPr>
            <a:xfrm>
              <a:off x="4645660" y="4175760"/>
              <a:ext cx="2540" cy="30480"/>
            </a:xfrm>
            <a:custGeom>
              <a:avLst/>
              <a:gdLst/>
              <a:ahLst/>
              <a:cxnLst/>
              <a:rect l="l" t="t" r="r" b="b"/>
              <a:pathLst>
                <a:path w="2539" h="30479">
                  <a:moveTo>
                    <a:pt x="0" y="0"/>
                  </a:moveTo>
                  <a:lnTo>
                    <a:pt x="0" y="3047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2531" name="object 2531"/>
            <p:cNvSpPr/>
            <p:nvPr/>
          </p:nvSpPr>
          <p:spPr>
            <a:xfrm>
              <a:off x="4495800" y="41148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532" name="object 2532"/>
            <p:cNvSpPr/>
            <p:nvPr/>
          </p:nvSpPr>
          <p:spPr>
            <a:xfrm>
              <a:off x="4787900"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533" name="object 2533"/>
            <p:cNvSpPr/>
            <p:nvPr/>
          </p:nvSpPr>
          <p:spPr>
            <a:xfrm>
              <a:off x="4787900"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534" name="object 2534"/>
          <p:cNvGrpSpPr/>
          <p:nvPr/>
        </p:nvGrpSpPr>
        <p:grpSpPr>
          <a:xfrm>
            <a:off x="6091328" y="4262528"/>
            <a:ext cx="377825" cy="161925"/>
            <a:chOff x="4567327" y="4262527"/>
            <a:chExt cx="377825" cy="161925"/>
          </a:xfrm>
        </p:grpSpPr>
        <p:sp>
          <p:nvSpPr>
            <p:cNvPr id="2535" name="object 2535"/>
            <p:cNvSpPr/>
            <p:nvPr/>
          </p:nvSpPr>
          <p:spPr>
            <a:xfrm>
              <a:off x="4572000" y="4320540"/>
              <a:ext cx="2540" cy="46990"/>
            </a:xfrm>
            <a:custGeom>
              <a:avLst/>
              <a:gdLst/>
              <a:ahLst/>
              <a:cxnLst/>
              <a:rect l="l" t="t" r="r" b="b"/>
              <a:pathLst>
                <a:path w="2539" h="46989">
                  <a:moveTo>
                    <a:pt x="2539" y="0"/>
                  </a:moveTo>
                  <a:lnTo>
                    <a:pt x="0" y="7620"/>
                  </a:lnTo>
                  <a:lnTo>
                    <a:pt x="0" y="39370"/>
                  </a:lnTo>
                  <a:lnTo>
                    <a:pt x="2539" y="46990"/>
                  </a:lnTo>
                  <a:lnTo>
                    <a:pt x="2539" y="0"/>
                  </a:lnTo>
                  <a:close/>
                </a:path>
              </a:pathLst>
            </a:custGeom>
            <a:solidFill>
              <a:srgbClr val="06335B"/>
            </a:solidFill>
          </p:spPr>
          <p:txBody>
            <a:bodyPr wrap="square" lIns="0" tIns="0" rIns="0" bIns="0" rtlCol="0"/>
            <a:lstStyle/>
            <a:p>
              <a:endParaRPr/>
            </a:p>
          </p:txBody>
        </p:sp>
        <p:sp>
          <p:nvSpPr>
            <p:cNvPr id="2536" name="object 2536"/>
            <p:cNvSpPr/>
            <p:nvPr/>
          </p:nvSpPr>
          <p:spPr>
            <a:xfrm>
              <a:off x="4574540" y="4311015"/>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2537" name="object 2537"/>
            <p:cNvSpPr/>
            <p:nvPr/>
          </p:nvSpPr>
          <p:spPr>
            <a:xfrm>
              <a:off x="4578350" y="4304030"/>
              <a:ext cx="3810" cy="80010"/>
            </a:xfrm>
            <a:custGeom>
              <a:avLst/>
              <a:gdLst/>
              <a:ahLst/>
              <a:cxnLst/>
              <a:rect l="l" t="t" r="r" b="b"/>
              <a:pathLst>
                <a:path w="3810" h="80010">
                  <a:moveTo>
                    <a:pt x="3810" y="0"/>
                  </a:moveTo>
                  <a:lnTo>
                    <a:pt x="1270" y="3810"/>
                  </a:lnTo>
                  <a:lnTo>
                    <a:pt x="0" y="6985"/>
                  </a:lnTo>
                  <a:lnTo>
                    <a:pt x="0" y="73025"/>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2538" name="object 2538"/>
            <p:cNvSpPr/>
            <p:nvPr/>
          </p:nvSpPr>
          <p:spPr>
            <a:xfrm>
              <a:off x="4580890" y="4300220"/>
              <a:ext cx="3810" cy="87630"/>
            </a:xfrm>
            <a:custGeom>
              <a:avLst/>
              <a:gdLst/>
              <a:ahLst/>
              <a:cxnLst/>
              <a:rect l="l" t="t" r="r" b="b"/>
              <a:pathLst>
                <a:path w="3810" h="87629">
                  <a:moveTo>
                    <a:pt x="3810" y="0"/>
                  </a:moveTo>
                  <a:lnTo>
                    <a:pt x="0" y="5715"/>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2539" name="object 2539"/>
            <p:cNvSpPr/>
            <p:nvPr/>
          </p:nvSpPr>
          <p:spPr>
            <a:xfrm>
              <a:off x="4584700" y="4293870"/>
              <a:ext cx="5080" cy="100330"/>
            </a:xfrm>
            <a:custGeom>
              <a:avLst/>
              <a:gdLst/>
              <a:ahLst/>
              <a:cxnLst/>
              <a:rect l="l" t="t" r="r" b="b"/>
              <a:pathLst>
                <a:path w="5079" h="100329">
                  <a:moveTo>
                    <a:pt x="5079" y="0"/>
                  </a:moveTo>
                  <a:lnTo>
                    <a:pt x="3810" y="1269"/>
                  </a:lnTo>
                  <a:lnTo>
                    <a:pt x="0" y="6349"/>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540" name="object 2540"/>
            <p:cNvSpPr/>
            <p:nvPr/>
          </p:nvSpPr>
          <p:spPr>
            <a:xfrm>
              <a:off x="4588510" y="4291330"/>
              <a:ext cx="3810" cy="105410"/>
            </a:xfrm>
            <a:custGeom>
              <a:avLst/>
              <a:gdLst/>
              <a:ahLst/>
              <a:cxnLst/>
              <a:rect l="l" t="t" r="r" b="b"/>
              <a:pathLst>
                <a:path w="3810"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2541" name="object 2541"/>
            <p:cNvSpPr/>
            <p:nvPr/>
          </p:nvSpPr>
          <p:spPr>
            <a:xfrm>
              <a:off x="4592320" y="4287520"/>
              <a:ext cx="3810" cy="113030"/>
            </a:xfrm>
            <a:custGeom>
              <a:avLst/>
              <a:gdLst/>
              <a:ahLst/>
              <a:cxnLst/>
              <a:rect l="l" t="t" r="r" b="b"/>
              <a:pathLst>
                <a:path w="3810"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2542" name="object 2542"/>
            <p:cNvSpPr/>
            <p:nvPr/>
          </p:nvSpPr>
          <p:spPr>
            <a:xfrm>
              <a:off x="4596130" y="42837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2543" name="object 2543"/>
            <p:cNvSpPr/>
            <p:nvPr/>
          </p:nvSpPr>
          <p:spPr>
            <a:xfrm>
              <a:off x="4599940" y="42799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544" name="object 2544"/>
            <p:cNvSpPr/>
            <p:nvPr/>
          </p:nvSpPr>
          <p:spPr>
            <a:xfrm>
              <a:off x="4603750" y="42776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2545" name="object 2545"/>
            <p:cNvSpPr/>
            <p:nvPr/>
          </p:nvSpPr>
          <p:spPr>
            <a:xfrm>
              <a:off x="4607560" y="42760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2546" name="object 2546"/>
            <p:cNvSpPr/>
            <p:nvPr/>
          </p:nvSpPr>
          <p:spPr>
            <a:xfrm>
              <a:off x="4611370" y="4274396"/>
              <a:ext cx="3810" cy="139700"/>
            </a:xfrm>
            <a:custGeom>
              <a:avLst/>
              <a:gdLst/>
              <a:ahLst/>
              <a:cxnLst/>
              <a:rect l="l" t="t" r="r" b="b"/>
              <a:pathLst>
                <a:path w="3810"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2547" name="object 2547"/>
            <p:cNvSpPr/>
            <p:nvPr/>
          </p:nvSpPr>
          <p:spPr>
            <a:xfrm>
              <a:off x="4613910" y="4273550"/>
              <a:ext cx="5080" cy="140970"/>
            </a:xfrm>
            <a:custGeom>
              <a:avLst/>
              <a:gdLst/>
              <a:ahLst/>
              <a:cxnLst/>
              <a:rect l="l" t="t" r="r" b="b"/>
              <a:pathLst>
                <a:path w="5079" h="140970">
                  <a:moveTo>
                    <a:pt x="0" y="140970"/>
                  </a:moveTo>
                  <a:lnTo>
                    <a:pt x="5080" y="140970"/>
                  </a:lnTo>
                  <a:lnTo>
                    <a:pt x="5080" y="0"/>
                  </a:lnTo>
                  <a:lnTo>
                    <a:pt x="0" y="0"/>
                  </a:lnTo>
                  <a:lnTo>
                    <a:pt x="0" y="140970"/>
                  </a:lnTo>
                  <a:close/>
                </a:path>
              </a:pathLst>
            </a:custGeom>
            <a:solidFill>
              <a:srgbClr val="084278"/>
            </a:solidFill>
          </p:spPr>
          <p:txBody>
            <a:bodyPr wrap="square" lIns="0" tIns="0" rIns="0" bIns="0" rtlCol="0"/>
            <a:lstStyle/>
            <a:p>
              <a:endParaRPr/>
            </a:p>
          </p:txBody>
        </p:sp>
        <p:sp>
          <p:nvSpPr>
            <p:cNvPr id="2548" name="object 2548"/>
            <p:cNvSpPr/>
            <p:nvPr/>
          </p:nvSpPr>
          <p:spPr>
            <a:xfrm>
              <a:off x="4617720" y="42715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2549" name="object 2549"/>
            <p:cNvSpPr/>
            <p:nvPr/>
          </p:nvSpPr>
          <p:spPr>
            <a:xfrm>
              <a:off x="4621530" y="42710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2550" name="object 2550"/>
            <p:cNvSpPr/>
            <p:nvPr/>
          </p:nvSpPr>
          <p:spPr>
            <a:xfrm>
              <a:off x="4625340" y="4270163"/>
              <a:ext cx="3810" cy="147955"/>
            </a:xfrm>
            <a:custGeom>
              <a:avLst/>
              <a:gdLst/>
              <a:ahLst/>
              <a:cxnLst/>
              <a:rect l="l" t="t" r="r" b="b"/>
              <a:pathLst>
                <a:path w="3810" h="147954">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2551" name="object 2551"/>
            <p:cNvSpPr/>
            <p:nvPr/>
          </p:nvSpPr>
          <p:spPr>
            <a:xfrm>
              <a:off x="4629150" y="42693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2552" name="object 2552"/>
            <p:cNvSpPr/>
            <p:nvPr/>
          </p:nvSpPr>
          <p:spPr>
            <a:xfrm>
              <a:off x="4632960" y="4268046"/>
              <a:ext cx="3810" cy="151130"/>
            </a:xfrm>
            <a:custGeom>
              <a:avLst/>
              <a:gdLst/>
              <a:ahLst/>
              <a:cxnLst/>
              <a:rect l="l" t="t" r="r" b="b"/>
              <a:pathLst>
                <a:path w="3810" h="151129">
                  <a:moveTo>
                    <a:pt x="3810" y="0"/>
                  </a:moveTo>
                  <a:lnTo>
                    <a:pt x="0" y="1269"/>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2553" name="object 2553"/>
            <p:cNvSpPr/>
            <p:nvPr/>
          </p:nvSpPr>
          <p:spPr>
            <a:xfrm>
              <a:off x="4636770" y="4267200"/>
              <a:ext cx="3810" cy="152400"/>
            </a:xfrm>
            <a:custGeom>
              <a:avLst/>
              <a:gdLst/>
              <a:ahLst/>
              <a:cxnLst/>
              <a:rect l="l" t="t" r="r" b="b"/>
              <a:pathLst>
                <a:path w="3810"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2554" name="object 2554"/>
            <p:cNvSpPr/>
            <p:nvPr/>
          </p:nvSpPr>
          <p:spPr>
            <a:xfrm>
              <a:off x="4640580" y="4267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555" name="object 2555"/>
            <p:cNvSpPr/>
            <p:nvPr/>
          </p:nvSpPr>
          <p:spPr>
            <a:xfrm>
              <a:off x="4644390" y="4267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2556" name="object 2556"/>
            <p:cNvSpPr/>
            <p:nvPr/>
          </p:nvSpPr>
          <p:spPr>
            <a:xfrm>
              <a:off x="4648200" y="4267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2557" name="object 2557"/>
            <p:cNvSpPr/>
            <p:nvPr/>
          </p:nvSpPr>
          <p:spPr>
            <a:xfrm>
              <a:off x="4650740" y="4267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2558" name="object 2558"/>
            <p:cNvSpPr/>
            <p:nvPr/>
          </p:nvSpPr>
          <p:spPr>
            <a:xfrm>
              <a:off x="4654550" y="42672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2559" name="object 2559"/>
            <p:cNvSpPr/>
            <p:nvPr/>
          </p:nvSpPr>
          <p:spPr>
            <a:xfrm>
              <a:off x="4658360" y="4268046"/>
              <a:ext cx="3810" cy="151130"/>
            </a:xfrm>
            <a:custGeom>
              <a:avLst/>
              <a:gdLst/>
              <a:ahLst/>
              <a:cxnLst/>
              <a:rect l="l" t="t" r="r" b="b"/>
              <a:pathLst>
                <a:path w="3810" h="151129">
                  <a:moveTo>
                    <a:pt x="0" y="0"/>
                  </a:moveTo>
                  <a:lnTo>
                    <a:pt x="0" y="151130"/>
                  </a:lnTo>
                  <a:lnTo>
                    <a:pt x="3810" y="150494"/>
                  </a:lnTo>
                  <a:lnTo>
                    <a:pt x="3810" y="1269"/>
                  </a:lnTo>
                  <a:lnTo>
                    <a:pt x="0" y="0"/>
                  </a:lnTo>
                  <a:close/>
                </a:path>
              </a:pathLst>
            </a:custGeom>
            <a:solidFill>
              <a:srgbClr val="0A5396"/>
            </a:solidFill>
          </p:spPr>
          <p:txBody>
            <a:bodyPr wrap="square" lIns="0" tIns="0" rIns="0" bIns="0" rtlCol="0"/>
            <a:lstStyle/>
            <a:p>
              <a:endParaRPr/>
            </a:p>
          </p:txBody>
        </p:sp>
        <p:sp>
          <p:nvSpPr>
            <p:cNvPr id="2560" name="object 2560"/>
            <p:cNvSpPr/>
            <p:nvPr/>
          </p:nvSpPr>
          <p:spPr>
            <a:xfrm>
              <a:off x="4662170" y="4269316"/>
              <a:ext cx="3810" cy="149225"/>
            </a:xfrm>
            <a:custGeom>
              <a:avLst/>
              <a:gdLst/>
              <a:ahLst/>
              <a:cxnLst/>
              <a:rect l="l" t="t" r="r" b="b"/>
              <a:pathLst>
                <a:path w="3810" h="149225">
                  <a:moveTo>
                    <a:pt x="0" y="0"/>
                  </a:moveTo>
                  <a:lnTo>
                    <a:pt x="0" y="149225"/>
                  </a:lnTo>
                  <a:lnTo>
                    <a:pt x="1269" y="149013"/>
                  </a:lnTo>
                  <a:lnTo>
                    <a:pt x="3809" y="148505"/>
                  </a:lnTo>
                  <a:lnTo>
                    <a:pt x="3809" y="931"/>
                  </a:lnTo>
                  <a:lnTo>
                    <a:pt x="1269" y="423"/>
                  </a:lnTo>
                  <a:lnTo>
                    <a:pt x="0" y="0"/>
                  </a:lnTo>
                  <a:close/>
                </a:path>
              </a:pathLst>
            </a:custGeom>
            <a:solidFill>
              <a:srgbClr val="0A5499"/>
            </a:solidFill>
          </p:spPr>
          <p:txBody>
            <a:bodyPr wrap="square" lIns="0" tIns="0" rIns="0" bIns="0" rtlCol="0"/>
            <a:lstStyle/>
            <a:p>
              <a:endParaRPr/>
            </a:p>
          </p:txBody>
        </p:sp>
        <p:sp>
          <p:nvSpPr>
            <p:cNvPr id="2561" name="object 2561"/>
            <p:cNvSpPr/>
            <p:nvPr/>
          </p:nvSpPr>
          <p:spPr>
            <a:xfrm>
              <a:off x="4665980" y="4270248"/>
              <a:ext cx="3810" cy="147955"/>
            </a:xfrm>
            <a:custGeom>
              <a:avLst/>
              <a:gdLst/>
              <a:ahLst/>
              <a:cxnLst/>
              <a:rect l="l" t="t" r="r" b="b"/>
              <a:pathLst>
                <a:path w="3810" h="147954">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2562" name="object 2562"/>
            <p:cNvSpPr/>
            <p:nvPr/>
          </p:nvSpPr>
          <p:spPr>
            <a:xfrm>
              <a:off x="4669790" y="4271010"/>
              <a:ext cx="3810" cy="146050"/>
            </a:xfrm>
            <a:custGeom>
              <a:avLst/>
              <a:gdLst/>
              <a:ahLst/>
              <a:cxnLst/>
              <a:rect l="l" t="t" r="r" b="b"/>
              <a:pathLst>
                <a:path w="3810" h="146050">
                  <a:moveTo>
                    <a:pt x="0" y="0"/>
                  </a:moveTo>
                  <a:lnTo>
                    <a:pt x="0" y="146050"/>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2563" name="object 2563"/>
            <p:cNvSpPr/>
            <p:nvPr/>
          </p:nvSpPr>
          <p:spPr>
            <a:xfrm>
              <a:off x="4673600" y="42722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2564" name="object 2564"/>
            <p:cNvSpPr/>
            <p:nvPr/>
          </p:nvSpPr>
          <p:spPr>
            <a:xfrm>
              <a:off x="4677410" y="4273550"/>
              <a:ext cx="3810" cy="140970"/>
            </a:xfrm>
            <a:custGeom>
              <a:avLst/>
              <a:gdLst/>
              <a:ahLst/>
              <a:cxnLst/>
              <a:rect l="l" t="t" r="r" b="b"/>
              <a:pathLst>
                <a:path w="3810" h="140970">
                  <a:moveTo>
                    <a:pt x="0" y="0"/>
                  </a:moveTo>
                  <a:lnTo>
                    <a:pt x="0" y="140969"/>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2565" name="object 2565"/>
            <p:cNvSpPr/>
            <p:nvPr/>
          </p:nvSpPr>
          <p:spPr>
            <a:xfrm>
              <a:off x="4681220" y="4274820"/>
              <a:ext cx="3810" cy="138430"/>
            </a:xfrm>
            <a:custGeom>
              <a:avLst/>
              <a:gdLst/>
              <a:ahLst/>
              <a:cxnLst/>
              <a:rect l="l" t="t" r="r" b="b"/>
              <a:pathLst>
                <a:path w="3810"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2566" name="object 2566"/>
            <p:cNvSpPr/>
            <p:nvPr/>
          </p:nvSpPr>
          <p:spPr>
            <a:xfrm>
              <a:off x="4683760" y="4276090"/>
              <a:ext cx="5080" cy="135890"/>
            </a:xfrm>
            <a:custGeom>
              <a:avLst/>
              <a:gdLst/>
              <a:ahLst/>
              <a:cxnLst/>
              <a:rect l="l" t="t" r="r" b="b"/>
              <a:pathLst>
                <a:path w="5079" h="135889">
                  <a:moveTo>
                    <a:pt x="0" y="0"/>
                  </a:moveTo>
                  <a:lnTo>
                    <a:pt x="0" y="135890"/>
                  </a:lnTo>
                  <a:lnTo>
                    <a:pt x="5079" y="131826"/>
                  </a:lnTo>
                  <a:lnTo>
                    <a:pt x="5079" y="3048"/>
                  </a:lnTo>
                  <a:lnTo>
                    <a:pt x="0" y="0"/>
                  </a:lnTo>
                  <a:close/>
                </a:path>
              </a:pathLst>
            </a:custGeom>
            <a:solidFill>
              <a:srgbClr val="0B5DA7"/>
            </a:solidFill>
          </p:spPr>
          <p:txBody>
            <a:bodyPr wrap="square" lIns="0" tIns="0" rIns="0" bIns="0" rtlCol="0"/>
            <a:lstStyle/>
            <a:p>
              <a:endParaRPr/>
            </a:p>
          </p:txBody>
        </p:sp>
        <p:sp>
          <p:nvSpPr>
            <p:cNvPr id="2567" name="object 2567"/>
            <p:cNvSpPr/>
            <p:nvPr/>
          </p:nvSpPr>
          <p:spPr>
            <a:xfrm>
              <a:off x="4687570" y="4278376"/>
              <a:ext cx="5080" cy="130810"/>
            </a:xfrm>
            <a:custGeom>
              <a:avLst/>
              <a:gdLst/>
              <a:ahLst/>
              <a:cxnLst/>
              <a:rect l="l" t="t" r="r" b="b"/>
              <a:pathLst>
                <a:path w="5079" h="130810">
                  <a:moveTo>
                    <a:pt x="0" y="0"/>
                  </a:moveTo>
                  <a:lnTo>
                    <a:pt x="0" y="130556"/>
                  </a:lnTo>
                  <a:lnTo>
                    <a:pt x="2539" y="128524"/>
                  </a:lnTo>
                  <a:lnTo>
                    <a:pt x="5079" y="127000"/>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2568" name="object 2568"/>
            <p:cNvSpPr/>
            <p:nvPr/>
          </p:nvSpPr>
          <p:spPr>
            <a:xfrm>
              <a:off x="4691380" y="42809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569" name="object 2569"/>
            <p:cNvSpPr/>
            <p:nvPr/>
          </p:nvSpPr>
          <p:spPr>
            <a:xfrm>
              <a:off x="4695177" y="42837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2570" name="object 2570"/>
            <p:cNvSpPr/>
            <p:nvPr/>
          </p:nvSpPr>
          <p:spPr>
            <a:xfrm>
              <a:off x="4699000" y="42875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2571" name="object 2571"/>
            <p:cNvSpPr/>
            <p:nvPr/>
          </p:nvSpPr>
          <p:spPr>
            <a:xfrm>
              <a:off x="4702810" y="42913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572" name="object 2572"/>
            <p:cNvSpPr/>
            <p:nvPr/>
          </p:nvSpPr>
          <p:spPr>
            <a:xfrm>
              <a:off x="4706620" y="4295140"/>
              <a:ext cx="3810" cy="125730"/>
            </a:xfrm>
            <a:custGeom>
              <a:avLst/>
              <a:gdLst/>
              <a:ahLst/>
              <a:cxnLst/>
              <a:rect l="l" t="t" r="r" b="b"/>
              <a:pathLst>
                <a:path w="3810" h="125729">
                  <a:moveTo>
                    <a:pt x="0" y="125729"/>
                  </a:moveTo>
                  <a:lnTo>
                    <a:pt x="3809" y="125729"/>
                  </a:lnTo>
                  <a:lnTo>
                    <a:pt x="3809" y="0"/>
                  </a:lnTo>
                  <a:lnTo>
                    <a:pt x="0" y="0"/>
                  </a:lnTo>
                  <a:lnTo>
                    <a:pt x="0" y="125729"/>
                  </a:lnTo>
                  <a:close/>
                </a:path>
              </a:pathLst>
            </a:custGeom>
            <a:solidFill>
              <a:srgbClr val="0C66B6"/>
            </a:solidFill>
          </p:spPr>
          <p:txBody>
            <a:bodyPr wrap="square" lIns="0" tIns="0" rIns="0" bIns="0" rtlCol="0"/>
            <a:lstStyle/>
            <a:p>
              <a:endParaRPr/>
            </a:p>
          </p:txBody>
        </p:sp>
        <p:sp>
          <p:nvSpPr>
            <p:cNvPr id="2573" name="object 2573"/>
            <p:cNvSpPr/>
            <p:nvPr/>
          </p:nvSpPr>
          <p:spPr>
            <a:xfrm>
              <a:off x="4710430" y="4298950"/>
              <a:ext cx="3810" cy="90170"/>
            </a:xfrm>
            <a:custGeom>
              <a:avLst/>
              <a:gdLst/>
              <a:ahLst/>
              <a:cxnLst/>
              <a:rect l="l" t="t" r="r" b="b"/>
              <a:pathLst>
                <a:path w="3810" h="90170">
                  <a:moveTo>
                    <a:pt x="0" y="0"/>
                  </a:moveTo>
                  <a:lnTo>
                    <a:pt x="0" y="90170"/>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2574" name="object 2574"/>
            <p:cNvSpPr/>
            <p:nvPr/>
          </p:nvSpPr>
          <p:spPr>
            <a:xfrm>
              <a:off x="4714240" y="4307840"/>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2575" name="object 2575"/>
            <p:cNvSpPr/>
            <p:nvPr/>
          </p:nvSpPr>
          <p:spPr>
            <a:xfrm>
              <a:off x="4718050" y="4314190"/>
              <a:ext cx="3810" cy="59690"/>
            </a:xfrm>
            <a:custGeom>
              <a:avLst/>
              <a:gdLst/>
              <a:ahLst/>
              <a:cxnLst/>
              <a:rect l="l" t="t" r="r" b="b"/>
              <a:pathLst>
                <a:path w="3810" h="59689">
                  <a:moveTo>
                    <a:pt x="0" y="0"/>
                  </a:moveTo>
                  <a:lnTo>
                    <a:pt x="0" y="59690"/>
                  </a:lnTo>
                  <a:lnTo>
                    <a:pt x="2539" y="53340"/>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2576" name="object 2576"/>
            <p:cNvSpPr/>
            <p:nvPr/>
          </p:nvSpPr>
          <p:spPr>
            <a:xfrm>
              <a:off x="4720590" y="4320540"/>
              <a:ext cx="3810" cy="46990"/>
            </a:xfrm>
            <a:custGeom>
              <a:avLst/>
              <a:gdLst/>
              <a:ahLst/>
              <a:cxnLst/>
              <a:rect l="l" t="t" r="r" b="b"/>
              <a:pathLst>
                <a:path w="3810" h="46989">
                  <a:moveTo>
                    <a:pt x="0" y="0"/>
                  </a:moveTo>
                  <a:lnTo>
                    <a:pt x="0" y="46990"/>
                  </a:lnTo>
                  <a:lnTo>
                    <a:pt x="1270" y="39370"/>
                  </a:lnTo>
                  <a:lnTo>
                    <a:pt x="3810" y="3175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577" name="object 2577"/>
            <p:cNvSpPr/>
            <p:nvPr/>
          </p:nvSpPr>
          <p:spPr>
            <a:xfrm>
              <a:off x="4570730" y="42672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578" name="object 2578"/>
            <p:cNvSpPr/>
            <p:nvPr/>
          </p:nvSpPr>
          <p:spPr>
            <a:xfrm>
              <a:off x="4864100" y="4305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579" name="object 2579"/>
            <p:cNvSpPr/>
            <p:nvPr/>
          </p:nvSpPr>
          <p:spPr>
            <a:xfrm>
              <a:off x="4864100" y="4305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580" name="object 2580"/>
          <p:cNvGrpSpPr/>
          <p:nvPr/>
        </p:nvGrpSpPr>
        <p:grpSpPr>
          <a:xfrm>
            <a:off x="6167528" y="3957728"/>
            <a:ext cx="377825" cy="161925"/>
            <a:chOff x="4643527" y="3957727"/>
            <a:chExt cx="377825" cy="161925"/>
          </a:xfrm>
        </p:grpSpPr>
        <p:sp>
          <p:nvSpPr>
            <p:cNvPr id="2581" name="object 2581"/>
            <p:cNvSpPr/>
            <p:nvPr/>
          </p:nvSpPr>
          <p:spPr>
            <a:xfrm>
              <a:off x="4648200" y="4015740"/>
              <a:ext cx="2540" cy="45720"/>
            </a:xfrm>
            <a:custGeom>
              <a:avLst/>
              <a:gdLst/>
              <a:ahLst/>
              <a:cxnLst/>
              <a:rect l="l" t="t" r="r" b="b"/>
              <a:pathLst>
                <a:path w="2539" h="45720">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2582" name="object 2582"/>
            <p:cNvSpPr/>
            <p:nvPr/>
          </p:nvSpPr>
          <p:spPr>
            <a:xfrm>
              <a:off x="4650740" y="4004310"/>
              <a:ext cx="3810" cy="67945"/>
            </a:xfrm>
            <a:custGeom>
              <a:avLst/>
              <a:gdLst/>
              <a:ahLst/>
              <a:cxnLst/>
              <a:rect l="l" t="t" r="r" b="b"/>
              <a:pathLst>
                <a:path w="3810" h="67945">
                  <a:moveTo>
                    <a:pt x="3810" y="0"/>
                  </a:moveTo>
                  <a:lnTo>
                    <a:pt x="0" y="11430"/>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583" name="object 2583"/>
            <p:cNvSpPr/>
            <p:nvPr/>
          </p:nvSpPr>
          <p:spPr>
            <a:xfrm>
              <a:off x="4654550" y="39979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584" name="object 2584"/>
            <p:cNvSpPr/>
            <p:nvPr/>
          </p:nvSpPr>
          <p:spPr>
            <a:xfrm>
              <a:off x="4658360" y="3993726"/>
              <a:ext cx="3810" cy="90170"/>
            </a:xfrm>
            <a:custGeom>
              <a:avLst/>
              <a:gdLst/>
              <a:ahLst/>
              <a:cxnLst/>
              <a:rect l="l" t="t" r="r" b="b"/>
              <a:pathLst>
                <a:path w="3810" h="90170">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2585" name="object 2585"/>
            <p:cNvSpPr/>
            <p:nvPr/>
          </p:nvSpPr>
          <p:spPr>
            <a:xfrm>
              <a:off x="4662170" y="3989069"/>
              <a:ext cx="3810" cy="100330"/>
            </a:xfrm>
            <a:custGeom>
              <a:avLst/>
              <a:gdLst/>
              <a:ahLst/>
              <a:cxnLst/>
              <a:rect l="l" t="t" r="r" b="b"/>
              <a:pathLst>
                <a:path w="3810" h="100329">
                  <a:moveTo>
                    <a:pt x="3810" y="0"/>
                  </a:moveTo>
                  <a:lnTo>
                    <a:pt x="3175" y="0"/>
                  </a:lnTo>
                  <a:lnTo>
                    <a:pt x="3175" y="1270"/>
                  </a:lnTo>
                  <a:lnTo>
                    <a:pt x="0" y="1270"/>
                  </a:lnTo>
                  <a:lnTo>
                    <a:pt x="0" y="95250"/>
                  </a:lnTo>
                  <a:lnTo>
                    <a:pt x="1397" y="95250"/>
                  </a:lnTo>
                  <a:lnTo>
                    <a:pt x="1397" y="99060"/>
                  </a:lnTo>
                  <a:lnTo>
                    <a:pt x="3175" y="99060"/>
                  </a:lnTo>
                  <a:lnTo>
                    <a:pt x="3175" y="100330"/>
                  </a:lnTo>
                  <a:lnTo>
                    <a:pt x="3810" y="100330"/>
                  </a:lnTo>
                  <a:lnTo>
                    <a:pt x="3810" y="99060"/>
                  </a:lnTo>
                  <a:lnTo>
                    <a:pt x="3810" y="95250"/>
                  </a:lnTo>
                  <a:lnTo>
                    <a:pt x="3810" y="1270"/>
                  </a:lnTo>
                  <a:lnTo>
                    <a:pt x="3810" y="0"/>
                  </a:lnTo>
                  <a:close/>
                </a:path>
              </a:pathLst>
            </a:custGeom>
            <a:solidFill>
              <a:srgbClr val="063764"/>
            </a:solidFill>
          </p:spPr>
          <p:txBody>
            <a:bodyPr wrap="square" lIns="0" tIns="0" rIns="0" bIns="0" rtlCol="0"/>
            <a:lstStyle/>
            <a:p>
              <a:endParaRPr/>
            </a:p>
          </p:txBody>
        </p:sp>
        <p:sp>
          <p:nvSpPr>
            <p:cNvPr id="2586" name="object 2586"/>
            <p:cNvSpPr/>
            <p:nvPr/>
          </p:nvSpPr>
          <p:spPr>
            <a:xfrm>
              <a:off x="4664710" y="39852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587" name="object 2587"/>
            <p:cNvSpPr/>
            <p:nvPr/>
          </p:nvSpPr>
          <p:spPr>
            <a:xfrm>
              <a:off x="4669790" y="3981450"/>
              <a:ext cx="3810" cy="115570"/>
            </a:xfrm>
            <a:custGeom>
              <a:avLst/>
              <a:gdLst/>
              <a:ahLst/>
              <a:cxnLst/>
              <a:rect l="l" t="t" r="r" b="b"/>
              <a:pathLst>
                <a:path w="3810" h="115570">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2588" name="object 2588"/>
            <p:cNvSpPr/>
            <p:nvPr/>
          </p:nvSpPr>
          <p:spPr>
            <a:xfrm>
              <a:off x="4672330" y="3978909"/>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2589" name="object 2589"/>
            <p:cNvSpPr/>
            <p:nvPr/>
          </p:nvSpPr>
          <p:spPr>
            <a:xfrm>
              <a:off x="4676140" y="39751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590" name="object 2590"/>
            <p:cNvSpPr/>
            <p:nvPr/>
          </p:nvSpPr>
          <p:spPr>
            <a:xfrm>
              <a:off x="4679950" y="39728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591" name="object 2591"/>
            <p:cNvSpPr/>
            <p:nvPr/>
          </p:nvSpPr>
          <p:spPr>
            <a:xfrm>
              <a:off x="4683760" y="39712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592" name="object 2592"/>
            <p:cNvSpPr/>
            <p:nvPr/>
          </p:nvSpPr>
          <p:spPr>
            <a:xfrm>
              <a:off x="4687570" y="39695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593" name="object 2593"/>
            <p:cNvSpPr/>
            <p:nvPr/>
          </p:nvSpPr>
          <p:spPr>
            <a:xfrm>
              <a:off x="4691380" y="39687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2594" name="object 2594"/>
            <p:cNvSpPr/>
            <p:nvPr/>
          </p:nvSpPr>
          <p:spPr>
            <a:xfrm>
              <a:off x="4695190" y="39667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595" name="object 2595"/>
            <p:cNvSpPr/>
            <p:nvPr/>
          </p:nvSpPr>
          <p:spPr>
            <a:xfrm>
              <a:off x="4697730" y="3964939"/>
              <a:ext cx="5080" cy="147320"/>
            </a:xfrm>
            <a:custGeom>
              <a:avLst/>
              <a:gdLst/>
              <a:ahLst/>
              <a:cxnLst/>
              <a:rect l="l" t="t" r="r" b="b"/>
              <a:pathLst>
                <a:path w="5079" h="147320">
                  <a:moveTo>
                    <a:pt x="5080" y="0"/>
                  </a:moveTo>
                  <a:lnTo>
                    <a:pt x="3810" y="0"/>
                  </a:lnTo>
                  <a:lnTo>
                    <a:pt x="3810"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2596" name="object 2596"/>
            <p:cNvSpPr/>
            <p:nvPr/>
          </p:nvSpPr>
          <p:spPr>
            <a:xfrm>
              <a:off x="4701540" y="39630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597" name="object 2597"/>
            <p:cNvSpPr/>
            <p:nvPr/>
          </p:nvSpPr>
          <p:spPr>
            <a:xfrm>
              <a:off x="4705350" y="39624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2598" name="object 2598"/>
            <p:cNvSpPr/>
            <p:nvPr/>
          </p:nvSpPr>
          <p:spPr>
            <a:xfrm>
              <a:off x="4709160" y="39624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599" name="object 2599"/>
            <p:cNvSpPr/>
            <p:nvPr/>
          </p:nvSpPr>
          <p:spPr>
            <a:xfrm>
              <a:off x="4712970" y="39624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600" name="object 2600"/>
            <p:cNvSpPr/>
            <p:nvPr/>
          </p:nvSpPr>
          <p:spPr>
            <a:xfrm>
              <a:off x="4716780" y="3962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601" name="object 2601"/>
            <p:cNvSpPr/>
            <p:nvPr/>
          </p:nvSpPr>
          <p:spPr>
            <a:xfrm>
              <a:off x="4720590" y="3962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602" name="object 2602"/>
            <p:cNvSpPr/>
            <p:nvPr/>
          </p:nvSpPr>
          <p:spPr>
            <a:xfrm>
              <a:off x="4724400" y="3962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603" name="object 2603"/>
            <p:cNvSpPr/>
            <p:nvPr/>
          </p:nvSpPr>
          <p:spPr>
            <a:xfrm>
              <a:off x="4728210" y="3962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604" name="object 2604"/>
            <p:cNvSpPr/>
            <p:nvPr/>
          </p:nvSpPr>
          <p:spPr>
            <a:xfrm>
              <a:off x="4732020" y="3962400"/>
              <a:ext cx="3810" cy="152400"/>
            </a:xfrm>
            <a:custGeom>
              <a:avLst/>
              <a:gdLst/>
              <a:ahLst/>
              <a:cxnLst/>
              <a:rect l="l" t="t" r="r" b="b"/>
              <a:pathLst>
                <a:path w="3810"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2605" name="object 2605"/>
            <p:cNvSpPr/>
            <p:nvPr/>
          </p:nvSpPr>
          <p:spPr>
            <a:xfrm>
              <a:off x="4734560" y="3962400"/>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2606" name="object 2606"/>
            <p:cNvSpPr/>
            <p:nvPr/>
          </p:nvSpPr>
          <p:spPr>
            <a:xfrm>
              <a:off x="4738370" y="39624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2607" name="object 2607"/>
            <p:cNvSpPr/>
            <p:nvPr/>
          </p:nvSpPr>
          <p:spPr>
            <a:xfrm>
              <a:off x="4742180" y="3963670"/>
              <a:ext cx="3810" cy="149860"/>
            </a:xfrm>
            <a:custGeom>
              <a:avLst/>
              <a:gdLst/>
              <a:ahLst/>
              <a:cxnLst/>
              <a:rect l="l" t="t" r="r" b="b"/>
              <a:pathLst>
                <a:path w="3810"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2608" name="object 2608"/>
            <p:cNvSpPr/>
            <p:nvPr/>
          </p:nvSpPr>
          <p:spPr>
            <a:xfrm>
              <a:off x="4745990" y="39662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2609" name="object 2609"/>
            <p:cNvSpPr/>
            <p:nvPr/>
          </p:nvSpPr>
          <p:spPr>
            <a:xfrm>
              <a:off x="4749800" y="39672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610" name="object 2610"/>
            <p:cNvSpPr/>
            <p:nvPr/>
          </p:nvSpPr>
          <p:spPr>
            <a:xfrm>
              <a:off x="4753610" y="39687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611" name="object 2611"/>
            <p:cNvSpPr/>
            <p:nvPr/>
          </p:nvSpPr>
          <p:spPr>
            <a:xfrm>
              <a:off x="4757420" y="3970019"/>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2612" name="object 2612"/>
            <p:cNvSpPr/>
            <p:nvPr/>
          </p:nvSpPr>
          <p:spPr>
            <a:xfrm>
              <a:off x="4761230" y="3972052"/>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2613" name="object 2613"/>
            <p:cNvSpPr/>
            <p:nvPr/>
          </p:nvSpPr>
          <p:spPr>
            <a:xfrm>
              <a:off x="4765040" y="3973829"/>
              <a:ext cx="3810" cy="130175"/>
            </a:xfrm>
            <a:custGeom>
              <a:avLst/>
              <a:gdLst/>
              <a:ahLst/>
              <a:cxnLst/>
              <a:rect l="l" t="t" r="r" b="b"/>
              <a:pathLst>
                <a:path w="3810" h="130175">
                  <a:moveTo>
                    <a:pt x="3810" y="1270"/>
                  </a:moveTo>
                  <a:lnTo>
                    <a:pt x="203" y="1270"/>
                  </a:lnTo>
                  <a:lnTo>
                    <a:pt x="203" y="0"/>
                  </a:lnTo>
                  <a:lnTo>
                    <a:pt x="0" y="0"/>
                  </a:lnTo>
                  <a:lnTo>
                    <a:pt x="0" y="1270"/>
                  </a:lnTo>
                  <a:lnTo>
                    <a:pt x="0" y="129552"/>
                  </a:lnTo>
                  <a:lnTo>
                    <a:pt x="3810" y="129552"/>
                  </a:lnTo>
                  <a:lnTo>
                    <a:pt x="3810" y="1270"/>
                  </a:lnTo>
                  <a:close/>
                </a:path>
              </a:pathLst>
            </a:custGeom>
            <a:solidFill>
              <a:srgbClr val="0B5EA9"/>
            </a:solidFill>
          </p:spPr>
          <p:txBody>
            <a:bodyPr wrap="square" lIns="0" tIns="0" rIns="0" bIns="0" rtlCol="0"/>
            <a:lstStyle/>
            <a:p>
              <a:endParaRPr/>
            </a:p>
          </p:txBody>
        </p:sp>
        <p:sp>
          <p:nvSpPr>
            <p:cNvPr id="2614" name="object 2614"/>
            <p:cNvSpPr/>
            <p:nvPr/>
          </p:nvSpPr>
          <p:spPr>
            <a:xfrm>
              <a:off x="4767580" y="39761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615" name="object 2615"/>
            <p:cNvSpPr/>
            <p:nvPr/>
          </p:nvSpPr>
          <p:spPr>
            <a:xfrm>
              <a:off x="4771377" y="3978909"/>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2616" name="object 2616"/>
            <p:cNvSpPr/>
            <p:nvPr/>
          </p:nvSpPr>
          <p:spPr>
            <a:xfrm>
              <a:off x="4775200" y="39827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2617" name="object 2617"/>
            <p:cNvSpPr/>
            <p:nvPr/>
          </p:nvSpPr>
          <p:spPr>
            <a:xfrm>
              <a:off x="4779010" y="39865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2618" name="object 2618"/>
            <p:cNvSpPr/>
            <p:nvPr/>
          </p:nvSpPr>
          <p:spPr>
            <a:xfrm>
              <a:off x="4782820" y="3990340"/>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2619" name="object 2619"/>
            <p:cNvSpPr/>
            <p:nvPr/>
          </p:nvSpPr>
          <p:spPr>
            <a:xfrm>
              <a:off x="4786630" y="3994150"/>
              <a:ext cx="3810" cy="89535"/>
            </a:xfrm>
            <a:custGeom>
              <a:avLst/>
              <a:gdLst/>
              <a:ahLst/>
              <a:cxnLst/>
              <a:rect l="l" t="t" r="r" b="b"/>
              <a:pathLst>
                <a:path w="3810" h="89535">
                  <a:moveTo>
                    <a:pt x="0" y="0"/>
                  </a:moveTo>
                  <a:lnTo>
                    <a:pt x="0" y="89217"/>
                  </a:lnTo>
                  <a:lnTo>
                    <a:pt x="1270" y="87630"/>
                  </a:lnTo>
                  <a:lnTo>
                    <a:pt x="3810" y="81280"/>
                  </a:lnTo>
                  <a:lnTo>
                    <a:pt x="3810" y="6349"/>
                  </a:lnTo>
                  <a:lnTo>
                    <a:pt x="1270" y="1269"/>
                  </a:lnTo>
                  <a:lnTo>
                    <a:pt x="0" y="0"/>
                  </a:lnTo>
                  <a:close/>
                </a:path>
              </a:pathLst>
            </a:custGeom>
            <a:solidFill>
              <a:srgbClr val="0D67B8"/>
            </a:solidFill>
          </p:spPr>
          <p:txBody>
            <a:bodyPr wrap="square" lIns="0" tIns="0" rIns="0" bIns="0" rtlCol="0"/>
            <a:lstStyle/>
            <a:p>
              <a:endParaRPr/>
            </a:p>
          </p:txBody>
        </p:sp>
        <p:sp>
          <p:nvSpPr>
            <p:cNvPr id="2620" name="object 2620"/>
            <p:cNvSpPr/>
            <p:nvPr/>
          </p:nvSpPr>
          <p:spPr>
            <a:xfrm>
              <a:off x="4790440" y="40005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2621" name="object 2621"/>
            <p:cNvSpPr/>
            <p:nvPr/>
          </p:nvSpPr>
          <p:spPr>
            <a:xfrm>
              <a:off x="4794250" y="4008120"/>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622" name="object 2622"/>
            <p:cNvSpPr/>
            <p:nvPr/>
          </p:nvSpPr>
          <p:spPr>
            <a:xfrm>
              <a:off x="4796790" y="4015740"/>
              <a:ext cx="3810" cy="45720"/>
            </a:xfrm>
            <a:custGeom>
              <a:avLst/>
              <a:gdLst/>
              <a:ahLst/>
              <a:cxnLst/>
              <a:rect l="l" t="t" r="r" b="b"/>
              <a:pathLst>
                <a:path w="3810" h="45720">
                  <a:moveTo>
                    <a:pt x="0" y="0"/>
                  </a:moveTo>
                  <a:lnTo>
                    <a:pt x="0" y="45720"/>
                  </a:lnTo>
                  <a:lnTo>
                    <a:pt x="1270" y="3937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623" name="object 2623"/>
            <p:cNvSpPr/>
            <p:nvPr/>
          </p:nvSpPr>
          <p:spPr>
            <a:xfrm>
              <a:off x="4648200" y="39624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624" name="object 2624"/>
            <p:cNvSpPr/>
            <p:nvPr/>
          </p:nvSpPr>
          <p:spPr>
            <a:xfrm>
              <a:off x="4940300" y="4000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625" name="object 2625"/>
            <p:cNvSpPr/>
            <p:nvPr/>
          </p:nvSpPr>
          <p:spPr>
            <a:xfrm>
              <a:off x="4940300" y="4000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626" name="object 2626"/>
          <p:cNvGrpSpPr/>
          <p:nvPr/>
        </p:nvGrpSpPr>
        <p:grpSpPr>
          <a:xfrm>
            <a:off x="6167528" y="4338728"/>
            <a:ext cx="377825" cy="161925"/>
            <a:chOff x="4643527" y="4338727"/>
            <a:chExt cx="377825" cy="161925"/>
          </a:xfrm>
        </p:grpSpPr>
        <p:sp>
          <p:nvSpPr>
            <p:cNvPr id="2627" name="object 2627"/>
            <p:cNvSpPr/>
            <p:nvPr/>
          </p:nvSpPr>
          <p:spPr>
            <a:xfrm>
              <a:off x="4648200" y="43967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2628" name="object 2628"/>
            <p:cNvSpPr/>
            <p:nvPr/>
          </p:nvSpPr>
          <p:spPr>
            <a:xfrm>
              <a:off x="4650740" y="4385310"/>
              <a:ext cx="3810" cy="67945"/>
            </a:xfrm>
            <a:custGeom>
              <a:avLst/>
              <a:gdLst/>
              <a:ahLst/>
              <a:cxnLst/>
              <a:rect l="l" t="t" r="r" b="b"/>
              <a:pathLst>
                <a:path w="3810" h="67945">
                  <a:moveTo>
                    <a:pt x="3810" y="0"/>
                  </a:moveTo>
                  <a:lnTo>
                    <a:pt x="0" y="11430"/>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629" name="object 2629"/>
            <p:cNvSpPr/>
            <p:nvPr/>
          </p:nvSpPr>
          <p:spPr>
            <a:xfrm>
              <a:off x="4654550" y="43789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630" name="object 2630"/>
            <p:cNvSpPr/>
            <p:nvPr/>
          </p:nvSpPr>
          <p:spPr>
            <a:xfrm>
              <a:off x="4658360" y="43738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2631" name="object 2631"/>
            <p:cNvSpPr/>
            <p:nvPr/>
          </p:nvSpPr>
          <p:spPr>
            <a:xfrm>
              <a:off x="4662170" y="4367530"/>
              <a:ext cx="3810" cy="102870"/>
            </a:xfrm>
            <a:custGeom>
              <a:avLst/>
              <a:gdLst/>
              <a:ahLst/>
              <a:cxnLst/>
              <a:rect l="l" t="t" r="r" b="b"/>
              <a:pathLst>
                <a:path w="3810" h="102870">
                  <a:moveTo>
                    <a:pt x="3810" y="0"/>
                  </a:moveTo>
                  <a:lnTo>
                    <a:pt x="3378" y="0"/>
                  </a:lnTo>
                  <a:lnTo>
                    <a:pt x="3378" y="1270"/>
                  </a:lnTo>
                  <a:lnTo>
                    <a:pt x="0" y="1270"/>
                  </a:lnTo>
                  <a:lnTo>
                    <a:pt x="0" y="97790"/>
                  </a:lnTo>
                  <a:lnTo>
                    <a:pt x="1397" y="97790"/>
                  </a:lnTo>
                  <a:lnTo>
                    <a:pt x="1397" y="101600"/>
                  </a:lnTo>
                  <a:lnTo>
                    <a:pt x="3175" y="101600"/>
                  </a:lnTo>
                  <a:lnTo>
                    <a:pt x="3175" y="102870"/>
                  </a:lnTo>
                  <a:lnTo>
                    <a:pt x="3810" y="102870"/>
                  </a:lnTo>
                  <a:lnTo>
                    <a:pt x="3810" y="101600"/>
                  </a:lnTo>
                  <a:lnTo>
                    <a:pt x="3810" y="97790"/>
                  </a:lnTo>
                  <a:lnTo>
                    <a:pt x="3810" y="1270"/>
                  </a:lnTo>
                  <a:lnTo>
                    <a:pt x="3810" y="0"/>
                  </a:lnTo>
                  <a:close/>
                </a:path>
              </a:pathLst>
            </a:custGeom>
            <a:solidFill>
              <a:srgbClr val="063764"/>
            </a:solidFill>
          </p:spPr>
          <p:txBody>
            <a:bodyPr wrap="square" lIns="0" tIns="0" rIns="0" bIns="0" rtlCol="0"/>
            <a:lstStyle/>
            <a:p>
              <a:endParaRPr/>
            </a:p>
          </p:txBody>
        </p:sp>
        <p:sp>
          <p:nvSpPr>
            <p:cNvPr id="2632" name="object 2632"/>
            <p:cNvSpPr/>
            <p:nvPr/>
          </p:nvSpPr>
          <p:spPr>
            <a:xfrm>
              <a:off x="4664710" y="4364990"/>
              <a:ext cx="5080" cy="109220"/>
            </a:xfrm>
            <a:custGeom>
              <a:avLst/>
              <a:gdLst/>
              <a:ahLst/>
              <a:cxnLst/>
              <a:rect l="l" t="t" r="r" b="b"/>
              <a:pathLst>
                <a:path w="5079" h="109220">
                  <a:moveTo>
                    <a:pt x="5079" y="0"/>
                  </a:moveTo>
                  <a:lnTo>
                    <a:pt x="0" y="3809"/>
                  </a:lnTo>
                  <a:lnTo>
                    <a:pt x="0" y="104139"/>
                  </a:lnTo>
                  <a:lnTo>
                    <a:pt x="5079" y="109219"/>
                  </a:lnTo>
                  <a:lnTo>
                    <a:pt x="5079" y="0"/>
                  </a:lnTo>
                  <a:close/>
                </a:path>
              </a:pathLst>
            </a:custGeom>
            <a:solidFill>
              <a:srgbClr val="063867"/>
            </a:solidFill>
          </p:spPr>
          <p:txBody>
            <a:bodyPr wrap="square" lIns="0" tIns="0" rIns="0" bIns="0" rtlCol="0"/>
            <a:lstStyle/>
            <a:p>
              <a:endParaRPr/>
            </a:p>
          </p:txBody>
        </p:sp>
        <p:sp>
          <p:nvSpPr>
            <p:cNvPr id="2633" name="object 2633"/>
            <p:cNvSpPr/>
            <p:nvPr/>
          </p:nvSpPr>
          <p:spPr>
            <a:xfrm>
              <a:off x="4669790" y="4362132"/>
              <a:ext cx="3810" cy="116205"/>
            </a:xfrm>
            <a:custGeom>
              <a:avLst/>
              <a:gdLst/>
              <a:ahLst/>
              <a:cxnLst/>
              <a:rect l="l" t="t" r="r" b="b"/>
              <a:pathLst>
                <a:path w="3810" h="116204">
                  <a:moveTo>
                    <a:pt x="3810" y="0"/>
                  </a:moveTo>
                  <a:lnTo>
                    <a:pt x="0" y="2857"/>
                  </a:lnTo>
                  <a:lnTo>
                    <a:pt x="0" y="112077"/>
                  </a:lnTo>
                  <a:lnTo>
                    <a:pt x="3810" y="115887"/>
                  </a:lnTo>
                  <a:lnTo>
                    <a:pt x="3810" y="0"/>
                  </a:lnTo>
                  <a:close/>
                </a:path>
              </a:pathLst>
            </a:custGeom>
            <a:solidFill>
              <a:srgbClr val="073A69"/>
            </a:solidFill>
          </p:spPr>
          <p:txBody>
            <a:bodyPr wrap="square" lIns="0" tIns="0" rIns="0" bIns="0" rtlCol="0"/>
            <a:lstStyle/>
            <a:p>
              <a:endParaRPr/>
            </a:p>
          </p:txBody>
        </p:sp>
        <p:sp>
          <p:nvSpPr>
            <p:cNvPr id="2634" name="object 2634"/>
            <p:cNvSpPr/>
            <p:nvPr/>
          </p:nvSpPr>
          <p:spPr>
            <a:xfrm>
              <a:off x="4672330" y="4359910"/>
              <a:ext cx="3810" cy="120650"/>
            </a:xfrm>
            <a:custGeom>
              <a:avLst/>
              <a:gdLst/>
              <a:ahLst/>
              <a:cxnLst/>
              <a:rect l="l" t="t" r="r" b="b"/>
              <a:pathLst>
                <a:path w="3810" h="120650">
                  <a:moveTo>
                    <a:pt x="3810" y="0"/>
                  </a:moveTo>
                  <a:lnTo>
                    <a:pt x="3175" y="0"/>
                  </a:lnTo>
                  <a:lnTo>
                    <a:pt x="3175" y="1270"/>
                  </a:lnTo>
                  <a:lnTo>
                    <a:pt x="0" y="1270"/>
                  </a:lnTo>
                  <a:lnTo>
                    <a:pt x="0" y="119380"/>
                  </a:lnTo>
                  <a:lnTo>
                    <a:pt x="3378" y="119380"/>
                  </a:lnTo>
                  <a:lnTo>
                    <a:pt x="3378" y="120650"/>
                  </a:lnTo>
                  <a:lnTo>
                    <a:pt x="3810" y="120650"/>
                  </a:lnTo>
                  <a:lnTo>
                    <a:pt x="3810" y="119380"/>
                  </a:lnTo>
                  <a:lnTo>
                    <a:pt x="3810" y="1270"/>
                  </a:lnTo>
                  <a:lnTo>
                    <a:pt x="3810" y="0"/>
                  </a:lnTo>
                  <a:close/>
                </a:path>
              </a:pathLst>
            </a:custGeom>
            <a:solidFill>
              <a:srgbClr val="073B6C"/>
            </a:solidFill>
          </p:spPr>
          <p:txBody>
            <a:bodyPr wrap="square" lIns="0" tIns="0" rIns="0" bIns="0" rtlCol="0"/>
            <a:lstStyle/>
            <a:p>
              <a:endParaRPr/>
            </a:p>
          </p:txBody>
        </p:sp>
        <p:sp>
          <p:nvSpPr>
            <p:cNvPr id="2635" name="object 2635"/>
            <p:cNvSpPr/>
            <p:nvPr/>
          </p:nvSpPr>
          <p:spPr>
            <a:xfrm>
              <a:off x="4676140" y="43561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636" name="object 2636"/>
            <p:cNvSpPr/>
            <p:nvPr/>
          </p:nvSpPr>
          <p:spPr>
            <a:xfrm>
              <a:off x="4679950" y="43538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637" name="object 2637"/>
            <p:cNvSpPr/>
            <p:nvPr/>
          </p:nvSpPr>
          <p:spPr>
            <a:xfrm>
              <a:off x="4683760" y="43522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638" name="object 2638"/>
            <p:cNvSpPr/>
            <p:nvPr/>
          </p:nvSpPr>
          <p:spPr>
            <a:xfrm>
              <a:off x="4687570" y="43505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639" name="object 2639"/>
            <p:cNvSpPr/>
            <p:nvPr/>
          </p:nvSpPr>
          <p:spPr>
            <a:xfrm>
              <a:off x="4691380" y="43497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2640" name="object 2640"/>
            <p:cNvSpPr/>
            <p:nvPr/>
          </p:nvSpPr>
          <p:spPr>
            <a:xfrm>
              <a:off x="4695190" y="43477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641" name="object 2641"/>
            <p:cNvSpPr/>
            <p:nvPr/>
          </p:nvSpPr>
          <p:spPr>
            <a:xfrm>
              <a:off x="4697730" y="4345940"/>
              <a:ext cx="5080" cy="147320"/>
            </a:xfrm>
            <a:custGeom>
              <a:avLst/>
              <a:gdLst/>
              <a:ahLst/>
              <a:cxnLst/>
              <a:rect l="l" t="t" r="r" b="b"/>
              <a:pathLst>
                <a:path w="5079" h="147320">
                  <a:moveTo>
                    <a:pt x="5080" y="0"/>
                  </a:moveTo>
                  <a:lnTo>
                    <a:pt x="3810" y="0"/>
                  </a:lnTo>
                  <a:lnTo>
                    <a:pt x="3810"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2642" name="object 2642"/>
            <p:cNvSpPr/>
            <p:nvPr/>
          </p:nvSpPr>
          <p:spPr>
            <a:xfrm>
              <a:off x="4701540" y="43440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643" name="object 2643"/>
            <p:cNvSpPr/>
            <p:nvPr/>
          </p:nvSpPr>
          <p:spPr>
            <a:xfrm>
              <a:off x="4705350" y="43434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2644" name="object 2644"/>
            <p:cNvSpPr/>
            <p:nvPr/>
          </p:nvSpPr>
          <p:spPr>
            <a:xfrm>
              <a:off x="4709160" y="43434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645" name="object 2645"/>
            <p:cNvSpPr/>
            <p:nvPr/>
          </p:nvSpPr>
          <p:spPr>
            <a:xfrm>
              <a:off x="4712970" y="43434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646" name="object 2646"/>
            <p:cNvSpPr/>
            <p:nvPr/>
          </p:nvSpPr>
          <p:spPr>
            <a:xfrm>
              <a:off x="4716780" y="4343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647" name="object 2647"/>
            <p:cNvSpPr/>
            <p:nvPr/>
          </p:nvSpPr>
          <p:spPr>
            <a:xfrm>
              <a:off x="4720590" y="4343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648" name="object 2648"/>
            <p:cNvSpPr/>
            <p:nvPr/>
          </p:nvSpPr>
          <p:spPr>
            <a:xfrm>
              <a:off x="4724400" y="4343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649" name="object 2649"/>
            <p:cNvSpPr/>
            <p:nvPr/>
          </p:nvSpPr>
          <p:spPr>
            <a:xfrm>
              <a:off x="4728210" y="4343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650" name="object 2650"/>
            <p:cNvSpPr/>
            <p:nvPr/>
          </p:nvSpPr>
          <p:spPr>
            <a:xfrm>
              <a:off x="4732020" y="4343400"/>
              <a:ext cx="3810" cy="152400"/>
            </a:xfrm>
            <a:custGeom>
              <a:avLst/>
              <a:gdLst/>
              <a:ahLst/>
              <a:cxnLst/>
              <a:rect l="l" t="t" r="r" b="b"/>
              <a:pathLst>
                <a:path w="3810"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2651" name="object 2651"/>
            <p:cNvSpPr/>
            <p:nvPr/>
          </p:nvSpPr>
          <p:spPr>
            <a:xfrm>
              <a:off x="4734560" y="4343400"/>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2652" name="object 2652"/>
            <p:cNvSpPr/>
            <p:nvPr/>
          </p:nvSpPr>
          <p:spPr>
            <a:xfrm>
              <a:off x="4738370" y="43434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2653" name="object 2653"/>
            <p:cNvSpPr/>
            <p:nvPr/>
          </p:nvSpPr>
          <p:spPr>
            <a:xfrm>
              <a:off x="4742180" y="4344670"/>
              <a:ext cx="3810" cy="149860"/>
            </a:xfrm>
            <a:custGeom>
              <a:avLst/>
              <a:gdLst/>
              <a:ahLst/>
              <a:cxnLst/>
              <a:rect l="l" t="t" r="r" b="b"/>
              <a:pathLst>
                <a:path w="3810"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2654" name="object 2654"/>
            <p:cNvSpPr/>
            <p:nvPr/>
          </p:nvSpPr>
          <p:spPr>
            <a:xfrm>
              <a:off x="4745990" y="43472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2655" name="object 2655"/>
            <p:cNvSpPr/>
            <p:nvPr/>
          </p:nvSpPr>
          <p:spPr>
            <a:xfrm>
              <a:off x="4749800" y="43482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656" name="object 2656"/>
            <p:cNvSpPr/>
            <p:nvPr/>
          </p:nvSpPr>
          <p:spPr>
            <a:xfrm>
              <a:off x="4753610" y="43497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657" name="object 2657"/>
            <p:cNvSpPr/>
            <p:nvPr/>
          </p:nvSpPr>
          <p:spPr>
            <a:xfrm>
              <a:off x="4757420" y="4351020"/>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2658" name="object 2658"/>
            <p:cNvSpPr/>
            <p:nvPr/>
          </p:nvSpPr>
          <p:spPr>
            <a:xfrm>
              <a:off x="4761230" y="4353052"/>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2659" name="object 2659"/>
            <p:cNvSpPr/>
            <p:nvPr/>
          </p:nvSpPr>
          <p:spPr>
            <a:xfrm>
              <a:off x="4765040" y="4354830"/>
              <a:ext cx="3810" cy="130175"/>
            </a:xfrm>
            <a:custGeom>
              <a:avLst/>
              <a:gdLst/>
              <a:ahLst/>
              <a:cxnLst/>
              <a:rect l="l" t="t" r="r" b="b"/>
              <a:pathLst>
                <a:path w="3810" h="130175">
                  <a:moveTo>
                    <a:pt x="3810" y="1270"/>
                  </a:moveTo>
                  <a:lnTo>
                    <a:pt x="203" y="1270"/>
                  </a:lnTo>
                  <a:lnTo>
                    <a:pt x="203" y="0"/>
                  </a:lnTo>
                  <a:lnTo>
                    <a:pt x="0" y="0"/>
                  </a:lnTo>
                  <a:lnTo>
                    <a:pt x="0" y="1270"/>
                  </a:lnTo>
                  <a:lnTo>
                    <a:pt x="0" y="129552"/>
                  </a:lnTo>
                  <a:lnTo>
                    <a:pt x="3810" y="129552"/>
                  </a:lnTo>
                  <a:lnTo>
                    <a:pt x="3810" y="1270"/>
                  </a:lnTo>
                  <a:close/>
                </a:path>
              </a:pathLst>
            </a:custGeom>
            <a:solidFill>
              <a:srgbClr val="0B5EA9"/>
            </a:solidFill>
          </p:spPr>
          <p:txBody>
            <a:bodyPr wrap="square" lIns="0" tIns="0" rIns="0" bIns="0" rtlCol="0"/>
            <a:lstStyle/>
            <a:p>
              <a:endParaRPr/>
            </a:p>
          </p:txBody>
        </p:sp>
        <p:sp>
          <p:nvSpPr>
            <p:cNvPr id="2660" name="object 2660"/>
            <p:cNvSpPr/>
            <p:nvPr/>
          </p:nvSpPr>
          <p:spPr>
            <a:xfrm>
              <a:off x="4767580" y="43571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661" name="object 2661"/>
            <p:cNvSpPr/>
            <p:nvPr/>
          </p:nvSpPr>
          <p:spPr>
            <a:xfrm>
              <a:off x="4771390" y="435991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2662" name="object 2662"/>
            <p:cNvSpPr/>
            <p:nvPr/>
          </p:nvSpPr>
          <p:spPr>
            <a:xfrm>
              <a:off x="4775200" y="4363085"/>
              <a:ext cx="3810" cy="113664"/>
            </a:xfrm>
            <a:custGeom>
              <a:avLst/>
              <a:gdLst/>
              <a:ahLst/>
              <a:cxnLst/>
              <a:rect l="l" t="t" r="r" b="b"/>
              <a:pathLst>
                <a:path w="3810" h="113664">
                  <a:moveTo>
                    <a:pt x="0" y="0"/>
                  </a:moveTo>
                  <a:lnTo>
                    <a:pt x="0" y="113665"/>
                  </a:lnTo>
                  <a:lnTo>
                    <a:pt x="3810" y="109855"/>
                  </a:lnTo>
                  <a:lnTo>
                    <a:pt x="3810" y="2857"/>
                  </a:lnTo>
                  <a:lnTo>
                    <a:pt x="0" y="0"/>
                  </a:lnTo>
                  <a:close/>
                </a:path>
              </a:pathLst>
            </a:custGeom>
            <a:solidFill>
              <a:srgbClr val="0C62B1"/>
            </a:solidFill>
          </p:spPr>
          <p:txBody>
            <a:bodyPr wrap="square" lIns="0" tIns="0" rIns="0" bIns="0" rtlCol="0"/>
            <a:lstStyle/>
            <a:p>
              <a:endParaRPr/>
            </a:p>
          </p:txBody>
        </p:sp>
        <p:sp>
          <p:nvSpPr>
            <p:cNvPr id="2663" name="object 2663"/>
            <p:cNvSpPr/>
            <p:nvPr/>
          </p:nvSpPr>
          <p:spPr>
            <a:xfrm>
              <a:off x="4779010" y="4365942"/>
              <a:ext cx="3810" cy="107314"/>
            </a:xfrm>
            <a:custGeom>
              <a:avLst/>
              <a:gdLst/>
              <a:ahLst/>
              <a:cxnLst/>
              <a:rect l="l" t="t" r="r" b="b"/>
              <a:pathLst>
                <a:path w="3810" h="107314">
                  <a:moveTo>
                    <a:pt x="0" y="0"/>
                  </a:moveTo>
                  <a:lnTo>
                    <a:pt x="0" y="106997"/>
                  </a:lnTo>
                  <a:lnTo>
                    <a:pt x="3810" y="103187"/>
                  </a:lnTo>
                  <a:lnTo>
                    <a:pt x="3810" y="2857"/>
                  </a:lnTo>
                  <a:lnTo>
                    <a:pt x="0" y="0"/>
                  </a:lnTo>
                  <a:close/>
                </a:path>
              </a:pathLst>
            </a:custGeom>
            <a:solidFill>
              <a:srgbClr val="0C64B3"/>
            </a:solidFill>
          </p:spPr>
          <p:txBody>
            <a:bodyPr wrap="square" lIns="0" tIns="0" rIns="0" bIns="0" rtlCol="0"/>
            <a:lstStyle/>
            <a:p>
              <a:endParaRPr/>
            </a:p>
          </p:txBody>
        </p:sp>
        <p:sp>
          <p:nvSpPr>
            <p:cNvPr id="2664" name="object 2664"/>
            <p:cNvSpPr/>
            <p:nvPr/>
          </p:nvSpPr>
          <p:spPr>
            <a:xfrm>
              <a:off x="4782820" y="4368800"/>
              <a:ext cx="3810" cy="100330"/>
            </a:xfrm>
            <a:custGeom>
              <a:avLst/>
              <a:gdLst/>
              <a:ahLst/>
              <a:cxnLst/>
              <a:rect l="l" t="t" r="r" b="b"/>
              <a:pathLst>
                <a:path w="3810"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665" name="object 2665"/>
            <p:cNvSpPr/>
            <p:nvPr/>
          </p:nvSpPr>
          <p:spPr>
            <a:xfrm>
              <a:off x="4786630" y="4374515"/>
              <a:ext cx="3810" cy="90170"/>
            </a:xfrm>
            <a:custGeom>
              <a:avLst/>
              <a:gdLst/>
              <a:ahLst/>
              <a:cxnLst/>
              <a:rect l="l" t="t" r="r" b="b"/>
              <a:pathLst>
                <a:path w="3810"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666" name="object 2666"/>
            <p:cNvSpPr/>
            <p:nvPr/>
          </p:nvSpPr>
          <p:spPr>
            <a:xfrm>
              <a:off x="4790440" y="43815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2667" name="object 2667"/>
            <p:cNvSpPr/>
            <p:nvPr/>
          </p:nvSpPr>
          <p:spPr>
            <a:xfrm>
              <a:off x="4794250" y="43891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668" name="object 2668"/>
            <p:cNvSpPr/>
            <p:nvPr/>
          </p:nvSpPr>
          <p:spPr>
            <a:xfrm>
              <a:off x="4796790" y="43967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669" name="object 2669"/>
            <p:cNvSpPr/>
            <p:nvPr/>
          </p:nvSpPr>
          <p:spPr>
            <a:xfrm>
              <a:off x="4648200" y="43434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670" name="object 2670"/>
            <p:cNvSpPr/>
            <p:nvPr/>
          </p:nvSpPr>
          <p:spPr>
            <a:xfrm>
              <a:off x="4940300" y="4381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671" name="object 2671"/>
            <p:cNvSpPr/>
            <p:nvPr/>
          </p:nvSpPr>
          <p:spPr>
            <a:xfrm>
              <a:off x="4940300" y="4381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672" name="object 2672"/>
          <p:cNvGrpSpPr/>
          <p:nvPr/>
        </p:nvGrpSpPr>
        <p:grpSpPr>
          <a:xfrm>
            <a:off x="6396128" y="4110128"/>
            <a:ext cx="377825" cy="161925"/>
            <a:chOff x="4872127" y="4110127"/>
            <a:chExt cx="377825" cy="161925"/>
          </a:xfrm>
        </p:grpSpPr>
        <p:sp>
          <p:nvSpPr>
            <p:cNvPr id="2673" name="object 2673"/>
            <p:cNvSpPr/>
            <p:nvPr/>
          </p:nvSpPr>
          <p:spPr>
            <a:xfrm>
              <a:off x="4876800" y="41681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2674" name="object 2674"/>
            <p:cNvSpPr/>
            <p:nvPr/>
          </p:nvSpPr>
          <p:spPr>
            <a:xfrm>
              <a:off x="4879340" y="4156710"/>
              <a:ext cx="3810" cy="67945"/>
            </a:xfrm>
            <a:custGeom>
              <a:avLst/>
              <a:gdLst/>
              <a:ahLst/>
              <a:cxnLst/>
              <a:rect l="l" t="t" r="r" b="b"/>
              <a:pathLst>
                <a:path w="3810" h="67945">
                  <a:moveTo>
                    <a:pt x="3810" y="0"/>
                  </a:moveTo>
                  <a:lnTo>
                    <a:pt x="0" y="11430"/>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675" name="object 2675"/>
            <p:cNvSpPr/>
            <p:nvPr/>
          </p:nvSpPr>
          <p:spPr>
            <a:xfrm>
              <a:off x="4883150" y="41503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676" name="object 2676"/>
            <p:cNvSpPr/>
            <p:nvPr/>
          </p:nvSpPr>
          <p:spPr>
            <a:xfrm>
              <a:off x="4886960" y="41452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2677" name="object 2677"/>
            <p:cNvSpPr/>
            <p:nvPr/>
          </p:nvSpPr>
          <p:spPr>
            <a:xfrm>
              <a:off x="4890770" y="4140200"/>
              <a:ext cx="3810" cy="101600"/>
            </a:xfrm>
            <a:custGeom>
              <a:avLst/>
              <a:gdLst/>
              <a:ahLst/>
              <a:cxnLst/>
              <a:rect l="l" t="t" r="r" b="b"/>
              <a:pathLst>
                <a:path w="3810" h="101600">
                  <a:moveTo>
                    <a:pt x="3810" y="0"/>
                  </a:moveTo>
                  <a:lnTo>
                    <a:pt x="0" y="0"/>
                  </a:lnTo>
                  <a:lnTo>
                    <a:pt x="0" y="100330"/>
                  </a:lnTo>
                  <a:lnTo>
                    <a:pt x="3175" y="100330"/>
                  </a:lnTo>
                  <a:lnTo>
                    <a:pt x="3175"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2678" name="object 2678"/>
            <p:cNvSpPr/>
            <p:nvPr/>
          </p:nvSpPr>
          <p:spPr>
            <a:xfrm>
              <a:off x="4893310" y="4137660"/>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679" name="object 2679"/>
            <p:cNvSpPr/>
            <p:nvPr/>
          </p:nvSpPr>
          <p:spPr>
            <a:xfrm>
              <a:off x="4898390" y="4133850"/>
              <a:ext cx="3810" cy="115570"/>
            </a:xfrm>
            <a:custGeom>
              <a:avLst/>
              <a:gdLst/>
              <a:ahLst/>
              <a:cxnLst/>
              <a:rect l="l" t="t" r="r" b="b"/>
              <a:pathLst>
                <a:path w="3810" h="115570">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2680" name="object 2680"/>
            <p:cNvSpPr/>
            <p:nvPr/>
          </p:nvSpPr>
          <p:spPr>
            <a:xfrm>
              <a:off x="4900930" y="41313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2681" name="object 2681"/>
            <p:cNvSpPr/>
            <p:nvPr/>
          </p:nvSpPr>
          <p:spPr>
            <a:xfrm>
              <a:off x="4904740" y="41275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682" name="object 2682"/>
            <p:cNvSpPr/>
            <p:nvPr/>
          </p:nvSpPr>
          <p:spPr>
            <a:xfrm>
              <a:off x="4908550" y="41252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683" name="object 2683"/>
            <p:cNvSpPr/>
            <p:nvPr/>
          </p:nvSpPr>
          <p:spPr>
            <a:xfrm>
              <a:off x="4912360" y="41236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684" name="object 2684"/>
            <p:cNvSpPr/>
            <p:nvPr/>
          </p:nvSpPr>
          <p:spPr>
            <a:xfrm>
              <a:off x="4916170" y="41219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685" name="object 2685"/>
            <p:cNvSpPr/>
            <p:nvPr/>
          </p:nvSpPr>
          <p:spPr>
            <a:xfrm>
              <a:off x="4919980" y="41211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2686" name="object 2686"/>
            <p:cNvSpPr/>
            <p:nvPr/>
          </p:nvSpPr>
          <p:spPr>
            <a:xfrm>
              <a:off x="4923790" y="41191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687" name="object 2687"/>
            <p:cNvSpPr/>
            <p:nvPr/>
          </p:nvSpPr>
          <p:spPr>
            <a:xfrm>
              <a:off x="4926330" y="4117340"/>
              <a:ext cx="5080" cy="147320"/>
            </a:xfrm>
            <a:custGeom>
              <a:avLst/>
              <a:gdLst/>
              <a:ahLst/>
              <a:cxnLst/>
              <a:rect l="l" t="t" r="r" b="b"/>
              <a:pathLst>
                <a:path w="5079" h="147320">
                  <a:moveTo>
                    <a:pt x="5080" y="0"/>
                  </a:moveTo>
                  <a:lnTo>
                    <a:pt x="3810" y="0"/>
                  </a:lnTo>
                  <a:lnTo>
                    <a:pt x="3810"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2688" name="object 2688"/>
            <p:cNvSpPr/>
            <p:nvPr/>
          </p:nvSpPr>
          <p:spPr>
            <a:xfrm>
              <a:off x="4930140" y="41154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689" name="object 2689"/>
            <p:cNvSpPr/>
            <p:nvPr/>
          </p:nvSpPr>
          <p:spPr>
            <a:xfrm>
              <a:off x="4933950" y="41148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2690" name="object 2690"/>
            <p:cNvSpPr/>
            <p:nvPr/>
          </p:nvSpPr>
          <p:spPr>
            <a:xfrm>
              <a:off x="4937760" y="41148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691" name="object 2691"/>
            <p:cNvSpPr/>
            <p:nvPr/>
          </p:nvSpPr>
          <p:spPr>
            <a:xfrm>
              <a:off x="4941570" y="41148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692" name="object 2692"/>
            <p:cNvSpPr/>
            <p:nvPr/>
          </p:nvSpPr>
          <p:spPr>
            <a:xfrm>
              <a:off x="4945380"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693" name="object 2693"/>
            <p:cNvSpPr/>
            <p:nvPr/>
          </p:nvSpPr>
          <p:spPr>
            <a:xfrm>
              <a:off x="4949190"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694" name="object 2694"/>
            <p:cNvSpPr/>
            <p:nvPr/>
          </p:nvSpPr>
          <p:spPr>
            <a:xfrm>
              <a:off x="4953000"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695" name="object 2695"/>
            <p:cNvSpPr/>
            <p:nvPr/>
          </p:nvSpPr>
          <p:spPr>
            <a:xfrm>
              <a:off x="4956810"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696" name="object 2696"/>
            <p:cNvSpPr/>
            <p:nvPr/>
          </p:nvSpPr>
          <p:spPr>
            <a:xfrm>
              <a:off x="4960620" y="4114800"/>
              <a:ext cx="3810" cy="152400"/>
            </a:xfrm>
            <a:custGeom>
              <a:avLst/>
              <a:gdLst/>
              <a:ahLst/>
              <a:cxnLst/>
              <a:rect l="l" t="t" r="r" b="b"/>
              <a:pathLst>
                <a:path w="3810"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2697" name="object 2697"/>
            <p:cNvSpPr/>
            <p:nvPr/>
          </p:nvSpPr>
          <p:spPr>
            <a:xfrm>
              <a:off x="4963160" y="4114800"/>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2698" name="object 2698"/>
            <p:cNvSpPr/>
            <p:nvPr/>
          </p:nvSpPr>
          <p:spPr>
            <a:xfrm>
              <a:off x="4966970" y="41148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2699" name="object 2699"/>
            <p:cNvSpPr/>
            <p:nvPr/>
          </p:nvSpPr>
          <p:spPr>
            <a:xfrm>
              <a:off x="4970780" y="4116070"/>
              <a:ext cx="3810" cy="149860"/>
            </a:xfrm>
            <a:custGeom>
              <a:avLst/>
              <a:gdLst/>
              <a:ahLst/>
              <a:cxnLst/>
              <a:rect l="l" t="t" r="r" b="b"/>
              <a:pathLst>
                <a:path w="3810"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2700" name="object 2700"/>
            <p:cNvSpPr/>
            <p:nvPr/>
          </p:nvSpPr>
          <p:spPr>
            <a:xfrm>
              <a:off x="4974590" y="41186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2701" name="object 2701"/>
            <p:cNvSpPr/>
            <p:nvPr/>
          </p:nvSpPr>
          <p:spPr>
            <a:xfrm>
              <a:off x="4978400" y="41196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702" name="object 2702"/>
            <p:cNvSpPr/>
            <p:nvPr/>
          </p:nvSpPr>
          <p:spPr>
            <a:xfrm>
              <a:off x="4982210" y="41211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703" name="object 2703"/>
            <p:cNvSpPr/>
            <p:nvPr/>
          </p:nvSpPr>
          <p:spPr>
            <a:xfrm>
              <a:off x="4986020" y="4122420"/>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2704" name="object 2704"/>
            <p:cNvSpPr/>
            <p:nvPr/>
          </p:nvSpPr>
          <p:spPr>
            <a:xfrm>
              <a:off x="4989830" y="4124452"/>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2705" name="object 2705"/>
            <p:cNvSpPr/>
            <p:nvPr/>
          </p:nvSpPr>
          <p:spPr>
            <a:xfrm>
              <a:off x="4993640" y="4126230"/>
              <a:ext cx="3810" cy="130175"/>
            </a:xfrm>
            <a:custGeom>
              <a:avLst/>
              <a:gdLst/>
              <a:ahLst/>
              <a:cxnLst/>
              <a:rect l="l" t="t" r="r" b="b"/>
              <a:pathLst>
                <a:path w="3810" h="130175">
                  <a:moveTo>
                    <a:pt x="3810" y="1270"/>
                  </a:moveTo>
                  <a:lnTo>
                    <a:pt x="203" y="1270"/>
                  </a:lnTo>
                  <a:lnTo>
                    <a:pt x="203" y="0"/>
                  </a:lnTo>
                  <a:lnTo>
                    <a:pt x="0" y="0"/>
                  </a:lnTo>
                  <a:lnTo>
                    <a:pt x="0" y="1270"/>
                  </a:lnTo>
                  <a:lnTo>
                    <a:pt x="0" y="129552"/>
                  </a:lnTo>
                  <a:lnTo>
                    <a:pt x="3810" y="129552"/>
                  </a:lnTo>
                  <a:lnTo>
                    <a:pt x="3810" y="1270"/>
                  </a:lnTo>
                  <a:close/>
                </a:path>
              </a:pathLst>
            </a:custGeom>
            <a:solidFill>
              <a:srgbClr val="0B5EA9"/>
            </a:solidFill>
          </p:spPr>
          <p:txBody>
            <a:bodyPr wrap="square" lIns="0" tIns="0" rIns="0" bIns="0" rtlCol="0"/>
            <a:lstStyle/>
            <a:p>
              <a:endParaRPr/>
            </a:p>
          </p:txBody>
        </p:sp>
        <p:sp>
          <p:nvSpPr>
            <p:cNvPr id="2706" name="object 2706"/>
            <p:cNvSpPr/>
            <p:nvPr/>
          </p:nvSpPr>
          <p:spPr>
            <a:xfrm>
              <a:off x="4996180" y="41285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707" name="object 2707"/>
            <p:cNvSpPr/>
            <p:nvPr/>
          </p:nvSpPr>
          <p:spPr>
            <a:xfrm>
              <a:off x="4999977" y="41313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2708" name="object 2708"/>
            <p:cNvSpPr/>
            <p:nvPr/>
          </p:nvSpPr>
          <p:spPr>
            <a:xfrm>
              <a:off x="5003800" y="4135120"/>
              <a:ext cx="3810" cy="113030"/>
            </a:xfrm>
            <a:custGeom>
              <a:avLst/>
              <a:gdLst/>
              <a:ahLst/>
              <a:cxnLst/>
              <a:rect l="l" t="t" r="r" b="b"/>
              <a:pathLst>
                <a:path w="3810" h="113029">
                  <a:moveTo>
                    <a:pt x="3797" y="2540"/>
                  </a:moveTo>
                  <a:lnTo>
                    <a:pt x="1257" y="2540"/>
                  </a:lnTo>
                  <a:lnTo>
                    <a:pt x="1257"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2709" name="object 2709"/>
            <p:cNvSpPr/>
            <p:nvPr/>
          </p:nvSpPr>
          <p:spPr>
            <a:xfrm>
              <a:off x="5007610" y="4138295"/>
              <a:ext cx="3810" cy="106045"/>
            </a:xfrm>
            <a:custGeom>
              <a:avLst/>
              <a:gdLst/>
              <a:ahLst/>
              <a:cxnLst/>
              <a:rect l="l" t="t" r="r" b="b"/>
              <a:pathLst>
                <a:path w="3810" h="106045">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2710" name="object 2710"/>
            <p:cNvSpPr/>
            <p:nvPr/>
          </p:nvSpPr>
          <p:spPr>
            <a:xfrm>
              <a:off x="5011420" y="4140200"/>
              <a:ext cx="3810" cy="100330"/>
            </a:xfrm>
            <a:custGeom>
              <a:avLst/>
              <a:gdLst/>
              <a:ahLst/>
              <a:cxnLst/>
              <a:rect l="l" t="t" r="r" b="b"/>
              <a:pathLst>
                <a:path w="3810"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711" name="object 2711"/>
            <p:cNvSpPr/>
            <p:nvPr/>
          </p:nvSpPr>
          <p:spPr>
            <a:xfrm>
              <a:off x="5015230" y="4145915"/>
              <a:ext cx="3810" cy="90170"/>
            </a:xfrm>
            <a:custGeom>
              <a:avLst/>
              <a:gdLst/>
              <a:ahLst/>
              <a:cxnLst/>
              <a:rect l="l" t="t" r="r" b="b"/>
              <a:pathLst>
                <a:path w="3810"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712" name="object 2712"/>
            <p:cNvSpPr/>
            <p:nvPr/>
          </p:nvSpPr>
          <p:spPr>
            <a:xfrm>
              <a:off x="5019040" y="41529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2713" name="object 2713"/>
            <p:cNvSpPr/>
            <p:nvPr/>
          </p:nvSpPr>
          <p:spPr>
            <a:xfrm>
              <a:off x="5022850" y="41605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714" name="object 2714"/>
            <p:cNvSpPr/>
            <p:nvPr/>
          </p:nvSpPr>
          <p:spPr>
            <a:xfrm>
              <a:off x="5025390" y="41681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715" name="object 2715"/>
            <p:cNvSpPr/>
            <p:nvPr/>
          </p:nvSpPr>
          <p:spPr>
            <a:xfrm>
              <a:off x="4876800" y="41148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716" name="object 2716"/>
            <p:cNvSpPr/>
            <p:nvPr/>
          </p:nvSpPr>
          <p:spPr>
            <a:xfrm>
              <a:off x="5168900"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717" name="object 2717"/>
            <p:cNvSpPr/>
            <p:nvPr/>
          </p:nvSpPr>
          <p:spPr>
            <a:xfrm>
              <a:off x="5168900"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718" name="object 2718"/>
          <p:cNvGrpSpPr/>
          <p:nvPr/>
        </p:nvGrpSpPr>
        <p:grpSpPr>
          <a:xfrm>
            <a:off x="6167528" y="4567328"/>
            <a:ext cx="377825" cy="161925"/>
            <a:chOff x="4643527" y="4567327"/>
            <a:chExt cx="377825" cy="161925"/>
          </a:xfrm>
        </p:grpSpPr>
        <p:sp>
          <p:nvSpPr>
            <p:cNvPr id="2719" name="object 2719"/>
            <p:cNvSpPr/>
            <p:nvPr/>
          </p:nvSpPr>
          <p:spPr>
            <a:xfrm>
              <a:off x="4648200" y="46253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2720" name="object 2720"/>
            <p:cNvSpPr/>
            <p:nvPr/>
          </p:nvSpPr>
          <p:spPr>
            <a:xfrm>
              <a:off x="4650740" y="4613910"/>
              <a:ext cx="3810" cy="67945"/>
            </a:xfrm>
            <a:custGeom>
              <a:avLst/>
              <a:gdLst/>
              <a:ahLst/>
              <a:cxnLst/>
              <a:rect l="l" t="t" r="r" b="b"/>
              <a:pathLst>
                <a:path w="3810" h="67945">
                  <a:moveTo>
                    <a:pt x="3810" y="0"/>
                  </a:moveTo>
                  <a:lnTo>
                    <a:pt x="0" y="11430"/>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721" name="object 2721"/>
            <p:cNvSpPr/>
            <p:nvPr/>
          </p:nvSpPr>
          <p:spPr>
            <a:xfrm>
              <a:off x="4654550" y="46075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722" name="object 2722"/>
            <p:cNvSpPr/>
            <p:nvPr/>
          </p:nvSpPr>
          <p:spPr>
            <a:xfrm>
              <a:off x="4658360" y="46024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2723" name="object 2723"/>
            <p:cNvSpPr/>
            <p:nvPr/>
          </p:nvSpPr>
          <p:spPr>
            <a:xfrm>
              <a:off x="4662170" y="4597400"/>
              <a:ext cx="3810" cy="101600"/>
            </a:xfrm>
            <a:custGeom>
              <a:avLst/>
              <a:gdLst/>
              <a:ahLst/>
              <a:cxnLst/>
              <a:rect l="l" t="t" r="r" b="b"/>
              <a:pathLst>
                <a:path w="3810" h="101600">
                  <a:moveTo>
                    <a:pt x="3810" y="0"/>
                  </a:moveTo>
                  <a:lnTo>
                    <a:pt x="0" y="0"/>
                  </a:lnTo>
                  <a:lnTo>
                    <a:pt x="0" y="96520"/>
                  </a:lnTo>
                  <a:lnTo>
                    <a:pt x="1397" y="96520"/>
                  </a:lnTo>
                  <a:lnTo>
                    <a:pt x="1397" y="100330"/>
                  </a:lnTo>
                  <a:lnTo>
                    <a:pt x="3175" y="100330"/>
                  </a:lnTo>
                  <a:lnTo>
                    <a:pt x="3175" y="101600"/>
                  </a:lnTo>
                  <a:lnTo>
                    <a:pt x="3810" y="101600"/>
                  </a:lnTo>
                  <a:lnTo>
                    <a:pt x="3810" y="100330"/>
                  </a:lnTo>
                  <a:lnTo>
                    <a:pt x="3810" y="96520"/>
                  </a:lnTo>
                  <a:lnTo>
                    <a:pt x="3810" y="0"/>
                  </a:lnTo>
                  <a:close/>
                </a:path>
              </a:pathLst>
            </a:custGeom>
            <a:solidFill>
              <a:srgbClr val="063764"/>
            </a:solidFill>
          </p:spPr>
          <p:txBody>
            <a:bodyPr wrap="square" lIns="0" tIns="0" rIns="0" bIns="0" rtlCol="0"/>
            <a:lstStyle/>
            <a:p>
              <a:endParaRPr/>
            </a:p>
          </p:txBody>
        </p:sp>
        <p:sp>
          <p:nvSpPr>
            <p:cNvPr id="2724" name="object 2724"/>
            <p:cNvSpPr/>
            <p:nvPr/>
          </p:nvSpPr>
          <p:spPr>
            <a:xfrm>
              <a:off x="4664710" y="4594860"/>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725" name="object 2725"/>
            <p:cNvSpPr/>
            <p:nvPr/>
          </p:nvSpPr>
          <p:spPr>
            <a:xfrm>
              <a:off x="4669790" y="4591050"/>
              <a:ext cx="3810" cy="115570"/>
            </a:xfrm>
            <a:custGeom>
              <a:avLst/>
              <a:gdLst/>
              <a:ahLst/>
              <a:cxnLst/>
              <a:rect l="l" t="t" r="r" b="b"/>
              <a:pathLst>
                <a:path w="3810" h="115570">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2726" name="object 2726"/>
            <p:cNvSpPr/>
            <p:nvPr/>
          </p:nvSpPr>
          <p:spPr>
            <a:xfrm>
              <a:off x="4672330" y="45885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2727" name="object 2727"/>
            <p:cNvSpPr/>
            <p:nvPr/>
          </p:nvSpPr>
          <p:spPr>
            <a:xfrm>
              <a:off x="4676140" y="4584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728" name="object 2728"/>
            <p:cNvSpPr/>
            <p:nvPr/>
          </p:nvSpPr>
          <p:spPr>
            <a:xfrm>
              <a:off x="4679950" y="45824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729" name="object 2729"/>
            <p:cNvSpPr/>
            <p:nvPr/>
          </p:nvSpPr>
          <p:spPr>
            <a:xfrm>
              <a:off x="4683760" y="45808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730" name="object 2730"/>
            <p:cNvSpPr/>
            <p:nvPr/>
          </p:nvSpPr>
          <p:spPr>
            <a:xfrm>
              <a:off x="4687570" y="45791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731" name="object 2731"/>
            <p:cNvSpPr/>
            <p:nvPr/>
          </p:nvSpPr>
          <p:spPr>
            <a:xfrm>
              <a:off x="4691380" y="45783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2732" name="object 2732"/>
            <p:cNvSpPr/>
            <p:nvPr/>
          </p:nvSpPr>
          <p:spPr>
            <a:xfrm>
              <a:off x="4695190" y="45763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733" name="object 2733"/>
            <p:cNvSpPr/>
            <p:nvPr/>
          </p:nvSpPr>
          <p:spPr>
            <a:xfrm>
              <a:off x="4697730" y="4574540"/>
              <a:ext cx="5080" cy="147320"/>
            </a:xfrm>
            <a:custGeom>
              <a:avLst/>
              <a:gdLst/>
              <a:ahLst/>
              <a:cxnLst/>
              <a:rect l="l" t="t" r="r" b="b"/>
              <a:pathLst>
                <a:path w="5079" h="147320">
                  <a:moveTo>
                    <a:pt x="5080" y="0"/>
                  </a:moveTo>
                  <a:lnTo>
                    <a:pt x="3810" y="0"/>
                  </a:lnTo>
                  <a:lnTo>
                    <a:pt x="3810"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2734" name="object 2734"/>
            <p:cNvSpPr/>
            <p:nvPr/>
          </p:nvSpPr>
          <p:spPr>
            <a:xfrm>
              <a:off x="4701540" y="45726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735" name="object 2735"/>
            <p:cNvSpPr/>
            <p:nvPr/>
          </p:nvSpPr>
          <p:spPr>
            <a:xfrm>
              <a:off x="4705350" y="45720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2736" name="object 2736"/>
            <p:cNvSpPr/>
            <p:nvPr/>
          </p:nvSpPr>
          <p:spPr>
            <a:xfrm>
              <a:off x="4709160" y="45720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737" name="object 2737"/>
            <p:cNvSpPr/>
            <p:nvPr/>
          </p:nvSpPr>
          <p:spPr>
            <a:xfrm>
              <a:off x="4712970" y="45720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738" name="object 2738"/>
            <p:cNvSpPr/>
            <p:nvPr/>
          </p:nvSpPr>
          <p:spPr>
            <a:xfrm>
              <a:off x="4716780" y="4572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739" name="object 2739"/>
            <p:cNvSpPr/>
            <p:nvPr/>
          </p:nvSpPr>
          <p:spPr>
            <a:xfrm>
              <a:off x="4720590" y="4572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740" name="object 2740"/>
            <p:cNvSpPr/>
            <p:nvPr/>
          </p:nvSpPr>
          <p:spPr>
            <a:xfrm>
              <a:off x="4724400" y="4572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741" name="object 2741"/>
            <p:cNvSpPr/>
            <p:nvPr/>
          </p:nvSpPr>
          <p:spPr>
            <a:xfrm>
              <a:off x="4728210" y="4572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742" name="object 2742"/>
            <p:cNvSpPr/>
            <p:nvPr/>
          </p:nvSpPr>
          <p:spPr>
            <a:xfrm>
              <a:off x="4732020" y="4572000"/>
              <a:ext cx="3810" cy="152400"/>
            </a:xfrm>
            <a:custGeom>
              <a:avLst/>
              <a:gdLst/>
              <a:ahLst/>
              <a:cxnLst/>
              <a:rect l="l" t="t" r="r" b="b"/>
              <a:pathLst>
                <a:path w="3810"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2743" name="object 2743"/>
            <p:cNvSpPr/>
            <p:nvPr/>
          </p:nvSpPr>
          <p:spPr>
            <a:xfrm>
              <a:off x="4734560" y="4572000"/>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2744" name="object 2744"/>
            <p:cNvSpPr/>
            <p:nvPr/>
          </p:nvSpPr>
          <p:spPr>
            <a:xfrm>
              <a:off x="4738370" y="45720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2745" name="object 2745"/>
            <p:cNvSpPr/>
            <p:nvPr/>
          </p:nvSpPr>
          <p:spPr>
            <a:xfrm>
              <a:off x="4742180" y="4573270"/>
              <a:ext cx="3810" cy="149860"/>
            </a:xfrm>
            <a:custGeom>
              <a:avLst/>
              <a:gdLst/>
              <a:ahLst/>
              <a:cxnLst/>
              <a:rect l="l" t="t" r="r" b="b"/>
              <a:pathLst>
                <a:path w="3810"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2746" name="object 2746"/>
            <p:cNvSpPr/>
            <p:nvPr/>
          </p:nvSpPr>
          <p:spPr>
            <a:xfrm>
              <a:off x="4745990" y="45758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2747" name="object 2747"/>
            <p:cNvSpPr/>
            <p:nvPr/>
          </p:nvSpPr>
          <p:spPr>
            <a:xfrm>
              <a:off x="4749800" y="45768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2748" name="object 2748"/>
            <p:cNvSpPr/>
            <p:nvPr/>
          </p:nvSpPr>
          <p:spPr>
            <a:xfrm>
              <a:off x="4753610" y="45783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749" name="object 2749"/>
            <p:cNvSpPr/>
            <p:nvPr/>
          </p:nvSpPr>
          <p:spPr>
            <a:xfrm>
              <a:off x="4757420" y="4579620"/>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2750" name="object 2750"/>
            <p:cNvSpPr/>
            <p:nvPr/>
          </p:nvSpPr>
          <p:spPr>
            <a:xfrm>
              <a:off x="4761230" y="4581652"/>
              <a:ext cx="3810" cy="133350"/>
            </a:xfrm>
            <a:custGeom>
              <a:avLst/>
              <a:gdLst/>
              <a:ahLst/>
              <a:cxnLst/>
              <a:rect l="l" t="t" r="r" b="b"/>
              <a:pathLst>
                <a:path w="3810"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2751" name="object 2751"/>
            <p:cNvSpPr/>
            <p:nvPr/>
          </p:nvSpPr>
          <p:spPr>
            <a:xfrm>
              <a:off x="4765040" y="4583430"/>
              <a:ext cx="3810" cy="130175"/>
            </a:xfrm>
            <a:custGeom>
              <a:avLst/>
              <a:gdLst/>
              <a:ahLst/>
              <a:cxnLst/>
              <a:rect l="l" t="t" r="r" b="b"/>
              <a:pathLst>
                <a:path w="3810" h="130175">
                  <a:moveTo>
                    <a:pt x="3810" y="1270"/>
                  </a:moveTo>
                  <a:lnTo>
                    <a:pt x="203" y="1270"/>
                  </a:lnTo>
                  <a:lnTo>
                    <a:pt x="203" y="0"/>
                  </a:lnTo>
                  <a:lnTo>
                    <a:pt x="0" y="0"/>
                  </a:lnTo>
                  <a:lnTo>
                    <a:pt x="0" y="1270"/>
                  </a:lnTo>
                  <a:lnTo>
                    <a:pt x="0" y="129552"/>
                  </a:lnTo>
                  <a:lnTo>
                    <a:pt x="3810" y="129552"/>
                  </a:lnTo>
                  <a:lnTo>
                    <a:pt x="3810" y="1270"/>
                  </a:lnTo>
                  <a:close/>
                </a:path>
              </a:pathLst>
            </a:custGeom>
            <a:solidFill>
              <a:srgbClr val="0B5EA9"/>
            </a:solidFill>
          </p:spPr>
          <p:txBody>
            <a:bodyPr wrap="square" lIns="0" tIns="0" rIns="0" bIns="0" rtlCol="0"/>
            <a:lstStyle/>
            <a:p>
              <a:endParaRPr/>
            </a:p>
          </p:txBody>
        </p:sp>
        <p:sp>
          <p:nvSpPr>
            <p:cNvPr id="2752" name="object 2752"/>
            <p:cNvSpPr/>
            <p:nvPr/>
          </p:nvSpPr>
          <p:spPr>
            <a:xfrm>
              <a:off x="4767580" y="45857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753" name="object 2753"/>
            <p:cNvSpPr/>
            <p:nvPr/>
          </p:nvSpPr>
          <p:spPr>
            <a:xfrm>
              <a:off x="4771377" y="45885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2754" name="object 2754"/>
            <p:cNvSpPr/>
            <p:nvPr/>
          </p:nvSpPr>
          <p:spPr>
            <a:xfrm>
              <a:off x="4775200" y="4592320"/>
              <a:ext cx="3810" cy="113030"/>
            </a:xfrm>
            <a:custGeom>
              <a:avLst/>
              <a:gdLst/>
              <a:ahLst/>
              <a:cxnLst/>
              <a:rect l="l" t="t" r="r" b="b"/>
              <a:pathLst>
                <a:path w="3810" h="113029">
                  <a:moveTo>
                    <a:pt x="3797" y="2540"/>
                  </a:moveTo>
                  <a:lnTo>
                    <a:pt x="1257" y="2540"/>
                  </a:lnTo>
                  <a:lnTo>
                    <a:pt x="1257"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2755" name="object 2755"/>
            <p:cNvSpPr/>
            <p:nvPr/>
          </p:nvSpPr>
          <p:spPr>
            <a:xfrm>
              <a:off x="4779010" y="4595495"/>
              <a:ext cx="3810" cy="106045"/>
            </a:xfrm>
            <a:custGeom>
              <a:avLst/>
              <a:gdLst/>
              <a:ahLst/>
              <a:cxnLst/>
              <a:rect l="l" t="t" r="r" b="b"/>
              <a:pathLst>
                <a:path w="3810" h="106045">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2756" name="object 2756"/>
            <p:cNvSpPr/>
            <p:nvPr/>
          </p:nvSpPr>
          <p:spPr>
            <a:xfrm>
              <a:off x="4782820" y="4597400"/>
              <a:ext cx="3810" cy="100330"/>
            </a:xfrm>
            <a:custGeom>
              <a:avLst/>
              <a:gdLst/>
              <a:ahLst/>
              <a:cxnLst/>
              <a:rect l="l" t="t" r="r" b="b"/>
              <a:pathLst>
                <a:path w="3810"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757" name="object 2757"/>
            <p:cNvSpPr/>
            <p:nvPr/>
          </p:nvSpPr>
          <p:spPr>
            <a:xfrm>
              <a:off x="4786630" y="4603115"/>
              <a:ext cx="3810" cy="90170"/>
            </a:xfrm>
            <a:custGeom>
              <a:avLst/>
              <a:gdLst/>
              <a:ahLst/>
              <a:cxnLst/>
              <a:rect l="l" t="t" r="r" b="b"/>
              <a:pathLst>
                <a:path w="3810"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758" name="object 2758"/>
            <p:cNvSpPr/>
            <p:nvPr/>
          </p:nvSpPr>
          <p:spPr>
            <a:xfrm>
              <a:off x="4790440" y="46101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2759" name="object 2759"/>
            <p:cNvSpPr/>
            <p:nvPr/>
          </p:nvSpPr>
          <p:spPr>
            <a:xfrm>
              <a:off x="4794250" y="46177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760" name="object 2760"/>
            <p:cNvSpPr/>
            <p:nvPr/>
          </p:nvSpPr>
          <p:spPr>
            <a:xfrm>
              <a:off x="4796790" y="46253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761" name="object 2761"/>
            <p:cNvSpPr/>
            <p:nvPr/>
          </p:nvSpPr>
          <p:spPr>
            <a:xfrm>
              <a:off x="4648200" y="4572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762" name="object 2762"/>
            <p:cNvSpPr/>
            <p:nvPr/>
          </p:nvSpPr>
          <p:spPr>
            <a:xfrm>
              <a:off x="4940300" y="4610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763" name="object 2763"/>
            <p:cNvSpPr/>
            <p:nvPr/>
          </p:nvSpPr>
          <p:spPr>
            <a:xfrm>
              <a:off x="4940300" y="4610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764" name="object 2764"/>
          <p:cNvGrpSpPr/>
          <p:nvPr/>
        </p:nvGrpSpPr>
        <p:grpSpPr>
          <a:xfrm>
            <a:off x="6021478" y="4433978"/>
            <a:ext cx="377825" cy="161925"/>
            <a:chOff x="4497477" y="4433977"/>
            <a:chExt cx="377825" cy="161925"/>
          </a:xfrm>
        </p:grpSpPr>
        <p:sp>
          <p:nvSpPr>
            <p:cNvPr id="2765" name="object 2765"/>
            <p:cNvSpPr/>
            <p:nvPr/>
          </p:nvSpPr>
          <p:spPr>
            <a:xfrm>
              <a:off x="4500880" y="4491990"/>
              <a:ext cx="3810" cy="45720"/>
            </a:xfrm>
            <a:custGeom>
              <a:avLst/>
              <a:gdLst/>
              <a:ahLst/>
              <a:cxnLst/>
              <a:rect l="l" t="t" r="r" b="b"/>
              <a:pathLst>
                <a:path w="3810" h="45720">
                  <a:moveTo>
                    <a:pt x="3810" y="0"/>
                  </a:moveTo>
                  <a:lnTo>
                    <a:pt x="1270" y="7620"/>
                  </a:lnTo>
                  <a:lnTo>
                    <a:pt x="1270" y="15240"/>
                  </a:lnTo>
                  <a:lnTo>
                    <a:pt x="0" y="22860"/>
                  </a:lnTo>
                  <a:lnTo>
                    <a:pt x="1270" y="29210"/>
                  </a:lnTo>
                  <a:lnTo>
                    <a:pt x="1270" y="39370"/>
                  </a:lnTo>
                  <a:lnTo>
                    <a:pt x="3810" y="45720"/>
                  </a:lnTo>
                  <a:lnTo>
                    <a:pt x="3810" y="0"/>
                  </a:lnTo>
                  <a:close/>
                </a:path>
              </a:pathLst>
            </a:custGeom>
            <a:solidFill>
              <a:srgbClr val="06335B"/>
            </a:solidFill>
          </p:spPr>
          <p:txBody>
            <a:bodyPr wrap="square" lIns="0" tIns="0" rIns="0" bIns="0" rtlCol="0"/>
            <a:lstStyle/>
            <a:p>
              <a:endParaRPr/>
            </a:p>
          </p:txBody>
        </p:sp>
        <p:sp>
          <p:nvSpPr>
            <p:cNvPr id="2766" name="object 2766"/>
            <p:cNvSpPr/>
            <p:nvPr/>
          </p:nvSpPr>
          <p:spPr>
            <a:xfrm>
              <a:off x="4504690" y="4483100"/>
              <a:ext cx="3810" cy="62230"/>
            </a:xfrm>
            <a:custGeom>
              <a:avLst/>
              <a:gdLst/>
              <a:ahLst/>
              <a:cxnLst/>
              <a:rect l="l" t="t" r="r" b="b"/>
              <a:pathLst>
                <a:path w="3810" h="62229">
                  <a:moveTo>
                    <a:pt x="3810" y="0"/>
                  </a:moveTo>
                  <a:lnTo>
                    <a:pt x="0" y="8889"/>
                  </a:lnTo>
                  <a:lnTo>
                    <a:pt x="0" y="54610"/>
                  </a:lnTo>
                  <a:lnTo>
                    <a:pt x="3810" y="62230"/>
                  </a:lnTo>
                  <a:lnTo>
                    <a:pt x="3810" y="0"/>
                  </a:lnTo>
                  <a:close/>
                </a:path>
              </a:pathLst>
            </a:custGeom>
            <a:solidFill>
              <a:srgbClr val="06335D"/>
            </a:solidFill>
          </p:spPr>
          <p:txBody>
            <a:bodyPr wrap="square" lIns="0" tIns="0" rIns="0" bIns="0" rtlCol="0"/>
            <a:lstStyle/>
            <a:p>
              <a:endParaRPr/>
            </a:p>
          </p:txBody>
        </p:sp>
        <p:sp>
          <p:nvSpPr>
            <p:cNvPr id="2767" name="object 2767"/>
            <p:cNvSpPr/>
            <p:nvPr/>
          </p:nvSpPr>
          <p:spPr>
            <a:xfrm>
              <a:off x="4508500" y="4472940"/>
              <a:ext cx="3810" cy="83185"/>
            </a:xfrm>
            <a:custGeom>
              <a:avLst/>
              <a:gdLst/>
              <a:ahLst/>
              <a:cxnLst/>
              <a:rect l="l" t="t" r="r" b="b"/>
              <a:pathLst>
                <a:path w="3810" h="83185">
                  <a:moveTo>
                    <a:pt x="3810" y="0"/>
                  </a:moveTo>
                  <a:lnTo>
                    <a:pt x="1270" y="5080"/>
                  </a:lnTo>
                  <a:lnTo>
                    <a:pt x="0" y="10160"/>
                  </a:lnTo>
                  <a:lnTo>
                    <a:pt x="0" y="72390"/>
                  </a:lnTo>
                  <a:lnTo>
                    <a:pt x="1270" y="78740"/>
                  </a:lnTo>
                  <a:lnTo>
                    <a:pt x="3810" y="82973"/>
                  </a:lnTo>
                  <a:lnTo>
                    <a:pt x="3810" y="0"/>
                  </a:lnTo>
                  <a:close/>
                </a:path>
              </a:pathLst>
            </a:custGeom>
            <a:solidFill>
              <a:srgbClr val="06345F"/>
            </a:solidFill>
          </p:spPr>
          <p:txBody>
            <a:bodyPr wrap="square" lIns="0" tIns="0" rIns="0" bIns="0" rtlCol="0"/>
            <a:lstStyle/>
            <a:p>
              <a:endParaRPr/>
            </a:p>
          </p:txBody>
        </p:sp>
        <p:sp>
          <p:nvSpPr>
            <p:cNvPr id="2768" name="object 2768"/>
            <p:cNvSpPr/>
            <p:nvPr/>
          </p:nvSpPr>
          <p:spPr>
            <a:xfrm>
              <a:off x="4512310" y="4468495"/>
              <a:ext cx="3810" cy="92710"/>
            </a:xfrm>
            <a:custGeom>
              <a:avLst/>
              <a:gdLst/>
              <a:ahLst/>
              <a:cxnLst/>
              <a:rect l="l" t="t" r="r" b="b"/>
              <a:pathLst>
                <a:path w="3810" h="92710">
                  <a:moveTo>
                    <a:pt x="3810" y="0"/>
                  </a:moveTo>
                  <a:lnTo>
                    <a:pt x="1269" y="1905"/>
                  </a:lnTo>
                  <a:lnTo>
                    <a:pt x="0" y="4444"/>
                  </a:lnTo>
                  <a:lnTo>
                    <a:pt x="0" y="87418"/>
                  </a:lnTo>
                  <a:lnTo>
                    <a:pt x="1269" y="89535"/>
                  </a:lnTo>
                  <a:lnTo>
                    <a:pt x="3810" y="92710"/>
                  </a:lnTo>
                  <a:lnTo>
                    <a:pt x="3810" y="0"/>
                  </a:lnTo>
                  <a:close/>
                </a:path>
              </a:pathLst>
            </a:custGeom>
            <a:solidFill>
              <a:srgbClr val="063662"/>
            </a:solidFill>
          </p:spPr>
          <p:txBody>
            <a:bodyPr wrap="square" lIns="0" tIns="0" rIns="0" bIns="0" rtlCol="0"/>
            <a:lstStyle/>
            <a:p>
              <a:endParaRPr/>
            </a:p>
          </p:txBody>
        </p:sp>
        <p:sp>
          <p:nvSpPr>
            <p:cNvPr id="2769" name="object 2769"/>
            <p:cNvSpPr/>
            <p:nvPr/>
          </p:nvSpPr>
          <p:spPr>
            <a:xfrm>
              <a:off x="4514850" y="4465320"/>
              <a:ext cx="5080" cy="100330"/>
            </a:xfrm>
            <a:custGeom>
              <a:avLst/>
              <a:gdLst/>
              <a:ahLst/>
              <a:cxnLst/>
              <a:rect l="l" t="t" r="r" b="b"/>
              <a:pathLst>
                <a:path w="5079" h="100329">
                  <a:moveTo>
                    <a:pt x="5080" y="0"/>
                  </a:moveTo>
                  <a:lnTo>
                    <a:pt x="4318" y="0"/>
                  </a:lnTo>
                  <a:lnTo>
                    <a:pt x="4318" y="1270"/>
                  </a:lnTo>
                  <a:lnTo>
                    <a:pt x="0" y="1270"/>
                  </a:lnTo>
                  <a:lnTo>
                    <a:pt x="0" y="99060"/>
                  </a:lnTo>
                  <a:lnTo>
                    <a:pt x="4445" y="99060"/>
                  </a:lnTo>
                  <a:lnTo>
                    <a:pt x="4445" y="100330"/>
                  </a:lnTo>
                  <a:lnTo>
                    <a:pt x="5080" y="100330"/>
                  </a:lnTo>
                  <a:lnTo>
                    <a:pt x="5080" y="99060"/>
                  </a:lnTo>
                  <a:lnTo>
                    <a:pt x="5080" y="1270"/>
                  </a:lnTo>
                  <a:lnTo>
                    <a:pt x="5080" y="0"/>
                  </a:lnTo>
                  <a:close/>
                </a:path>
              </a:pathLst>
            </a:custGeom>
            <a:solidFill>
              <a:srgbClr val="063764"/>
            </a:solidFill>
          </p:spPr>
          <p:txBody>
            <a:bodyPr wrap="square" lIns="0" tIns="0" rIns="0" bIns="0" rtlCol="0"/>
            <a:lstStyle/>
            <a:p>
              <a:endParaRPr/>
            </a:p>
          </p:txBody>
        </p:sp>
        <p:sp>
          <p:nvSpPr>
            <p:cNvPr id="2770" name="object 2770"/>
            <p:cNvSpPr/>
            <p:nvPr/>
          </p:nvSpPr>
          <p:spPr>
            <a:xfrm>
              <a:off x="4518660" y="4460240"/>
              <a:ext cx="5080" cy="109220"/>
            </a:xfrm>
            <a:custGeom>
              <a:avLst/>
              <a:gdLst/>
              <a:ahLst/>
              <a:cxnLst/>
              <a:rect l="l" t="t" r="r" b="b"/>
              <a:pathLst>
                <a:path w="5079" h="109220">
                  <a:moveTo>
                    <a:pt x="5079" y="0"/>
                  </a:moveTo>
                  <a:lnTo>
                    <a:pt x="0" y="6350"/>
                  </a:lnTo>
                  <a:lnTo>
                    <a:pt x="0" y="104140"/>
                  </a:lnTo>
                  <a:lnTo>
                    <a:pt x="5079" y="109219"/>
                  </a:lnTo>
                  <a:lnTo>
                    <a:pt x="5079" y="0"/>
                  </a:lnTo>
                  <a:close/>
                </a:path>
              </a:pathLst>
            </a:custGeom>
            <a:solidFill>
              <a:srgbClr val="063867"/>
            </a:solidFill>
          </p:spPr>
          <p:txBody>
            <a:bodyPr wrap="square" lIns="0" tIns="0" rIns="0" bIns="0" rtlCol="0"/>
            <a:lstStyle/>
            <a:p>
              <a:endParaRPr/>
            </a:p>
          </p:txBody>
        </p:sp>
        <p:sp>
          <p:nvSpPr>
            <p:cNvPr id="2771" name="object 2771"/>
            <p:cNvSpPr/>
            <p:nvPr/>
          </p:nvSpPr>
          <p:spPr>
            <a:xfrm>
              <a:off x="4522470" y="4457700"/>
              <a:ext cx="5080" cy="115570"/>
            </a:xfrm>
            <a:custGeom>
              <a:avLst/>
              <a:gdLst/>
              <a:ahLst/>
              <a:cxnLst/>
              <a:rect l="l" t="t" r="r" b="b"/>
              <a:pathLst>
                <a:path w="5079" h="115570">
                  <a:moveTo>
                    <a:pt x="5080" y="0"/>
                  </a:moveTo>
                  <a:lnTo>
                    <a:pt x="2959" y="0"/>
                  </a:lnTo>
                  <a:lnTo>
                    <a:pt x="2959" y="2540"/>
                  </a:lnTo>
                  <a:lnTo>
                    <a:pt x="0" y="2540"/>
                  </a:lnTo>
                  <a:lnTo>
                    <a:pt x="0" y="115570"/>
                  </a:lnTo>
                  <a:lnTo>
                    <a:pt x="5080" y="115570"/>
                  </a:lnTo>
                  <a:lnTo>
                    <a:pt x="5080" y="2540"/>
                  </a:lnTo>
                  <a:lnTo>
                    <a:pt x="5080" y="0"/>
                  </a:lnTo>
                  <a:close/>
                </a:path>
              </a:pathLst>
            </a:custGeom>
            <a:solidFill>
              <a:srgbClr val="073A69"/>
            </a:solidFill>
          </p:spPr>
          <p:txBody>
            <a:bodyPr wrap="square" lIns="0" tIns="0" rIns="0" bIns="0" rtlCol="0"/>
            <a:lstStyle/>
            <a:p>
              <a:endParaRPr/>
            </a:p>
          </p:txBody>
        </p:sp>
        <p:sp>
          <p:nvSpPr>
            <p:cNvPr id="2772" name="object 2772"/>
            <p:cNvSpPr/>
            <p:nvPr/>
          </p:nvSpPr>
          <p:spPr>
            <a:xfrm>
              <a:off x="4526280" y="4455160"/>
              <a:ext cx="3810" cy="120650"/>
            </a:xfrm>
            <a:custGeom>
              <a:avLst/>
              <a:gdLst/>
              <a:ahLst/>
              <a:cxnLst/>
              <a:rect l="l" t="t" r="r" b="b"/>
              <a:pathLst>
                <a:path w="3810" h="120650">
                  <a:moveTo>
                    <a:pt x="3810" y="0"/>
                  </a:moveTo>
                  <a:lnTo>
                    <a:pt x="3175" y="0"/>
                  </a:lnTo>
                  <a:lnTo>
                    <a:pt x="3175" y="1270"/>
                  </a:lnTo>
                  <a:lnTo>
                    <a:pt x="0" y="1270"/>
                  </a:lnTo>
                  <a:lnTo>
                    <a:pt x="0" y="119380"/>
                  </a:lnTo>
                  <a:lnTo>
                    <a:pt x="3378" y="119380"/>
                  </a:lnTo>
                  <a:lnTo>
                    <a:pt x="3378" y="120650"/>
                  </a:lnTo>
                  <a:lnTo>
                    <a:pt x="3810" y="120650"/>
                  </a:lnTo>
                  <a:lnTo>
                    <a:pt x="3810" y="119380"/>
                  </a:lnTo>
                  <a:lnTo>
                    <a:pt x="3810" y="1270"/>
                  </a:lnTo>
                  <a:lnTo>
                    <a:pt x="3810" y="0"/>
                  </a:lnTo>
                  <a:close/>
                </a:path>
              </a:pathLst>
            </a:custGeom>
            <a:solidFill>
              <a:srgbClr val="073B6C"/>
            </a:solidFill>
          </p:spPr>
          <p:txBody>
            <a:bodyPr wrap="square" lIns="0" tIns="0" rIns="0" bIns="0" rtlCol="0"/>
            <a:lstStyle/>
            <a:p>
              <a:endParaRPr/>
            </a:p>
          </p:txBody>
        </p:sp>
        <p:sp>
          <p:nvSpPr>
            <p:cNvPr id="2773" name="object 2773"/>
            <p:cNvSpPr/>
            <p:nvPr/>
          </p:nvSpPr>
          <p:spPr>
            <a:xfrm>
              <a:off x="4530090" y="445135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774" name="object 2774"/>
            <p:cNvSpPr/>
            <p:nvPr/>
          </p:nvSpPr>
          <p:spPr>
            <a:xfrm>
              <a:off x="4533900" y="444906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775" name="object 2775"/>
            <p:cNvSpPr/>
            <p:nvPr/>
          </p:nvSpPr>
          <p:spPr>
            <a:xfrm>
              <a:off x="4537710" y="444754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776" name="object 2776"/>
            <p:cNvSpPr/>
            <p:nvPr/>
          </p:nvSpPr>
          <p:spPr>
            <a:xfrm>
              <a:off x="4541520" y="4445846"/>
              <a:ext cx="3810" cy="138430"/>
            </a:xfrm>
            <a:custGeom>
              <a:avLst/>
              <a:gdLst/>
              <a:ahLst/>
              <a:cxnLst/>
              <a:rect l="l" t="t" r="r" b="b"/>
              <a:pathLst>
                <a:path w="3810" h="138429">
                  <a:moveTo>
                    <a:pt x="3809" y="0"/>
                  </a:moveTo>
                  <a:lnTo>
                    <a:pt x="0" y="1269"/>
                  </a:lnTo>
                  <a:lnTo>
                    <a:pt x="0" y="136736"/>
                  </a:lnTo>
                  <a:lnTo>
                    <a:pt x="3809" y="138006"/>
                  </a:lnTo>
                  <a:lnTo>
                    <a:pt x="3809" y="0"/>
                  </a:lnTo>
                  <a:close/>
                </a:path>
              </a:pathLst>
            </a:custGeom>
            <a:solidFill>
              <a:srgbClr val="084176"/>
            </a:solidFill>
          </p:spPr>
          <p:txBody>
            <a:bodyPr wrap="square" lIns="0" tIns="0" rIns="0" bIns="0" rtlCol="0"/>
            <a:lstStyle/>
            <a:p>
              <a:endParaRPr/>
            </a:p>
          </p:txBody>
        </p:sp>
        <p:sp>
          <p:nvSpPr>
            <p:cNvPr id="2777" name="object 2777"/>
            <p:cNvSpPr/>
            <p:nvPr/>
          </p:nvSpPr>
          <p:spPr>
            <a:xfrm>
              <a:off x="4545330" y="4445000"/>
              <a:ext cx="3810" cy="140970"/>
            </a:xfrm>
            <a:custGeom>
              <a:avLst/>
              <a:gdLst/>
              <a:ahLst/>
              <a:cxnLst/>
              <a:rect l="l" t="t" r="r" b="b"/>
              <a:pathLst>
                <a:path w="3810" h="140970">
                  <a:moveTo>
                    <a:pt x="3810" y="139700"/>
                  </a:moveTo>
                  <a:lnTo>
                    <a:pt x="3797" y="0"/>
                  </a:lnTo>
                  <a:lnTo>
                    <a:pt x="0" y="0"/>
                  </a:lnTo>
                  <a:lnTo>
                    <a:pt x="0" y="139700"/>
                  </a:lnTo>
                  <a:lnTo>
                    <a:pt x="3594" y="139700"/>
                  </a:lnTo>
                  <a:lnTo>
                    <a:pt x="3594" y="140970"/>
                  </a:lnTo>
                  <a:lnTo>
                    <a:pt x="3810" y="140970"/>
                  </a:lnTo>
                  <a:lnTo>
                    <a:pt x="3810" y="139700"/>
                  </a:lnTo>
                  <a:close/>
                </a:path>
              </a:pathLst>
            </a:custGeom>
            <a:solidFill>
              <a:srgbClr val="084278"/>
            </a:solidFill>
          </p:spPr>
          <p:txBody>
            <a:bodyPr wrap="square" lIns="0" tIns="0" rIns="0" bIns="0" rtlCol="0"/>
            <a:lstStyle/>
            <a:p>
              <a:endParaRPr/>
            </a:p>
          </p:txBody>
        </p:sp>
        <p:sp>
          <p:nvSpPr>
            <p:cNvPr id="2778" name="object 2778"/>
            <p:cNvSpPr/>
            <p:nvPr/>
          </p:nvSpPr>
          <p:spPr>
            <a:xfrm>
              <a:off x="4549140" y="4442968"/>
              <a:ext cx="3810" cy="144780"/>
            </a:xfrm>
            <a:custGeom>
              <a:avLst/>
              <a:gdLst/>
              <a:ahLst/>
              <a:cxnLst/>
              <a:rect l="l" t="t" r="r" b="b"/>
              <a:pathLst>
                <a:path w="3810" h="144779">
                  <a:moveTo>
                    <a:pt x="3810" y="0"/>
                  </a:moveTo>
                  <a:lnTo>
                    <a:pt x="0" y="1523"/>
                  </a:lnTo>
                  <a:lnTo>
                    <a:pt x="0" y="142493"/>
                  </a:lnTo>
                  <a:lnTo>
                    <a:pt x="3810" y="144779"/>
                  </a:lnTo>
                  <a:lnTo>
                    <a:pt x="3810" y="0"/>
                  </a:lnTo>
                  <a:close/>
                </a:path>
              </a:pathLst>
            </a:custGeom>
            <a:solidFill>
              <a:srgbClr val="08447B"/>
            </a:solidFill>
          </p:spPr>
          <p:txBody>
            <a:bodyPr wrap="square" lIns="0" tIns="0" rIns="0" bIns="0" rtlCol="0"/>
            <a:lstStyle/>
            <a:p>
              <a:endParaRPr/>
            </a:p>
          </p:txBody>
        </p:sp>
        <p:sp>
          <p:nvSpPr>
            <p:cNvPr id="2779" name="object 2779"/>
            <p:cNvSpPr/>
            <p:nvPr/>
          </p:nvSpPr>
          <p:spPr>
            <a:xfrm>
              <a:off x="4551680" y="4441190"/>
              <a:ext cx="5080" cy="147320"/>
            </a:xfrm>
            <a:custGeom>
              <a:avLst/>
              <a:gdLst/>
              <a:ahLst/>
              <a:cxnLst/>
              <a:rect l="l" t="t" r="r" b="b"/>
              <a:pathLst>
                <a:path w="5079" h="147320">
                  <a:moveTo>
                    <a:pt x="5080" y="0"/>
                  </a:moveTo>
                  <a:lnTo>
                    <a:pt x="4445" y="0"/>
                  </a:lnTo>
                  <a:lnTo>
                    <a:pt x="4445"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2780" name="object 2780"/>
            <p:cNvSpPr/>
            <p:nvPr/>
          </p:nvSpPr>
          <p:spPr>
            <a:xfrm>
              <a:off x="4555490" y="4440343"/>
              <a:ext cx="5080" cy="149225"/>
            </a:xfrm>
            <a:custGeom>
              <a:avLst/>
              <a:gdLst/>
              <a:ahLst/>
              <a:cxnLst/>
              <a:rect l="l" t="t" r="r" b="b"/>
              <a:pathLst>
                <a:path w="5079" h="149225">
                  <a:moveTo>
                    <a:pt x="5080" y="0"/>
                  </a:moveTo>
                  <a:lnTo>
                    <a:pt x="0" y="1693"/>
                  </a:lnTo>
                  <a:lnTo>
                    <a:pt x="0" y="148378"/>
                  </a:lnTo>
                  <a:lnTo>
                    <a:pt x="5080" y="149225"/>
                  </a:lnTo>
                  <a:lnTo>
                    <a:pt x="5080" y="0"/>
                  </a:lnTo>
                  <a:close/>
                </a:path>
              </a:pathLst>
            </a:custGeom>
            <a:solidFill>
              <a:srgbClr val="08467F"/>
            </a:solidFill>
          </p:spPr>
          <p:txBody>
            <a:bodyPr wrap="square" lIns="0" tIns="0" rIns="0" bIns="0" rtlCol="0"/>
            <a:lstStyle/>
            <a:p>
              <a:endParaRPr/>
            </a:p>
          </p:txBody>
        </p:sp>
        <p:sp>
          <p:nvSpPr>
            <p:cNvPr id="2781" name="object 2781"/>
            <p:cNvSpPr/>
            <p:nvPr/>
          </p:nvSpPr>
          <p:spPr>
            <a:xfrm>
              <a:off x="4559300" y="4439920"/>
              <a:ext cx="3810" cy="149860"/>
            </a:xfrm>
            <a:custGeom>
              <a:avLst/>
              <a:gdLst/>
              <a:ahLst/>
              <a:cxnLst/>
              <a:rect l="l" t="t" r="r" b="b"/>
              <a:pathLst>
                <a:path w="3810" h="149860">
                  <a:moveTo>
                    <a:pt x="0" y="149860"/>
                  </a:moveTo>
                  <a:lnTo>
                    <a:pt x="3810" y="149860"/>
                  </a:lnTo>
                  <a:lnTo>
                    <a:pt x="3810" y="0"/>
                  </a:lnTo>
                  <a:lnTo>
                    <a:pt x="0" y="0"/>
                  </a:lnTo>
                  <a:lnTo>
                    <a:pt x="0" y="149860"/>
                  </a:lnTo>
                  <a:close/>
                </a:path>
              </a:pathLst>
            </a:custGeom>
            <a:solidFill>
              <a:srgbClr val="084882"/>
            </a:solidFill>
          </p:spPr>
          <p:txBody>
            <a:bodyPr wrap="square" lIns="0" tIns="0" rIns="0" bIns="0" rtlCol="0"/>
            <a:lstStyle/>
            <a:p>
              <a:endParaRPr/>
            </a:p>
          </p:txBody>
        </p:sp>
        <p:sp>
          <p:nvSpPr>
            <p:cNvPr id="2782" name="object 2782"/>
            <p:cNvSpPr/>
            <p:nvPr/>
          </p:nvSpPr>
          <p:spPr>
            <a:xfrm>
              <a:off x="4563110" y="4439920"/>
              <a:ext cx="3810" cy="151130"/>
            </a:xfrm>
            <a:custGeom>
              <a:avLst/>
              <a:gdLst/>
              <a:ahLst/>
              <a:cxnLst/>
              <a:rect l="l" t="t" r="r" b="b"/>
              <a:pathLst>
                <a:path w="3810" h="151129">
                  <a:moveTo>
                    <a:pt x="3810" y="0"/>
                  </a:moveTo>
                  <a:lnTo>
                    <a:pt x="0" y="0"/>
                  </a:lnTo>
                  <a:lnTo>
                    <a:pt x="0" y="150071"/>
                  </a:lnTo>
                  <a:lnTo>
                    <a:pt x="3810" y="150706"/>
                  </a:lnTo>
                  <a:lnTo>
                    <a:pt x="3810" y="0"/>
                  </a:lnTo>
                  <a:close/>
                </a:path>
              </a:pathLst>
            </a:custGeom>
            <a:solidFill>
              <a:srgbClr val="094984"/>
            </a:solidFill>
          </p:spPr>
          <p:txBody>
            <a:bodyPr wrap="square" lIns="0" tIns="0" rIns="0" bIns="0" rtlCol="0"/>
            <a:lstStyle/>
            <a:p>
              <a:endParaRPr/>
            </a:p>
          </p:txBody>
        </p:sp>
        <p:sp>
          <p:nvSpPr>
            <p:cNvPr id="2783" name="object 2783"/>
            <p:cNvSpPr/>
            <p:nvPr/>
          </p:nvSpPr>
          <p:spPr>
            <a:xfrm>
              <a:off x="4566920" y="4439708"/>
              <a:ext cx="3810" cy="151765"/>
            </a:xfrm>
            <a:custGeom>
              <a:avLst/>
              <a:gdLst/>
              <a:ahLst/>
              <a:cxnLst/>
              <a:rect l="l" t="t" r="r" b="b"/>
              <a:pathLst>
                <a:path w="3810" h="151764">
                  <a:moveTo>
                    <a:pt x="3809" y="0"/>
                  </a:moveTo>
                  <a:lnTo>
                    <a:pt x="2539" y="211"/>
                  </a:lnTo>
                  <a:lnTo>
                    <a:pt x="0" y="211"/>
                  </a:lnTo>
                  <a:lnTo>
                    <a:pt x="0" y="150918"/>
                  </a:lnTo>
                  <a:lnTo>
                    <a:pt x="2539" y="151341"/>
                  </a:lnTo>
                  <a:lnTo>
                    <a:pt x="3809" y="151341"/>
                  </a:lnTo>
                  <a:lnTo>
                    <a:pt x="3809" y="0"/>
                  </a:lnTo>
                  <a:close/>
                </a:path>
              </a:pathLst>
            </a:custGeom>
            <a:solidFill>
              <a:srgbClr val="094B87"/>
            </a:solidFill>
          </p:spPr>
          <p:txBody>
            <a:bodyPr wrap="square" lIns="0" tIns="0" rIns="0" bIns="0" rtlCol="0"/>
            <a:lstStyle/>
            <a:p>
              <a:endParaRPr/>
            </a:p>
          </p:txBody>
        </p:sp>
        <p:sp>
          <p:nvSpPr>
            <p:cNvPr id="2784" name="object 2784"/>
            <p:cNvSpPr/>
            <p:nvPr/>
          </p:nvSpPr>
          <p:spPr>
            <a:xfrm>
              <a:off x="4570730" y="4439073"/>
              <a:ext cx="3810" cy="152400"/>
            </a:xfrm>
            <a:custGeom>
              <a:avLst/>
              <a:gdLst/>
              <a:ahLst/>
              <a:cxnLst/>
              <a:rect l="l" t="t" r="r" b="b"/>
              <a:pathLst>
                <a:path w="3810" h="152400">
                  <a:moveTo>
                    <a:pt x="3810" y="0"/>
                  </a:moveTo>
                  <a:lnTo>
                    <a:pt x="0" y="635"/>
                  </a:lnTo>
                  <a:lnTo>
                    <a:pt x="0" y="151976"/>
                  </a:lnTo>
                  <a:lnTo>
                    <a:pt x="3810" y="151976"/>
                  </a:lnTo>
                  <a:lnTo>
                    <a:pt x="3810" y="0"/>
                  </a:lnTo>
                  <a:close/>
                </a:path>
              </a:pathLst>
            </a:custGeom>
            <a:solidFill>
              <a:srgbClr val="094C89"/>
            </a:solidFill>
          </p:spPr>
          <p:txBody>
            <a:bodyPr wrap="square" lIns="0" tIns="0" rIns="0" bIns="0" rtlCol="0"/>
            <a:lstStyle/>
            <a:p>
              <a:endParaRPr/>
            </a:p>
          </p:txBody>
        </p:sp>
        <p:sp>
          <p:nvSpPr>
            <p:cNvPr id="2785" name="object 2785"/>
            <p:cNvSpPr/>
            <p:nvPr/>
          </p:nvSpPr>
          <p:spPr>
            <a:xfrm>
              <a:off x="4574540" y="4438650"/>
              <a:ext cx="3810" cy="152400"/>
            </a:xfrm>
            <a:custGeom>
              <a:avLst/>
              <a:gdLst/>
              <a:ahLst/>
              <a:cxnLst/>
              <a:rect l="l" t="t" r="r" b="b"/>
              <a:pathLst>
                <a:path w="3810" h="152400">
                  <a:moveTo>
                    <a:pt x="2539" y="0"/>
                  </a:moveTo>
                  <a:lnTo>
                    <a:pt x="0" y="423"/>
                  </a:lnTo>
                  <a:lnTo>
                    <a:pt x="0" y="152400"/>
                  </a:lnTo>
                  <a:lnTo>
                    <a:pt x="3810" y="152400"/>
                  </a:lnTo>
                  <a:lnTo>
                    <a:pt x="3810" y="181"/>
                  </a:lnTo>
                  <a:lnTo>
                    <a:pt x="2539" y="0"/>
                  </a:lnTo>
                  <a:close/>
                </a:path>
              </a:pathLst>
            </a:custGeom>
            <a:solidFill>
              <a:srgbClr val="094D8C"/>
            </a:solidFill>
          </p:spPr>
          <p:txBody>
            <a:bodyPr wrap="square" lIns="0" tIns="0" rIns="0" bIns="0" rtlCol="0"/>
            <a:lstStyle/>
            <a:p>
              <a:endParaRPr/>
            </a:p>
          </p:txBody>
        </p:sp>
        <p:sp>
          <p:nvSpPr>
            <p:cNvPr id="2786" name="object 2786"/>
            <p:cNvSpPr/>
            <p:nvPr/>
          </p:nvSpPr>
          <p:spPr>
            <a:xfrm>
              <a:off x="4578350" y="4438831"/>
              <a:ext cx="3810" cy="152400"/>
            </a:xfrm>
            <a:custGeom>
              <a:avLst/>
              <a:gdLst/>
              <a:ahLst/>
              <a:cxnLst/>
              <a:rect l="l" t="t" r="r" b="b"/>
              <a:pathLst>
                <a:path w="3810" h="152400">
                  <a:moveTo>
                    <a:pt x="0" y="0"/>
                  </a:moveTo>
                  <a:lnTo>
                    <a:pt x="0" y="152218"/>
                  </a:lnTo>
                  <a:lnTo>
                    <a:pt x="3810" y="152218"/>
                  </a:lnTo>
                  <a:lnTo>
                    <a:pt x="3810" y="544"/>
                  </a:lnTo>
                  <a:lnTo>
                    <a:pt x="0" y="0"/>
                  </a:lnTo>
                  <a:close/>
                </a:path>
              </a:pathLst>
            </a:custGeom>
            <a:solidFill>
              <a:srgbClr val="094F8E"/>
            </a:solidFill>
          </p:spPr>
          <p:txBody>
            <a:bodyPr wrap="square" lIns="0" tIns="0" rIns="0" bIns="0" rtlCol="0"/>
            <a:lstStyle/>
            <a:p>
              <a:endParaRPr/>
            </a:p>
          </p:txBody>
        </p:sp>
        <p:sp>
          <p:nvSpPr>
            <p:cNvPr id="2787" name="object 2787"/>
            <p:cNvSpPr/>
            <p:nvPr/>
          </p:nvSpPr>
          <p:spPr>
            <a:xfrm>
              <a:off x="4582160" y="4439375"/>
              <a:ext cx="3810" cy="151765"/>
            </a:xfrm>
            <a:custGeom>
              <a:avLst/>
              <a:gdLst/>
              <a:ahLst/>
              <a:cxnLst/>
              <a:rect l="l" t="t" r="r" b="b"/>
              <a:pathLst>
                <a:path w="3810" h="151764">
                  <a:moveTo>
                    <a:pt x="0" y="0"/>
                  </a:moveTo>
                  <a:lnTo>
                    <a:pt x="0" y="151674"/>
                  </a:lnTo>
                  <a:lnTo>
                    <a:pt x="3810" y="151674"/>
                  </a:lnTo>
                  <a:lnTo>
                    <a:pt x="3810" y="544"/>
                  </a:lnTo>
                  <a:lnTo>
                    <a:pt x="0" y="0"/>
                  </a:lnTo>
                  <a:close/>
                </a:path>
              </a:pathLst>
            </a:custGeom>
            <a:solidFill>
              <a:srgbClr val="0A5091"/>
            </a:solidFill>
          </p:spPr>
          <p:txBody>
            <a:bodyPr wrap="square" lIns="0" tIns="0" rIns="0" bIns="0" rtlCol="0"/>
            <a:lstStyle/>
            <a:p>
              <a:endParaRPr/>
            </a:p>
          </p:txBody>
        </p:sp>
        <p:sp>
          <p:nvSpPr>
            <p:cNvPr id="2788" name="object 2788"/>
            <p:cNvSpPr/>
            <p:nvPr/>
          </p:nvSpPr>
          <p:spPr>
            <a:xfrm>
              <a:off x="4584700" y="4439738"/>
              <a:ext cx="5080" cy="151765"/>
            </a:xfrm>
            <a:custGeom>
              <a:avLst/>
              <a:gdLst/>
              <a:ahLst/>
              <a:cxnLst/>
              <a:rect l="l" t="t" r="r" b="b"/>
              <a:pathLst>
                <a:path w="5079" h="151764">
                  <a:moveTo>
                    <a:pt x="0" y="0"/>
                  </a:moveTo>
                  <a:lnTo>
                    <a:pt x="0" y="151311"/>
                  </a:lnTo>
                  <a:lnTo>
                    <a:pt x="1270" y="151311"/>
                  </a:lnTo>
                  <a:lnTo>
                    <a:pt x="5079" y="150676"/>
                  </a:lnTo>
                  <a:lnTo>
                    <a:pt x="5079" y="181"/>
                  </a:lnTo>
                  <a:lnTo>
                    <a:pt x="1270" y="181"/>
                  </a:lnTo>
                  <a:lnTo>
                    <a:pt x="0" y="0"/>
                  </a:lnTo>
                  <a:close/>
                </a:path>
              </a:pathLst>
            </a:custGeom>
            <a:solidFill>
              <a:srgbClr val="0A5293"/>
            </a:solidFill>
          </p:spPr>
          <p:txBody>
            <a:bodyPr wrap="square" lIns="0" tIns="0" rIns="0" bIns="0" rtlCol="0"/>
            <a:lstStyle/>
            <a:p>
              <a:endParaRPr/>
            </a:p>
          </p:txBody>
        </p:sp>
        <p:sp>
          <p:nvSpPr>
            <p:cNvPr id="2789" name="object 2789"/>
            <p:cNvSpPr/>
            <p:nvPr/>
          </p:nvSpPr>
          <p:spPr>
            <a:xfrm>
              <a:off x="4588510" y="4439920"/>
              <a:ext cx="3810" cy="151130"/>
            </a:xfrm>
            <a:custGeom>
              <a:avLst/>
              <a:gdLst/>
              <a:ahLst/>
              <a:cxnLst/>
              <a:rect l="l" t="t" r="r" b="b"/>
              <a:pathLst>
                <a:path w="3810" h="151129">
                  <a:moveTo>
                    <a:pt x="3810" y="0"/>
                  </a:moveTo>
                  <a:lnTo>
                    <a:pt x="0" y="0"/>
                  </a:lnTo>
                  <a:lnTo>
                    <a:pt x="0" y="150706"/>
                  </a:lnTo>
                  <a:lnTo>
                    <a:pt x="3810" y="150071"/>
                  </a:lnTo>
                  <a:lnTo>
                    <a:pt x="3810" y="0"/>
                  </a:lnTo>
                  <a:close/>
                </a:path>
              </a:pathLst>
            </a:custGeom>
            <a:solidFill>
              <a:srgbClr val="0A5396"/>
            </a:solidFill>
          </p:spPr>
          <p:txBody>
            <a:bodyPr wrap="square" lIns="0" tIns="0" rIns="0" bIns="0" rtlCol="0"/>
            <a:lstStyle/>
            <a:p>
              <a:endParaRPr/>
            </a:p>
          </p:txBody>
        </p:sp>
        <p:sp>
          <p:nvSpPr>
            <p:cNvPr id="2790" name="object 2790"/>
            <p:cNvSpPr/>
            <p:nvPr/>
          </p:nvSpPr>
          <p:spPr>
            <a:xfrm>
              <a:off x="4592320" y="4439920"/>
              <a:ext cx="3810" cy="149860"/>
            </a:xfrm>
            <a:custGeom>
              <a:avLst/>
              <a:gdLst/>
              <a:ahLst/>
              <a:cxnLst/>
              <a:rect l="l" t="t" r="r" b="b"/>
              <a:pathLst>
                <a:path w="3810" h="149860">
                  <a:moveTo>
                    <a:pt x="0" y="149860"/>
                  </a:moveTo>
                  <a:lnTo>
                    <a:pt x="3809" y="149860"/>
                  </a:lnTo>
                  <a:lnTo>
                    <a:pt x="3809" y="0"/>
                  </a:lnTo>
                  <a:lnTo>
                    <a:pt x="0" y="0"/>
                  </a:lnTo>
                  <a:lnTo>
                    <a:pt x="0" y="149860"/>
                  </a:lnTo>
                  <a:close/>
                </a:path>
              </a:pathLst>
            </a:custGeom>
            <a:solidFill>
              <a:srgbClr val="0A5499"/>
            </a:solidFill>
          </p:spPr>
          <p:txBody>
            <a:bodyPr wrap="square" lIns="0" tIns="0" rIns="0" bIns="0" rtlCol="0"/>
            <a:lstStyle/>
            <a:p>
              <a:endParaRPr/>
            </a:p>
          </p:txBody>
        </p:sp>
        <p:sp>
          <p:nvSpPr>
            <p:cNvPr id="2791" name="object 2791"/>
            <p:cNvSpPr/>
            <p:nvPr/>
          </p:nvSpPr>
          <p:spPr>
            <a:xfrm>
              <a:off x="4596130" y="4440936"/>
              <a:ext cx="3810" cy="148590"/>
            </a:xfrm>
            <a:custGeom>
              <a:avLst/>
              <a:gdLst/>
              <a:ahLst/>
              <a:cxnLst/>
              <a:rect l="l" t="t" r="r" b="b"/>
              <a:pathLst>
                <a:path w="3810" h="148589">
                  <a:moveTo>
                    <a:pt x="0" y="0"/>
                  </a:moveTo>
                  <a:lnTo>
                    <a:pt x="0" y="148336"/>
                  </a:lnTo>
                  <a:lnTo>
                    <a:pt x="3810" y="147574"/>
                  </a:lnTo>
                  <a:lnTo>
                    <a:pt x="3810" y="1524"/>
                  </a:lnTo>
                  <a:lnTo>
                    <a:pt x="0" y="0"/>
                  </a:lnTo>
                  <a:close/>
                </a:path>
              </a:pathLst>
            </a:custGeom>
            <a:solidFill>
              <a:srgbClr val="0A569B"/>
            </a:solidFill>
          </p:spPr>
          <p:txBody>
            <a:bodyPr wrap="square" lIns="0" tIns="0" rIns="0" bIns="0" rtlCol="0"/>
            <a:lstStyle/>
            <a:p>
              <a:endParaRPr/>
            </a:p>
          </p:txBody>
        </p:sp>
        <p:sp>
          <p:nvSpPr>
            <p:cNvPr id="2792" name="object 2792"/>
            <p:cNvSpPr/>
            <p:nvPr/>
          </p:nvSpPr>
          <p:spPr>
            <a:xfrm>
              <a:off x="4599940" y="4442460"/>
              <a:ext cx="3810" cy="146050"/>
            </a:xfrm>
            <a:custGeom>
              <a:avLst/>
              <a:gdLst/>
              <a:ahLst/>
              <a:cxnLst/>
              <a:rect l="l" t="t" r="r" b="b"/>
              <a:pathLst>
                <a:path w="3810" h="146050">
                  <a:moveTo>
                    <a:pt x="0" y="0"/>
                  </a:moveTo>
                  <a:lnTo>
                    <a:pt x="0" y="146050"/>
                  </a:lnTo>
                  <a:lnTo>
                    <a:pt x="3810" y="144144"/>
                  </a:lnTo>
                  <a:lnTo>
                    <a:pt x="3810" y="1269"/>
                  </a:lnTo>
                  <a:lnTo>
                    <a:pt x="0" y="0"/>
                  </a:lnTo>
                  <a:close/>
                </a:path>
              </a:pathLst>
            </a:custGeom>
            <a:solidFill>
              <a:srgbClr val="0B579D"/>
            </a:solidFill>
          </p:spPr>
          <p:txBody>
            <a:bodyPr wrap="square" lIns="0" tIns="0" rIns="0" bIns="0" rtlCol="0"/>
            <a:lstStyle/>
            <a:p>
              <a:endParaRPr/>
            </a:p>
          </p:txBody>
        </p:sp>
        <p:sp>
          <p:nvSpPr>
            <p:cNvPr id="2793" name="object 2793"/>
            <p:cNvSpPr/>
            <p:nvPr/>
          </p:nvSpPr>
          <p:spPr>
            <a:xfrm>
              <a:off x="4603750" y="4443730"/>
              <a:ext cx="3810" cy="142875"/>
            </a:xfrm>
            <a:custGeom>
              <a:avLst/>
              <a:gdLst/>
              <a:ahLst/>
              <a:cxnLst/>
              <a:rect l="l" t="t" r="r" b="b"/>
              <a:pathLst>
                <a:path w="3810" h="142875">
                  <a:moveTo>
                    <a:pt x="0" y="0"/>
                  </a:moveTo>
                  <a:lnTo>
                    <a:pt x="0" y="142875"/>
                  </a:lnTo>
                  <a:lnTo>
                    <a:pt x="3810" y="140970"/>
                  </a:lnTo>
                  <a:lnTo>
                    <a:pt x="3810" y="1270"/>
                  </a:lnTo>
                  <a:lnTo>
                    <a:pt x="0" y="0"/>
                  </a:lnTo>
                  <a:close/>
                </a:path>
              </a:pathLst>
            </a:custGeom>
            <a:solidFill>
              <a:srgbClr val="0B59A0"/>
            </a:solidFill>
          </p:spPr>
          <p:txBody>
            <a:bodyPr wrap="square" lIns="0" tIns="0" rIns="0" bIns="0" rtlCol="0"/>
            <a:lstStyle/>
            <a:p>
              <a:endParaRPr/>
            </a:p>
          </p:txBody>
        </p:sp>
        <p:sp>
          <p:nvSpPr>
            <p:cNvPr id="2794" name="object 2794"/>
            <p:cNvSpPr/>
            <p:nvPr/>
          </p:nvSpPr>
          <p:spPr>
            <a:xfrm>
              <a:off x="4607560" y="4445000"/>
              <a:ext cx="3810" cy="139700"/>
            </a:xfrm>
            <a:custGeom>
              <a:avLst/>
              <a:gdLst/>
              <a:ahLst/>
              <a:cxnLst/>
              <a:rect l="l" t="t" r="r" b="b"/>
              <a:pathLst>
                <a:path w="3810" h="139700">
                  <a:moveTo>
                    <a:pt x="0" y="0"/>
                  </a:moveTo>
                  <a:lnTo>
                    <a:pt x="0" y="139700"/>
                  </a:lnTo>
                  <a:lnTo>
                    <a:pt x="3810" y="138175"/>
                  </a:lnTo>
                  <a:lnTo>
                    <a:pt x="3810" y="1524"/>
                  </a:lnTo>
                  <a:lnTo>
                    <a:pt x="0" y="0"/>
                  </a:lnTo>
                  <a:close/>
                </a:path>
              </a:pathLst>
            </a:custGeom>
            <a:solidFill>
              <a:srgbClr val="0B5AA2"/>
            </a:solidFill>
          </p:spPr>
          <p:txBody>
            <a:bodyPr wrap="square" lIns="0" tIns="0" rIns="0" bIns="0" rtlCol="0"/>
            <a:lstStyle/>
            <a:p>
              <a:endParaRPr/>
            </a:p>
          </p:txBody>
        </p:sp>
        <p:sp>
          <p:nvSpPr>
            <p:cNvPr id="2795" name="object 2795"/>
            <p:cNvSpPr/>
            <p:nvPr/>
          </p:nvSpPr>
          <p:spPr>
            <a:xfrm>
              <a:off x="4611370" y="4446270"/>
              <a:ext cx="3810" cy="137160"/>
            </a:xfrm>
            <a:custGeom>
              <a:avLst/>
              <a:gdLst/>
              <a:ahLst/>
              <a:cxnLst/>
              <a:rect l="l" t="t" r="r" b="b"/>
              <a:pathLst>
                <a:path w="3810" h="137160">
                  <a:moveTo>
                    <a:pt x="3810" y="1270"/>
                  </a:moveTo>
                  <a:lnTo>
                    <a:pt x="939" y="1270"/>
                  </a:lnTo>
                  <a:lnTo>
                    <a:pt x="939" y="0"/>
                  </a:lnTo>
                  <a:lnTo>
                    <a:pt x="0" y="0"/>
                  </a:lnTo>
                  <a:lnTo>
                    <a:pt x="0" y="1270"/>
                  </a:lnTo>
                  <a:lnTo>
                    <a:pt x="0" y="135890"/>
                  </a:lnTo>
                  <a:lnTo>
                    <a:pt x="0" y="137160"/>
                  </a:lnTo>
                  <a:lnTo>
                    <a:pt x="952" y="137160"/>
                  </a:lnTo>
                  <a:lnTo>
                    <a:pt x="952" y="135890"/>
                  </a:lnTo>
                  <a:lnTo>
                    <a:pt x="3810" y="135890"/>
                  </a:lnTo>
                  <a:lnTo>
                    <a:pt x="3810" y="1270"/>
                  </a:lnTo>
                  <a:close/>
                </a:path>
              </a:pathLst>
            </a:custGeom>
            <a:solidFill>
              <a:srgbClr val="0B5BA4"/>
            </a:solidFill>
          </p:spPr>
          <p:txBody>
            <a:bodyPr wrap="square" lIns="0" tIns="0" rIns="0" bIns="0" rtlCol="0"/>
            <a:lstStyle/>
            <a:p>
              <a:endParaRPr/>
            </a:p>
          </p:txBody>
        </p:sp>
        <p:sp>
          <p:nvSpPr>
            <p:cNvPr id="2796" name="object 2796"/>
            <p:cNvSpPr/>
            <p:nvPr/>
          </p:nvSpPr>
          <p:spPr>
            <a:xfrm>
              <a:off x="4613910" y="4447540"/>
              <a:ext cx="5080" cy="134620"/>
            </a:xfrm>
            <a:custGeom>
              <a:avLst/>
              <a:gdLst/>
              <a:ahLst/>
              <a:cxnLst/>
              <a:rect l="l" t="t" r="r" b="b"/>
              <a:pathLst>
                <a:path w="5079" h="134620">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2797" name="object 2797"/>
            <p:cNvSpPr/>
            <p:nvPr/>
          </p:nvSpPr>
          <p:spPr>
            <a:xfrm>
              <a:off x="4618990" y="4450080"/>
              <a:ext cx="3810" cy="130175"/>
            </a:xfrm>
            <a:custGeom>
              <a:avLst/>
              <a:gdLst/>
              <a:ahLst/>
              <a:cxnLst/>
              <a:rect l="l" t="t" r="r" b="b"/>
              <a:pathLst>
                <a:path w="3810" h="130175">
                  <a:moveTo>
                    <a:pt x="3810" y="1270"/>
                  </a:moveTo>
                  <a:lnTo>
                    <a:pt x="203" y="1270"/>
                  </a:lnTo>
                  <a:lnTo>
                    <a:pt x="203" y="0"/>
                  </a:lnTo>
                  <a:lnTo>
                    <a:pt x="0" y="0"/>
                  </a:lnTo>
                  <a:lnTo>
                    <a:pt x="0" y="1270"/>
                  </a:lnTo>
                  <a:lnTo>
                    <a:pt x="0" y="129552"/>
                  </a:lnTo>
                  <a:lnTo>
                    <a:pt x="3810" y="129552"/>
                  </a:lnTo>
                  <a:lnTo>
                    <a:pt x="3810" y="1270"/>
                  </a:lnTo>
                  <a:close/>
                </a:path>
              </a:pathLst>
            </a:custGeom>
            <a:solidFill>
              <a:srgbClr val="0B5EA9"/>
            </a:solidFill>
          </p:spPr>
          <p:txBody>
            <a:bodyPr wrap="square" lIns="0" tIns="0" rIns="0" bIns="0" rtlCol="0"/>
            <a:lstStyle/>
            <a:p>
              <a:endParaRPr/>
            </a:p>
          </p:txBody>
        </p:sp>
        <p:sp>
          <p:nvSpPr>
            <p:cNvPr id="2798" name="object 2798"/>
            <p:cNvSpPr/>
            <p:nvPr/>
          </p:nvSpPr>
          <p:spPr>
            <a:xfrm>
              <a:off x="4621530" y="445236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799" name="object 2799"/>
            <p:cNvSpPr/>
            <p:nvPr/>
          </p:nvSpPr>
          <p:spPr>
            <a:xfrm>
              <a:off x="4625340" y="445516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2800" name="object 2800"/>
            <p:cNvSpPr/>
            <p:nvPr/>
          </p:nvSpPr>
          <p:spPr>
            <a:xfrm>
              <a:off x="4629150" y="4458970"/>
              <a:ext cx="3810" cy="113030"/>
            </a:xfrm>
            <a:custGeom>
              <a:avLst/>
              <a:gdLst/>
              <a:ahLst/>
              <a:cxnLst/>
              <a:rect l="l" t="t" r="r" b="b"/>
              <a:pathLst>
                <a:path w="3810" h="113029">
                  <a:moveTo>
                    <a:pt x="0" y="113030"/>
                  </a:moveTo>
                  <a:lnTo>
                    <a:pt x="3809" y="113030"/>
                  </a:lnTo>
                  <a:lnTo>
                    <a:pt x="3809" y="0"/>
                  </a:lnTo>
                  <a:lnTo>
                    <a:pt x="0" y="0"/>
                  </a:lnTo>
                  <a:lnTo>
                    <a:pt x="0" y="113030"/>
                  </a:lnTo>
                  <a:close/>
                </a:path>
              </a:pathLst>
            </a:custGeom>
            <a:solidFill>
              <a:srgbClr val="0C62B1"/>
            </a:solidFill>
          </p:spPr>
          <p:txBody>
            <a:bodyPr wrap="square" lIns="0" tIns="0" rIns="0" bIns="0" rtlCol="0"/>
            <a:lstStyle/>
            <a:p>
              <a:endParaRPr/>
            </a:p>
          </p:txBody>
        </p:sp>
        <p:sp>
          <p:nvSpPr>
            <p:cNvPr id="2801" name="object 2801"/>
            <p:cNvSpPr/>
            <p:nvPr/>
          </p:nvSpPr>
          <p:spPr>
            <a:xfrm>
              <a:off x="4632960" y="4461827"/>
              <a:ext cx="3810" cy="106680"/>
            </a:xfrm>
            <a:custGeom>
              <a:avLst/>
              <a:gdLst/>
              <a:ahLst/>
              <a:cxnLst/>
              <a:rect l="l" t="t" r="r" b="b"/>
              <a:pathLst>
                <a:path w="3810" h="106679">
                  <a:moveTo>
                    <a:pt x="0" y="0"/>
                  </a:moveTo>
                  <a:lnTo>
                    <a:pt x="0" y="106362"/>
                  </a:lnTo>
                  <a:lnTo>
                    <a:pt x="3810" y="102552"/>
                  </a:lnTo>
                  <a:lnTo>
                    <a:pt x="3810" y="4762"/>
                  </a:lnTo>
                  <a:lnTo>
                    <a:pt x="0" y="0"/>
                  </a:lnTo>
                  <a:close/>
                </a:path>
              </a:pathLst>
            </a:custGeom>
            <a:solidFill>
              <a:srgbClr val="0C64B3"/>
            </a:solidFill>
          </p:spPr>
          <p:txBody>
            <a:bodyPr wrap="square" lIns="0" tIns="0" rIns="0" bIns="0" rtlCol="0"/>
            <a:lstStyle/>
            <a:p>
              <a:endParaRPr/>
            </a:p>
          </p:txBody>
        </p:sp>
        <p:sp>
          <p:nvSpPr>
            <p:cNvPr id="2802" name="object 2802"/>
            <p:cNvSpPr/>
            <p:nvPr/>
          </p:nvSpPr>
          <p:spPr>
            <a:xfrm>
              <a:off x="4636770" y="4466590"/>
              <a:ext cx="3810" cy="97790"/>
            </a:xfrm>
            <a:custGeom>
              <a:avLst/>
              <a:gdLst/>
              <a:ahLst/>
              <a:cxnLst/>
              <a:rect l="l" t="t" r="r" b="b"/>
              <a:pathLst>
                <a:path w="3810" h="97789">
                  <a:moveTo>
                    <a:pt x="0" y="0"/>
                  </a:moveTo>
                  <a:lnTo>
                    <a:pt x="0" y="97790"/>
                  </a:lnTo>
                  <a:lnTo>
                    <a:pt x="3809" y="91440"/>
                  </a:lnTo>
                  <a:lnTo>
                    <a:pt x="3809" y="3810"/>
                  </a:lnTo>
                  <a:lnTo>
                    <a:pt x="0" y="0"/>
                  </a:lnTo>
                  <a:close/>
                </a:path>
              </a:pathLst>
            </a:custGeom>
            <a:solidFill>
              <a:srgbClr val="0C66B6"/>
            </a:solidFill>
          </p:spPr>
          <p:txBody>
            <a:bodyPr wrap="square" lIns="0" tIns="0" rIns="0" bIns="0" rtlCol="0"/>
            <a:lstStyle/>
            <a:p>
              <a:endParaRPr/>
            </a:p>
          </p:txBody>
        </p:sp>
        <p:sp>
          <p:nvSpPr>
            <p:cNvPr id="2803" name="object 2803"/>
            <p:cNvSpPr/>
            <p:nvPr/>
          </p:nvSpPr>
          <p:spPr>
            <a:xfrm>
              <a:off x="4640580" y="4470400"/>
              <a:ext cx="3810" cy="87630"/>
            </a:xfrm>
            <a:custGeom>
              <a:avLst/>
              <a:gdLst/>
              <a:ahLst/>
              <a:cxnLst/>
              <a:rect l="l" t="t" r="r" b="b"/>
              <a:pathLst>
                <a:path w="3810" h="87629">
                  <a:moveTo>
                    <a:pt x="0" y="0"/>
                  </a:moveTo>
                  <a:lnTo>
                    <a:pt x="0" y="87630"/>
                  </a:lnTo>
                  <a:lnTo>
                    <a:pt x="3810" y="81280"/>
                  </a:lnTo>
                  <a:lnTo>
                    <a:pt x="3810" y="7619"/>
                  </a:lnTo>
                  <a:lnTo>
                    <a:pt x="0" y="0"/>
                  </a:lnTo>
                  <a:close/>
                </a:path>
              </a:pathLst>
            </a:custGeom>
            <a:solidFill>
              <a:srgbClr val="0D67B8"/>
            </a:solidFill>
          </p:spPr>
          <p:txBody>
            <a:bodyPr wrap="square" lIns="0" tIns="0" rIns="0" bIns="0" rtlCol="0"/>
            <a:lstStyle/>
            <a:p>
              <a:endParaRPr/>
            </a:p>
          </p:txBody>
        </p:sp>
        <p:sp>
          <p:nvSpPr>
            <p:cNvPr id="2804" name="object 2804"/>
            <p:cNvSpPr/>
            <p:nvPr/>
          </p:nvSpPr>
          <p:spPr>
            <a:xfrm>
              <a:off x="4644390" y="4478020"/>
              <a:ext cx="3810" cy="73660"/>
            </a:xfrm>
            <a:custGeom>
              <a:avLst/>
              <a:gdLst/>
              <a:ahLst/>
              <a:cxnLst/>
              <a:rect l="l" t="t" r="r" b="b"/>
              <a:pathLst>
                <a:path w="3810" h="73660">
                  <a:moveTo>
                    <a:pt x="0" y="0"/>
                  </a:moveTo>
                  <a:lnTo>
                    <a:pt x="0" y="73660"/>
                  </a:lnTo>
                  <a:lnTo>
                    <a:pt x="3810" y="67309"/>
                  </a:lnTo>
                  <a:lnTo>
                    <a:pt x="3810" y="5079"/>
                  </a:lnTo>
                  <a:lnTo>
                    <a:pt x="0" y="0"/>
                  </a:lnTo>
                  <a:close/>
                </a:path>
              </a:pathLst>
            </a:custGeom>
            <a:solidFill>
              <a:srgbClr val="0D68BB"/>
            </a:solidFill>
          </p:spPr>
          <p:txBody>
            <a:bodyPr wrap="square" lIns="0" tIns="0" rIns="0" bIns="0" rtlCol="0"/>
            <a:lstStyle/>
            <a:p>
              <a:endParaRPr/>
            </a:p>
          </p:txBody>
        </p:sp>
        <p:sp>
          <p:nvSpPr>
            <p:cNvPr id="2805" name="object 2805"/>
            <p:cNvSpPr/>
            <p:nvPr/>
          </p:nvSpPr>
          <p:spPr>
            <a:xfrm>
              <a:off x="4648200" y="4483100"/>
              <a:ext cx="3810" cy="62230"/>
            </a:xfrm>
            <a:custGeom>
              <a:avLst/>
              <a:gdLst/>
              <a:ahLst/>
              <a:cxnLst/>
              <a:rect l="l" t="t" r="r" b="b"/>
              <a:pathLst>
                <a:path w="3810" h="62229">
                  <a:moveTo>
                    <a:pt x="0" y="0"/>
                  </a:moveTo>
                  <a:lnTo>
                    <a:pt x="0" y="62230"/>
                  </a:lnTo>
                  <a:lnTo>
                    <a:pt x="2539" y="54610"/>
                  </a:lnTo>
                  <a:lnTo>
                    <a:pt x="3810" y="48260"/>
                  </a:lnTo>
                  <a:lnTo>
                    <a:pt x="3810" y="16510"/>
                  </a:lnTo>
                  <a:lnTo>
                    <a:pt x="2539" y="8889"/>
                  </a:lnTo>
                  <a:lnTo>
                    <a:pt x="0" y="0"/>
                  </a:lnTo>
                  <a:close/>
                </a:path>
              </a:pathLst>
            </a:custGeom>
            <a:solidFill>
              <a:srgbClr val="0D69BD"/>
            </a:solidFill>
          </p:spPr>
          <p:txBody>
            <a:bodyPr wrap="square" lIns="0" tIns="0" rIns="0" bIns="0" rtlCol="0"/>
            <a:lstStyle/>
            <a:p>
              <a:endParaRPr/>
            </a:p>
          </p:txBody>
        </p:sp>
        <p:sp>
          <p:nvSpPr>
            <p:cNvPr id="2806" name="object 2806"/>
            <p:cNvSpPr/>
            <p:nvPr/>
          </p:nvSpPr>
          <p:spPr>
            <a:xfrm>
              <a:off x="4650740" y="4491990"/>
              <a:ext cx="2540" cy="45720"/>
            </a:xfrm>
            <a:custGeom>
              <a:avLst/>
              <a:gdLst/>
              <a:ahLst/>
              <a:cxnLst/>
              <a:rect l="l" t="t" r="r" b="b"/>
              <a:pathLst>
                <a:path w="2539" h="45720">
                  <a:moveTo>
                    <a:pt x="0" y="0"/>
                  </a:moveTo>
                  <a:lnTo>
                    <a:pt x="0" y="45720"/>
                  </a:lnTo>
                  <a:lnTo>
                    <a:pt x="1270" y="39370"/>
                  </a:lnTo>
                  <a:lnTo>
                    <a:pt x="2539" y="29210"/>
                  </a:lnTo>
                  <a:lnTo>
                    <a:pt x="2539" y="15240"/>
                  </a:lnTo>
                  <a:lnTo>
                    <a:pt x="0" y="0"/>
                  </a:lnTo>
                  <a:close/>
                </a:path>
              </a:pathLst>
            </a:custGeom>
            <a:solidFill>
              <a:srgbClr val="0D6BC0"/>
            </a:solidFill>
          </p:spPr>
          <p:txBody>
            <a:bodyPr wrap="square" lIns="0" tIns="0" rIns="0" bIns="0" rtlCol="0"/>
            <a:lstStyle/>
            <a:p>
              <a:endParaRPr/>
            </a:p>
          </p:txBody>
        </p:sp>
        <p:sp>
          <p:nvSpPr>
            <p:cNvPr id="2807" name="object 2807"/>
            <p:cNvSpPr/>
            <p:nvPr/>
          </p:nvSpPr>
          <p:spPr>
            <a:xfrm>
              <a:off x="4500880" y="443865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808" name="object 2808"/>
            <p:cNvSpPr/>
            <p:nvPr/>
          </p:nvSpPr>
          <p:spPr>
            <a:xfrm>
              <a:off x="4794250" y="4476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2809" name="object 2809"/>
            <p:cNvSpPr/>
            <p:nvPr/>
          </p:nvSpPr>
          <p:spPr>
            <a:xfrm>
              <a:off x="4794250" y="4476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810" name="object 2810"/>
          <p:cNvGrpSpPr/>
          <p:nvPr/>
        </p:nvGrpSpPr>
        <p:grpSpPr>
          <a:xfrm>
            <a:off x="6770778" y="4148228"/>
            <a:ext cx="85725" cy="85725"/>
            <a:chOff x="5246777" y="4148227"/>
            <a:chExt cx="85725" cy="85725"/>
          </a:xfrm>
        </p:grpSpPr>
        <p:sp>
          <p:nvSpPr>
            <p:cNvPr id="2811" name="object 2811"/>
            <p:cNvSpPr/>
            <p:nvPr/>
          </p:nvSpPr>
          <p:spPr>
            <a:xfrm>
              <a:off x="5251450"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12" name="object 2812"/>
            <p:cNvSpPr/>
            <p:nvPr/>
          </p:nvSpPr>
          <p:spPr>
            <a:xfrm>
              <a:off x="5251450"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813" name="object 2813"/>
          <p:cNvGrpSpPr/>
          <p:nvPr/>
        </p:nvGrpSpPr>
        <p:grpSpPr>
          <a:xfrm>
            <a:off x="6542178" y="3995828"/>
            <a:ext cx="85725" cy="85725"/>
            <a:chOff x="5018177" y="3995827"/>
            <a:chExt cx="85725" cy="85725"/>
          </a:xfrm>
        </p:grpSpPr>
        <p:sp>
          <p:nvSpPr>
            <p:cNvPr id="2814" name="object 2814"/>
            <p:cNvSpPr/>
            <p:nvPr/>
          </p:nvSpPr>
          <p:spPr>
            <a:xfrm>
              <a:off x="5022850" y="4000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15" name="object 2815"/>
            <p:cNvSpPr/>
            <p:nvPr/>
          </p:nvSpPr>
          <p:spPr>
            <a:xfrm>
              <a:off x="5022850" y="4000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816" name="object 2816"/>
          <p:cNvGrpSpPr/>
          <p:nvPr/>
        </p:nvGrpSpPr>
        <p:grpSpPr>
          <a:xfrm>
            <a:off x="6465978" y="3843428"/>
            <a:ext cx="85725" cy="85725"/>
            <a:chOff x="4941977" y="3843427"/>
            <a:chExt cx="85725" cy="85725"/>
          </a:xfrm>
        </p:grpSpPr>
        <p:sp>
          <p:nvSpPr>
            <p:cNvPr id="2817" name="object 2817"/>
            <p:cNvSpPr/>
            <p:nvPr/>
          </p:nvSpPr>
          <p:spPr>
            <a:xfrm>
              <a:off x="4946650" y="3848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18" name="object 2818"/>
            <p:cNvSpPr/>
            <p:nvPr/>
          </p:nvSpPr>
          <p:spPr>
            <a:xfrm>
              <a:off x="4946650" y="3848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819" name="object 2819"/>
          <p:cNvGrpSpPr/>
          <p:nvPr/>
        </p:nvGrpSpPr>
        <p:grpSpPr>
          <a:xfrm>
            <a:off x="6396128" y="4141878"/>
            <a:ext cx="85725" cy="85725"/>
            <a:chOff x="4872127" y="4141877"/>
            <a:chExt cx="85725" cy="85725"/>
          </a:xfrm>
        </p:grpSpPr>
        <p:sp>
          <p:nvSpPr>
            <p:cNvPr id="2820" name="object 2820"/>
            <p:cNvSpPr/>
            <p:nvPr/>
          </p:nvSpPr>
          <p:spPr>
            <a:xfrm>
              <a:off x="4876800" y="4146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21" name="object 2821"/>
            <p:cNvSpPr/>
            <p:nvPr/>
          </p:nvSpPr>
          <p:spPr>
            <a:xfrm>
              <a:off x="4876800" y="41465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822" name="object 2822"/>
          <p:cNvGrpSpPr/>
          <p:nvPr/>
        </p:nvGrpSpPr>
        <p:grpSpPr>
          <a:xfrm>
            <a:off x="6389778" y="4294278"/>
            <a:ext cx="238125" cy="269875"/>
            <a:chOff x="4865777" y="4294277"/>
            <a:chExt cx="238125" cy="269875"/>
          </a:xfrm>
        </p:grpSpPr>
        <p:sp>
          <p:nvSpPr>
            <p:cNvPr id="2823" name="object 2823"/>
            <p:cNvSpPr/>
            <p:nvPr/>
          </p:nvSpPr>
          <p:spPr>
            <a:xfrm>
              <a:off x="4940300" y="42989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24" name="object 2824"/>
            <p:cNvSpPr/>
            <p:nvPr/>
          </p:nvSpPr>
          <p:spPr>
            <a:xfrm>
              <a:off x="4940300" y="42989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2825" name="object 2825"/>
            <p:cNvSpPr/>
            <p:nvPr/>
          </p:nvSpPr>
          <p:spPr>
            <a:xfrm>
              <a:off x="5022850" y="43878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26" name="object 2826"/>
            <p:cNvSpPr/>
            <p:nvPr/>
          </p:nvSpPr>
          <p:spPr>
            <a:xfrm>
              <a:off x="5022850" y="43878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2827" name="object 2827"/>
            <p:cNvSpPr/>
            <p:nvPr/>
          </p:nvSpPr>
          <p:spPr>
            <a:xfrm>
              <a:off x="4870450" y="4483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28" name="object 2828"/>
            <p:cNvSpPr/>
            <p:nvPr/>
          </p:nvSpPr>
          <p:spPr>
            <a:xfrm>
              <a:off x="4870450" y="4483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829" name="object 2829"/>
          <p:cNvGrpSpPr/>
          <p:nvPr/>
        </p:nvGrpSpPr>
        <p:grpSpPr>
          <a:xfrm>
            <a:off x="6548528" y="4618128"/>
            <a:ext cx="85725" cy="85725"/>
            <a:chOff x="5024527" y="4618127"/>
            <a:chExt cx="85725" cy="85725"/>
          </a:xfrm>
        </p:grpSpPr>
        <p:sp>
          <p:nvSpPr>
            <p:cNvPr id="2830" name="object 2830"/>
            <p:cNvSpPr/>
            <p:nvPr/>
          </p:nvSpPr>
          <p:spPr>
            <a:xfrm>
              <a:off x="5029200" y="4622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31" name="object 2831"/>
            <p:cNvSpPr/>
            <p:nvPr/>
          </p:nvSpPr>
          <p:spPr>
            <a:xfrm>
              <a:off x="5029200" y="46228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2832" name="object 2832"/>
          <p:cNvSpPr/>
          <p:nvPr/>
        </p:nvSpPr>
        <p:spPr>
          <a:xfrm>
            <a:off x="6019800" y="36576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2833" name="object 2833"/>
          <p:cNvGrpSpPr/>
          <p:nvPr/>
        </p:nvGrpSpPr>
        <p:grpSpPr>
          <a:xfrm>
            <a:off x="6091328" y="5024528"/>
            <a:ext cx="377825" cy="161925"/>
            <a:chOff x="4567327" y="5024527"/>
            <a:chExt cx="377825" cy="161925"/>
          </a:xfrm>
        </p:grpSpPr>
        <p:sp>
          <p:nvSpPr>
            <p:cNvPr id="2834" name="object 2834"/>
            <p:cNvSpPr/>
            <p:nvPr/>
          </p:nvSpPr>
          <p:spPr>
            <a:xfrm>
              <a:off x="4572000" y="50825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2835" name="object 2835"/>
            <p:cNvSpPr/>
            <p:nvPr/>
          </p:nvSpPr>
          <p:spPr>
            <a:xfrm>
              <a:off x="4574540" y="5071110"/>
              <a:ext cx="3810" cy="67945"/>
            </a:xfrm>
            <a:custGeom>
              <a:avLst/>
              <a:gdLst/>
              <a:ahLst/>
              <a:cxnLst/>
              <a:rect l="l" t="t" r="r" b="b"/>
              <a:pathLst>
                <a:path w="3810" h="67945">
                  <a:moveTo>
                    <a:pt x="3810" y="0"/>
                  </a:moveTo>
                  <a:lnTo>
                    <a:pt x="0" y="11430"/>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836" name="object 2836"/>
            <p:cNvSpPr/>
            <p:nvPr/>
          </p:nvSpPr>
          <p:spPr>
            <a:xfrm>
              <a:off x="4578350" y="50647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837" name="object 2837"/>
            <p:cNvSpPr/>
            <p:nvPr/>
          </p:nvSpPr>
          <p:spPr>
            <a:xfrm>
              <a:off x="4582160" y="50596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2838" name="object 2838"/>
            <p:cNvSpPr/>
            <p:nvPr/>
          </p:nvSpPr>
          <p:spPr>
            <a:xfrm>
              <a:off x="4584700" y="5053647"/>
              <a:ext cx="5080" cy="102870"/>
            </a:xfrm>
            <a:custGeom>
              <a:avLst/>
              <a:gdLst/>
              <a:ahLst/>
              <a:cxnLst/>
              <a:rect l="l" t="t" r="r" b="b"/>
              <a:pathLst>
                <a:path w="5079" h="102870">
                  <a:moveTo>
                    <a:pt x="5079" y="0"/>
                  </a:moveTo>
                  <a:lnTo>
                    <a:pt x="3810" y="952"/>
                  </a:lnTo>
                  <a:lnTo>
                    <a:pt x="0" y="8572"/>
                  </a:lnTo>
                  <a:lnTo>
                    <a:pt x="0" y="94932"/>
                  </a:lnTo>
                  <a:lnTo>
                    <a:pt x="3810" y="101282"/>
                  </a:lnTo>
                  <a:lnTo>
                    <a:pt x="5079" y="102552"/>
                  </a:lnTo>
                  <a:lnTo>
                    <a:pt x="5079" y="0"/>
                  </a:lnTo>
                  <a:close/>
                </a:path>
              </a:pathLst>
            </a:custGeom>
            <a:solidFill>
              <a:srgbClr val="063764"/>
            </a:solidFill>
          </p:spPr>
          <p:txBody>
            <a:bodyPr wrap="square" lIns="0" tIns="0" rIns="0" bIns="0" rtlCol="0"/>
            <a:lstStyle/>
            <a:p>
              <a:endParaRPr/>
            </a:p>
          </p:txBody>
        </p:sp>
        <p:sp>
          <p:nvSpPr>
            <p:cNvPr id="2839" name="object 2839"/>
            <p:cNvSpPr/>
            <p:nvPr/>
          </p:nvSpPr>
          <p:spPr>
            <a:xfrm>
              <a:off x="4588510" y="5050790"/>
              <a:ext cx="5080" cy="109220"/>
            </a:xfrm>
            <a:custGeom>
              <a:avLst/>
              <a:gdLst/>
              <a:ahLst/>
              <a:cxnLst/>
              <a:rect l="l" t="t" r="r" b="b"/>
              <a:pathLst>
                <a:path w="5079" h="109220">
                  <a:moveTo>
                    <a:pt x="5079" y="0"/>
                  </a:moveTo>
                  <a:lnTo>
                    <a:pt x="0" y="3809"/>
                  </a:lnTo>
                  <a:lnTo>
                    <a:pt x="0" y="104139"/>
                  </a:lnTo>
                  <a:lnTo>
                    <a:pt x="5079" y="109219"/>
                  </a:lnTo>
                  <a:lnTo>
                    <a:pt x="5079" y="0"/>
                  </a:lnTo>
                  <a:close/>
                </a:path>
              </a:pathLst>
            </a:custGeom>
            <a:solidFill>
              <a:srgbClr val="063867"/>
            </a:solidFill>
          </p:spPr>
          <p:txBody>
            <a:bodyPr wrap="square" lIns="0" tIns="0" rIns="0" bIns="0" rtlCol="0"/>
            <a:lstStyle/>
            <a:p>
              <a:endParaRPr/>
            </a:p>
          </p:txBody>
        </p:sp>
        <p:sp>
          <p:nvSpPr>
            <p:cNvPr id="2840" name="object 2840"/>
            <p:cNvSpPr/>
            <p:nvPr/>
          </p:nvSpPr>
          <p:spPr>
            <a:xfrm>
              <a:off x="4592320" y="5047932"/>
              <a:ext cx="5080" cy="116205"/>
            </a:xfrm>
            <a:custGeom>
              <a:avLst/>
              <a:gdLst/>
              <a:ahLst/>
              <a:cxnLst/>
              <a:rect l="l" t="t" r="r" b="b"/>
              <a:pathLst>
                <a:path w="5079" h="116204">
                  <a:moveTo>
                    <a:pt x="5079" y="0"/>
                  </a:moveTo>
                  <a:lnTo>
                    <a:pt x="0" y="3809"/>
                  </a:lnTo>
                  <a:lnTo>
                    <a:pt x="0" y="110807"/>
                  </a:lnTo>
                  <a:lnTo>
                    <a:pt x="5079" y="115887"/>
                  </a:lnTo>
                  <a:lnTo>
                    <a:pt x="5079" y="0"/>
                  </a:lnTo>
                  <a:close/>
                </a:path>
              </a:pathLst>
            </a:custGeom>
            <a:solidFill>
              <a:srgbClr val="073A69"/>
            </a:solidFill>
          </p:spPr>
          <p:txBody>
            <a:bodyPr wrap="square" lIns="0" tIns="0" rIns="0" bIns="0" rtlCol="0"/>
            <a:lstStyle/>
            <a:p>
              <a:endParaRPr/>
            </a:p>
          </p:txBody>
        </p:sp>
        <p:sp>
          <p:nvSpPr>
            <p:cNvPr id="2841" name="object 2841"/>
            <p:cNvSpPr/>
            <p:nvPr/>
          </p:nvSpPr>
          <p:spPr>
            <a:xfrm>
              <a:off x="4596130" y="5045710"/>
              <a:ext cx="3810" cy="120650"/>
            </a:xfrm>
            <a:custGeom>
              <a:avLst/>
              <a:gdLst/>
              <a:ahLst/>
              <a:cxnLst/>
              <a:rect l="l" t="t" r="r" b="b"/>
              <a:pathLst>
                <a:path w="3810" h="120650">
                  <a:moveTo>
                    <a:pt x="3810" y="0"/>
                  </a:moveTo>
                  <a:lnTo>
                    <a:pt x="3175" y="0"/>
                  </a:lnTo>
                  <a:lnTo>
                    <a:pt x="3175" y="1270"/>
                  </a:lnTo>
                  <a:lnTo>
                    <a:pt x="0" y="1270"/>
                  </a:lnTo>
                  <a:lnTo>
                    <a:pt x="0" y="119380"/>
                  </a:lnTo>
                  <a:lnTo>
                    <a:pt x="3378" y="119380"/>
                  </a:lnTo>
                  <a:lnTo>
                    <a:pt x="3378" y="120650"/>
                  </a:lnTo>
                  <a:lnTo>
                    <a:pt x="3810" y="120650"/>
                  </a:lnTo>
                  <a:lnTo>
                    <a:pt x="3810" y="119380"/>
                  </a:lnTo>
                  <a:lnTo>
                    <a:pt x="3810" y="1270"/>
                  </a:lnTo>
                  <a:lnTo>
                    <a:pt x="3810" y="0"/>
                  </a:lnTo>
                  <a:close/>
                </a:path>
              </a:pathLst>
            </a:custGeom>
            <a:solidFill>
              <a:srgbClr val="073B6C"/>
            </a:solidFill>
          </p:spPr>
          <p:txBody>
            <a:bodyPr wrap="square" lIns="0" tIns="0" rIns="0" bIns="0" rtlCol="0"/>
            <a:lstStyle/>
            <a:p>
              <a:endParaRPr/>
            </a:p>
          </p:txBody>
        </p:sp>
        <p:sp>
          <p:nvSpPr>
            <p:cNvPr id="2842" name="object 2842"/>
            <p:cNvSpPr/>
            <p:nvPr/>
          </p:nvSpPr>
          <p:spPr>
            <a:xfrm>
              <a:off x="4599940" y="50419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843" name="object 2843"/>
            <p:cNvSpPr/>
            <p:nvPr/>
          </p:nvSpPr>
          <p:spPr>
            <a:xfrm>
              <a:off x="4603750" y="50396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844" name="object 2844"/>
            <p:cNvSpPr/>
            <p:nvPr/>
          </p:nvSpPr>
          <p:spPr>
            <a:xfrm>
              <a:off x="4607560" y="50380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845" name="object 2845"/>
            <p:cNvSpPr/>
            <p:nvPr/>
          </p:nvSpPr>
          <p:spPr>
            <a:xfrm>
              <a:off x="4611370" y="50363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846" name="object 2846"/>
            <p:cNvSpPr/>
            <p:nvPr/>
          </p:nvSpPr>
          <p:spPr>
            <a:xfrm>
              <a:off x="4615180" y="50355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2847" name="object 2847"/>
            <p:cNvSpPr/>
            <p:nvPr/>
          </p:nvSpPr>
          <p:spPr>
            <a:xfrm>
              <a:off x="4618990" y="50335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848" name="object 2848"/>
            <p:cNvSpPr/>
            <p:nvPr/>
          </p:nvSpPr>
          <p:spPr>
            <a:xfrm>
              <a:off x="4621530" y="5031740"/>
              <a:ext cx="5080" cy="147320"/>
            </a:xfrm>
            <a:custGeom>
              <a:avLst/>
              <a:gdLst/>
              <a:ahLst/>
              <a:cxnLst/>
              <a:rect l="l" t="t" r="r" b="b"/>
              <a:pathLst>
                <a:path w="5079" h="147320">
                  <a:moveTo>
                    <a:pt x="5080" y="0"/>
                  </a:moveTo>
                  <a:lnTo>
                    <a:pt x="3810" y="0"/>
                  </a:lnTo>
                  <a:lnTo>
                    <a:pt x="3810"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2849" name="object 2849"/>
            <p:cNvSpPr/>
            <p:nvPr/>
          </p:nvSpPr>
          <p:spPr>
            <a:xfrm>
              <a:off x="4625340" y="50298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850" name="object 2850"/>
            <p:cNvSpPr/>
            <p:nvPr/>
          </p:nvSpPr>
          <p:spPr>
            <a:xfrm>
              <a:off x="4629150" y="5029200"/>
              <a:ext cx="3810" cy="151130"/>
            </a:xfrm>
            <a:custGeom>
              <a:avLst/>
              <a:gdLst/>
              <a:ahLst/>
              <a:cxnLst/>
              <a:rect l="l" t="t" r="r" b="b"/>
              <a:pathLst>
                <a:path w="3810" h="151129">
                  <a:moveTo>
                    <a:pt x="0" y="151130"/>
                  </a:moveTo>
                  <a:lnTo>
                    <a:pt x="3810" y="151130"/>
                  </a:lnTo>
                  <a:lnTo>
                    <a:pt x="3810" y="0"/>
                  </a:lnTo>
                  <a:lnTo>
                    <a:pt x="0" y="0"/>
                  </a:lnTo>
                  <a:lnTo>
                    <a:pt x="0" y="151130"/>
                  </a:lnTo>
                  <a:close/>
                </a:path>
              </a:pathLst>
            </a:custGeom>
            <a:solidFill>
              <a:srgbClr val="084882"/>
            </a:solidFill>
          </p:spPr>
          <p:txBody>
            <a:bodyPr wrap="square" lIns="0" tIns="0" rIns="0" bIns="0" rtlCol="0"/>
            <a:lstStyle/>
            <a:p>
              <a:endParaRPr/>
            </a:p>
          </p:txBody>
        </p:sp>
        <p:sp>
          <p:nvSpPr>
            <p:cNvPr id="2851" name="object 2851"/>
            <p:cNvSpPr/>
            <p:nvPr/>
          </p:nvSpPr>
          <p:spPr>
            <a:xfrm>
              <a:off x="4632960" y="50292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852" name="object 2852"/>
            <p:cNvSpPr/>
            <p:nvPr/>
          </p:nvSpPr>
          <p:spPr>
            <a:xfrm>
              <a:off x="4636770" y="50292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853" name="object 2853"/>
            <p:cNvSpPr/>
            <p:nvPr/>
          </p:nvSpPr>
          <p:spPr>
            <a:xfrm>
              <a:off x="4640580" y="5029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854" name="object 2854"/>
            <p:cNvSpPr/>
            <p:nvPr/>
          </p:nvSpPr>
          <p:spPr>
            <a:xfrm>
              <a:off x="4644390" y="5029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855" name="object 2855"/>
            <p:cNvSpPr/>
            <p:nvPr/>
          </p:nvSpPr>
          <p:spPr>
            <a:xfrm>
              <a:off x="4648200" y="5029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856" name="object 2856"/>
            <p:cNvSpPr/>
            <p:nvPr/>
          </p:nvSpPr>
          <p:spPr>
            <a:xfrm>
              <a:off x="4652010" y="5029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857" name="object 2857"/>
            <p:cNvSpPr/>
            <p:nvPr/>
          </p:nvSpPr>
          <p:spPr>
            <a:xfrm>
              <a:off x="4654550" y="50292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2858" name="object 2858"/>
            <p:cNvSpPr/>
            <p:nvPr/>
          </p:nvSpPr>
          <p:spPr>
            <a:xfrm>
              <a:off x="4658360" y="5029200"/>
              <a:ext cx="3810" cy="152400"/>
            </a:xfrm>
            <a:custGeom>
              <a:avLst/>
              <a:gdLst/>
              <a:ahLst/>
              <a:cxnLst/>
              <a:rect l="l" t="t" r="r" b="b"/>
              <a:pathLst>
                <a:path w="3810"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2859" name="object 2859"/>
            <p:cNvSpPr/>
            <p:nvPr/>
          </p:nvSpPr>
          <p:spPr>
            <a:xfrm>
              <a:off x="4662170" y="5029200"/>
              <a:ext cx="3810" cy="151130"/>
            </a:xfrm>
            <a:custGeom>
              <a:avLst/>
              <a:gdLst/>
              <a:ahLst/>
              <a:cxnLst/>
              <a:rect l="l" t="t" r="r" b="b"/>
              <a:pathLst>
                <a:path w="3810" h="151129">
                  <a:moveTo>
                    <a:pt x="0" y="151130"/>
                  </a:moveTo>
                  <a:lnTo>
                    <a:pt x="3809" y="151130"/>
                  </a:lnTo>
                  <a:lnTo>
                    <a:pt x="3809" y="0"/>
                  </a:lnTo>
                  <a:lnTo>
                    <a:pt x="0" y="0"/>
                  </a:lnTo>
                  <a:lnTo>
                    <a:pt x="0" y="151130"/>
                  </a:lnTo>
                  <a:close/>
                </a:path>
              </a:pathLst>
            </a:custGeom>
            <a:solidFill>
              <a:srgbClr val="0A5499"/>
            </a:solidFill>
          </p:spPr>
          <p:txBody>
            <a:bodyPr wrap="square" lIns="0" tIns="0" rIns="0" bIns="0" rtlCol="0"/>
            <a:lstStyle/>
            <a:p>
              <a:endParaRPr/>
            </a:p>
          </p:txBody>
        </p:sp>
        <p:sp>
          <p:nvSpPr>
            <p:cNvPr id="2860" name="object 2860"/>
            <p:cNvSpPr/>
            <p:nvPr/>
          </p:nvSpPr>
          <p:spPr>
            <a:xfrm>
              <a:off x="4665980" y="5030724"/>
              <a:ext cx="3810" cy="149225"/>
            </a:xfrm>
            <a:custGeom>
              <a:avLst/>
              <a:gdLst/>
              <a:ahLst/>
              <a:cxnLst/>
              <a:rect l="l" t="t" r="r" b="b"/>
              <a:pathLst>
                <a:path w="3810"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2861" name="object 2861"/>
            <p:cNvSpPr/>
            <p:nvPr/>
          </p:nvSpPr>
          <p:spPr>
            <a:xfrm>
              <a:off x="4669790" y="5033010"/>
              <a:ext cx="3810" cy="146050"/>
            </a:xfrm>
            <a:custGeom>
              <a:avLst/>
              <a:gdLst/>
              <a:ahLst/>
              <a:cxnLst/>
              <a:rect l="l" t="t" r="r" b="b"/>
              <a:pathLst>
                <a:path w="3810" h="146050">
                  <a:moveTo>
                    <a:pt x="0" y="0"/>
                  </a:moveTo>
                  <a:lnTo>
                    <a:pt x="0" y="146050"/>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2862" name="object 2862"/>
            <p:cNvSpPr/>
            <p:nvPr/>
          </p:nvSpPr>
          <p:spPr>
            <a:xfrm>
              <a:off x="4673600" y="50342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2863" name="object 2863"/>
            <p:cNvSpPr/>
            <p:nvPr/>
          </p:nvSpPr>
          <p:spPr>
            <a:xfrm>
              <a:off x="4677410" y="50355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864" name="object 2864"/>
            <p:cNvSpPr/>
            <p:nvPr/>
          </p:nvSpPr>
          <p:spPr>
            <a:xfrm>
              <a:off x="4681220" y="5036820"/>
              <a:ext cx="3810" cy="137795"/>
            </a:xfrm>
            <a:custGeom>
              <a:avLst/>
              <a:gdLst/>
              <a:ahLst/>
              <a:cxnLst/>
              <a:rect l="l" t="t" r="r" b="b"/>
              <a:pathLst>
                <a:path w="3810" h="137795">
                  <a:moveTo>
                    <a:pt x="3810" y="1270"/>
                  </a:moveTo>
                  <a:lnTo>
                    <a:pt x="939" y="1270"/>
                  </a:lnTo>
                  <a:lnTo>
                    <a:pt x="939" y="0"/>
                  </a:lnTo>
                  <a:lnTo>
                    <a:pt x="0" y="0"/>
                  </a:lnTo>
                  <a:lnTo>
                    <a:pt x="0" y="1270"/>
                  </a:lnTo>
                  <a:lnTo>
                    <a:pt x="0" y="137172"/>
                  </a:lnTo>
                  <a:lnTo>
                    <a:pt x="3810" y="137172"/>
                  </a:lnTo>
                  <a:lnTo>
                    <a:pt x="3810" y="1270"/>
                  </a:lnTo>
                  <a:close/>
                </a:path>
              </a:pathLst>
            </a:custGeom>
            <a:solidFill>
              <a:srgbClr val="0B5BA4"/>
            </a:solidFill>
          </p:spPr>
          <p:txBody>
            <a:bodyPr wrap="square" lIns="0" tIns="0" rIns="0" bIns="0" rtlCol="0"/>
            <a:lstStyle/>
            <a:p>
              <a:endParaRPr/>
            </a:p>
          </p:txBody>
        </p:sp>
        <p:sp>
          <p:nvSpPr>
            <p:cNvPr id="2865" name="object 2865"/>
            <p:cNvSpPr/>
            <p:nvPr/>
          </p:nvSpPr>
          <p:spPr>
            <a:xfrm>
              <a:off x="4683760" y="5038090"/>
              <a:ext cx="5080" cy="143510"/>
            </a:xfrm>
            <a:custGeom>
              <a:avLst/>
              <a:gdLst/>
              <a:ahLst/>
              <a:cxnLst/>
              <a:rect l="l" t="t" r="r" b="b"/>
              <a:pathLst>
                <a:path w="5079" h="143510">
                  <a:moveTo>
                    <a:pt x="0" y="143510"/>
                  </a:moveTo>
                  <a:lnTo>
                    <a:pt x="5079" y="143510"/>
                  </a:lnTo>
                  <a:lnTo>
                    <a:pt x="5079" y="0"/>
                  </a:lnTo>
                  <a:lnTo>
                    <a:pt x="0" y="0"/>
                  </a:lnTo>
                  <a:lnTo>
                    <a:pt x="0" y="143510"/>
                  </a:lnTo>
                  <a:close/>
                </a:path>
              </a:pathLst>
            </a:custGeom>
            <a:solidFill>
              <a:srgbClr val="0B5DA7"/>
            </a:solidFill>
          </p:spPr>
          <p:txBody>
            <a:bodyPr wrap="square" lIns="0" tIns="0" rIns="0" bIns="0" rtlCol="0"/>
            <a:lstStyle/>
            <a:p>
              <a:endParaRPr/>
            </a:p>
          </p:txBody>
        </p:sp>
        <p:sp>
          <p:nvSpPr>
            <p:cNvPr id="2866" name="object 2866"/>
            <p:cNvSpPr/>
            <p:nvPr/>
          </p:nvSpPr>
          <p:spPr>
            <a:xfrm>
              <a:off x="4688840" y="5040630"/>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2867" name="object 2867"/>
            <p:cNvSpPr/>
            <p:nvPr/>
          </p:nvSpPr>
          <p:spPr>
            <a:xfrm>
              <a:off x="4691380" y="50429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868" name="object 2868"/>
            <p:cNvSpPr/>
            <p:nvPr/>
          </p:nvSpPr>
          <p:spPr>
            <a:xfrm>
              <a:off x="4695190" y="504571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2869" name="object 2869"/>
            <p:cNvSpPr/>
            <p:nvPr/>
          </p:nvSpPr>
          <p:spPr>
            <a:xfrm>
              <a:off x="4699000" y="5048885"/>
              <a:ext cx="3810" cy="113664"/>
            </a:xfrm>
            <a:custGeom>
              <a:avLst/>
              <a:gdLst/>
              <a:ahLst/>
              <a:cxnLst/>
              <a:rect l="l" t="t" r="r" b="b"/>
              <a:pathLst>
                <a:path w="3810" h="113664">
                  <a:moveTo>
                    <a:pt x="0" y="0"/>
                  </a:moveTo>
                  <a:lnTo>
                    <a:pt x="0" y="113665"/>
                  </a:lnTo>
                  <a:lnTo>
                    <a:pt x="3810" y="109855"/>
                  </a:lnTo>
                  <a:lnTo>
                    <a:pt x="3810" y="2857"/>
                  </a:lnTo>
                  <a:lnTo>
                    <a:pt x="0" y="0"/>
                  </a:lnTo>
                  <a:close/>
                </a:path>
              </a:pathLst>
            </a:custGeom>
            <a:solidFill>
              <a:srgbClr val="0C62B1"/>
            </a:solidFill>
          </p:spPr>
          <p:txBody>
            <a:bodyPr wrap="square" lIns="0" tIns="0" rIns="0" bIns="0" rtlCol="0"/>
            <a:lstStyle/>
            <a:p>
              <a:endParaRPr/>
            </a:p>
          </p:txBody>
        </p:sp>
        <p:sp>
          <p:nvSpPr>
            <p:cNvPr id="2870" name="object 2870"/>
            <p:cNvSpPr/>
            <p:nvPr/>
          </p:nvSpPr>
          <p:spPr>
            <a:xfrm>
              <a:off x="4702810" y="5051742"/>
              <a:ext cx="3810" cy="107314"/>
            </a:xfrm>
            <a:custGeom>
              <a:avLst/>
              <a:gdLst/>
              <a:ahLst/>
              <a:cxnLst/>
              <a:rect l="l" t="t" r="r" b="b"/>
              <a:pathLst>
                <a:path w="3810" h="107314">
                  <a:moveTo>
                    <a:pt x="0" y="0"/>
                  </a:moveTo>
                  <a:lnTo>
                    <a:pt x="0" y="106997"/>
                  </a:lnTo>
                  <a:lnTo>
                    <a:pt x="3810" y="103187"/>
                  </a:lnTo>
                  <a:lnTo>
                    <a:pt x="3810" y="2857"/>
                  </a:lnTo>
                  <a:lnTo>
                    <a:pt x="0" y="0"/>
                  </a:lnTo>
                  <a:close/>
                </a:path>
              </a:pathLst>
            </a:custGeom>
            <a:solidFill>
              <a:srgbClr val="0C64B3"/>
            </a:solidFill>
          </p:spPr>
          <p:txBody>
            <a:bodyPr wrap="square" lIns="0" tIns="0" rIns="0" bIns="0" rtlCol="0"/>
            <a:lstStyle/>
            <a:p>
              <a:endParaRPr/>
            </a:p>
          </p:txBody>
        </p:sp>
        <p:sp>
          <p:nvSpPr>
            <p:cNvPr id="2871" name="object 2871"/>
            <p:cNvSpPr/>
            <p:nvPr/>
          </p:nvSpPr>
          <p:spPr>
            <a:xfrm>
              <a:off x="4706620" y="5054600"/>
              <a:ext cx="3810" cy="100330"/>
            </a:xfrm>
            <a:custGeom>
              <a:avLst/>
              <a:gdLst/>
              <a:ahLst/>
              <a:cxnLst/>
              <a:rect l="l" t="t" r="r" b="b"/>
              <a:pathLst>
                <a:path w="3810"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872" name="object 2872"/>
            <p:cNvSpPr/>
            <p:nvPr/>
          </p:nvSpPr>
          <p:spPr>
            <a:xfrm>
              <a:off x="4710430" y="5060315"/>
              <a:ext cx="3810" cy="90170"/>
            </a:xfrm>
            <a:custGeom>
              <a:avLst/>
              <a:gdLst/>
              <a:ahLst/>
              <a:cxnLst/>
              <a:rect l="l" t="t" r="r" b="b"/>
              <a:pathLst>
                <a:path w="3810"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873" name="object 2873"/>
            <p:cNvSpPr/>
            <p:nvPr/>
          </p:nvSpPr>
          <p:spPr>
            <a:xfrm>
              <a:off x="4714240" y="50673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2874" name="object 2874"/>
            <p:cNvSpPr/>
            <p:nvPr/>
          </p:nvSpPr>
          <p:spPr>
            <a:xfrm>
              <a:off x="4718050" y="50749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875" name="object 2875"/>
            <p:cNvSpPr/>
            <p:nvPr/>
          </p:nvSpPr>
          <p:spPr>
            <a:xfrm>
              <a:off x="4720590" y="50825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876" name="object 2876"/>
            <p:cNvSpPr/>
            <p:nvPr/>
          </p:nvSpPr>
          <p:spPr>
            <a:xfrm>
              <a:off x="4570730" y="50292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877" name="object 2877"/>
            <p:cNvSpPr/>
            <p:nvPr/>
          </p:nvSpPr>
          <p:spPr>
            <a:xfrm>
              <a:off x="4864100" y="5067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878" name="object 2878"/>
            <p:cNvSpPr/>
            <p:nvPr/>
          </p:nvSpPr>
          <p:spPr>
            <a:xfrm>
              <a:off x="4864100" y="5067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879" name="object 2879"/>
          <p:cNvGrpSpPr/>
          <p:nvPr/>
        </p:nvGrpSpPr>
        <p:grpSpPr>
          <a:xfrm>
            <a:off x="6015128" y="5329328"/>
            <a:ext cx="377825" cy="161925"/>
            <a:chOff x="4491127" y="5329327"/>
            <a:chExt cx="377825" cy="161925"/>
          </a:xfrm>
        </p:grpSpPr>
        <p:sp>
          <p:nvSpPr>
            <p:cNvPr id="2880" name="object 2880"/>
            <p:cNvSpPr/>
            <p:nvPr/>
          </p:nvSpPr>
          <p:spPr>
            <a:xfrm>
              <a:off x="4495800" y="5387340"/>
              <a:ext cx="2540" cy="45720"/>
            </a:xfrm>
            <a:custGeom>
              <a:avLst/>
              <a:gdLst/>
              <a:ahLst/>
              <a:cxnLst/>
              <a:rect l="l" t="t" r="r" b="b"/>
              <a:pathLst>
                <a:path w="2539" h="45720">
                  <a:moveTo>
                    <a:pt x="2539" y="0"/>
                  </a:moveTo>
                  <a:lnTo>
                    <a:pt x="0" y="15240"/>
                  </a:lnTo>
                  <a:lnTo>
                    <a:pt x="0" y="30480"/>
                  </a:lnTo>
                  <a:lnTo>
                    <a:pt x="1270" y="39370"/>
                  </a:lnTo>
                  <a:lnTo>
                    <a:pt x="2539" y="45720"/>
                  </a:lnTo>
                  <a:lnTo>
                    <a:pt x="2539" y="0"/>
                  </a:lnTo>
                  <a:close/>
                </a:path>
              </a:pathLst>
            </a:custGeom>
            <a:solidFill>
              <a:srgbClr val="06335B"/>
            </a:solidFill>
          </p:spPr>
          <p:txBody>
            <a:bodyPr wrap="square" lIns="0" tIns="0" rIns="0" bIns="0" rtlCol="0"/>
            <a:lstStyle/>
            <a:p>
              <a:endParaRPr/>
            </a:p>
          </p:txBody>
        </p:sp>
        <p:sp>
          <p:nvSpPr>
            <p:cNvPr id="2881" name="object 2881"/>
            <p:cNvSpPr/>
            <p:nvPr/>
          </p:nvSpPr>
          <p:spPr>
            <a:xfrm>
              <a:off x="4498340" y="5375910"/>
              <a:ext cx="3810" cy="67945"/>
            </a:xfrm>
            <a:custGeom>
              <a:avLst/>
              <a:gdLst/>
              <a:ahLst/>
              <a:cxnLst/>
              <a:rect l="l" t="t" r="r" b="b"/>
              <a:pathLst>
                <a:path w="3810" h="67945">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882" name="object 2882"/>
            <p:cNvSpPr/>
            <p:nvPr/>
          </p:nvSpPr>
          <p:spPr>
            <a:xfrm>
              <a:off x="4502150" y="53695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883" name="object 2883"/>
            <p:cNvSpPr/>
            <p:nvPr/>
          </p:nvSpPr>
          <p:spPr>
            <a:xfrm>
              <a:off x="4505960" y="5365326"/>
              <a:ext cx="3810" cy="90170"/>
            </a:xfrm>
            <a:custGeom>
              <a:avLst/>
              <a:gdLst/>
              <a:ahLst/>
              <a:cxnLst/>
              <a:rect l="l" t="t" r="r" b="b"/>
              <a:pathLst>
                <a:path w="3810" h="90170">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2884" name="object 2884"/>
            <p:cNvSpPr/>
            <p:nvPr/>
          </p:nvSpPr>
          <p:spPr>
            <a:xfrm>
              <a:off x="4509770" y="53606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2885" name="object 2885"/>
            <p:cNvSpPr/>
            <p:nvPr/>
          </p:nvSpPr>
          <p:spPr>
            <a:xfrm>
              <a:off x="4513580" y="5356860"/>
              <a:ext cx="3810" cy="107950"/>
            </a:xfrm>
            <a:custGeom>
              <a:avLst/>
              <a:gdLst/>
              <a:ahLst/>
              <a:cxnLst/>
              <a:rect l="l" t="t" r="r" b="b"/>
              <a:pathLst>
                <a:path w="3810" h="107950">
                  <a:moveTo>
                    <a:pt x="3810" y="0"/>
                  </a:moveTo>
                  <a:lnTo>
                    <a:pt x="0" y="3810"/>
                  </a:lnTo>
                  <a:lnTo>
                    <a:pt x="0" y="104139"/>
                  </a:lnTo>
                  <a:lnTo>
                    <a:pt x="3810" y="107949"/>
                  </a:lnTo>
                  <a:lnTo>
                    <a:pt x="3810" y="0"/>
                  </a:lnTo>
                  <a:close/>
                </a:path>
              </a:pathLst>
            </a:custGeom>
            <a:solidFill>
              <a:srgbClr val="063867"/>
            </a:solidFill>
          </p:spPr>
          <p:txBody>
            <a:bodyPr wrap="square" lIns="0" tIns="0" rIns="0" bIns="0" rtlCol="0"/>
            <a:lstStyle/>
            <a:p>
              <a:endParaRPr/>
            </a:p>
          </p:txBody>
        </p:sp>
        <p:sp>
          <p:nvSpPr>
            <p:cNvPr id="2886" name="object 2886"/>
            <p:cNvSpPr/>
            <p:nvPr/>
          </p:nvSpPr>
          <p:spPr>
            <a:xfrm>
              <a:off x="4516120" y="5354320"/>
              <a:ext cx="3810" cy="113030"/>
            </a:xfrm>
            <a:custGeom>
              <a:avLst/>
              <a:gdLst/>
              <a:ahLst/>
              <a:cxnLst/>
              <a:rect l="l" t="t" r="r" b="b"/>
              <a:pathLst>
                <a:path w="3810"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2887" name="object 2887"/>
            <p:cNvSpPr/>
            <p:nvPr/>
          </p:nvSpPr>
          <p:spPr>
            <a:xfrm>
              <a:off x="4519930" y="53505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2888" name="object 2888"/>
            <p:cNvSpPr/>
            <p:nvPr/>
          </p:nvSpPr>
          <p:spPr>
            <a:xfrm>
              <a:off x="4523740" y="5346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2889" name="object 2889"/>
            <p:cNvSpPr/>
            <p:nvPr/>
          </p:nvSpPr>
          <p:spPr>
            <a:xfrm>
              <a:off x="4527550" y="53447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2890" name="object 2890"/>
            <p:cNvSpPr/>
            <p:nvPr/>
          </p:nvSpPr>
          <p:spPr>
            <a:xfrm>
              <a:off x="4531360" y="5342890"/>
              <a:ext cx="3810" cy="134620"/>
            </a:xfrm>
            <a:custGeom>
              <a:avLst/>
              <a:gdLst/>
              <a:ahLst/>
              <a:cxnLst/>
              <a:rect l="l" t="t" r="r" b="b"/>
              <a:pathLst>
                <a:path w="3810" h="134620">
                  <a:moveTo>
                    <a:pt x="3810" y="0"/>
                  </a:moveTo>
                  <a:lnTo>
                    <a:pt x="0" y="1905"/>
                  </a:lnTo>
                  <a:lnTo>
                    <a:pt x="0" y="132715"/>
                  </a:lnTo>
                  <a:lnTo>
                    <a:pt x="3810" y="134620"/>
                  </a:lnTo>
                  <a:lnTo>
                    <a:pt x="3810" y="0"/>
                  </a:lnTo>
                  <a:close/>
                </a:path>
              </a:pathLst>
            </a:custGeom>
            <a:solidFill>
              <a:srgbClr val="073F73"/>
            </a:solidFill>
          </p:spPr>
          <p:txBody>
            <a:bodyPr wrap="square" lIns="0" tIns="0" rIns="0" bIns="0" rtlCol="0"/>
            <a:lstStyle/>
            <a:p>
              <a:endParaRPr/>
            </a:p>
          </p:txBody>
        </p:sp>
        <p:sp>
          <p:nvSpPr>
            <p:cNvPr id="2891" name="object 2891"/>
            <p:cNvSpPr/>
            <p:nvPr/>
          </p:nvSpPr>
          <p:spPr>
            <a:xfrm>
              <a:off x="4535170" y="5341366"/>
              <a:ext cx="3810" cy="138430"/>
            </a:xfrm>
            <a:custGeom>
              <a:avLst/>
              <a:gdLst/>
              <a:ahLst/>
              <a:cxnLst/>
              <a:rect l="l" t="t" r="r" b="b"/>
              <a:pathLst>
                <a:path w="3810" h="138429">
                  <a:moveTo>
                    <a:pt x="3809" y="0"/>
                  </a:moveTo>
                  <a:lnTo>
                    <a:pt x="0" y="1523"/>
                  </a:lnTo>
                  <a:lnTo>
                    <a:pt x="0" y="136143"/>
                  </a:lnTo>
                  <a:lnTo>
                    <a:pt x="3809" y="138429"/>
                  </a:lnTo>
                  <a:lnTo>
                    <a:pt x="3809" y="0"/>
                  </a:lnTo>
                  <a:close/>
                </a:path>
              </a:pathLst>
            </a:custGeom>
            <a:solidFill>
              <a:srgbClr val="084175"/>
            </a:solidFill>
          </p:spPr>
          <p:txBody>
            <a:bodyPr wrap="square" lIns="0" tIns="0" rIns="0" bIns="0" rtlCol="0"/>
            <a:lstStyle/>
            <a:p>
              <a:endParaRPr/>
            </a:p>
          </p:txBody>
        </p:sp>
        <p:sp>
          <p:nvSpPr>
            <p:cNvPr id="2892" name="object 2892"/>
            <p:cNvSpPr/>
            <p:nvPr/>
          </p:nvSpPr>
          <p:spPr>
            <a:xfrm>
              <a:off x="4537710" y="5340350"/>
              <a:ext cx="3810" cy="140970"/>
            </a:xfrm>
            <a:custGeom>
              <a:avLst/>
              <a:gdLst/>
              <a:ahLst/>
              <a:cxnLst/>
              <a:rect l="l" t="t" r="r" b="b"/>
              <a:pathLst>
                <a:path w="3810" h="140970">
                  <a:moveTo>
                    <a:pt x="3810" y="0"/>
                  </a:moveTo>
                  <a:lnTo>
                    <a:pt x="0" y="1524"/>
                  </a:lnTo>
                  <a:lnTo>
                    <a:pt x="0" y="138683"/>
                  </a:lnTo>
                  <a:lnTo>
                    <a:pt x="3810" y="140969"/>
                  </a:lnTo>
                  <a:lnTo>
                    <a:pt x="3810" y="0"/>
                  </a:lnTo>
                  <a:close/>
                </a:path>
              </a:pathLst>
            </a:custGeom>
            <a:solidFill>
              <a:srgbClr val="084277"/>
            </a:solidFill>
          </p:spPr>
          <p:txBody>
            <a:bodyPr wrap="square" lIns="0" tIns="0" rIns="0" bIns="0" rtlCol="0"/>
            <a:lstStyle/>
            <a:p>
              <a:endParaRPr/>
            </a:p>
          </p:txBody>
        </p:sp>
        <p:sp>
          <p:nvSpPr>
            <p:cNvPr id="2893" name="object 2893"/>
            <p:cNvSpPr/>
            <p:nvPr/>
          </p:nvSpPr>
          <p:spPr>
            <a:xfrm>
              <a:off x="4541520" y="5338826"/>
              <a:ext cx="3810" cy="144145"/>
            </a:xfrm>
            <a:custGeom>
              <a:avLst/>
              <a:gdLst/>
              <a:ahLst/>
              <a:cxnLst/>
              <a:rect l="l" t="t" r="r" b="b"/>
              <a:pathLst>
                <a:path w="3810" h="144145">
                  <a:moveTo>
                    <a:pt x="3809" y="0"/>
                  </a:moveTo>
                  <a:lnTo>
                    <a:pt x="0" y="1524"/>
                  </a:lnTo>
                  <a:lnTo>
                    <a:pt x="0" y="142494"/>
                  </a:lnTo>
                  <a:lnTo>
                    <a:pt x="3809" y="144017"/>
                  </a:lnTo>
                  <a:lnTo>
                    <a:pt x="3809" y="0"/>
                  </a:lnTo>
                  <a:close/>
                </a:path>
              </a:pathLst>
            </a:custGeom>
            <a:solidFill>
              <a:srgbClr val="08437A"/>
            </a:solidFill>
          </p:spPr>
          <p:txBody>
            <a:bodyPr wrap="square" lIns="0" tIns="0" rIns="0" bIns="0" rtlCol="0"/>
            <a:lstStyle/>
            <a:p>
              <a:endParaRPr/>
            </a:p>
          </p:txBody>
        </p:sp>
        <p:sp>
          <p:nvSpPr>
            <p:cNvPr id="2894" name="object 2894"/>
            <p:cNvSpPr/>
            <p:nvPr/>
          </p:nvSpPr>
          <p:spPr>
            <a:xfrm>
              <a:off x="4545330" y="5337810"/>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2895" name="object 2895"/>
            <p:cNvSpPr/>
            <p:nvPr/>
          </p:nvSpPr>
          <p:spPr>
            <a:xfrm>
              <a:off x="4549140" y="53352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2896" name="object 2896"/>
            <p:cNvSpPr/>
            <p:nvPr/>
          </p:nvSpPr>
          <p:spPr>
            <a:xfrm>
              <a:off x="4552950" y="5334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2897" name="object 2897"/>
            <p:cNvSpPr/>
            <p:nvPr/>
          </p:nvSpPr>
          <p:spPr>
            <a:xfrm>
              <a:off x="4556760" y="53340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2898" name="object 2898"/>
            <p:cNvSpPr/>
            <p:nvPr/>
          </p:nvSpPr>
          <p:spPr>
            <a:xfrm>
              <a:off x="4559300" y="5334000"/>
              <a:ext cx="3810" cy="152400"/>
            </a:xfrm>
            <a:custGeom>
              <a:avLst/>
              <a:gdLst/>
              <a:ahLst/>
              <a:cxnLst/>
              <a:rect l="l" t="t" r="r" b="b"/>
              <a:pathLst>
                <a:path w="3810" h="152400">
                  <a:moveTo>
                    <a:pt x="3810" y="0"/>
                  </a:moveTo>
                  <a:lnTo>
                    <a:pt x="0" y="0"/>
                  </a:lnTo>
                  <a:lnTo>
                    <a:pt x="0" y="151765"/>
                  </a:lnTo>
                  <a:lnTo>
                    <a:pt x="3810" y="152400"/>
                  </a:lnTo>
                  <a:lnTo>
                    <a:pt x="3810" y="0"/>
                  </a:lnTo>
                  <a:close/>
                </a:path>
              </a:pathLst>
            </a:custGeom>
            <a:solidFill>
              <a:srgbClr val="094A86"/>
            </a:solidFill>
          </p:spPr>
          <p:txBody>
            <a:bodyPr wrap="square" lIns="0" tIns="0" rIns="0" bIns="0" rtlCol="0"/>
            <a:lstStyle/>
            <a:p>
              <a:endParaRPr/>
            </a:p>
          </p:txBody>
        </p:sp>
        <p:sp>
          <p:nvSpPr>
            <p:cNvPr id="2899" name="object 2899"/>
            <p:cNvSpPr/>
            <p:nvPr/>
          </p:nvSpPr>
          <p:spPr>
            <a:xfrm>
              <a:off x="4563110"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2900" name="object 2900"/>
            <p:cNvSpPr/>
            <p:nvPr/>
          </p:nvSpPr>
          <p:spPr>
            <a:xfrm>
              <a:off x="4566920" y="53340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2901" name="object 2901"/>
            <p:cNvSpPr/>
            <p:nvPr/>
          </p:nvSpPr>
          <p:spPr>
            <a:xfrm>
              <a:off x="4570730"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2902" name="object 2902"/>
            <p:cNvSpPr/>
            <p:nvPr/>
          </p:nvSpPr>
          <p:spPr>
            <a:xfrm>
              <a:off x="4574540"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2903" name="object 2903"/>
            <p:cNvSpPr/>
            <p:nvPr/>
          </p:nvSpPr>
          <p:spPr>
            <a:xfrm>
              <a:off x="4578350" y="5334000"/>
              <a:ext cx="3810" cy="152400"/>
            </a:xfrm>
            <a:custGeom>
              <a:avLst/>
              <a:gdLst/>
              <a:ahLst/>
              <a:cxnLst/>
              <a:rect l="l" t="t" r="r" b="b"/>
              <a:pathLst>
                <a:path w="3810" h="152400">
                  <a:moveTo>
                    <a:pt x="3810" y="0"/>
                  </a:moveTo>
                  <a:lnTo>
                    <a:pt x="0" y="0"/>
                  </a:lnTo>
                  <a:lnTo>
                    <a:pt x="0" y="152400"/>
                  </a:lnTo>
                  <a:lnTo>
                    <a:pt x="1270" y="152400"/>
                  </a:lnTo>
                  <a:lnTo>
                    <a:pt x="3810" y="151976"/>
                  </a:lnTo>
                  <a:lnTo>
                    <a:pt x="3810" y="0"/>
                  </a:lnTo>
                  <a:close/>
                </a:path>
              </a:pathLst>
            </a:custGeom>
            <a:solidFill>
              <a:srgbClr val="0A5192"/>
            </a:solidFill>
          </p:spPr>
          <p:txBody>
            <a:bodyPr wrap="square" lIns="0" tIns="0" rIns="0" bIns="0" rtlCol="0"/>
            <a:lstStyle/>
            <a:p>
              <a:endParaRPr/>
            </a:p>
          </p:txBody>
        </p:sp>
        <p:sp>
          <p:nvSpPr>
            <p:cNvPr id="2904" name="object 2904"/>
            <p:cNvSpPr/>
            <p:nvPr/>
          </p:nvSpPr>
          <p:spPr>
            <a:xfrm>
              <a:off x="4580890" y="53340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2905" name="object 2905"/>
            <p:cNvSpPr/>
            <p:nvPr/>
          </p:nvSpPr>
          <p:spPr>
            <a:xfrm>
              <a:off x="4584700" y="5334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2906" name="object 2906"/>
            <p:cNvSpPr/>
            <p:nvPr/>
          </p:nvSpPr>
          <p:spPr>
            <a:xfrm>
              <a:off x="4588510" y="5334635"/>
              <a:ext cx="3810" cy="150495"/>
            </a:xfrm>
            <a:custGeom>
              <a:avLst/>
              <a:gdLst/>
              <a:ahLst/>
              <a:cxnLst/>
              <a:rect l="l" t="t" r="r" b="b"/>
              <a:pathLst>
                <a:path w="3810" h="150495">
                  <a:moveTo>
                    <a:pt x="0" y="0"/>
                  </a:moveTo>
                  <a:lnTo>
                    <a:pt x="0" y="150283"/>
                  </a:lnTo>
                  <a:lnTo>
                    <a:pt x="3810" y="149648"/>
                  </a:lnTo>
                  <a:lnTo>
                    <a:pt x="3810" y="1904"/>
                  </a:lnTo>
                  <a:lnTo>
                    <a:pt x="0" y="0"/>
                  </a:lnTo>
                  <a:close/>
                </a:path>
              </a:pathLst>
            </a:custGeom>
            <a:solidFill>
              <a:srgbClr val="0A5599"/>
            </a:solidFill>
          </p:spPr>
          <p:txBody>
            <a:bodyPr wrap="square" lIns="0" tIns="0" rIns="0" bIns="0" rtlCol="0"/>
            <a:lstStyle/>
            <a:p>
              <a:endParaRPr/>
            </a:p>
          </p:txBody>
        </p:sp>
        <p:sp>
          <p:nvSpPr>
            <p:cNvPr id="2907" name="object 2907"/>
            <p:cNvSpPr/>
            <p:nvPr/>
          </p:nvSpPr>
          <p:spPr>
            <a:xfrm>
              <a:off x="4592320" y="5336540"/>
              <a:ext cx="3810" cy="147320"/>
            </a:xfrm>
            <a:custGeom>
              <a:avLst/>
              <a:gdLst/>
              <a:ahLst/>
              <a:cxnLst/>
              <a:rect l="l" t="t" r="r" b="b"/>
              <a:pathLst>
                <a:path w="3810" h="147320">
                  <a:moveTo>
                    <a:pt x="3810" y="1270"/>
                  </a:moveTo>
                  <a:lnTo>
                    <a:pt x="1270" y="1270"/>
                  </a:lnTo>
                  <a:lnTo>
                    <a:pt x="1270"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2908" name="object 2908"/>
            <p:cNvSpPr/>
            <p:nvPr/>
          </p:nvSpPr>
          <p:spPr>
            <a:xfrm>
              <a:off x="4596130" y="5338318"/>
              <a:ext cx="3810" cy="145415"/>
            </a:xfrm>
            <a:custGeom>
              <a:avLst/>
              <a:gdLst/>
              <a:ahLst/>
              <a:cxnLst/>
              <a:rect l="l" t="t" r="r" b="b"/>
              <a:pathLst>
                <a:path w="3810" h="145414">
                  <a:moveTo>
                    <a:pt x="0" y="0"/>
                  </a:moveTo>
                  <a:lnTo>
                    <a:pt x="0" y="145034"/>
                  </a:lnTo>
                  <a:lnTo>
                    <a:pt x="3810" y="143510"/>
                  </a:lnTo>
                  <a:lnTo>
                    <a:pt x="3810" y="1524"/>
                  </a:lnTo>
                  <a:lnTo>
                    <a:pt x="0" y="0"/>
                  </a:lnTo>
                  <a:close/>
                </a:path>
              </a:pathLst>
            </a:custGeom>
            <a:solidFill>
              <a:srgbClr val="0B589E"/>
            </a:solidFill>
          </p:spPr>
          <p:txBody>
            <a:bodyPr wrap="square" lIns="0" tIns="0" rIns="0" bIns="0" rtlCol="0"/>
            <a:lstStyle/>
            <a:p>
              <a:endParaRPr/>
            </a:p>
          </p:txBody>
        </p:sp>
        <p:sp>
          <p:nvSpPr>
            <p:cNvPr id="2909" name="object 2909"/>
            <p:cNvSpPr/>
            <p:nvPr/>
          </p:nvSpPr>
          <p:spPr>
            <a:xfrm>
              <a:off x="4599940" y="53403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B59A0"/>
            </a:solidFill>
          </p:spPr>
          <p:txBody>
            <a:bodyPr wrap="square" lIns="0" tIns="0" rIns="0" bIns="0" rtlCol="0"/>
            <a:lstStyle/>
            <a:p>
              <a:endParaRPr/>
            </a:p>
          </p:txBody>
        </p:sp>
        <p:sp>
          <p:nvSpPr>
            <p:cNvPr id="2910" name="object 2910"/>
            <p:cNvSpPr/>
            <p:nvPr/>
          </p:nvSpPr>
          <p:spPr>
            <a:xfrm>
              <a:off x="4602480" y="5340858"/>
              <a:ext cx="3810" cy="139700"/>
            </a:xfrm>
            <a:custGeom>
              <a:avLst/>
              <a:gdLst/>
              <a:ahLst/>
              <a:cxnLst/>
              <a:rect l="l" t="t" r="r" b="b"/>
              <a:pathLst>
                <a:path w="3810" h="139700">
                  <a:moveTo>
                    <a:pt x="0" y="0"/>
                  </a:moveTo>
                  <a:lnTo>
                    <a:pt x="0" y="139700"/>
                  </a:lnTo>
                  <a:lnTo>
                    <a:pt x="3810" y="137414"/>
                  </a:lnTo>
                  <a:lnTo>
                    <a:pt x="3810" y="1524"/>
                  </a:lnTo>
                  <a:lnTo>
                    <a:pt x="0" y="0"/>
                  </a:lnTo>
                  <a:close/>
                </a:path>
              </a:pathLst>
            </a:custGeom>
            <a:solidFill>
              <a:srgbClr val="0B5AA3"/>
            </a:solidFill>
          </p:spPr>
          <p:txBody>
            <a:bodyPr wrap="square" lIns="0" tIns="0" rIns="0" bIns="0" rtlCol="0"/>
            <a:lstStyle/>
            <a:p>
              <a:endParaRPr/>
            </a:p>
          </p:txBody>
        </p:sp>
        <p:sp>
          <p:nvSpPr>
            <p:cNvPr id="2911" name="object 2911"/>
            <p:cNvSpPr/>
            <p:nvPr/>
          </p:nvSpPr>
          <p:spPr>
            <a:xfrm>
              <a:off x="4606277" y="5342890"/>
              <a:ext cx="4445" cy="135890"/>
            </a:xfrm>
            <a:custGeom>
              <a:avLst/>
              <a:gdLst/>
              <a:ahLst/>
              <a:cxnLst/>
              <a:rect l="l" t="t" r="r" b="b"/>
              <a:pathLst>
                <a:path w="4445" h="135889">
                  <a:moveTo>
                    <a:pt x="3822" y="0"/>
                  </a:moveTo>
                  <a:lnTo>
                    <a:pt x="0" y="0"/>
                  </a:lnTo>
                  <a:lnTo>
                    <a:pt x="0" y="134632"/>
                  </a:lnTo>
                  <a:lnTo>
                    <a:pt x="12" y="135890"/>
                  </a:lnTo>
                  <a:lnTo>
                    <a:pt x="215" y="135890"/>
                  </a:lnTo>
                  <a:lnTo>
                    <a:pt x="215" y="134632"/>
                  </a:lnTo>
                  <a:lnTo>
                    <a:pt x="3822" y="134632"/>
                  </a:lnTo>
                  <a:lnTo>
                    <a:pt x="3822" y="0"/>
                  </a:lnTo>
                  <a:close/>
                </a:path>
              </a:pathLst>
            </a:custGeom>
            <a:solidFill>
              <a:srgbClr val="0B5CA5"/>
            </a:solidFill>
          </p:spPr>
          <p:txBody>
            <a:bodyPr wrap="square" lIns="0" tIns="0" rIns="0" bIns="0" rtlCol="0"/>
            <a:lstStyle/>
            <a:p>
              <a:endParaRPr/>
            </a:p>
          </p:txBody>
        </p:sp>
        <p:sp>
          <p:nvSpPr>
            <p:cNvPr id="2912" name="object 2912"/>
            <p:cNvSpPr/>
            <p:nvPr/>
          </p:nvSpPr>
          <p:spPr>
            <a:xfrm>
              <a:off x="4610100" y="5344160"/>
              <a:ext cx="3810" cy="132080"/>
            </a:xfrm>
            <a:custGeom>
              <a:avLst/>
              <a:gdLst/>
              <a:ahLst/>
              <a:cxnLst/>
              <a:rect l="l" t="t" r="r" b="b"/>
              <a:pathLst>
                <a:path w="3810" h="132079">
                  <a:moveTo>
                    <a:pt x="0" y="0"/>
                  </a:moveTo>
                  <a:lnTo>
                    <a:pt x="0" y="132079"/>
                  </a:lnTo>
                  <a:lnTo>
                    <a:pt x="3810" y="130174"/>
                  </a:lnTo>
                  <a:lnTo>
                    <a:pt x="3810" y="1905"/>
                  </a:lnTo>
                  <a:lnTo>
                    <a:pt x="0" y="0"/>
                  </a:lnTo>
                  <a:close/>
                </a:path>
              </a:pathLst>
            </a:custGeom>
            <a:solidFill>
              <a:srgbClr val="0B5DA8"/>
            </a:solidFill>
          </p:spPr>
          <p:txBody>
            <a:bodyPr wrap="square" lIns="0" tIns="0" rIns="0" bIns="0" rtlCol="0"/>
            <a:lstStyle/>
            <a:p>
              <a:endParaRPr/>
            </a:p>
          </p:txBody>
        </p:sp>
        <p:sp>
          <p:nvSpPr>
            <p:cNvPr id="2913" name="object 2913"/>
            <p:cNvSpPr/>
            <p:nvPr/>
          </p:nvSpPr>
          <p:spPr>
            <a:xfrm>
              <a:off x="4613910" y="5346700"/>
              <a:ext cx="3810" cy="127000"/>
            </a:xfrm>
            <a:custGeom>
              <a:avLst/>
              <a:gdLst/>
              <a:ahLst/>
              <a:cxnLst/>
              <a:rect l="l" t="t" r="r" b="b"/>
              <a:pathLst>
                <a:path w="3810"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2914" name="object 2914"/>
            <p:cNvSpPr/>
            <p:nvPr/>
          </p:nvSpPr>
          <p:spPr>
            <a:xfrm>
              <a:off x="4617720" y="5349240"/>
              <a:ext cx="3810" cy="121920"/>
            </a:xfrm>
            <a:custGeom>
              <a:avLst/>
              <a:gdLst/>
              <a:ahLst/>
              <a:cxnLst/>
              <a:rect l="l" t="t" r="r" b="b"/>
              <a:pathLst>
                <a:path w="3810" h="121920">
                  <a:moveTo>
                    <a:pt x="0" y="121920"/>
                  </a:moveTo>
                  <a:lnTo>
                    <a:pt x="3809" y="121920"/>
                  </a:lnTo>
                  <a:lnTo>
                    <a:pt x="3809" y="0"/>
                  </a:lnTo>
                  <a:lnTo>
                    <a:pt x="0" y="0"/>
                  </a:lnTo>
                  <a:lnTo>
                    <a:pt x="0" y="121920"/>
                  </a:lnTo>
                  <a:close/>
                </a:path>
              </a:pathLst>
            </a:custGeom>
            <a:solidFill>
              <a:srgbClr val="0C60AC"/>
            </a:solidFill>
          </p:spPr>
          <p:txBody>
            <a:bodyPr wrap="square" lIns="0" tIns="0" rIns="0" bIns="0" rtlCol="0"/>
            <a:lstStyle/>
            <a:p>
              <a:endParaRPr/>
            </a:p>
          </p:txBody>
        </p:sp>
        <p:sp>
          <p:nvSpPr>
            <p:cNvPr id="2915" name="object 2915"/>
            <p:cNvSpPr/>
            <p:nvPr/>
          </p:nvSpPr>
          <p:spPr>
            <a:xfrm>
              <a:off x="4621530" y="5353050"/>
              <a:ext cx="3810" cy="115570"/>
            </a:xfrm>
            <a:custGeom>
              <a:avLst/>
              <a:gdLst/>
              <a:ahLst/>
              <a:cxnLst/>
              <a:rect l="l" t="t" r="r" b="b"/>
              <a:pathLst>
                <a:path w="3810" h="115570">
                  <a:moveTo>
                    <a:pt x="0" y="0"/>
                  </a:moveTo>
                  <a:lnTo>
                    <a:pt x="0" y="115570"/>
                  </a:lnTo>
                  <a:lnTo>
                    <a:pt x="3810" y="111760"/>
                  </a:lnTo>
                  <a:lnTo>
                    <a:pt x="3810" y="3809"/>
                  </a:lnTo>
                  <a:lnTo>
                    <a:pt x="0" y="0"/>
                  </a:lnTo>
                  <a:close/>
                </a:path>
              </a:pathLst>
            </a:custGeom>
            <a:solidFill>
              <a:srgbClr val="0C61AF"/>
            </a:solidFill>
          </p:spPr>
          <p:txBody>
            <a:bodyPr wrap="square" lIns="0" tIns="0" rIns="0" bIns="0" rtlCol="0"/>
            <a:lstStyle/>
            <a:p>
              <a:endParaRPr/>
            </a:p>
          </p:txBody>
        </p:sp>
        <p:sp>
          <p:nvSpPr>
            <p:cNvPr id="2916" name="object 2916"/>
            <p:cNvSpPr/>
            <p:nvPr/>
          </p:nvSpPr>
          <p:spPr>
            <a:xfrm>
              <a:off x="4624070" y="5355590"/>
              <a:ext cx="5080" cy="110489"/>
            </a:xfrm>
            <a:custGeom>
              <a:avLst/>
              <a:gdLst/>
              <a:ahLst/>
              <a:cxnLst/>
              <a:rect l="l" t="t" r="r" b="b"/>
              <a:pathLst>
                <a:path w="5079" h="110489">
                  <a:moveTo>
                    <a:pt x="0" y="0"/>
                  </a:moveTo>
                  <a:lnTo>
                    <a:pt x="0" y="110489"/>
                  </a:lnTo>
                  <a:lnTo>
                    <a:pt x="5079" y="105409"/>
                  </a:lnTo>
                  <a:lnTo>
                    <a:pt x="5079" y="5079"/>
                  </a:lnTo>
                  <a:lnTo>
                    <a:pt x="0" y="0"/>
                  </a:lnTo>
                  <a:close/>
                </a:path>
              </a:pathLst>
            </a:custGeom>
            <a:solidFill>
              <a:srgbClr val="0C63B1"/>
            </a:solidFill>
          </p:spPr>
          <p:txBody>
            <a:bodyPr wrap="square" lIns="0" tIns="0" rIns="0" bIns="0" rtlCol="0"/>
            <a:lstStyle/>
            <a:p>
              <a:endParaRPr/>
            </a:p>
          </p:txBody>
        </p:sp>
        <p:sp>
          <p:nvSpPr>
            <p:cNvPr id="2917" name="object 2917"/>
            <p:cNvSpPr/>
            <p:nvPr/>
          </p:nvSpPr>
          <p:spPr>
            <a:xfrm>
              <a:off x="4627880" y="5359400"/>
              <a:ext cx="3810" cy="102870"/>
            </a:xfrm>
            <a:custGeom>
              <a:avLst/>
              <a:gdLst/>
              <a:ahLst/>
              <a:cxnLst/>
              <a:rect l="l" t="t" r="r" b="b"/>
              <a:pathLst>
                <a:path w="3810" h="102870">
                  <a:moveTo>
                    <a:pt x="0" y="102869"/>
                  </a:moveTo>
                  <a:lnTo>
                    <a:pt x="3809" y="102869"/>
                  </a:lnTo>
                  <a:lnTo>
                    <a:pt x="3809" y="0"/>
                  </a:lnTo>
                  <a:lnTo>
                    <a:pt x="0" y="0"/>
                  </a:lnTo>
                  <a:lnTo>
                    <a:pt x="0" y="102869"/>
                  </a:lnTo>
                  <a:close/>
                </a:path>
              </a:pathLst>
            </a:custGeom>
            <a:solidFill>
              <a:srgbClr val="0C64B4"/>
            </a:solidFill>
          </p:spPr>
          <p:txBody>
            <a:bodyPr wrap="square" lIns="0" tIns="0" rIns="0" bIns="0" rtlCol="0"/>
            <a:lstStyle/>
            <a:p>
              <a:endParaRPr/>
            </a:p>
          </p:txBody>
        </p:sp>
        <p:sp>
          <p:nvSpPr>
            <p:cNvPr id="2918" name="object 2918"/>
            <p:cNvSpPr/>
            <p:nvPr/>
          </p:nvSpPr>
          <p:spPr>
            <a:xfrm>
              <a:off x="4631690" y="5363210"/>
              <a:ext cx="3810" cy="95250"/>
            </a:xfrm>
            <a:custGeom>
              <a:avLst/>
              <a:gdLst/>
              <a:ahLst/>
              <a:cxnLst/>
              <a:rect l="l" t="t" r="r" b="b"/>
              <a:pathLst>
                <a:path w="3810" h="95250">
                  <a:moveTo>
                    <a:pt x="0" y="0"/>
                  </a:moveTo>
                  <a:lnTo>
                    <a:pt x="0" y="94932"/>
                  </a:lnTo>
                  <a:lnTo>
                    <a:pt x="3810" y="90170"/>
                  </a:lnTo>
                  <a:lnTo>
                    <a:pt x="3810" y="3810"/>
                  </a:lnTo>
                  <a:lnTo>
                    <a:pt x="0" y="0"/>
                  </a:lnTo>
                  <a:close/>
                </a:path>
              </a:pathLst>
            </a:custGeom>
            <a:solidFill>
              <a:srgbClr val="0C66B6"/>
            </a:solidFill>
          </p:spPr>
          <p:txBody>
            <a:bodyPr wrap="square" lIns="0" tIns="0" rIns="0" bIns="0" rtlCol="0"/>
            <a:lstStyle/>
            <a:p>
              <a:endParaRPr/>
            </a:p>
          </p:txBody>
        </p:sp>
        <p:sp>
          <p:nvSpPr>
            <p:cNvPr id="2919" name="object 2919"/>
            <p:cNvSpPr/>
            <p:nvPr/>
          </p:nvSpPr>
          <p:spPr>
            <a:xfrm>
              <a:off x="4635500" y="53670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2920" name="object 2920"/>
            <p:cNvSpPr/>
            <p:nvPr/>
          </p:nvSpPr>
          <p:spPr>
            <a:xfrm>
              <a:off x="4639310" y="5372100"/>
              <a:ext cx="3810" cy="74930"/>
            </a:xfrm>
            <a:custGeom>
              <a:avLst/>
              <a:gdLst/>
              <a:ahLst/>
              <a:cxnLst/>
              <a:rect l="l" t="t" r="r" b="b"/>
              <a:pathLst>
                <a:path w="3810" h="74929">
                  <a:moveTo>
                    <a:pt x="0" y="0"/>
                  </a:moveTo>
                  <a:lnTo>
                    <a:pt x="0" y="74930"/>
                  </a:lnTo>
                  <a:lnTo>
                    <a:pt x="2539" y="68580"/>
                  </a:lnTo>
                  <a:lnTo>
                    <a:pt x="3810" y="64769"/>
                  </a:lnTo>
                  <a:lnTo>
                    <a:pt x="3810" y="11430"/>
                  </a:lnTo>
                  <a:lnTo>
                    <a:pt x="0" y="0"/>
                  </a:lnTo>
                  <a:close/>
                </a:path>
              </a:pathLst>
            </a:custGeom>
            <a:solidFill>
              <a:srgbClr val="0D68BB"/>
            </a:solidFill>
          </p:spPr>
          <p:txBody>
            <a:bodyPr wrap="square" lIns="0" tIns="0" rIns="0" bIns="0" rtlCol="0"/>
            <a:lstStyle/>
            <a:p>
              <a:endParaRPr/>
            </a:p>
          </p:txBody>
        </p:sp>
        <p:sp>
          <p:nvSpPr>
            <p:cNvPr id="2921" name="object 2921"/>
            <p:cNvSpPr/>
            <p:nvPr/>
          </p:nvSpPr>
          <p:spPr>
            <a:xfrm>
              <a:off x="4643120" y="5383530"/>
              <a:ext cx="3810" cy="53340"/>
            </a:xfrm>
            <a:custGeom>
              <a:avLst/>
              <a:gdLst/>
              <a:ahLst/>
              <a:cxnLst/>
              <a:rect l="l" t="t" r="r" b="b"/>
              <a:pathLst>
                <a:path w="3810" h="53339">
                  <a:moveTo>
                    <a:pt x="0" y="0"/>
                  </a:moveTo>
                  <a:lnTo>
                    <a:pt x="0" y="53339"/>
                  </a:lnTo>
                  <a:lnTo>
                    <a:pt x="1269" y="49529"/>
                  </a:lnTo>
                  <a:lnTo>
                    <a:pt x="2539" y="43179"/>
                  </a:lnTo>
                  <a:lnTo>
                    <a:pt x="3809" y="38735"/>
                  </a:lnTo>
                  <a:lnTo>
                    <a:pt x="3809" y="15239"/>
                  </a:lnTo>
                  <a:lnTo>
                    <a:pt x="2539" y="11429"/>
                  </a:lnTo>
                  <a:lnTo>
                    <a:pt x="1269" y="3809"/>
                  </a:lnTo>
                  <a:lnTo>
                    <a:pt x="0" y="0"/>
                  </a:lnTo>
                  <a:close/>
                </a:path>
              </a:pathLst>
            </a:custGeom>
            <a:solidFill>
              <a:srgbClr val="0D69BD"/>
            </a:solidFill>
          </p:spPr>
          <p:txBody>
            <a:bodyPr wrap="square" lIns="0" tIns="0" rIns="0" bIns="0" rtlCol="0"/>
            <a:lstStyle/>
            <a:p>
              <a:endParaRPr/>
            </a:p>
          </p:txBody>
        </p:sp>
        <p:sp>
          <p:nvSpPr>
            <p:cNvPr id="2922" name="object 2922"/>
            <p:cNvSpPr/>
            <p:nvPr/>
          </p:nvSpPr>
          <p:spPr>
            <a:xfrm>
              <a:off x="4645660" y="5394960"/>
              <a:ext cx="2540" cy="31750"/>
            </a:xfrm>
            <a:custGeom>
              <a:avLst/>
              <a:gdLst/>
              <a:ahLst/>
              <a:cxnLst/>
              <a:rect l="l" t="t" r="r" b="b"/>
              <a:pathLst>
                <a:path w="2539" h="31750">
                  <a:moveTo>
                    <a:pt x="0" y="0"/>
                  </a:moveTo>
                  <a:lnTo>
                    <a:pt x="0" y="3174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2923" name="object 2923"/>
            <p:cNvSpPr/>
            <p:nvPr/>
          </p:nvSpPr>
          <p:spPr>
            <a:xfrm>
              <a:off x="4495800" y="5334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2924" name="object 2924"/>
            <p:cNvSpPr/>
            <p:nvPr/>
          </p:nvSpPr>
          <p:spPr>
            <a:xfrm>
              <a:off x="4787900"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925" name="object 2925"/>
            <p:cNvSpPr/>
            <p:nvPr/>
          </p:nvSpPr>
          <p:spPr>
            <a:xfrm>
              <a:off x="4787900"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926" name="object 2926"/>
          <p:cNvGrpSpPr/>
          <p:nvPr/>
        </p:nvGrpSpPr>
        <p:grpSpPr>
          <a:xfrm>
            <a:off x="6091328" y="5481728"/>
            <a:ext cx="377825" cy="161925"/>
            <a:chOff x="4567327" y="5481727"/>
            <a:chExt cx="377825" cy="161925"/>
          </a:xfrm>
        </p:grpSpPr>
        <p:sp>
          <p:nvSpPr>
            <p:cNvPr id="2927" name="object 2927"/>
            <p:cNvSpPr/>
            <p:nvPr/>
          </p:nvSpPr>
          <p:spPr>
            <a:xfrm>
              <a:off x="4572000" y="55397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2928" name="object 2928"/>
            <p:cNvSpPr/>
            <p:nvPr/>
          </p:nvSpPr>
          <p:spPr>
            <a:xfrm>
              <a:off x="4574540" y="5528310"/>
              <a:ext cx="3810" cy="67945"/>
            </a:xfrm>
            <a:custGeom>
              <a:avLst/>
              <a:gdLst/>
              <a:ahLst/>
              <a:cxnLst/>
              <a:rect l="l" t="t" r="r" b="b"/>
              <a:pathLst>
                <a:path w="3810" h="67945">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2929" name="object 2929"/>
            <p:cNvSpPr/>
            <p:nvPr/>
          </p:nvSpPr>
          <p:spPr>
            <a:xfrm>
              <a:off x="4578350" y="55219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2930" name="object 2930"/>
            <p:cNvSpPr/>
            <p:nvPr/>
          </p:nvSpPr>
          <p:spPr>
            <a:xfrm>
              <a:off x="4582160" y="5516880"/>
              <a:ext cx="3810" cy="91440"/>
            </a:xfrm>
            <a:custGeom>
              <a:avLst/>
              <a:gdLst/>
              <a:ahLst/>
              <a:cxnLst/>
              <a:rect l="l" t="t" r="r" b="b"/>
              <a:pathLst>
                <a:path w="3810" h="91439">
                  <a:moveTo>
                    <a:pt x="3810" y="0"/>
                  </a:moveTo>
                  <a:lnTo>
                    <a:pt x="2539" y="2540"/>
                  </a:lnTo>
                  <a:lnTo>
                    <a:pt x="0" y="5080"/>
                  </a:lnTo>
                  <a:lnTo>
                    <a:pt x="0" y="85725"/>
                  </a:lnTo>
                  <a:lnTo>
                    <a:pt x="2539" y="88900"/>
                  </a:lnTo>
                  <a:lnTo>
                    <a:pt x="3810" y="91016"/>
                  </a:lnTo>
                  <a:lnTo>
                    <a:pt x="3810" y="0"/>
                  </a:lnTo>
                  <a:close/>
                </a:path>
              </a:pathLst>
            </a:custGeom>
            <a:solidFill>
              <a:srgbClr val="063662"/>
            </a:solidFill>
          </p:spPr>
          <p:txBody>
            <a:bodyPr wrap="square" lIns="0" tIns="0" rIns="0" bIns="0" rtlCol="0"/>
            <a:lstStyle/>
            <a:p>
              <a:endParaRPr/>
            </a:p>
          </p:txBody>
        </p:sp>
        <p:sp>
          <p:nvSpPr>
            <p:cNvPr id="2931" name="object 2931"/>
            <p:cNvSpPr/>
            <p:nvPr/>
          </p:nvSpPr>
          <p:spPr>
            <a:xfrm>
              <a:off x="4584700" y="5511165"/>
              <a:ext cx="5080" cy="102235"/>
            </a:xfrm>
            <a:custGeom>
              <a:avLst/>
              <a:gdLst/>
              <a:ahLst/>
              <a:cxnLst/>
              <a:rect l="l" t="t" r="r" b="b"/>
              <a:pathLst>
                <a:path w="5079" h="102235">
                  <a:moveTo>
                    <a:pt x="5079" y="0"/>
                  </a:moveTo>
                  <a:lnTo>
                    <a:pt x="3810" y="634"/>
                  </a:lnTo>
                  <a:lnTo>
                    <a:pt x="0" y="8254"/>
                  </a:lnTo>
                  <a:lnTo>
                    <a:pt x="0" y="94614"/>
                  </a:lnTo>
                  <a:lnTo>
                    <a:pt x="3810" y="100964"/>
                  </a:lnTo>
                  <a:lnTo>
                    <a:pt x="5079" y="102234"/>
                  </a:lnTo>
                  <a:lnTo>
                    <a:pt x="5079" y="0"/>
                  </a:lnTo>
                  <a:close/>
                </a:path>
              </a:pathLst>
            </a:custGeom>
            <a:solidFill>
              <a:srgbClr val="063764"/>
            </a:solidFill>
          </p:spPr>
          <p:txBody>
            <a:bodyPr wrap="square" lIns="0" tIns="0" rIns="0" bIns="0" rtlCol="0"/>
            <a:lstStyle/>
            <a:p>
              <a:endParaRPr/>
            </a:p>
          </p:txBody>
        </p:sp>
        <p:sp>
          <p:nvSpPr>
            <p:cNvPr id="2932" name="object 2932"/>
            <p:cNvSpPr/>
            <p:nvPr/>
          </p:nvSpPr>
          <p:spPr>
            <a:xfrm>
              <a:off x="4588510" y="5509260"/>
              <a:ext cx="5080" cy="107950"/>
            </a:xfrm>
            <a:custGeom>
              <a:avLst/>
              <a:gdLst/>
              <a:ahLst/>
              <a:cxnLst/>
              <a:rect l="l" t="t" r="r" b="b"/>
              <a:pathLst>
                <a:path w="5079"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933" name="object 2933"/>
            <p:cNvSpPr/>
            <p:nvPr/>
          </p:nvSpPr>
          <p:spPr>
            <a:xfrm>
              <a:off x="4592320" y="5505450"/>
              <a:ext cx="5080" cy="115570"/>
            </a:xfrm>
            <a:custGeom>
              <a:avLst/>
              <a:gdLst/>
              <a:ahLst/>
              <a:cxnLst/>
              <a:rect l="l" t="t" r="r" b="b"/>
              <a:pathLst>
                <a:path w="5079" h="115570">
                  <a:moveTo>
                    <a:pt x="5080" y="0"/>
                  </a:moveTo>
                  <a:lnTo>
                    <a:pt x="3162" y="0"/>
                  </a:lnTo>
                  <a:lnTo>
                    <a:pt x="3162" y="3810"/>
                  </a:lnTo>
                  <a:lnTo>
                    <a:pt x="0" y="3810"/>
                  </a:lnTo>
                  <a:lnTo>
                    <a:pt x="0" y="115570"/>
                  </a:lnTo>
                  <a:lnTo>
                    <a:pt x="5080" y="115570"/>
                  </a:lnTo>
                  <a:lnTo>
                    <a:pt x="5080" y="3810"/>
                  </a:lnTo>
                  <a:lnTo>
                    <a:pt x="5080" y="0"/>
                  </a:lnTo>
                  <a:close/>
                </a:path>
              </a:pathLst>
            </a:custGeom>
            <a:solidFill>
              <a:srgbClr val="073A69"/>
            </a:solidFill>
          </p:spPr>
          <p:txBody>
            <a:bodyPr wrap="square" lIns="0" tIns="0" rIns="0" bIns="0" rtlCol="0"/>
            <a:lstStyle/>
            <a:p>
              <a:endParaRPr/>
            </a:p>
          </p:txBody>
        </p:sp>
        <p:sp>
          <p:nvSpPr>
            <p:cNvPr id="2934" name="object 2934"/>
            <p:cNvSpPr/>
            <p:nvPr/>
          </p:nvSpPr>
          <p:spPr>
            <a:xfrm>
              <a:off x="4596130" y="55029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2935" name="object 2935"/>
            <p:cNvSpPr/>
            <p:nvPr/>
          </p:nvSpPr>
          <p:spPr>
            <a:xfrm>
              <a:off x="4599940" y="54991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936" name="object 2936"/>
            <p:cNvSpPr/>
            <p:nvPr/>
          </p:nvSpPr>
          <p:spPr>
            <a:xfrm>
              <a:off x="4603750" y="54968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2937" name="object 2937"/>
            <p:cNvSpPr/>
            <p:nvPr/>
          </p:nvSpPr>
          <p:spPr>
            <a:xfrm>
              <a:off x="4607560" y="54952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2938" name="object 2938"/>
            <p:cNvSpPr/>
            <p:nvPr/>
          </p:nvSpPr>
          <p:spPr>
            <a:xfrm>
              <a:off x="4611370" y="54935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2939" name="object 2939"/>
            <p:cNvSpPr/>
            <p:nvPr/>
          </p:nvSpPr>
          <p:spPr>
            <a:xfrm>
              <a:off x="4615180" y="54927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2940" name="object 2940"/>
            <p:cNvSpPr/>
            <p:nvPr/>
          </p:nvSpPr>
          <p:spPr>
            <a:xfrm>
              <a:off x="4618990" y="54907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2941" name="object 2941"/>
            <p:cNvSpPr/>
            <p:nvPr/>
          </p:nvSpPr>
          <p:spPr>
            <a:xfrm>
              <a:off x="4621530" y="5488940"/>
              <a:ext cx="5080" cy="147955"/>
            </a:xfrm>
            <a:custGeom>
              <a:avLst/>
              <a:gdLst/>
              <a:ahLst/>
              <a:cxnLst/>
              <a:rect l="l" t="t" r="r" b="b"/>
              <a:pathLst>
                <a:path w="5079" h="147954">
                  <a:moveTo>
                    <a:pt x="5080" y="0"/>
                  </a:moveTo>
                  <a:lnTo>
                    <a:pt x="3810" y="0"/>
                  </a:lnTo>
                  <a:lnTo>
                    <a:pt x="3810" y="1270"/>
                  </a:lnTo>
                  <a:lnTo>
                    <a:pt x="0" y="1270"/>
                  </a:lnTo>
                  <a:lnTo>
                    <a:pt x="0" y="147332"/>
                  </a:lnTo>
                  <a:lnTo>
                    <a:pt x="5080" y="147332"/>
                  </a:lnTo>
                  <a:lnTo>
                    <a:pt x="5080" y="1270"/>
                  </a:lnTo>
                  <a:lnTo>
                    <a:pt x="5080" y="0"/>
                  </a:lnTo>
                  <a:close/>
                </a:path>
              </a:pathLst>
            </a:custGeom>
            <a:solidFill>
              <a:srgbClr val="08457D"/>
            </a:solidFill>
          </p:spPr>
          <p:txBody>
            <a:bodyPr wrap="square" lIns="0" tIns="0" rIns="0" bIns="0" rtlCol="0"/>
            <a:lstStyle/>
            <a:p>
              <a:endParaRPr/>
            </a:p>
          </p:txBody>
        </p:sp>
        <p:sp>
          <p:nvSpPr>
            <p:cNvPr id="2942" name="object 2942"/>
            <p:cNvSpPr/>
            <p:nvPr/>
          </p:nvSpPr>
          <p:spPr>
            <a:xfrm>
              <a:off x="4625340" y="54870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2943" name="object 2943"/>
            <p:cNvSpPr/>
            <p:nvPr/>
          </p:nvSpPr>
          <p:spPr>
            <a:xfrm>
              <a:off x="4629150" y="54864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882"/>
            </a:solidFill>
          </p:spPr>
          <p:txBody>
            <a:bodyPr wrap="square" lIns="0" tIns="0" rIns="0" bIns="0" rtlCol="0"/>
            <a:lstStyle/>
            <a:p>
              <a:endParaRPr/>
            </a:p>
          </p:txBody>
        </p:sp>
        <p:sp>
          <p:nvSpPr>
            <p:cNvPr id="2944" name="object 2944"/>
            <p:cNvSpPr/>
            <p:nvPr/>
          </p:nvSpPr>
          <p:spPr>
            <a:xfrm>
              <a:off x="4632960" y="54864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2945" name="object 2945"/>
            <p:cNvSpPr/>
            <p:nvPr/>
          </p:nvSpPr>
          <p:spPr>
            <a:xfrm>
              <a:off x="4636770" y="54864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2946" name="object 2946"/>
            <p:cNvSpPr/>
            <p:nvPr/>
          </p:nvSpPr>
          <p:spPr>
            <a:xfrm>
              <a:off x="4640580" y="5486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2947" name="object 2947"/>
            <p:cNvSpPr/>
            <p:nvPr/>
          </p:nvSpPr>
          <p:spPr>
            <a:xfrm>
              <a:off x="4644390" y="5486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2948" name="object 2948"/>
            <p:cNvSpPr/>
            <p:nvPr/>
          </p:nvSpPr>
          <p:spPr>
            <a:xfrm>
              <a:off x="4648200" y="5486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2949" name="object 2949"/>
            <p:cNvSpPr/>
            <p:nvPr/>
          </p:nvSpPr>
          <p:spPr>
            <a:xfrm>
              <a:off x="4652010" y="5486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2950" name="object 2950"/>
            <p:cNvSpPr/>
            <p:nvPr/>
          </p:nvSpPr>
          <p:spPr>
            <a:xfrm>
              <a:off x="4654550" y="54864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2951" name="object 2951"/>
            <p:cNvSpPr/>
            <p:nvPr/>
          </p:nvSpPr>
          <p:spPr>
            <a:xfrm>
              <a:off x="4658360" y="5486400"/>
              <a:ext cx="3810" cy="152400"/>
            </a:xfrm>
            <a:custGeom>
              <a:avLst/>
              <a:gdLst/>
              <a:ahLst/>
              <a:cxnLst/>
              <a:rect l="l" t="t" r="r" b="b"/>
              <a:pathLst>
                <a:path w="3810"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2952" name="object 2952"/>
            <p:cNvSpPr/>
            <p:nvPr/>
          </p:nvSpPr>
          <p:spPr>
            <a:xfrm>
              <a:off x="4662170" y="54864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2953" name="object 2953"/>
            <p:cNvSpPr/>
            <p:nvPr/>
          </p:nvSpPr>
          <p:spPr>
            <a:xfrm>
              <a:off x="4665980" y="5487924"/>
              <a:ext cx="3810" cy="149225"/>
            </a:xfrm>
            <a:custGeom>
              <a:avLst/>
              <a:gdLst/>
              <a:ahLst/>
              <a:cxnLst/>
              <a:rect l="l" t="t" r="r" b="b"/>
              <a:pathLst>
                <a:path w="3810" h="149225">
                  <a:moveTo>
                    <a:pt x="0" y="0"/>
                  </a:moveTo>
                  <a:lnTo>
                    <a:pt x="0" y="149097"/>
                  </a:lnTo>
                  <a:lnTo>
                    <a:pt x="3810" y="148335"/>
                  </a:lnTo>
                  <a:lnTo>
                    <a:pt x="3810" y="2285"/>
                  </a:lnTo>
                  <a:lnTo>
                    <a:pt x="0" y="0"/>
                  </a:lnTo>
                  <a:close/>
                </a:path>
              </a:pathLst>
            </a:custGeom>
            <a:solidFill>
              <a:srgbClr val="0A569B"/>
            </a:solidFill>
          </p:spPr>
          <p:txBody>
            <a:bodyPr wrap="square" lIns="0" tIns="0" rIns="0" bIns="0" rtlCol="0"/>
            <a:lstStyle/>
            <a:p>
              <a:endParaRPr/>
            </a:p>
          </p:txBody>
        </p:sp>
        <p:sp>
          <p:nvSpPr>
            <p:cNvPr id="2954" name="object 2954"/>
            <p:cNvSpPr/>
            <p:nvPr/>
          </p:nvSpPr>
          <p:spPr>
            <a:xfrm>
              <a:off x="4669790" y="5490210"/>
              <a:ext cx="3810" cy="146050"/>
            </a:xfrm>
            <a:custGeom>
              <a:avLst/>
              <a:gdLst/>
              <a:ahLst/>
              <a:cxnLst/>
              <a:rect l="l" t="t" r="r" b="b"/>
              <a:pathLst>
                <a:path w="3810" h="146050">
                  <a:moveTo>
                    <a:pt x="0" y="0"/>
                  </a:moveTo>
                  <a:lnTo>
                    <a:pt x="0" y="146049"/>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2955" name="object 2955"/>
            <p:cNvSpPr/>
            <p:nvPr/>
          </p:nvSpPr>
          <p:spPr>
            <a:xfrm>
              <a:off x="4673600" y="54914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2956" name="object 2956"/>
            <p:cNvSpPr/>
            <p:nvPr/>
          </p:nvSpPr>
          <p:spPr>
            <a:xfrm>
              <a:off x="4677410" y="54927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2957" name="object 2957"/>
            <p:cNvSpPr/>
            <p:nvPr/>
          </p:nvSpPr>
          <p:spPr>
            <a:xfrm>
              <a:off x="4681220" y="5494020"/>
              <a:ext cx="3810" cy="137160"/>
            </a:xfrm>
            <a:custGeom>
              <a:avLst/>
              <a:gdLst/>
              <a:ahLst/>
              <a:cxnLst/>
              <a:rect l="l" t="t" r="r" b="b"/>
              <a:pathLst>
                <a:path w="3810"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2958" name="object 2958"/>
            <p:cNvSpPr/>
            <p:nvPr/>
          </p:nvSpPr>
          <p:spPr>
            <a:xfrm>
              <a:off x="4683760" y="5495290"/>
              <a:ext cx="5080" cy="134620"/>
            </a:xfrm>
            <a:custGeom>
              <a:avLst/>
              <a:gdLst/>
              <a:ahLst/>
              <a:cxnLst/>
              <a:rect l="l" t="t" r="r" b="b"/>
              <a:pathLst>
                <a:path w="5079" h="134620">
                  <a:moveTo>
                    <a:pt x="0" y="0"/>
                  </a:moveTo>
                  <a:lnTo>
                    <a:pt x="0" y="134620"/>
                  </a:lnTo>
                  <a:lnTo>
                    <a:pt x="5079" y="131572"/>
                  </a:lnTo>
                  <a:lnTo>
                    <a:pt x="5079" y="3047"/>
                  </a:lnTo>
                  <a:lnTo>
                    <a:pt x="0" y="0"/>
                  </a:lnTo>
                  <a:close/>
                </a:path>
              </a:pathLst>
            </a:custGeom>
            <a:solidFill>
              <a:srgbClr val="0B5DA7"/>
            </a:solidFill>
          </p:spPr>
          <p:txBody>
            <a:bodyPr wrap="square" lIns="0" tIns="0" rIns="0" bIns="0" rtlCol="0"/>
            <a:lstStyle/>
            <a:p>
              <a:endParaRPr/>
            </a:p>
          </p:txBody>
        </p:sp>
        <p:sp>
          <p:nvSpPr>
            <p:cNvPr id="2959" name="object 2959"/>
            <p:cNvSpPr/>
            <p:nvPr/>
          </p:nvSpPr>
          <p:spPr>
            <a:xfrm>
              <a:off x="4688840" y="5497830"/>
              <a:ext cx="3810" cy="129539"/>
            </a:xfrm>
            <a:custGeom>
              <a:avLst/>
              <a:gdLst/>
              <a:ahLst/>
              <a:cxnLst/>
              <a:rect l="l" t="t" r="r" b="b"/>
              <a:pathLst>
                <a:path w="3810"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2960" name="object 2960"/>
            <p:cNvSpPr/>
            <p:nvPr/>
          </p:nvSpPr>
          <p:spPr>
            <a:xfrm>
              <a:off x="4691380" y="55001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2961" name="object 2961"/>
            <p:cNvSpPr/>
            <p:nvPr/>
          </p:nvSpPr>
          <p:spPr>
            <a:xfrm>
              <a:off x="4695177" y="55029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2962" name="object 2962"/>
            <p:cNvSpPr/>
            <p:nvPr/>
          </p:nvSpPr>
          <p:spPr>
            <a:xfrm>
              <a:off x="4699000" y="5506720"/>
              <a:ext cx="3810" cy="113030"/>
            </a:xfrm>
            <a:custGeom>
              <a:avLst/>
              <a:gdLst/>
              <a:ahLst/>
              <a:cxnLst/>
              <a:rect l="l" t="t" r="r" b="b"/>
              <a:pathLst>
                <a:path w="3810" h="113029">
                  <a:moveTo>
                    <a:pt x="3797" y="2540"/>
                  </a:moveTo>
                  <a:lnTo>
                    <a:pt x="1257" y="2540"/>
                  </a:lnTo>
                  <a:lnTo>
                    <a:pt x="1257" y="0"/>
                  </a:lnTo>
                  <a:lnTo>
                    <a:pt x="0" y="0"/>
                  </a:lnTo>
                  <a:lnTo>
                    <a:pt x="0" y="2540"/>
                  </a:lnTo>
                  <a:lnTo>
                    <a:pt x="0" y="113030"/>
                  </a:lnTo>
                  <a:lnTo>
                    <a:pt x="3797" y="113030"/>
                  </a:lnTo>
                  <a:lnTo>
                    <a:pt x="3797" y="2540"/>
                  </a:lnTo>
                  <a:close/>
                </a:path>
              </a:pathLst>
            </a:custGeom>
            <a:solidFill>
              <a:srgbClr val="0C62B1"/>
            </a:solidFill>
          </p:spPr>
          <p:txBody>
            <a:bodyPr wrap="square" lIns="0" tIns="0" rIns="0" bIns="0" rtlCol="0"/>
            <a:lstStyle/>
            <a:p>
              <a:endParaRPr/>
            </a:p>
          </p:txBody>
        </p:sp>
        <p:sp>
          <p:nvSpPr>
            <p:cNvPr id="2963" name="object 2963"/>
            <p:cNvSpPr/>
            <p:nvPr/>
          </p:nvSpPr>
          <p:spPr>
            <a:xfrm>
              <a:off x="4702810" y="5509895"/>
              <a:ext cx="3810" cy="106045"/>
            </a:xfrm>
            <a:custGeom>
              <a:avLst/>
              <a:gdLst/>
              <a:ahLst/>
              <a:cxnLst/>
              <a:rect l="l" t="t" r="r" b="b"/>
              <a:pathLst>
                <a:path w="3810" h="106045">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2964" name="object 2964"/>
            <p:cNvSpPr/>
            <p:nvPr/>
          </p:nvSpPr>
          <p:spPr>
            <a:xfrm>
              <a:off x="4706620" y="5511800"/>
              <a:ext cx="3810" cy="100330"/>
            </a:xfrm>
            <a:custGeom>
              <a:avLst/>
              <a:gdLst/>
              <a:ahLst/>
              <a:cxnLst/>
              <a:rect l="l" t="t" r="r" b="b"/>
              <a:pathLst>
                <a:path w="3810"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2965" name="object 2965"/>
            <p:cNvSpPr/>
            <p:nvPr/>
          </p:nvSpPr>
          <p:spPr>
            <a:xfrm>
              <a:off x="4710430" y="5517515"/>
              <a:ext cx="3810" cy="90170"/>
            </a:xfrm>
            <a:custGeom>
              <a:avLst/>
              <a:gdLst/>
              <a:ahLst/>
              <a:cxnLst/>
              <a:rect l="l" t="t" r="r" b="b"/>
              <a:pathLst>
                <a:path w="3810"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2966" name="object 2966"/>
            <p:cNvSpPr/>
            <p:nvPr/>
          </p:nvSpPr>
          <p:spPr>
            <a:xfrm>
              <a:off x="4714240" y="55245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2967" name="object 2967"/>
            <p:cNvSpPr/>
            <p:nvPr/>
          </p:nvSpPr>
          <p:spPr>
            <a:xfrm>
              <a:off x="4718050" y="55321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2968" name="object 2968"/>
            <p:cNvSpPr/>
            <p:nvPr/>
          </p:nvSpPr>
          <p:spPr>
            <a:xfrm>
              <a:off x="4720590" y="55397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2969" name="object 2969"/>
            <p:cNvSpPr/>
            <p:nvPr/>
          </p:nvSpPr>
          <p:spPr>
            <a:xfrm>
              <a:off x="4570730" y="548640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2970" name="object 2970"/>
            <p:cNvSpPr/>
            <p:nvPr/>
          </p:nvSpPr>
          <p:spPr>
            <a:xfrm>
              <a:off x="4864100" y="5524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2971" name="object 2971"/>
            <p:cNvSpPr/>
            <p:nvPr/>
          </p:nvSpPr>
          <p:spPr>
            <a:xfrm>
              <a:off x="4864100" y="5524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2972" name="object 2972"/>
          <p:cNvGrpSpPr/>
          <p:nvPr/>
        </p:nvGrpSpPr>
        <p:grpSpPr>
          <a:xfrm>
            <a:off x="6167528" y="5176928"/>
            <a:ext cx="377825" cy="161925"/>
            <a:chOff x="4643527" y="5176927"/>
            <a:chExt cx="377825" cy="161925"/>
          </a:xfrm>
        </p:grpSpPr>
        <p:sp>
          <p:nvSpPr>
            <p:cNvPr id="2973" name="object 2973"/>
            <p:cNvSpPr/>
            <p:nvPr/>
          </p:nvSpPr>
          <p:spPr>
            <a:xfrm>
              <a:off x="4648200" y="5234940"/>
              <a:ext cx="2540" cy="46990"/>
            </a:xfrm>
            <a:custGeom>
              <a:avLst/>
              <a:gdLst/>
              <a:ahLst/>
              <a:cxnLst/>
              <a:rect l="l" t="t" r="r" b="b"/>
              <a:pathLst>
                <a:path w="2539" h="46989">
                  <a:moveTo>
                    <a:pt x="2539" y="0"/>
                  </a:moveTo>
                  <a:lnTo>
                    <a:pt x="0" y="7620"/>
                  </a:lnTo>
                  <a:lnTo>
                    <a:pt x="0" y="39370"/>
                  </a:lnTo>
                  <a:lnTo>
                    <a:pt x="2539" y="46990"/>
                  </a:lnTo>
                  <a:lnTo>
                    <a:pt x="2539" y="0"/>
                  </a:lnTo>
                  <a:close/>
                </a:path>
              </a:pathLst>
            </a:custGeom>
            <a:solidFill>
              <a:srgbClr val="06335B"/>
            </a:solidFill>
          </p:spPr>
          <p:txBody>
            <a:bodyPr wrap="square" lIns="0" tIns="0" rIns="0" bIns="0" rtlCol="0"/>
            <a:lstStyle/>
            <a:p>
              <a:endParaRPr/>
            </a:p>
          </p:txBody>
        </p:sp>
        <p:sp>
          <p:nvSpPr>
            <p:cNvPr id="2974" name="object 2974"/>
            <p:cNvSpPr/>
            <p:nvPr/>
          </p:nvSpPr>
          <p:spPr>
            <a:xfrm>
              <a:off x="4650740" y="5225415"/>
              <a:ext cx="3810" cy="66040"/>
            </a:xfrm>
            <a:custGeom>
              <a:avLst/>
              <a:gdLst/>
              <a:ahLst/>
              <a:cxnLst/>
              <a:rect l="l" t="t" r="r" b="b"/>
              <a:pathLst>
                <a:path w="3810" h="66039">
                  <a:moveTo>
                    <a:pt x="3810" y="0"/>
                  </a:moveTo>
                  <a:lnTo>
                    <a:pt x="0" y="9524"/>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2975" name="object 2975"/>
            <p:cNvSpPr/>
            <p:nvPr/>
          </p:nvSpPr>
          <p:spPr>
            <a:xfrm>
              <a:off x="4654550" y="5218430"/>
              <a:ext cx="3810" cy="80010"/>
            </a:xfrm>
            <a:custGeom>
              <a:avLst/>
              <a:gdLst/>
              <a:ahLst/>
              <a:cxnLst/>
              <a:rect l="l" t="t" r="r" b="b"/>
              <a:pathLst>
                <a:path w="3810" h="80010">
                  <a:moveTo>
                    <a:pt x="3810" y="0"/>
                  </a:moveTo>
                  <a:lnTo>
                    <a:pt x="1270" y="3810"/>
                  </a:lnTo>
                  <a:lnTo>
                    <a:pt x="0" y="6985"/>
                  </a:lnTo>
                  <a:lnTo>
                    <a:pt x="0" y="73025"/>
                  </a:lnTo>
                  <a:lnTo>
                    <a:pt x="1270" y="76200"/>
                  </a:lnTo>
                  <a:lnTo>
                    <a:pt x="3810" y="80010"/>
                  </a:lnTo>
                  <a:lnTo>
                    <a:pt x="3810" y="0"/>
                  </a:lnTo>
                  <a:close/>
                </a:path>
              </a:pathLst>
            </a:custGeom>
            <a:solidFill>
              <a:srgbClr val="06345F"/>
            </a:solidFill>
          </p:spPr>
          <p:txBody>
            <a:bodyPr wrap="square" lIns="0" tIns="0" rIns="0" bIns="0" rtlCol="0"/>
            <a:lstStyle/>
            <a:p>
              <a:endParaRPr/>
            </a:p>
          </p:txBody>
        </p:sp>
        <p:sp>
          <p:nvSpPr>
            <p:cNvPr id="2976" name="object 2976"/>
            <p:cNvSpPr/>
            <p:nvPr/>
          </p:nvSpPr>
          <p:spPr>
            <a:xfrm>
              <a:off x="4657090" y="5212926"/>
              <a:ext cx="5080" cy="91440"/>
            </a:xfrm>
            <a:custGeom>
              <a:avLst/>
              <a:gdLst/>
              <a:ahLst/>
              <a:cxnLst/>
              <a:rect l="l" t="t" r="r" b="b"/>
              <a:pathLst>
                <a:path w="5079"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2977" name="object 2977"/>
            <p:cNvSpPr/>
            <p:nvPr/>
          </p:nvSpPr>
          <p:spPr>
            <a:xfrm>
              <a:off x="4660900" y="5208270"/>
              <a:ext cx="5080" cy="100330"/>
            </a:xfrm>
            <a:custGeom>
              <a:avLst/>
              <a:gdLst/>
              <a:ahLst/>
              <a:cxnLst/>
              <a:rect l="l" t="t" r="r" b="b"/>
              <a:pathLst>
                <a:path w="5079" h="100329">
                  <a:moveTo>
                    <a:pt x="5079" y="0"/>
                  </a:moveTo>
                  <a:lnTo>
                    <a:pt x="3810" y="1269"/>
                  </a:lnTo>
                  <a:lnTo>
                    <a:pt x="0" y="6349"/>
                  </a:lnTo>
                  <a:lnTo>
                    <a:pt x="0" y="93979"/>
                  </a:lnTo>
                  <a:lnTo>
                    <a:pt x="3810" y="99059"/>
                  </a:lnTo>
                  <a:lnTo>
                    <a:pt x="5079" y="100329"/>
                  </a:lnTo>
                  <a:lnTo>
                    <a:pt x="5079" y="0"/>
                  </a:lnTo>
                  <a:close/>
                </a:path>
              </a:pathLst>
            </a:custGeom>
            <a:solidFill>
              <a:srgbClr val="063764"/>
            </a:solidFill>
          </p:spPr>
          <p:txBody>
            <a:bodyPr wrap="square" lIns="0" tIns="0" rIns="0" bIns="0" rtlCol="0"/>
            <a:lstStyle/>
            <a:p>
              <a:endParaRPr/>
            </a:p>
          </p:txBody>
        </p:sp>
        <p:sp>
          <p:nvSpPr>
            <p:cNvPr id="2978" name="object 2978"/>
            <p:cNvSpPr/>
            <p:nvPr/>
          </p:nvSpPr>
          <p:spPr>
            <a:xfrm>
              <a:off x="4664710" y="52044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2979" name="object 2979"/>
            <p:cNvSpPr/>
            <p:nvPr/>
          </p:nvSpPr>
          <p:spPr>
            <a:xfrm>
              <a:off x="4668520" y="5201920"/>
              <a:ext cx="3810" cy="113030"/>
            </a:xfrm>
            <a:custGeom>
              <a:avLst/>
              <a:gdLst/>
              <a:ahLst/>
              <a:cxnLst/>
              <a:rect l="l" t="t" r="r" b="b"/>
              <a:pathLst>
                <a:path w="3810"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2980" name="object 2980"/>
            <p:cNvSpPr/>
            <p:nvPr/>
          </p:nvSpPr>
          <p:spPr>
            <a:xfrm>
              <a:off x="4672330" y="51981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2981" name="object 2981"/>
            <p:cNvSpPr/>
            <p:nvPr/>
          </p:nvSpPr>
          <p:spPr>
            <a:xfrm>
              <a:off x="4676140" y="51943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2982" name="object 2982"/>
            <p:cNvSpPr/>
            <p:nvPr/>
          </p:nvSpPr>
          <p:spPr>
            <a:xfrm>
              <a:off x="4679950" y="51920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2983" name="object 2983"/>
            <p:cNvSpPr/>
            <p:nvPr/>
          </p:nvSpPr>
          <p:spPr>
            <a:xfrm>
              <a:off x="4683760" y="51904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2984" name="object 2984"/>
            <p:cNvSpPr/>
            <p:nvPr/>
          </p:nvSpPr>
          <p:spPr>
            <a:xfrm>
              <a:off x="4687570" y="5188796"/>
              <a:ext cx="3810" cy="139700"/>
            </a:xfrm>
            <a:custGeom>
              <a:avLst/>
              <a:gdLst/>
              <a:ahLst/>
              <a:cxnLst/>
              <a:rect l="l" t="t" r="r" b="b"/>
              <a:pathLst>
                <a:path w="3810"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2985" name="object 2985"/>
            <p:cNvSpPr/>
            <p:nvPr/>
          </p:nvSpPr>
          <p:spPr>
            <a:xfrm>
              <a:off x="4691380" y="51879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2986" name="object 2986"/>
            <p:cNvSpPr/>
            <p:nvPr/>
          </p:nvSpPr>
          <p:spPr>
            <a:xfrm>
              <a:off x="4693920" y="51859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2987" name="object 2987"/>
            <p:cNvSpPr/>
            <p:nvPr/>
          </p:nvSpPr>
          <p:spPr>
            <a:xfrm>
              <a:off x="4697730" y="51854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2988" name="object 2988"/>
            <p:cNvSpPr/>
            <p:nvPr/>
          </p:nvSpPr>
          <p:spPr>
            <a:xfrm>
              <a:off x="4701540" y="5184563"/>
              <a:ext cx="3810" cy="147955"/>
            </a:xfrm>
            <a:custGeom>
              <a:avLst/>
              <a:gdLst/>
              <a:ahLst/>
              <a:cxnLst/>
              <a:rect l="l" t="t" r="r" b="b"/>
              <a:pathLst>
                <a:path w="3810" h="147954">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2989" name="object 2989"/>
            <p:cNvSpPr/>
            <p:nvPr/>
          </p:nvSpPr>
          <p:spPr>
            <a:xfrm>
              <a:off x="4705350" y="51837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2990" name="object 2990"/>
            <p:cNvSpPr/>
            <p:nvPr/>
          </p:nvSpPr>
          <p:spPr>
            <a:xfrm>
              <a:off x="4709160" y="5182446"/>
              <a:ext cx="3810" cy="151130"/>
            </a:xfrm>
            <a:custGeom>
              <a:avLst/>
              <a:gdLst/>
              <a:ahLst/>
              <a:cxnLst/>
              <a:rect l="l" t="t" r="r" b="b"/>
              <a:pathLst>
                <a:path w="3810" h="151129">
                  <a:moveTo>
                    <a:pt x="3810" y="0"/>
                  </a:moveTo>
                  <a:lnTo>
                    <a:pt x="0" y="1269"/>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2991" name="object 2991"/>
            <p:cNvSpPr/>
            <p:nvPr/>
          </p:nvSpPr>
          <p:spPr>
            <a:xfrm>
              <a:off x="4712970" y="5181600"/>
              <a:ext cx="3810" cy="152400"/>
            </a:xfrm>
            <a:custGeom>
              <a:avLst/>
              <a:gdLst/>
              <a:ahLst/>
              <a:cxnLst/>
              <a:rect l="l" t="t" r="r" b="b"/>
              <a:pathLst>
                <a:path w="3810"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2992" name="object 2992"/>
            <p:cNvSpPr/>
            <p:nvPr/>
          </p:nvSpPr>
          <p:spPr>
            <a:xfrm>
              <a:off x="4716780" y="51816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2993" name="object 2993"/>
            <p:cNvSpPr/>
            <p:nvPr/>
          </p:nvSpPr>
          <p:spPr>
            <a:xfrm>
              <a:off x="4720590" y="51816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2994" name="object 2994"/>
            <p:cNvSpPr/>
            <p:nvPr/>
          </p:nvSpPr>
          <p:spPr>
            <a:xfrm>
              <a:off x="4724400" y="51816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2995" name="object 2995"/>
            <p:cNvSpPr/>
            <p:nvPr/>
          </p:nvSpPr>
          <p:spPr>
            <a:xfrm>
              <a:off x="4726940" y="5181600"/>
              <a:ext cx="5080" cy="152400"/>
            </a:xfrm>
            <a:custGeom>
              <a:avLst/>
              <a:gdLst/>
              <a:ahLst/>
              <a:cxnLst/>
              <a:rect l="l" t="t" r="r" b="b"/>
              <a:pathLst>
                <a:path w="5079" h="152400">
                  <a:moveTo>
                    <a:pt x="5080" y="152400"/>
                  </a:moveTo>
                  <a:lnTo>
                    <a:pt x="0" y="152400"/>
                  </a:lnTo>
                  <a:lnTo>
                    <a:pt x="0" y="0"/>
                  </a:lnTo>
                  <a:lnTo>
                    <a:pt x="5080" y="0"/>
                  </a:lnTo>
                  <a:lnTo>
                    <a:pt x="5080" y="152400"/>
                  </a:lnTo>
                  <a:close/>
                </a:path>
              </a:pathLst>
            </a:custGeom>
            <a:solidFill>
              <a:srgbClr val="0A5091"/>
            </a:solidFill>
          </p:spPr>
          <p:txBody>
            <a:bodyPr wrap="square" lIns="0" tIns="0" rIns="0" bIns="0" rtlCol="0"/>
            <a:lstStyle/>
            <a:p>
              <a:endParaRPr/>
            </a:p>
          </p:txBody>
        </p:sp>
        <p:sp>
          <p:nvSpPr>
            <p:cNvPr id="2996" name="object 2996"/>
            <p:cNvSpPr/>
            <p:nvPr/>
          </p:nvSpPr>
          <p:spPr>
            <a:xfrm>
              <a:off x="4730750" y="51816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2997" name="object 2997"/>
            <p:cNvSpPr/>
            <p:nvPr/>
          </p:nvSpPr>
          <p:spPr>
            <a:xfrm>
              <a:off x="4734560" y="5182446"/>
              <a:ext cx="5080" cy="151130"/>
            </a:xfrm>
            <a:custGeom>
              <a:avLst/>
              <a:gdLst/>
              <a:ahLst/>
              <a:cxnLst/>
              <a:rect l="l" t="t" r="r" b="b"/>
              <a:pathLst>
                <a:path w="5079" h="151129">
                  <a:moveTo>
                    <a:pt x="0" y="0"/>
                  </a:moveTo>
                  <a:lnTo>
                    <a:pt x="0" y="151130"/>
                  </a:lnTo>
                  <a:lnTo>
                    <a:pt x="5079" y="150283"/>
                  </a:lnTo>
                  <a:lnTo>
                    <a:pt x="5079" y="1693"/>
                  </a:lnTo>
                  <a:lnTo>
                    <a:pt x="0" y="0"/>
                  </a:lnTo>
                  <a:close/>
                </a:path>
              </a:pathLst>
            </a:custGeom>
            <a:solidFill>
              <a:srgbClr val="0A5396"/>
            </a:solidFill>
          </p:spPr>
          <p:txBody>
            <a:bodyPr wrap="square" lIns="0" tIns="0" rIns="0" bIns="0" rtlCol="0"/>
            <a:lstStyle/>
            <a:p>
              <a:endParaRPr/>
            </a:p>
          </p:txBody>
        </p:sp>
        <p:sp>
          <p:nvSpPr>
            <p:cNvPr id="2998" name="object 2998"/>
            <p:cNvSpPr/>
            <p:nvPr/>
          </p:nvSpPr>
          <p:spPr>
            <a:xfrm>
              <a:off x="4738370" y="5183716"/>
              <a:ext cx="3810" cy="149225"/>
            </a:xfrm>
            <a:custGeom>
              <a:avLst/>
              <a:gdLst/>
              <a:ahLst/>
              <a:cxnLst/>
              <a:rect l="l" t="t" r="r" b="b"/>
              <a:pathLst>
                <a:path w="3810" h="149225">
                  <a:moveTo>
                    <a:pt x="0" y="0"/>
                  </a:moveTo>
                  <a:lnTo>
                    <a:pt x="0" y="149225"/>
                  </a:lnTo>
                  <a:lnTo>
                    <a:pt x="3809" y="148590"/>
                  </a:lnTo>
                  <a:lnTo>
                    <a:pt x="3809" y="846"/>
                  </a:lnTo>
                  <a:lnTo>
                    <a:pt x="1269" y="423"/>
                  </a:lnTo>
                  <a:lnTo>
                    <a:pt x="0" y="0"/>
                  </a:lnTo>
                  <a:close/>
                </a:path>
              </a:pathLst>
            </a:custGeom>
            <a:solidFill>
              <a:srgbClr val="0A5499"/>
            </a:solidFill>
          </p:spPr>
          <p:txBody>
            <a:bodyPr wrap="square" lIns="0" tIns="0" rIns="0" bIns="0" rtlCol="0"/>
            <a:lstStyle/>
            <a:p>
              <a:endParaRPr/>
            </a:p>
          </p:txBody>
        </p:sp>
        <p:sp>
          <p:nvSpPr>
            <p:cNvPr id="2999" name="object 2999"/>
            <p:cNvSpPr/>
            <p:nvPr/>
          </p:nvSpPr>
          <p:spPr>
            <a:xfrm>
              <a:off x="4742180" y="5184563"/>
              <a:ext cx="3810" cy="147955"/>
            </a:xfrm>
            <a:custGeom>
              <a:avLst/>
              <a:gdLst/>
              <a:ahLst/>
              <a:cxnLst/>
              <a:rect l="l" t="t" r="r" b="b"/>
              <a:pathLst>
                <a:path w="3810" h="147954">
                  <a:moveTo>
                    <a:pt x="0" y="0"/>
                  </a:moveTo>
                  <a:lnTo>
                    <a:pt x="0" y="147743"/>
                  </a:lnTo>
                  <a:lnTo>
                    <a:pt x="3810" y="147108"/>
                  </a:lnTo>
                  <a:lnTo>
                    <a:pt x="3810" y="634"/>
                  </a:lnTo>
                  <a:lnTo>
                    <a:pt x="0" y="0"/>
                  </a:lnTo>
                  <a:close/>
                </a:path>
              </a:pathLst>
            </a:custGeom>
            <a:solidFill>
              <a:srgbClr val="0A569B"/>
            </a:solidFill>
          </p:spPr>
          <p:txBody>
            <a:bodyPr wrap="square" lIns="0" tIns="0" rIns="0" bIns="0" rtlCol="0"/>
            <a:lstStyle/>
            <a:p>
              <a:endParaRPr/>
            </a:p>
          </p:txBody>
        </p:sp>
        <p:sp>
          <p:nvSpPr>
            <p:cNvPr id="3000" name="object 3000"/>
            <p:cNvSpPr/>
            <p:nvPr/>
          </p:nvSpPr>
          <p:spPr>
            <a:xfrm>
              <a:off x="4745990" y="51854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3001" name="object 3001"/>
            <p:cNvSpPr/>
            <p:nvPr/>
          </p:nvSpPr>
          <p:spPr>
            <a:xfrm>
              <a:off x="4749800" y="51864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3002" name="object 3002"/>
            <p:cNvSpPr/>
            <p:nvPr/>
          </p:nvSpPr>
          <p:spPr>
            <a:xfrm>
              <a:off x="4753610" y="5187950"/>
              <a:ext cx="3810" cy="140970"/>
            </a:xfrm>
            <a:custGeom>
              <a:avLst/>
              <a:gdLst/>
              <a:ahLst/>
              <a:cxnLst/>
              <a:rect l="l" t="t" r="r" b="b"/>
              <a:pathLst>
                <a:path w="3810" h="140970">
                  <a:moveTo>
                    <a:pt x="0" y="0"/>
                  </a:moveTo>
                  <a:lnTo>
                    <a:pt x="0" y="140969"/>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3003" name="object 3003"/>
            <p:cNvSpPr/>
            <p:nvPr/>
          </p:nvSpPr>
          <p:spPr>
            <a:xfrm>
              <a:off x="4757420" y="5189220"/>
              <a:ext cx="3810" cy="138430"/>
            </a:xfrm>
            <a:custGeom>
              <a:avLst/>
              <a:gdLst/>
              <a:ahLst/>
              <a:cxnLst/>
              <a:rect l="l" t="t" r="r" b="b"/>
              <a:pathLst>
                <a:path w="3810"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3004" name="object 3004"/>
            <p:cNvSpPr/>
            <p:nvPr/>
          </p:nvSpPr>
          <p:spPr>
            <a:xfrm>
              <a:off x="4761230" y="5191252"/>
              <a:ext cx="3810" cy="134620"/>
            </a:xfrm>
            <a:custGeom>
              <a:avLst/>
              <a:gdLst/>
              <a:ahLst/>
              <a:cxnLst/>
              <a:rect l="l" t="t" r="r" b="b"/>
              <a:pathLst>
                <a:path w="3810" h="134620">
                  <a:moveTo>
                    <a:pt x="0" y="0"/>
                  </a:moveTo>
                  <a:lnTo>
                    <a:pt x="0" y="134112"/>
                  </a:lnTo>
                  <a:lnTo>
                    <a:pt x="3810" y="131064"/>
                  </a:lnTo>
                  <a:lnTo>
                    <a:pt x="3810" y="2286"/>
                  </a:lnTo>
                  <a:lnTo>
                    <a:pt x="0" y="0"/>
                  </a:lnTo>
                  <a:close/>
                </a:path>
              </a:pathLst>
            </a:custGeom>
            <a:solidFill>
              <a:srgbClr val="0B5DA7"/>
            </a:solidFill>
          </p:spPr>
          <p:txBody>
            <a:bodyPr wrap="square" lIns="0" tIns="0" rIns="0" bIns="0" rtlCol="0"/>
            <a:lstStyle/>
            <a:p>
              <a:endParaRPr/>
            </a:p>
          </p:txBody>
        </p:sp>
        <p:sp>
          <p:nvSpPr>
            <p:cNvPr id="3005" name="object 3005"/>
            <p:cNvSpPr/>
            <p:nvPr/>
          </p:nvSpPr>
          <p:spPr>
            <a:xfrm>
              <a:off x="4763770" y="5192776"/>
              <a:ext cx="5080" cy="130810"/>
            </a:xfrm>
            <a:custGeom>
              <a:avLst/>
              <a:gdLst/>
              <a:ahLst/>
              <a:cxnLst/>
              <a:rect l="l" t="t" r="r" b="b"/>
              <a:pathLst>
                <a:path w="5079" h="130810">
                  <a:moveTo>
                    <a:pt x="0" y="0"/>
                  </a:moveTo>
                  <a:lnTo>
                    <a:pt x="0" y="130556"/>
                  </a:lnTo>
                  <a:lnTo>
                    <a:pt x="2539" y="128524"/>
                  </a:lnTo>
                  <a:lnTo>
                    <a:pt x="5079" y="127000"/>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3006" name="object 3006"/>
            <p:cNvSpPr/>
            <p:nvPr/>
          </p:nvSpPr>
          <p:spPr>
            <a:xfrm>
              <a:off x="4767580" y="51953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3007" name="object 3007"/>
            <p:cNvSpPr/>
            <p:nvPr/>
          </p:nvSpPr>
          <p:spPr>
            <a:xfrm>
              <a:off x="4771377" y="51981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3008" name="object 3008"/>
            <p:cNvSpPr/>
            <p:nvPr/>
          </p:nvSpPr>
          <p:spPr>
            <a:xfrm>
              <a:off x="4775200" y="52019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3009" name="object 3009"/>
            <p:cNvSpPr/>
            <p:nvPr/>
          </p:nvSpPr>
          <p:spPr>
            <a:xfrm>
              <a:off x="4779010" y="52057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010" name="object 3010"/>
            <p:cNvSpPr/>
            <p:nvPr/>
          </p:nvSpPr>
          <p:spPr>
            <a:xfrm>
              <a:off x="4782820" y="5209540"/>
              <a:ext cx="3810" cy="125730"/>
            </a:xfrm>
            <a:custGeom>
              <a:avLst/>
              <a:gdLst/>
              <a:ahLst/>
              <a:cxnLst/>
              <a:rect l="l" t="t" r="r" b="b"/>
              <a:pathLst>
                <a:path w="3810" h="125729">
                  <a:moveTo>
                    <a:pt x="0" y="125729"/>
                  </a:moveTo>
                  <a:lnTo>
                    <a:pt x="3809" y="125729"/>
                  </a:lnTo>
                  <a:lnTo>
                    <a:pt x="3809" y="0"/>
                  </a:lnTo>
                  <a:lnTo>
                    <a:pt x="0" y="0"/>
                  </a:lnTo>
                  <a:lnTo>
                    <a:pt x="0" y="125729"/>
                  </a:lnTo>
                  <a:close/>
                </a:path>
              </a:pathLst>
            </a:custGeom>
            <a:solidFill>
              <a:srgbClr val="0C66B6"/>
            </a:solidFill>
          </p:spPr>
          <p:txBody>
            <a:bodyPr wrap="square" lIns="0" tIns="0" rIns="0" bIns="0" rtlCol="0"/>
            <a:lstStyle/>
            <a:p>
              <a:endParaRPr/>
            </a:p>
          </p:txBody>
        </p:sp>
        <p:sp>
          <p:nvSpPr>
            <p:cNvPr id="3011" name="object 3011"/>
            <p:cNvSpPr/>
            <p:nvPr/>
          </p:nvSpPr>
          <p:spPr>
            <a:xfrm>
              <a:off x="4786630" y="5213350"/>
              <a:ext cx="3810" cy="90170"/>
            </a:xfrm>
            <a:custGeom>
              <a:avLst/>
              <a:gdLst/>
              <a:ahLst/>
              <a:cxnLst/>
              <a:rect l="l" t="t" r="r" b="b"/>
              <a:pathLst>
                <a:path w="3810" h="90170">
                  <a:moveTo>
                    <a:pt x="0" y="0"/>
                  </a:moveTo>
                  <a:lnTo>
                    <a:pt x="0" y="90170"/>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3012" name="object 3012"/>
            <p:cNvSpPr/>
            <p:nvPr/>
          </p:nvSpPr>
          <p:spPr>
            <a:xfrm>
              <a:off x="4790440" y="5222240"/>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3013" name="object 3013"/>
            <p:cNvSpPr/>
            <p:nvPr/>
          </p:nvSpPr>
          <p:spPr>
            <a:xfrm>
              <a:off x="4794250" y="5228590"/>
              <a:ext cx="3810" cy="59690"/>
            </a:xfrm>
            <a:custGeom>
              <a:avLst/>
              <a:gdLst/>
              <a:ahLst/>
              <a:cxnLst/>
              <a:rect l="l" t="t" r="r" b="b"/>
              <a:pathLst>
                <a:path w="3810" h="59689">
                  <a:moveTo>
                    <a:pt x="0" y="0"/>
                  </a:moveTo>
                  <a:lnTo>
                    <a:pt x="0" y="59690"/>
                  </a:lnTo>
                  <a:lnTo>
                    <a:pt x="2539" y="53340"/>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3014" name="object 3014"/>
            <p:cNvSpPr/>
            <p:nvPr/>
          </p:nvSpPr>
          <p:spPr>
            <a:xfrm>
              <a:off x="4796790" y="5234940"/>
              <a:ext cx="3810" cy="46990"/>
            </a:xfrm>
            <a:custGeom>
              <a:avLst/>
              <a:gdLst/>
              <a:ahLst/>
              <a:cxnLst/>
              <a:rect l="l" t="t" r="r" b="b"/>
              <a:pathLst>
                <a:path w="3810" h="46989">
                  <a:moveTo>
                    <a:pt x="0" y="0"/>
                  </a:moveTo>
                  <a:lnTo>
                    <a:pt x="0" y="46990"/>
                  </a:lnTo>
                  <a:lnTo>
                    <a:pt x="1270" y="39370"/>
                  </a:lnTo>
                  <a:lnTo>
                    <a:pt x="3810" y="3175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3015" name="object 3015"/>
            <p:cNvSpPr/>
            <p:nvPr/>
          </p:nvSpPr>
          <p:spPr>
            <a:xfrm>
              <a:off x="4648200" y="51816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3016" name="object 3016"/>
            <p:cNvSpPr/>
            <p:nvPr/>
          </p:nvSpPr>
          <p:spPr>
            <a:xfrm>
              <a:off x="4940300" y="521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3017" name="object 3017"/>
            <p:cNvSpPr/>
            <p:nvPr/>
          </p:nvSpPr>
          <p:spPr>
            <a:xfrm>
              <a:off x="4940300" y="521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018" name="object 3018"/>
          <p:cNvGrpSpPr/>
          <p:nvPr/>
        </p:nvGrpSpPr>
        <p:grpSpPr>
          <a:xfrm>
            <a:off x="6167528" y="5557928"/>
            <a:ext cx="377825" cy="161925"/>
            <a:chOff x="4643527" y="5557927"/>
            <a:chExt cx="377825" cy="161925"/>
          </a:xfrm>
        </p:grpSpPr>
        <p:sp>
          <p:nvSpPr>
            <p:cNvPr id="3019" name="object 3019"/>
            <p:cNvSpPr/>
            <p:nvPr/>
          </p:nvSpPr>
          <p:spPr>
            <a:xfrm>
              <a:off x="4648200" y="5615940"/>
              <a:ext cx="2540" cy="45720"/>
            </a:xfrm>
            <a:custGeom>
              <a:avLst/>
              <a:gdLst/>
              <a:ahLst/>
              <a:cxnLst/>
              <a:rect l="l" t="t" r="r" b="b"/>
              <a:pathLst>
                <a:path w="2539" h="45720">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3020" name="object 3020"/>
            <p:cNvSpPr/>
            <p:nvPr/>
          </p:nvSpPr>
          <p:spPr>
            <a:xfrm>
              <a:off x="4650740" y="5604510"/>
              <a:ext cx="3810" cy="67945"/>
            </a:xfrm>
            <a:custGeom>
              <a:avLst/>
              <a:gdLst/>
              <a:ahLst/>
              <a:cxnLst/>
              <a:rect l="l" t="t" r="r" b="b"/>
              <a:pathLst>
                <a:path w="3810" h="67945">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3021" name="object 3021"/>
            <p:cNvSpPr/>
            <p:nvPr/>
          </p:nvSpPr>
          <p:spPr>
            <a:xfrm>
              <a:off x="4654550" y="55981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3022" name="object 3022"/>
            <p:cNvSpPr/>
            <p:nvPr/>
          </p:nvSpPr>
          <p:spPr>
            <a:xfrm>
              <a:off x="4658360" y="5593926"/>
              <a:ext cx="3810" cy="90170"/>
            </a:xfrm>
            <a:custGeom>
              <a:avLst/>
              <a:gdLst/>
              <a:ahLst/>
              <a:cxnLst/>
              <a:rect l="l" t="t" r="r" b="b"/>
              <a:pathLst>
                <a:path w="3810" h="90170">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3023" name="object 3023"/>
            <p:cNvSpPr/>
            <p:nvPr/>
          </p:nvSpPr>
          <p:spPr>
            <a:xfrm>
              <a:off x="4662170" y="55892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3024" name="object 3024"/>
            <p:cNvSpPr/>
            <p:nvPr/>
          </p:nvSpPr>
          <p:spPr>
            <a:xfrm>
              <a:off x="4664710" y="55854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3025" name="object 3025"/>
            <p:cNvSpPr/>
            <p:nvPr/>
          </p:nvSpPr>
          <p:spPr>
            <a:xfrm>
              <a:off x="4669790" y="5581650"/>
              <a:ext cx="3810" cy="115570"/>
            </a:xfrm>
            <a:custGeom>
              <a:avLst/>
              <a:gdLst/>
              <a:ahLst/>
              <a:cxnLst/>
              <a:rect l="l" t="t" r="r" b="b"/>
              <a:pathLst>
                <a:path w="3810" h="115570">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3026" name="object 3026"/>
            <p:cNvSpPr/>
            <p:nvPr/>
          </p:nvSpPr>
          <p:spPr>
            <a:xfrm>
              <a:off x="4672330" y="55791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3027" name="object 3027"/>
            <p:cNvSpPr/>
            <p:nvPr/>
          </p:nvSpPr>
          <p:spPr>
            <a:xfrm>
              <a:off x="4676140" y="55753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3028" name="object 3028"/>
            <p:cNvSpPr/>
            <p:nvPr/>
          </p:nvSpPr>
          <p:spPr>
            <a:xfrm>
              <a:off x="4679950" y="55730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3029" name="object 3029"/>
            <p:cNvSpPr/>
            <p:nvPr/>
          </p:nvSpPr>
          <p:spPr>
            <a:xfrm>
              <a:off x="4683760" y="55714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3030" name="object 3030"/>
            <p:cNvSpPr/>
            <p:nvPr/>
          </p:nvSpPr>
          <p:spPr>
            <a:xfrm>
              <a:off x="4687570" y="55697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031" name="object 3031"/>
            <p:cNvSpPr/>
            <p:nvPr/>
          </p:nvSpPr>
          <p:spPr>
            <a:xfrm>
              <a:off x="4691380" y="55689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3032" name="object 3032"/>
            <p:cNvSpPr/>
            <p:nvPr/>
          </p:nvSpPr>
          <p:spPr>
            <a:xfrm>
              <a:off x="4695190" y="55669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3033" name="object 3033"/>
            <p:cNvSpPr/>
            <p:nvPr/>
          </p:nvSpPr>
          <p:spPr>
            <a:xfrm>
              <a:off x="4697730" y="5565140"/>
              <a:ext cx="5080" cy="147955"/>
            </a:xfrm>
            <a:custGeom>
              <a:avLst/>
              <a:gdLst/>
              <a:ahLst/>
              <a:cxnLst/>
              <a:rect l="l" t="t" r="r" b="b"/>
              <a:pathLst>
                <a:path w="5079" h="147954">
                  <a:moveTo>
                    <a:pt x="5080" y="0"/>
                  </a:moveTo>
                  <a:lnTo>
                    <a:pt x="3810" y="0"/>
                  </a:lnTo>
                  <a:lnTo>
                    <a:pt x="3810" y="1270"/>
                  </a:lnTo>
                  <a:lnTo>
                    <a:pt x="0" y="1270"/>
                  </a:lnTo>
                  <a:lnTo>
                    <a:pt x="0" y="147332"/>
                  </a:lnTo>
                  <a:lnTo>
                    <a:pt x="5080" y="147332"/>
                  </a:lnTo>
                  <a:lnTo>
                    <a:pt x="5080" y="1270"/>
                  </a:lnTo>
                  <a:lnTo>
                    <a:pt x="5080" y="0"/>
                  </a:lnTo>
                  <a:close/>
                </a:path>
              </a:pathLst>
            </a:custGeom>
            <a:solidFill>
              <a:srgbClr val="08457D"/>
            </a:solidFill>
          </p:spPr>
          <p:txBody>
            <a:bodyPr wrap="square" lIns="0" tIns="0" rIns="0" bIns="0" rtlCol="0"/>
            <a:lstStyle/>
            <a:p>
              <a:endParaRPr/>
            </a:p>
          </p:txBody>
        </p:sp>
        <p:sp>
          <p:nvSpPr>
            <p:cNvPr id="3034" name="object 3034"/>
            <p:cNvSpPr/>
            <p:nvPr/>
          </p:nvSpPr>
          <p:spPr>
            <a:xfrm>
              <a:off x="4701540" y="55632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3035" name="object 3035"/>
            <p:cNvSpPr/>
            <p:nvPr/>
          </p:nvSpPr>
          <p:spPr>
            <a:xfrm>
              <a:off x="4705350" y="55626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3036" name="object 3036"/>
            <p:cNvSpPr/>
            <p:nvPr/>
          </p:nvSpPr>
          <p:spPr>
            <a:xfrm>
              <a:off x="4709160" y="55626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037" name="object 3037"/>
            <p:cNvSpPr/>
            <p:nvPr/>
          </p:nvSpPr>
          <p:spPr>
            <a:xfrm>
              <a:off x="4712970" y="55626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038" name="object 3038"/>
            <p:cNvSpPr/>
            <p:nvPr/>
          </p:nvSpPr>
          <p:spPr>
            <a:xfrm>
              <a:off x="4716780" y="5562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039" name="object 3039"/>
            <p:cNvSpPr/>
            <p:nvPr/>
          </p:nvSpPr>
          <p:spPr>
            <a:xfrm>
              <a:off x="4720590" y="5562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3040" name="object 3040"/>
            <p:cNvSpPr/>
            <p:nvPr/>
          </p:nvSpPr>
          <p:spPr>
            <a:xfrm>
              <a:off x="4724400" y="5562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3041" name="object 3041"/>
            <p:cNvSpPr/>
            <p:nvPr/>
          </p:nvSpPr>
          <p:spPr>
            <a:xfrm>
              <a:off x="4728210" y="5562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042" name="object 3042"/>
            <p:cNvSpPr/>
            <p:nvPr/>
          </p:nvSpPr>
          <p:spPr>
            <a:xfrm>
              <a:off x="4732020" y="5562600"/>
              <a:ext cx="3810" cy="152400"/>
            </a:xfrm>
            <a:custGeom>
              <a:avLst/>
              <a:gdLst/>
              <a:ahLst/>
              <a:cxnLst/>
              <a:rect l="l" t="t" r="r" b="b"/>
              <a:pathLst>
                <a:path w="3810"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3043" name="object 3043"/>
            <p:cNvSpPr/>
            <p:nvPr/>
          </p:nvSpPr>
          <p:spPr>
            <a:xfrm>
              <a:off x="4734560" y="5562600"/>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3044" name="object 3044"/>
            <p:cNvSpPr/>
            <p:nvPr/>
          </p:nvSpPr>
          <p:spPr>
            <a:xfrm>
              <a:off x="4738370" y="55626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3045" name="object 3045"/>
            <p:cNvSpPr/>
            <p:nvPr/>
          </p:nvSpPr>
          <p:spPr>
            <a:xfrm>
              <a:off x="4742180" y="5563870"/>
              <a:ext cx="3810" cy="149860"/>
            </a:xfrm>
            <a:custGeom>
              <a:avLst/>
              <a:gdLst/>
              <a:ahLst/>
              <a:cxnLst/>
              <a:rect l="l" t="t" r="r" b="b"/>
              <a:pathLst>
                <a:path w="3810"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3046" name="object 3046"/>
            <p:cNvSpPr/>
            <p:nvPr/>
          </p:nvSpPr>
          <p:spPr>
            <a:xfrm>
              <a:off x="4745990" y="5566410"/>
              <a:ext cx="3810" cy="146685"/>
            </a:xfrm>
            <a:custGeom>
              <a:avLst/>
              <a:gdLst/>
              <a:ahLst/>
              <a:cxnLst/>
              <a:rect l="l" t="t" r="r" b="b"/>
              <a:pathLst>
                <a:path w="3810" h="146685">
                  <a:moveTo>
                    <a:pt x="3810" y="0"/>
                  </a:moveTo>
                  <a:lnTo>
                    <a:pt x="0" y="0"/>
                  </a:lnTo>
                  <a:lnTo>
                    <a:pt x="0" y="146062"/>
                  </a:lnTo>
                  <a:lnTo>
                    <a:pt x="3810" y="146062"/>
                  </a:lnTo>
                  <a:lnTo>
                    <a:pt x="3810" y="0"/>
                  </a:lnTo>
                  <a:close/>
                </a:path>
              </a:pathLst>
            </a:custGeom>
            <a:solidFill>
              <a:srgbClr val="0B579D"/>
            </a:solidFill>
          </p:spPr>
          <p:txBody>
            <a:bodyPr wrap="square" lIns="0" tIns="0" rIns="0" bIns="0" rtlCol="0"/>
            <a:lstStyle/>
            <a:p>
              <a:endParaRPr/>
            </a:p>
          </p:txBody>
        </p:sp>
        <p:sp>
          <p:nvSpPr>
            <p:cNvPr id="3047" name="object 3047"/>
            <p:cNvSpPr/>
            <p:nvPr/>
          </p:nvSpPr>
          <p:spPr>
            <a:xfrm>
              <a:off x="4749800" y="55674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3048" name="object 3048"/>
            <p:cNvSpPr/>
            <p:nvPr/>
          </p:nvSpPr>
          <p:spPr>
            <a:xfrm>
              <a:off x="4753610" y="55689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3049" name="object 3049"/>
            <p:cNvSpPr/>
            <p:nvPr/>
          </p:nvSpPr>
          <p:spPr>
            <a:xfrm>
              <a:off x="4757420" y="5570220"/>
              <a:ext cx="3810" cy="137160"/>
            </a:xfrm>
            <a:custGeom>
              <a:avLst/>
              <a:gdLst/>
              <a:ahLst/>
              <a:cxnLst/>
              <a:rect l="l" t="t" r="r" b="b"/>
              <a:pathLst>
                <a:path w="3810"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3050" name="object 3050"/>
            <p:cNvSpPr/>
            <p:nvPr/>
          </p:nvSpPr>
          <p:spPr>
            <a:xfrm>
              <a:off x="4761230" y="5572252"/>
              <a:ext cx="3810" cy="133350"/>
            </a:xfrm>
            <a:custGeom>
              <a:avLst/>
              <a:gdLst/>
              <a:ahLst/>
              <a:cxnLst/>
              <a:rect l="l" t="t" r="r" b="b"/>
              <a:pathLst>
                <a:path w="3810" h="133350">
                  <a:moveTo>
                    <a:pt x="0" y="0"/>
                  </a:moveTo>
                  <a:lnTo>
                    <a:pt x="0" y="133096"/>
                  </a:lnTo>
                  <a:lnTo>
                    <a:pt x="3810" y="130810"/>
                  </a:lnTo>
                  <a:lnTo>
                    <a:pt x="3810" y="2285"/>
                  </a:lnTo>
                  <a:lnTo>
                    <a:pt x="0" y="0"/>
                  </a:lnTo>
                  <a:close/>
                </a:path>
              </a:pathLst>
            </a:custGeom>
            <a:solidFill>
              <a:srgbClr val="0B5DA7"/>
            </a:solidFill>
          </p:spPr>
          <p:txBody>
            <a:bodyPr wrap="square" lIns="0" tIns="0" rIns="0" bIns="0" rtlCol="0"/>
            <a:lstStyle/>
            <a:p>
              <a:endParaRPr/>
            </a:p>
          </p:txBody>
        </p:sp>
        <p:sp>
          <p:nvSpPr>
            <p:cNvPr id="3051" name="object 3051"/>
            <p:cNvSpPr/>
            <p:nvPr/>
          </p:nvSpPr>
          <p:spPr>
            <a:xfrm>
              <a:off x="4765040" y="5574030"/>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052" name="object 3052"/>
            <p:cNvSpPr/>
            <p:nvPr/>
          </p:nvSpPr>
          <p:spPr>
            <a:xfrm>
              <a:off x="4767580" y="55763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3053" name="object 3053"/>
            <p:cNvSpPr/>
            <p:nvPr/>
          </p:nvSpPr>
          <p:spPr>
            <a:xfrm>
              <a:off x="4771377" y="55791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3054" name="object 3054"/>
            <p:cNvSpPr/>
            <p:nvPr/>
          </p:nvSpPr>
          <p:spPr>
            <a:xfrm>
              <a:off x="4775200" y="55829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3055" name="object 3055"/>
            <p:cNvSpPr/>
            <p:nvPr/>
          </p:nvSpPr>
          <p:spPr>
            <a:xfrm>
              <a:off x="4779010" y="55867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056" name="object 3056"/>
            <p:cNvSpPr/>
            <p:nvPr/>
          </p:nvSpPr>
          <p:spPr>
            <a:xfrm>
              <a:off x="4782820" y="5590540"/>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3057" name="object 3057"/>
            <p:cNvSpPr/>
            <p:nvPr/>
          </p:nvSpPr>
          <p:spPr>
            <a:xfrm>
              <a:off x="4786630" y="5594350"/>
              <a:ext cx="3810" cy="89535"/>
            </a:xfrm>
            <a:custGeom>
              <a:avLst/>
              <a:gdLst/>
              <a:ahLst/>
              <a:cxnLst/>
              <a:rect l="l" t="t" r="r" b="b"/>
              <a:pathLst>
                <a:path w="3810" h="89535">
                  <a:moveTo>
                    <a:pt x="0" y="0"/>
                  </a:moveTo>
                  <a:lnTo>
                    <a:pt x="0" y="89217"/>
                  </a:lnTo>
                  <a:lnTo>
                    <a:pt x="1270" y="87630"/>
                  </a:lnTo>
                  <a:lnTo>
                    <a:pt x="3810" y="81280"/>
                  </a:lnTo>
                  <a:lnTo>
                    <a:pt x="3810" y="6349"/>
                  </a:lnTo>
                  <a:lnTo>
                    <a:pt x="1270" y="1269"/>
                  </a:lnTo>
                  <a:lnTo>
                    <a:pt x="0" y="0"/>
                  </a:lnTo>
                  <a:close/>
                </a:path>
              </a:pathLst>
            </a:custGeom>
            <a:solidFill>
              <a:srgbClr val="0D67B8"/>
            </a:solidFill>
          </p:spPr>
          <p:txBody>
            <a:bodyPr wrap="square" lIns="0" tIns="0" rIns="0" bIns="0" rtlCol="0"/>
            <a:lstStyle/>
            <a:p>
              <a:endParaRPr/>
            </a:p>
          </p:txBody>
        </p:sp>
        <p:sp>
          <p:nvSpPr>
            <p:cNvPr id="3058" name="object 3058"/>
            <p:cNvSpPr/>
            <p:nvPr/>
          </p:nvSpPr>
          <p:spPr>
            <a:xfrm>
              <a:off x="4790440" y="56007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3059" name="object 3059"/>
            <p:cNvSpPr/>
            <p:nvPr/>
          </p:nvSpPr>
          <p:spPr>
            <a:xfrm>
              <a:off x="4794250" y="5608320"/>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3060" name="object 3060"/>
            <p:cNvSpPr/>
            <p:nvPr/>
          </p:nvSpPr>
          <p:spPr>
            <a:xfrm>
              <a:off x="4796790" y="5615940"/>
              <a:ext cx="3810" cy="45720"/>
            </a:xfrm>
            <a:custGeom>
              <a:avLst/>
              <a:gdLst/>
              <a:ahLst/>
              <a:cxnLst/>
              <a:rect l="l" t="t" r="r" b="b"/>
              <a:pathLst>
                <a:path w="3810" h="45720">
                  <a:moveTo>
                    <a:pt x="0" y="0"/>
                  </a:moveTo>
                  <a:lnTo>
                    <a:pt x="0" y="45720"/>
                  </a:lnTo>
                  <a:lnTo>
                    <a:pt x="1270" y="3937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3061" name="object 3061"/>
            <p:cNvSpPr/>
            <p:nvPr/>
          </p:nvSpPr>
          <p:spPr>
            <a:xfrm>
              <a:off x="4648200" y="55626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3062" name="object 3062"/>
            <p:cNvSpPr/>
            <p:nvPr/>
          </p:nvSpPr>
          <p:spPr>
            <a:xfrm>
              <a:off x="4940300" y="5600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3063" name="object 3063"/>
            <p:cNvSpPr/>
            <p:nvPr/>
          </p:nvSpPr>
          <p:spPr>
            <a:xfrm>
              <a:off x="4940300" y="5600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064" name="object 3064"/>
          <p:cNvGrpSpPr/>
          <p:nvPr/>
        </p:nvGrpSpPr>
        <p:grpSpPr>
          <a:xfrm>
            <a:off x="6396128" y="5329328"/>
            <a:ext cx="377825" cy="161925"/>
            <a:chOff x="4872127" y="5329327"/>
            <a:chExt cx="377825" cy="161925"/>
          </a:xfrm>
        </p:grpSpPr>
        <p:sp>
          <p:nvSpPr>
            <p:cNvPr id="3065" name="object 3065"/>
            <p:cNvSpPr/>
            <p:nvPr/>
          </p:nvSpPr>
          <p:spPr>
            <a:xfrm>
              <a:off x="4876800" y="5387340"/>
              <a:ext cx="2540" cy="45720"/>
            </a:xfrm>
            <a:custGeom>
              <a:avLst/>
              <a:gdLst/>
              <a:ahLst/>
              <a:cxnLst/>
              <a:rect l="l" t="t" r="r" b="b"/>
              <a:pathLst>
                <a:path w="2539" h="45720">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3066" name="object 3066"/>
            <p:cNvSpPr/>
            <p:nvPr/>
          </p:nvSpPr>
          <p:spPr>
            <a:xfrm>
              <a:off x="4879340" y="5375910"/>
              <a:ext cx="3810" cy="67945"/>
            </a:xfrm>
            <a:custGeom>
              <a:avLst/>
              <a:gdLst/>
              <a:ahLst/>
              <a:cxnLst/>
              <a:rect l="l" t="t" r="r" b="b"/>
              <a:pathLst>
                <a:path w="3810" h="67945">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3067" name="object 3067"/>
            <p:cNvSpPr/>
            <p:nvPr/>
          </p:nvSpPr>
          <p:spPr>
            <a:xfrm>
              <a:off x="4883150" y="53695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3068" name="object 3068"/>
            <p:cNvSpPr/>
            <p:nvPr/>
          </p:nvSpPr>
          <p:spPr>
            <a:xfrm>
              <a:off x="4886960" y="5365326"/>
              <a:ext cx="3810" cy="90170"/>
            </a:xfrm>
            <a:custGeom>
              <a:avLst/>
              <a:gdLst/>
              <a:ahLst/>
              <a:cxnLst/>
              <a:rect l="l" t="t" r="r" b="b"/>
              <a:pathLst>
                <a:path w="3810" h="90170">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3069" name="object 3069"/>
            <p:cNvSpPr/>
            <p:nvPr/>
          </p:nvSpPr>
          <p:spPr>
            <a:xfrm>
              <a:off x="4890770" y="53606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3070" name="object 3070"/>
            <p:cNvSpPr/>
            <p:nvPr/>
          </p:nvSpPr>
          <p:spPr>
            <a:xfrm>
              <a:off x="4893310" y="53568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3071" name="object 3071"/>
            <p:cNvSpPr/>
            <p:nvPr/>
          </p:nvSpPr>
          <p:spPr>
            <a:xfrm>
              <a:off x="4898390" y="5353050"/>
              <a:ext cx="3810" cy="115570"/>
            </a:xfrm>
            <a:custGeom>
              <a:avLst/>
              <a:gdLst/>
              <a:ahLst/>
              <a:cxnLst/>
              <a:rect l="l" t="t" r="r" b="b"/>
              <a:pathLst>
                <a:path w="3810" h="115570">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3072" name="object 3072"/>
            <p:cNvSpPr/>
            <p:nvPr/>
          </p:nvSpPr>
          <p:spPr>
            <a:xfrm>
              <a:off x="4900930" y="53505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3073" name="object 3073"/>
            <p:cNvSpPr/>
            <p:nvPr/>
          </p:nvSpPr>
          <p:spPr>
            <a:xfrm>
              <a:off x="4904740" y="5346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3074" name="object 3074"/>
            <p:cNvSpPr/>
            <p:nvPr/>
          </p:nvSpPr>
          <p:spPr>
            <a:xfrm>
              <a:off x="4908550" y="53444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3075" name="object 3075"/>
            <p:cNvSpPr/>
            <p:nvPr/>
          </p:nvSpPr>
          <p:spPr>
            <a:xfrm>
              <a:off x="4912360" y="53428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3076" name="object 3076"/>
            <p:cNvSpPr/>
            <p:nvPr/>
          </p:nvSpPr>
          <p:spPr>
            <a:xfrm>
              <a:off x="4916170" y="53411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077" name="object 3077"/>
            <p:cNvSpPr/>
            <p:nvPr/>
          </p:nvSpPr>
          <p:spPr>
            <a:xfrm>
              <a:off x="4919980" y="53403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3078" name="object 3078"/>
            <p:cNvSpPr/>
            <p:nvPr/>
          </p:nvSpPr>
          <p:spPr>
            <a:xfrm>
              <a:off x="4923790" y="53383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3079" name="object 3079"/>
            <p:cNvSpPr/>
            <p:nvPr/>
          </p:nvSpPr>
          <p:spPr>
            <a:xfrm>
              <a:off x="4926330" y="5336540"/>
              <a:ext cx="5080" cy="147955"/>
            </a:xfrm>
            <a:custGeom>
              <a:avLst/>
              <a:gdLst/>
              <a:ahLst/>
              <a:cxnLst/>
              <a:rect l="l" t="t" r="r" b="b"/>
              <a:pathLst>
                <a:path w="5079" h="147954">
                  <a:moveTo>
                    <a:pt x="5080" y="0"/>
                  </a:moveTo>
                  <a:lnTo>
                    <a:pt x="3810" y="0"/>
                  </a:lnTo>
                  <a:lnTo>
                    <a:pt x="3810" y="1270"/>
                  </a:lnTo>
                  <a:lnTo>
                    <a:pt x="0" y="1270"/>
                  </a:lnTo>
                  <a:lnTo>
                    <a:pt x="0" y="147332"/>
                  </a:lnTo>
                  <a:lnTo>
                    <a:pt x="5080" y="147332"/>
                  </a:lnTo>
                  <a:lnTo>
                    <a:pt x="5080" y="1270"/>
                  </a:lnTo>
                  <a:lnTo>
                    <a:pt x="5080" y="0"/>
                  </a:lnTo>
                  <a:close/>
                </a:path>
              </a:pathLst>
            </a:custGeom>
            <a:solidFill>
              <a:srgbClr val="08457D"/>
            </a:solidFill>
          </p:spPr>
          <p:txBody>
            <a:bodyPr wrap="square" lIns="0" tIns="0" rIns="0" bIns="0" rtlCol="0"/>
            <a:lstStyle/>
            <a:p>
              <a:endParaRPr/>
            </a:p>
          </p:txBody>
        </p:sp>
        <p:sp>
          <p:nvSpPr>
            <p:cNvPr id="3080" name="object 3080"/>
            <p:cNvSpPr/>
            <p:nvPr/>
          </p:nvSpPr>
          <p:spPr>
            <a:xfrm>
              <a:off x="4930140" y="53346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3081" name="object 3081"/>
            <p:cNvSpPr/>
            <p:nvPr/>
          </p:nvSpPr>
          <p:spPr>
            <a:xfrm>
              <a:off x="4933950" y="53340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3082" name="object 3082"/>
            <p:cNvSpPr/>
            <p:nvPr/>
          </p:nvSpPr>
          <p:spPr>
            <a:xfrm>
              <a:off x="4937760" y="53340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083" name="object 3083"/>
            <p:cNvSpPr/>
            <p:nvPr/>
          </p:nvSpPr>
          <p:spPr>
            <a:xfrm>
              <a:off x="4941570" y="53340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084" name="object 3084"/>
            <p:cNvSpPr/>
            <p:nvPr/>
          </p:nvSpPr>
          <p:spPr>
            <a:xfrm>
              <a:off x="4945380"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085" name="object 3085"/>
            <p:cNvSpPr/>
            <p:nvPr/>
          </p:nvSpPr>
          <p:spPr>
            <a:xfrm>
              <a:off x="4949190"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3086" name="object 3086"/>
            <p:cNvSpPr/>
            <p:nvPr/>
          </p:nvSpPr>
          <p:spPr>
            <a:xfrm>
              <a:off x="4953000"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3087" name="object 3087"/>
            <p:cNvSpPr/>
            <p:nvPr/>
          </p:nvSpPr>
          <p:spPr>
            <a:xfrm>
              <a:off x="4956810"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088" name="object 3088"/>
            <p:cNvSpPr/>
            <p:nvPr/>
          </p:nvSpPr>
          <p:spPr>
            <a:xfrm>
              <a:off x="4960620" y="5334000"/>
              <a:ext cx="3810" cy="152400"/>
            </a:xfrm>
            <a:custGeom>
              <a:avLst/>
              <a:gdLst/>
              <a:ahLst/>
              <a:cxnLst/>
              <a:rect l="l" t="t" r="r" b="b"/>
              <a:pathLst>
                <a:path w="3810"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3089" name="object 3089"/>
            <p:cNvSpPr/>
            <p:nvPr/>
          </p:nvSpPr>
          <p:spPr>
            <a:xfrm>
              <a:off x="4963160" y="5334000"/>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3090" name="object 3090"/>
            <p:cNvSpPr/>
            <p:nvPr/>
          </p:nvSpPr>
          <p:spPr>
            <a:xfrm>
              <a:off x="4966970" y="53340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3091" name="object 3091"/>
            <p:cNvSpPr/>
            <p:nvPr/>
          </p:nvSpPr>
          <p:spPr>
            <a:xfrm>
              <a:off x="4970780" y="5335270"/>
              <a:ext cx="3810" cy="149860"/>
            </a:xfrm>
            <a:custGeom>
              <a:avLst/>
              <a:gdLst/>
              <a:ahLst/>
              <a:cxnLst/>
              <a:rect l="l" t="t" r="r" b="b"/>
              <a:pathLst>
                <a:path w="3810"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3092" name="object 3092"/>
            <p:cNvSpPr/>
            <p:nvPr/>
          </p:nvSpPr>
          <p:spPr>
            <a:xfrm>
              <a:off x="4974590" y="53378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3093" name="object 3093"/>
            <p:cNvSpPr/>
            <p:nvPr/>
          </p:nvSpPr>
          <p:spPr>
            <a:xfrm>
              <a:off x="4978400" y="53388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3094" name="object 3094"/>
            <p:cNvSpPr/>
            <p:nvPr/>
          </p:nvSpPr>
          <p:spPr>
            <a:xfrm>
              <a:off x="4982210" y="53403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3095" name="object 3095"/>
            <p:cNvSpPr/>
            <p:nvPr/>
          </p:nvSpPr>
          <p:spPr>
            <a:xfrm>
              <a:off x="4986020" y="5341620"/>
              <a:ext cx="3810" cy="137160"/>
            </a:xfrm>
            <a:custGeom>
              <a:avLst/>
              <a:gdLst/>
              <a:ahLst/>
              <a:cxnLst/>
              <a:rect l="l" t="t" r="r" b="b"/>
              <a:pathLst>
                <a:path w="3810"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3096" name="object 3096"/>
            <p:cNvSpPr/>
            <p:nvPr/>
          </p:nvSpPr>
          <p:spPr>
            <a:xfrm>
              <a:off x="4989830" y="5343652"/>
              <a:ext cx="3810" cy="133350"/>
            </a:xfrm>
            <a:custGeom>
              <a:avLst/>
              <a:gdLst/>
              <a:ahLst/>
              <a:cxnLst/>
              <a:rect l="l" t="t" r="r" b="b"/>
              <a:pathLst>
                <a:path w="3810" h="133350">
                  <a:moveTo>
                    <a:pt x="0" y="0"/>
                  </a:moveTo>
                  <a:lnTo>
                    <a:pt x="0" y="133096"/>
                  </a:lnTo>
                  <a:lnTo>
                    <a:pt x="3810" y="130810"/>
                  </a:lnTo>
                  <a:lnTo>
                    <a:pt x="3810" y="2285"/>
                  </a:lnTo>
                  <a:lnTo>
                    <a:pt x="0" y="0"/>
                  </a:lnTo>
                  <a:close/>
                </a:path>
              </a:pathLst>
            </a:custGeom>
            <a:solidFill>
              <a:srgbClr val="0B5DA7"/>
            </a:solidFill>
          </p:spPr>
          <p:txBody>
            <a:bodyPr wrap="square" lIns="0" tIns="0" rIns="0" bIns="0" rtlCol="0"/>
            <a:lstStyle/>
            <a:p>
              <a:endParaRPr/>
            </a:p>
          </p:txBody>
        </p:sp>
        <p:sp>
          <p:nvSpPr>
            <p:cNvPr id="3097" name="object 3097"/>
            <p:cNvSpPr/>
            <p:nvPr/>
          </p:nvSpPr>
          <p:spPr>
            <a:xfrm>
              <a:off x="4993640" y="5345430"/>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098" name="object 3098"/>
            <p:cNvSpPr/>
            <p:nvPr/>
          </p:nvSpPr>
          <p:spPr>
            <a:xfrm>
              <a:off x="4996180" y="53477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3099" name="object 3099"/>
            <p:cNvSpPr/>
            <p:nvPr/>
          </p:nvSpPr>
          <p:spPr>
            <a:xfrm>
              <a:off x="4999977" y="53505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3100" name="object 3100"/>
            <p:cNvSpPr/>
            <p:nvPr/>
          </p:nvSpPr>
          <p:spPr>
            <a:xfrm>
              <a:off x="5003800" y="53543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3101" name="object 3101"/>
            <p:cNvSpPr/>
            <p:nvPr/>
          </p:nvSpPr>
          <p:spPr>
            <a:xfrm>
              <a:off x="5007610" y="53581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102" name="object 3102"/>
            <p:cNvSpPr/>
            <p:nvPr/>
          </p:nvSpPr>
          <p:spPr>
            <a:xfrm>
              <a:off x="5011420" y="5361940"/>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3103" name="object 3103"/>
            <p:cNvSpPr/>
            <p:nvPr/>
          </p:nvSpPr>
          <p:spPr>
            <a:xfrm>
              <a:off x="5015230" y="5365750"/>
              <a:ext cx="3810" cy="89535"/>
            </a:xfrm>
            <a:custGeom>
              <a:avLst/>
              <a:gdLst/>
              <a:ahLst/>
              <a:cxnLst/>
              <a:rect l="l" t="t" r="r" b="b"/>
              <a:pathLst>
                <a:path w="3810" h="89535">
                  <a:moveTo>
                    <a:pt x="0" y="0"/>
                  </a:moveTo>
                  <a:lnTo>
                    <a:pt x="0" y="89217"/>
                  </a:lnTo>
                  <a:lnTo>
                    <a:pt x="1270" y="87630"/>
                  </a:lnTo>
                  <a:lnTo>
                    <a:pt x="3810" y="81280"/>
                  </a:lnTo>
                  <a:lnTo>
                    <a:pt x="3810" y="6349"/>
                  </a:lnTo>
                  <a:lnTo>
                    <a:pt x="1270" y="1269"/>
                  </a:lnTo>
                  <a:lnTo>
                    <a:pt x="0" y="0"/>
                  </a:lnTo>
                  <a:close/>
                </a:path>
              </a:pathLst>
            </a:custGeom>
            <a:solidFill>
              <a:srgbClr val="0D67B8"/>
            </a:solidFill>
          </p:spPr>
          <p:txBody>
            <a:bodyPr wrap="square" lIns="0" tIns="0" rIns="0" bIns="0" rtlCol="0"/>
            <a:lstStyle/>
            <a:p>
              <a:endParaRPr/>
            </a:p>
          </p:txBody>
        </p:sp>
        <p:sp>
          <p:nvSpPr>
            <p:cNvPr id="3104" name="object 3104"/>
            <p:cNvSpPr/>
            <p:nvPr/>
          </p:nvSpPr>
          <p:spPr>
            <a:xfrm>
              <a:off x="5019040" y="53721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3105" name="object 3105"/>
            <p:cNvSpPr/>
            <p:nvPr/>
          </p:nvSpPr>
          <p:spPr>
            <a:xfrm>
              <a:off x="5022850" y="5379720"/>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3106" name="object 3106"/>
            <p:cNvSpPr/>
            <p:nvPr/>
          </p:nvSpPr>
          <p:spPr>
            <a:xfrm>
              <a:off x="5025390" y="5387340"/>
              <a:ext cx="3810" cy="45720"/>
            </a:xfrm>
            <a:custGeom>
              <a:avLst/>
              <a:gdLst/>
              <a:ahLst/>
              <a:cxnLst/>
              <a:rect l="l" t="t" r="r" b="b"/>
              <a:pathLst>
                <a:path w="3810" h="45720">
                  <a:moveTo>
                    <a:pt x="0" y="0"/>
                  </a:moveTo>
                  <a:lnTo>
                    <a:pt x="0" y="45720"/>
                  </a:lnTo>
                  <a:lnTo>
                    <a:pt x="1270" y="3937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3107" name="object 3107"/>
            <p:cNvSpPr/>
            <p:nvPr/>
          </p:nvSpPr>
          <p:spPr>
            <a:xfrm>
              <a:off x="4876800" y="5334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3108" name="object 3108"/>
            <p:cNvSpPr/>
            <p:nvPr/>
          </p:nvSpPr>
          <p:spPr>
            <a:xfrm>
              <a:off x="5168900"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3109" name="object 3109"/>
            <p:cNvSpPr/>
            <p:nvPr/>
          </p:nvSpPr>
          <p:spPr>
            <a:xfrm>
              <a:off x="5168900"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110" name="object 3110"/>
          <p:cNvGrpSpPr/>
          <p:nvPr/>
        </p:nvGrpSpPr>
        <p:grpSpPr>
          <a:xfrm>
            <a:off x="6167528" y="5786528"/>
            <a:ext cx="377825" cy="161925"/>
            <a:chOff x="4643527" y="5786527"/>
            <a:chExt cx="377825" cy="161925"/>
          </a:xfrm>
        </p:grpSpPr>
        <p:sp>
          <p:nvSpPr>
            <p:cNvPr id="3111" name="object 3111"/>
            <p:cNvSpPr/>
            <p:nvPr/>
          </p:nvSpPr>
          <p:spPr>
            <a:xfrm>
              <a:off x="4648200" y="5844540"/>
              <a:ext cx="2540" cy="45720"/>
            </a:xfrm>
            <a:custGeom>
              <a:avLst/>
              <a:gdLst/>
              <a:ahLst/>
              <a:cxnLst/>
              <a:rect l="l" t="t" r="r" b="b"/>
              <a:pathLst>
                <a:path w="2539" h="45720">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3112" name="object 3112"/>
            <p:cNvSpPr/>
            <p:nvPr/>
          </p:nvSpPr>
          <p:spPr>
            <a:xfrm>
              <a:off x="4650740" y="5833110"/>
              <a:ext cx="3810" cy="67945"/>
            </a:xfrm>
            <a:custGeom>
              <a:avLst/>
              <a:gdLst/>
              <a:ahLst/>
              <a:cxnLst/>
              <a:rect l="l" t="t" r="r" b="b"/>
              <a:pathLst>
                <a:path w="3810" h="67945">
                  <a:moveTo>
                    <a:pt x="3810" y="0"/>
                  </a:moveTo>
                  <a:lnTo>
                    <a:pt x="0" y="11429"/>
                  </a:lnTo>
                  <a:lnTo>
                    <a:pt x="0" y="57149"/>
                  </a:lnTo>
                  <a:lnTo>
                    <a:pt x="2539" y="64769"/>
                  </a:lnTo>
                  <a:lnTo>
                    <a:pt x="3810" y="67944"/>
                  </a:lnTo>
                  <a:lnTo>
                    <a:pt x="3810" y="0"/>
                  </a:lnTo>
                  <a:close/>
                </a:path>
              </a:pathLst>
            </a:custGeom>
            <a:solidFill>
              <a:srgbClr val="06335D"/>
            </a:solidFill>
          </p:spPr>
          <p:txBody>
            <a:bodyPr wrap="square" lIns="0" tIns="0" rIns="0" bIns="0" rtlCol="0"/>
            <a:lstStyle/>
            <a:p>
              <a:endParaRPr/>
            </a:p>
          </p:txBody>
        </p:sp>
        <p:sp>
          <p:nvSpPr>
            <p:cNvPr id="3113" name="object 3113"/>
            <p:cNvSpPr/>
            <p:nvPr/>
          </p:nvSpPr>
          <p:spPr>
            <a:xfrm>
              <a:off x="4654550" y="5826760"/>
              <a:ext cx="3810" cy="80645"/>
            </a:xfrm>
            <a:custGeom>
              <a:avLst/>
              <a:gdLst/>
              <a:ahLst/>
              <a:cxnLst/>
              <a:rect l="l" t="t" r="r" b="b"/>
              <a:pathLst>
                <a:path w="3810" h="80645">
                  <a:moveTo>
                    <a:pt x="3810" y="0"/>
                  </a:moveTo>
                  <a:lnTo>
                    <a:pt x="1270" y="2539"/>
                  </a:lnTo>
                  <a:lnTo>
                    <a:pt x="0" y="6350"/>
                  </a:lnTo>
                  <a:lnTo>
                    <a:pt x="0" y="74294"/>
                  </a:lnTo>
                  <a:lnTo>
                    <a:pt x="1270" y="77469"/>
                  </a:lnTo>
                  <a:lnTo>
                    <a:pt x="3810" y="80644"/>
                  </a:lnTo>
                  <a:lnTo>
                    <a:pt x="3810" y="0"/>
                  </a:lnTo>
                  <a:close/>
                </a:path>
              </a:pathLst>
            </a:custGeom>
            <a:solidFill>
              <a:srgbClr val="06345F"/>
            </a:solidFill>
          </p:spPr>
          <p:txBody>
            <a:bodyPr wrap="square" lIns="0" tIns="0" rIns="0" bIns="0" rtlCol="0"/>
            <a:lstStyle/>
            <a:p>
              <a:endParaRPr/>
            </a:p>
          </p:txBody>
        </p:sp>
        <p:sp>
          <p:nvSpPr>
            <p:cNvPr id="3114" name="object 3114"/>
            <p:cNvSpPr/>
            <p:nvPr/>
          </p:nvSpPr>
          <p:spPr>
            <a:xfrm>
              <a:off x="4658360" y="5822526"/>
              <a:ext cx="3810" cy="90170"/>
            </a:xfrm>
            <a:custGeom>
              <a:avLst/>
              <a:gdLst/>
              <a:ahLst/>
              <a:cxnLst/>
              <a:rect l="l" t="t" r="r" b="b"/>
              <a:pathLst>
                <a:path w="3810" h="90170">
                  <a:moveTo>
                    <a:pt x="3810" y="0"/>
                  </a:moveTo>
                  <a:lnTo>
                    <a:pt x="2539" y="1693"/>
                  </a:lnTo>
                  <a:lnTo>
                    <a:pt x="0" y="4233"/>
                  </a:lnTo>
                  <a:lnTo>
                    <a:pt x="0" y="84878"/>
                  </a:lnTo>
                  <a:lnTo>
                    <a:pt x="2539" y="88053"/>
                  </a:lnTo>
                  <a:lnTo>
                    <a:pt x="3810" y="90170"/>
                  </a:lnTo>
                  <a:lnTo>
                    <a:pt x="3810" y="0"/>
                  </a:lnTo>
                  <a:close/>
                </a:path>
              </a:pathLst>
            </a:custGeom>
            <a:solidFill>
              <a:srgbClr val="063662"/>
            </a:solidFill>
          </p:spPr>
          <p:txBody>
            <a:bodyPr wrap="square" lIns="0" tIns="0" rIns="0" bIns="0" rtlCol="0"/>
            <a:lstStyle/>
            <a:p>
              <a:endParaRPr/>
            </a:p>
          </p:txBody>
        </p:sp>
        <p:sp>
          <p:nvSpPr>
            <p:cNvPr id="3115" name="object 3115"/>
            <p:cNvSpPr/>
            <p:nvPr/>
          </p:nvSpPr>
          <p:spPr>
            <a:xfrm>
              <a:off x="4662170" y="58178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3116" name="object 3116"/>
            <p:cNvSpPr/>
            <p:nvPr/>
          </p:nvSpPr>
          <p:spPr>
            <a:xfrm>
              <a:off x="4664710" y="5814060"/>
              <a:ext cx="5080" cy="107950"/>
            </a:xfrm>
            <a:custGeom>
              <a:avLst/>
              <a:gdLst/>
              <a:ahLst/>
              <a:cxnLst/>
              <a:rect l="l" t="t" r="r" b="b"/>
              <a:pathLst>
                <a:path w="5079"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3117" name="object 3117"/>
            <p:cNvSpPr/>
            <p:nvPr/>
          </p:nvSpPr>
          <p:spPr>
            <a:xfrm>
              <a:off x="4669790" y="5810250"/>
              <a:ext cx="3810" cy="115570"/>
            </a:xfrm>
            <a:custGeom>
              <a:avLst/>
              <a:gdLst/>
              <a:ahLst/>
              <a:cxnLst/>
              <a:rect l="l" t="t" r="r" b="b"/>
              <a:pathLst>
                <a:path w="3810" h="115570">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3118" name="object 3118"/>
            <p:cNvSpPr/>
            <p:nvPr/>
          </p:nvSpPr>
          <p:spPr>
            <a:xfrm>
              <a:off x="4672330" y="58077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3119" name="object 3119"/>
            <p:cNvSpPr/>
            <p:nvPr/>
          </p:nvSpPr>
          <p:spPr>
            <a:xfrm>
              <a:off x="4676140" y="58039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3120" name="object 3120"/>
            <p:cNvSpPr/>
            <p:nvPr/>
          </p:nvSpPr>
          <p:spPr>
            <a:xfrm>
              <a:off x="4679950" y="58016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3121" name="object 3121"/>
            <p:cNvSpPr/>
            <p:nvPr/>
          </p:nvSpPr>
          <p:spPr>
            <a:xfrm>
              <a:off x="4683760" y="58000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3122" name="object 3122"/>
            <p:cNvSpPr/>
            <p:nvPr/>
          </p:nvSpPr>
          <p:spPr>
            <a:xfrm>
              <a:off x="4687570" y="5798396"/>
              <a:ext cx="3810" cy="139065"/>
            </a:xfrm>
            <a:custGeom>
              <a:avLst/>
              <a:gdLst/>
              <a:ahLst/>
              <a:cxnLst/>
              <a:rect l="l" t="t" r="r" b="b"/>
              <a:pathLst>
                <a:path w="3810"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123" name="object 3123"/>
            <p:cNvSpPr/>
            <p:nvPr/>
          </p:nvSpPr>
          <p:spPr>
            <a:xfrm>
              <a:off x="4691380" y="57975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3124" name="object 3124"/>
            <p:cNvSpPr/>
            <p:nvPr/>
          </p:nvSpPr>
          <p:spPr>
            <a:xfrm>
              <a:off x="4695190" y="57955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3125" name="object 3125"/>
            <p:cNvSpPr/>
            <p:nvPr/>
          </p:nvSpPr>
          <p:spPr>
            <a:xfrm>
              <a:off x="4697730" y="5793740"/>
              <a:ext cx="5080" cy="147320"/>
            </a:xfrm>
            <a:custGeom>
              <a:avLst/>
              <a:gdLst/>
              <a:ahLst/>
              <a:cxnLst/>
              <a:rect l="l" t="t" r="r" b="b"/>
              <a:pathLst>
                <a:path w="5079" h="147320">
                  <a:moveTo>
                    <a:pt x="5080" y="0"/>
                  </a:moveTo>
                  <a:lnTo>
                    <a:pt x="3810" y="0"/>
                  </a:lnTo>
                  <a:lnTo>
                    <a:pt x="3810" y="1270"/>
                  </a:lnTo>
                  <a:lnTo>
                    <a:pt x="0" y="1270"/>
                  </a:lnTo>
                  <a:lnTo>
                    <a:pt x="0" y="147320"/>
                  </a:lnTo>
                  <a:lnTo>
                    <a:pt x="5080" y="147320"/>
                  </a:lnTo>
                  <a:lnTo>
                    <a:pt x="5080" y="1270"/>
                  </a:lnTo>
                  <a:lnTo>
                    <a:pt x="5080" y="0"/>
                  </a:lnTo>
                  <a:close/>
                </a:path>
              </a:pathLst>
            </a:custGeom>
            <a:solidFill>
              <a:srgbClr val="08457D"/>
            </a:solidFill>
          </p:spPr>
          <p:txBody>
            <a:bodyPr wrap="square" lIns="0" tIns="0" rIns="0" bIns="0" rtlCol="0"/>
            <a:lstStyle/>
            <a:p>
              <a:endParaRPr/>
            </a:p>
          </p:txBody>
        </p:sp>
        <p:sp>
          <p:nvSpPr>
            <p:cNvPr id="3126" name="object 3126"/>
            <p:cNvSpPr/>
            <p:nvPr/>
          </p:nvSpPr>
          <p:spPr>
            <a:xfrm>
              <a:off x="4701540" y="5791835"/>
              <a:ext cx="5080" cy="150495"/>
            </a:xfrm>
            <a:custGeom>
              <a:avLst/>
              <a:gdLst/>
              <a:ahLst/>
              <a:cxnLst/>
              <a:rect l="l" t="t" r="r" b="b"/>
              <a:pathLst>
                <a:path w="5079" h="150495">
                  <a:moveTo>
                    <a:pt x="5080" y="0"/>
                  </a:moveTo>
                  <a:lnTo>
                    <a:pt x="0" y="2540"/>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3127" name="object 3127"/>
            <p:cNvSpPr/>
            <p:nvPr/>
          </p:nvSpPr>
          <p:spPr>
            <a:xfrm>
              <a:off x="4705350" y="57912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3128" name="object 3128"/>
            <p:cNvSpPr/>
            <p:nvPr/>
          </p:nvSpPr>
          <p:spPr>
            <a:xfrm>
              <a:off x="4709160" y="5791200"/>
              <a:ext cx="3810" cy="152400"/>
            </a:xfrm>
            <a:custGeom>
              <a:avLst/>
              <a:gdLst/>
              <a:ahLst/>
              <a:cxnLst/>
              <a:rect l="l" t="t" r="r" b="b"/>
              <a:pathLst>
                <a:path w="3810"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129" name="object 3129"/>
            <p:cNvSpPr/>
            <p:nvPr/>
          </p:nvSpPr>
          <p:spPr>
            <a:xfrm>
              <a:off x="4712970" y="5791200"/>
              <a:ext cx="3810" cy="152400"/>
            </a:xfrm>
            <a:custGeom>
              <a:avLst/>
              <a:gdLst/>
              <a:ahLst/>
              <a:cxnLst/>
              <a:rect l="l" t="t" r="r" b="b"/>
              <a:pathLst>
                <a:path w="3810"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130" name="object 3130"/>
            <p:cNvSpPr/>
            <p:nvPr/>
          </p:nvSpPr>
          <p:spPr>
            <a:xfrm>
              <a:off x="4716780" y="5791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131" name="object 3131"/>
            <p:cNvSpPr/>
            <p:nvPr/>
          </p:nvSpPr>
          <p:spPr>
            <a:xfrm>
              <a:off x="4720590" y="5791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3132" name="object 3132"/>
            <p:cNvSpPr/>
            <p:nvPr/>
          </p:nvSpPr>
          <p:spPr>
            <a:xfrm>
              <a:off x="4724400" y="5791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3133" name="object 3133"/>
            <p:cNvSpPr/>
            <p:nvPr/>
          </p:nvSpPr>
          <p:spPr>
            <a:xfrm>
              <a:off x="4728210" y="5791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134" name="object 3134"/>
            <p:cNvSpPr/>
            <p:nvPr/>
          </p:nvSpPr>
          <p:spPr>
            <a:xfrm>
              <a:off x="4732020" y="5791200"/>
              <a:ext cx="3810" cy="152400"/>
            </a:xfrm>
            <a:custGeom>
              <a:avLst/>
              <a:gdLst/>
              <a:ahLst/>
              <a:cxnLst/>
              <a:rect l="l" t="t" r="r" b="b"/>
              <a:pathLst>
                <a:path w="3810"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3135" name="object 3135"/>
            <p:cNvSpPr/>
            <p:nvPr/>
          </p:nvSpPr>
          <p:spPr>
            <a:xfrm>
              <a:off x="4734560" y="5791200"/>
              <a:ext cx="5080" cy="152400"/>
            </a:xfrm>
            <a:custGeom>
              <a:avLst/>
              <a:gdLst/>
              <a:ahLst/>
              <a:cxnLst/>
              <a:rect l="l" t="t" r="r" b="b"/>
              <a:pathLst>
                <a:path w="5079"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3136" name="object 3136"/>
            <p:cNvSpPr/>
            <p:nvPr/>
          </p:nvSpPr>
          <p:spPr>
            <a:xfrm>
              <a:off x="4738370" y="5791200"/>
              <a:ext cx="3810" cy="151130"/>
            </a:xfrm>
            <a:custGeom>
              <a:avLst/>
              <a:gdLst/>
              <a:ahLst/>
              <a:cxnLst/>
              <a:rect l="l" t="t" r="r" b="b"/>
              <a:pathLst>
                <a:path w="3810"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3137" name="object 3137"/>
            <p:cNvSpPr/>
            <p:nvPr/>
          </p:nvSpPr>
          <p:spPr>
            <a:xfrm>
              <a:off x="4742180" y="5792470"/>
              <a:ext cx="3810" cy="149860"/>
            </a:xfrm>
            <a:custGeom>
              <a:avLst/>
              <a:gdLst/>
              <a:ahLst/>
              <a:cxnLst/>
              <a:rect l="l" t="t" r="r" b="b"/>
              <a:pathLst>
                <a:path w="3810"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3138" name="object 3138"/>
            <p:cNvSpPr/>
            <p:nvPr/>
          </p:nvSpPr>
          <p:spPr>
            <a:xfrm>
              <a:off x="4745990" y="5795010"/>
              <a:ext cx="3810" cy="146050"/>
            </a:xfrm>
            <a:custGeom>
              <a:avLst/>
              <a:gdLst/>
              <a:ahLst/>
              <a:cxnLst/>
              <a:rect l="l" t="t" r="r" b="b"/>
              <a:pathLst>
                <a:path w="3810" h="146050">
                  <a:moveTo>
                    <a:pt x="3810" y="0"/>
                  </a:moveTo>
                  <a:lnTo>
                    <a:pt x="0" y="0"/>
                  </a:lnTo>
                  <a:lnTo>
                    <a:pt x="0" y="146050"/>
                  </a:lnTo>
                  <a:lnTo>
                    <a:pt x="3810" y="146050"/>
                  </a:lnTo>
                  <a:lnTo>
                    <a:pt x="3810" y="0"/>
                  </a:lnTo>
                  <a:close/>
                </a:path>
              </a:pathLst>
            </a:custGeom>
            <a:solidFill>
              <a:srgbClr val="0B579D"/>
            </a:solidFill>
          </p:spPr>
          <p:txBody>
            <a:bodyPr wrap="square" lIns="0" tIns="0" rIns="0" bIns="0" rtlCol="0"/>
            <a:lstStyle/>
            <a:p>
              <a:endParaRPr/>
            </a:p>
          </p:txBody>
        </p:sp>
        <p:sp>
          <p:nvSpPr>
            <p:cNvPr id="3139" name="object 3139"/>
            <p:cNvSpPr/>
            <p:nvPr/>
          </p:nvSpPr>
          <p:spPr>
            <a:xfrm>
              <a:off x="4749800" y="57960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3140" name="object 3140"/>
            <p:cNvSpPr/>
            <p:nvPr/>
          </p:nvSpPr>
          <p:spPr>
            <a:xfrm>
              <a:off x="4753610" y="5797550"/>
              <a:ext cx="3810" cy="140970"/>
            </a:xfrm>
            <a:custGeom>
              <a:avLst/>
              <a:gdLst/>
              <a:ahLst/>
              <a:cxnLst/>
              <a:rect l="l" t="t" r="r" b="b"/>
              <a:pathLst>
                <a:path w="3810"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3141" name="object 3141"/>
            <p:cNvSpPr/>
            <p:nvPr/>
          </p:nvSpPr>
          <p:spPr>
            <a:xfrm>
              <a:off x="4757420" y="5798820"/>
              <a:ext cx="3810" cy="137160"/>
            </a:xfrm>
            <a:custGeom>
              <a:avLst/>
              <a:gdLst/>
              <a:ahLst/>
              <a:cxnLst/>
              <a:rect l="l" t="t" r="r" b="b"/>
              <a:pathLst>
                <a:path w="3810" h="137160">
                  <a:moveTo>
                    <a:pt x="3810" y="1270"/>
                  </a:moveTo>
                  <a:lnTo>
                    <a:pt x="952" y="1270"/>
                  </a:lnTo>
                  <a:lnTo>
                    <a:pt x="952"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3142" name="object 3142"/>
            <p:cNvSpPr/>
            <p:nvPr/>
          </p:nvSpPr>
          <p:spPr>
            <a:xfrm>
              <a:off x="4761230" y="5800852"/>
              <a:ext cx="3810" cy="133350"/>
            </a:xfrm>
            <a:custGeom>
              <a:avLst/>
              <a:gdLst/>
              <a:ahLst/>
              <a:cxnLst/>
              <a:rect l="l" t="t" r="r" b="b"/>
              <a:pathLst>
                <a:path w="3810" h="133350">
                  <a:moveTo>
                    <a:pt x="0" y="0"/>
                  </a:moveTo>
                  <a:lnTo>
                    <a:pt x="0" y="133096"/>
                  </a:lnTo>
                  <a:lnTo>
                    <a:pt x="3810" y="130810"/>
                  </a:lnTo>
                  <a:lnTo>
                    <a:pt x="3810" y="2285"/>
                  </a:lnTo>
                  <a:lnTo>
                    <a:pt x="0" y="0"/>
                  </a:lnTo>
                  <a:close/>
                </a:path>
              </a:pathLst>
            </a:custGeom>
            <a:solidFill>
              <a:srgbClr val="0B5DA7"/>
            </a:solidFill>
          </p:spPr>
          <p:txBody>
            <a:bodyPr wrap="square" lIns="0" tIns="0" rIns="0" bIns="0" rtlCol="0"/>
            <a:lstStyle/>
            <a:p>
              <a:endParaRPr/>
            </a:p>
          </p:txBody>
        </p:sp>
        <p:sp>
          <p:nvSpPr>
            <p:cNvPr id="3143" name="object 3143"/>
            <p:cNvSpPr/>
            <p:nvPr/>
          </p:nvSpPr>
          <p:spPr>
            <a:xfrm>
              <a:off x="4765040" y="5802630"/>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144" name="object 3144"/>
            <p:cNvSpPr/>
            <p:nvPr/>
          </p:nvSpPr>
          <p:spPr>
            <a:xfrm>
              <a:off x="4767580" y="5804916"/>
              <a:ext cx="5080" cy="125730"/>
            </a:xfrm>
            <a:custGeom>
              <a:avLst/>
              <a:gdLst/>
              <a:ahLst/>
              <a:cxnLst/>
              <a:rect l="l" t="t" r="r" b="b"/>
              <a:pathLst>
                <a:path w="5079"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3145" name="object 3145"/>
            <p:cNvSpPr/>
            <p:nvPr/>
          </p:nvSpPr>
          <p:spPr>
            <a:xfrm>
              <a:off x="4771377" y="580771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215" y="120650"/>
                  </a:lnTo>
                  <a:lnTo>
                    <a:pt x="215" y="119380"/>
                  </a:lnTo>
                  <a:lnTo>
                    <a:pt x="3822" y="119380"/>
                  </a:lnTo>
                  <a:lnTo>
                    <a:pt x="3822" y="1270"/>
                  </a:lnTo>
                  <a:close/>
                </a:path>
              </a:pathLst>
            </a:custGeom>
            <a:solidFill>
              <a:srgbClr val="0C61AE"/>
            </a:solidFill>
          </p:spPr>
          <p:txBody>
            <a:bodyPr wrap="square" lIns="0" tIns="0" rIns="0" bIns="0" rtlCol="0"/>
            <a:lstStyle/>
            <a:p>
              <a:endParaRPr/>
            </a:p>
          </p:txBody>
        </p:sp>
        <p:sp>
          <p:nvSpPr>
            <p:cNvPr id="3146" name="object 3146"/>
            <p:cNvSpPr/>
            <p:nvPr/>
          </p:nvSpPr>
          <p:spPr>
            <a:xfrm>
              <a:off x="4775200" y="58115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3147" name="object 3147"/>
            <p:cNvSpPr/>
            <p:nvPr/>
          </p:nvSpPr>
          <p:spPr>
            <a:xfrm>
              <a:off x="4779010" y="581533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148" name="object 3148"/>
            <p:cNvSpPr/>
            <p:nvPr/>
          </p:nvSpPr>
          <p:spPr>
            <a:xfrm>
              <a:off x="4782820" y="5819140"/>
              <a:ext cx="3810" cy="97790"/>
            </a:xfrm>
            <a:custGeom>
              <a:avLst/>
              <a:gdLst/>
              <a:ahLst/>
              <a:cxnLst/>
              <a:rect l="l" t="t" r="r" b="b"/>
              <a:pathLst>
                <a:path w="3810" h="97789">
                  <a:moveTo>
                    <a:pt x="0" y="0"/>
                  </a:moveTo>
                  <a:lnTo>
                    <a:pt x="0" y="97789"/>
                  </a:lnTo>
                  <a:lnTo>
                    <a:pt x="3809" y="93027"/>
                  </a:lnTo>
                  <a:lnTo>
                    <a:pt x="3809" y="3809"/>
                  </a:lnTo>
                  <a:lnTo>
                    <a:pt x="0" y="0"/>
                  </a:lnTo>
                  <a:close/>
                </a:path>
              </a:pathLst>
            </a:custGeom>
            <a:solidFill>
              <a:srgbClr val="0C66B6"/>
            </a:solidFill>
          </p:spPr>
          <p:txBody>
            <a:bodyPr wrap="square" lIns="0" tIns="0" rIns="0" bIns="0" rtlCol="0"/>
            <a:lstStyle/>
            <a:p>
              <a:endParaRPr/>
            </a:p>
          </p:txBody>
        </p:sp>
        <p:sp>
          <p:nvSpPr>
            <p:cNvPr id="3149" name="object 3149"/>
            <p:cNvSpPr/>
            <p:nvPr/>
          </p:nvSpPr>
          <p:spPr>
            <a:xfrm>
              <a:off x="4786630" y="5822950"/>
              <a:ext cx="3810" cy="89535"/>
            </a:xfrm>
            <a:custGeom>
              <a:avLst/>
              <a:gdLst/>
              <a:ahLst/>
              <a:cxnLst/>
              <a:rect l="l" t="t" r="r" b="b"/>
              <a:pathLst>
                <a:path w="3810" h="89535">
                  <a:moveTo>
                    <a:pt x="0" y="0"/>
                  </a:moveTo>
                  <a:lnTo>
                    <a:pt x="0" y="89217"/>
                  </a:lnTo>
                  <a:lnTo>
                    <a:pt x="1270" y="87630"/>
                  </a:lnTo>
                  <a:lnTo>
                    <a:pt x="3810" y="81280"/>
                  </a:lnTo>
                  <a:lnTo>
                    <a:pt x="3810" y="6349"/>
                  </a:lnTo>
                  <a:lnTo>
                    <a:pt x="1270" y="1269"/>
                  </a:lnTo>
                  <a:lnTo>
                    <a:pt x="0" y="0"/>
                  </a:lnTo>
                  <a:close/>
                </a:path>
              </a:pathLst>
            </a:custGeom>
            <a:solidFill>
              <a:srgbClr val="0D67B8"/>
            </a:solidFill>
          </p:spPr>
          <p:txBody>
            <a:bodyPr wrap="square" lIns="0" tIns="0" rIns="0" bIns="0" rtlCol="0"/>
            <a:lstStyle/>
            <a:p>
              <a:endParaRPr/>
            </a:p>
          </p:txBody>
        </p:sp>
        <p:sp>
          <p:nvSpPr>
            <p:cNvPr id="3150" name="object 3150"/>
            <p:cNvSpPr/>
            <p:nvPr/>
          </p:nvSpPr>
          <p:spPr>
            <a:xfrm>
              <a:off x="4790440" y="58293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3151" name="object 3151"/>
            <p:cNvSpPr/>
            <p:nvPr/>
          </p:nvSpPr>
          <p:spPr>
            <a:xfrm>
              <a:off x="4794250" y="5836920"/>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3152" name="object 3152"/>
            <p:cNvSpPr/>
            <p:nvPr/>
          </p:nvSpPr>
          <p:spPr>
            <a:xfrm>
              <a:off x="4796790" y="5844540"/>
              <a:ext cx="3810" cy="45720"/>
            </a:xfrm>
            <a:custGeom>
              <a:avLst/>
              <a:gdLst/>
              <a:ahLst/>
              <a:cxnLst/>
              <a:rect l="l" t="t" r="r" b="b"/>
              <a:pathLst>
                <a:path w="3810" h="45720">
                  <a:moveTo>
                    <a:pt x="0" y="0"/>
                  </a:moveTo>
                  <a:lnTo>
                    <a:pt x="0" y="45720"/>
                  </a:lnTo>
                  <a:lnTo>
                    <a:pt x="1270" y="3937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3153" name="object 3153"/>
            <p:cNvSpPr/>
            <p:nvPr/>
          </p:nvSpPr>
          <p:spPr>
            <a:xfrm>
              <a:off x="4648200" y="57912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3154" name="object 3154"/>
            <p:cNvSpPr/>
            <p:nvPr/>
          </p:nvSpPr>
          <p:spPr>
            <a:xfrm>
              <a:off x="4940300" y="5829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3155" name="object 3155"/>
            <p:cNvSpPr/>
            <p:nvPr/>
          </p:nvSpPr>
          <p:spPr>
            <a:xfrm>
              <a:off x="4940300" y="5829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156" name="object 3156"/>
          <p:cNvGrpSpPr/>
          <p:nvPr/>
        </p:nvGrpSpPr>
        <p:grpSpPr>
          <a:xfrm>
            <a:off x="6021478" y="5653178"/>
            <a:ext cx="377825" cy="161925"/>
            <a:chOff x="4497477" y="5653177"/>
            <a:chExt cx="377825" cy="161925"/>
          </a:xfrm>
        </p:grpSpPr>
        <p:sp>
          <p:nvSpPr>
            <p:cNvPr id="3157" name="object 3157"/>
            <p:cNvSpPr/>
            <p:nvPr/>
          </p:nvSpPr>
          <p:spPr>
            <a:xfrm>
              <a:off x="4500880" y="5711190"/>
              <a:ext cx="3810" cy="46990"/>
            </a:xfrm>
            <a:custGeom>
              <a:avLst/>
              <a:gdLst/>
              <a:ahLst/>
              <a:cxnLst/>
              <a:rect l="l" t="t" r="r" b="b"/>
              <a:pathLst>
                <a:path w="3810" h="46989">
                  <a:moveTo>
                    <a:pt x="3810" y="0"/>
                  </a:moveTo>
                  <a:lnTo>
                    <a:pt x="1270" y="7620"/>
                  </a:lnTo>
                  <a:lnTo>
                    <a:pt x="1270" y="15240"/>
                  </a:lnTo>
                  <a:lnTo>
                    <a:pt x="0" y="24130"/>
                  </a:lnTo>
                  <a:lnTo>
                    <a:pt x="1270" y="31750"/>
                  </a:lnTo>
                  <a:lnTo>
                    <a:pt x="1270" y="39370"/>
                  </a:lnTo>
                  <a:lnTo>
                    <a:pt x="3810" y="46990"/>
                  </a:lnTo>
                  <a:lnTo>
                    <a:pt x="3810" y="0"/>
                  </a:lnTo>
                  <a:close/>
                </a:path>
              </a:pathLst>
            </a:custGeom>
            <a:solidFill>
              <a:srgbClr val="06335B"/>
            </a:solidFill>
          </p:spPr>
          <p:txBody>
            <a:bodyPr wrap="square" lIns="0" tIns="0" rIns="0" bIns="0" rtlCol="0"/>
            <a:lstStyle/>
            <a:p>
              <a:endParaRPr/>
            </a:p>
          </p:txBody>
        </p:sp>
        <p:sp>
          <p:nvSpPr>
            <p:cNvPr id="3158" name="object 3158"/>
            <p:cNvSpPr/>
            <p:nvPr/>
          </p:nvSpPr>
          <p:spPr>
            <a:xfrm>
              <a:off x="4504690" y="5704840"/>
              <a:ext cx="3810" cy="59690"/>
            </a:xfrm>
            <a:custGeom>
              <a:avLst/>
              <a:gdLst/>
              <a:ahLst/>
              <a:cxnLst/>
              <a:rect l="l" t="t" r="r" b="b"/>
              <a:pathLst>
                <a:path w="3810" h="59689">
                  <a:moveTo>
                    <a:pt x="3810" y="0"/>
                  </a:moveTo>
                  <a:lnTo>
                    <a:pt x="0" y="6350"/>
                  </a:lnTo>
                  <a:lnTo>
                    <a:pt x="0" y="53340"/>
                  </a:lnTo>
                  <a:lnTo>
                    <a:pt x="3810" y="59690"/>
                  </a:lnTo>
                  <a:lnTo>
                    <a:pt x="3810" y="0"/>
                  </a:lnTo>
                  <a:close/>
                </a:path>
              </a:pathLst>
            </a:custGeom>
            <a:solidFill>
              <a:srgbClr val="06335D"/>
            </a:solidFill>
          </p:spPr>
          <p:txBody>
            <a:bodyPr wrap="square" lIns="0" tIns="0" rIns="0" bIns="0" rtlCol="0"/>
            <a:lstStyle/>
            <a:p>
              <a:endParaRPr/>
            </a:p>
          </p:txBody>
        </p:sp>
        <p:sp>
          <p:nvSpPr>
            <p:cNvPr id="3159" name="object 3159"/>
            <p:cNvSpPr/>
            <p:nvPr/>
          </p:nvSpPr>
          <p:spPr>
            <a:xfrm>
              <a:off x="4508500" y="5694256"/>
              <a:ext cx="3810" cy="81915"/>
            </a:xfrm>
            <a:custGeom>
              <a:avLst/>
              <a:gdLst/>
              <a:ahLst/>
              <a:cxnLst/>
              <a:rect l="l" t="t" r="r" b="b"/>
              <a:pathLst>
                <a:path w="3810" h="81914">
                  <a:moveTo>
                    <a:pt x="3810" y="0"/>
                  </a:moveTo>
                  <a:lnTo>
                    <a:pt x="1270" y="4233"/>
                  </a:lnTo>
                  <a:lnTo>
                    <a:pt x="0" y="10583"/>
                  </a:lnTo>
                  <a:lnTo>
                    <a:pt x="0" y="70273"/>
                  </a:lnTo>
                  <a:lnTo>
                    <a:pt x="1270" y="76623"/>
                  </a:lnTo>
                  <a:lnTo>
                    <a:pt x="3810" y="81703"/>
                  </a:lnTo>
                  <a:lnTo>
                    <a:pt x="3810" y="0"/>
                  </a:lnTo>
                  <a:close/>
                </a:path>
              </a:pathLst>
            </a:custGeom>
            <a:solidFill>
              <a:srgbClr val="06345F"/>
            </a:solidFill>
          </p:spPr>
          <p:txBody>
            <a:bodyPr wrap="square" lIns="0" tIns="0" rIns="0" bIns="0" rtlCol="0"/>
            <a:lstStyle/>
            <a:p>
              <a:endParaRPr/>
            </a:p>
          </p:txBody>
        </p:sp>
        <p:sp>
          <p:nvSpPr>
            <p:cNvPr id="3160" name="object 3160"/>
            <p:cNvSpPr/>
            <p:nvPr/>
          </p:nvSpPr>
          <p:spPr>
            <a:xfrm>
              <a:off x="4511040" y="5690552"/>
              <a:ext cx="3810" cy="89535"/>
            </a:xfrm>
            <a:custGeom>
              <a:avLst/>
              <a:gdLst/>
              <a:ahLst/>
              <a:cxnLst/>
              <a:rect l="l" t="t" r="r" b="b"/>
              <a:pathLst>
                <a:path w="3810" h="89535">
                  <a:moveTo>
                    <a:pt x="3810" y="0"/>
                  </a:moveTo>
                  <a:lnTo>
                    <a:pt x="2539" y="1587"/>
                  </a:lnTo>
                  <a:lnTo>
                    <a:pt x="0" y="5820"/>
                  </a:lnTo>
                  <a:lnTo>
                    <a:pt x="0" y="82867"/>
                  </a:lnTo>
                  <a:lnTo>
                    <a:pt x="2539" y="87947"/>
                  </a:lnTo>
                  <a:lnTo>
                    <a:pt x="3810" y="89217"/>
                  </a:lnTo>
                  <a:lnTo>
                    <a:pt x="3810" y="0"/>
                  </a:lnTo>
                  <a:close/>
                </a:path>
              </a:pathLst>
            </a:custGeom>
            <a:solidFill>
              <a:srgbClr val="063662"/>
            </a:solidFill>
          </p:spPr>
          <p:txBody>
            <a:bodyPr wrap="square" lIns="0" tIns="0" rIns="0" bIns="0" rtlCol="0"/>
            <a:lstStyle/>
            <a:p>
              <a:endParaRPr/>
            </a:p>
          </p:txBody>
        </p:sp>
        <p:sp>
          <p:nvSpPr>
            <p:cNvPr id="3161" name="object 3161"/>
            <p:cNvSpPr/>
            <p:nvPr/>
          </p:nvSpPr>
          <p:spPr>
            <a:xfrm>
              <a:off x="4514850" y="5684520"/>
              <a:ext cx="5080" cy="100330"/>
            </a:xfrm>
            <a:custGeom>
              <a:avLst/>
              <a:gdLst/>
              <a:ahLst/>
              <a:cxnLst/>
              <a:rect l="l" t="t" r="r" b="b"/>
              <a:pathLst>
                <a:path w="5079" h="100329">
                  <a:moveTo>
                    <a:pt x="5080" y="0"/>
                  </a:moveTo>
                  <a:lnTo>
                    <a:pt x="4445" y="0"/>
                  </a:lnTo>
                  <a:lnTo>
                    <a:pt x="4445" y="1270"/>
                  </a:lnTo>
                  <a:lnTo>
                    <a:pt x="0" y="1270"/>
                  </a:lnTo>
                  <a:lnTo>
                    <a:pt x="0" y="100330"/>
                  </a:lnTo>
                  <a:lnTo>
                    <a:pt x="5080" y="100330"/>
                  </a:lnTo>
                  <a:lnTo>
                    <a:pt x="5080" y="1270"/>
                  </a:lnTo>
                  <a:lnTo>
                    <a:pt x="5080" y="0"/>
                  </a:lnTo>
                  <a:close/>
                </a:path>
              </a:pathLst>
            </a:custGeom>
            <a:solidFill>
              <a:srgbClr val="063764"/>
            </a:solidFill>
          </p:spPr>
          <p:txBody>
            <a:bodyPr wrap="square" lIns="0" tIns="0" rIns="0" bIns="0" rtlCol="0"/>
            <a:lstStyle/>
            <a:p>
              <a:endParaRPr/>
            </a:p>
          </p:txBody>
        </p:sp>
        <p:sp>
          <p:nvSpPr>
            <p:cNvPr id="3162" name="object 3162"/>
            <p:cNvSpPr/>
            <p:nvPr/>
          </p:nvSpPr>
          <p:spPr>
            <a:xfrm>
              <a:off x="4518660" y="5681980"/>
              <a:ext cx="3810" cy="105410"/>
            </a:xfrm>
            <a:custGeom>
              <a:avLst/>
              <a:gdLst/>
              <a:ahLst/>
              <a:cxnLst/>
              <a:rect l="l" t="t" r="r" b="b"/>
              <a:pathLst>
                <a:path w="3810"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3163" name="object 3163"/>
            <p:cNvSpPr/>
            <p:nvPr/>
          </p:nvSpPr>
          <p:spPr>
            <a:xfrm>
              <a:off x="4522470" y="5678170"/>
              <a:ext cx="3810" cy="113030"/>
            </a:xfrm>
            <a:custGeom>
              <a:avLst/>
              <a:gdLst/>
              <a:ahLst/>
              <a:cxnLst/>
              <a:rect l="l" t="t" r="r" b="b"/>
              <a:pathLst>
                <a:path w="3810" h="113029">
                  <a:moveTo>
                    <a:pt x="3809" y="0"/>
                  </a:moveTo>
                  <a:lnTo>
                    <a:pt x="0" y="3809"/>
                  </a:lnTo>
                  <a:lnTo>
                    <a:pt x="0" y="109220"/>
                  </a:lnTo>
                  <a:lnTo>
                    <a:pt x="3809" y="113029"/>
                  </a:lnTo>
                  <a:lnTo>
                    <a:pt x="3809" y="0"/>
                  </a:lnTo>
                  <a:close/>
                </a:path>
              </a:pathLst>
            </a:custGeom>
            <a:solidFill>
              <a:srgbClr val="073A69"/>
            </a:solidFill>
          </p:spPr>
          <p:txBody>
            <a:bodyPr wrap="square" lIns="0" tIns="0" rIns="0" bIns="0" rtlCol="0"/>
            <a:lstStyle/>
            <a:p>
              <a:endParaRPr/>
            </a:p>
          </p:txBody>
        </p:sp>
        <p:sp>
          <p:nvSpPr>
            <p:cNvPr id="3164" name="object 3164"/>
            <p:cNvSpPr/>
            <p:nvPr/>
          </p:nvSpPr>
          <p:spPr>
            <a:xfrm>
              <a:off x="4526280" y="5674360"/>
              <a:ext cx="3810" cy="120650"/>
            </a:xfrm>
            <a:custGeom>
              <a:avLst/>
              <a:gdLst/>
              <a:ahLst/>
              <a:cxnLst/>
              <a:rect l="l" t="t" r="r" b="b"/>
              <a:pathLst>
                <a:path w="3810" h="120650">
                  <a:moveTo>
                    <a:pt x="3810" y="0"/>
                  </a:moveTo>
                  <a:lnTo>
                    <a:pt x="0" y="3810"/>
                  </a:lnTo>
                  <a:lnTo>
                    <a:pt x="0" y="116839"/>
                  </a:lnTo>
                  <a:lnTo>
                    <a:pt x="3810" y="120649"/>
                  </a:lnTo>
                  <a:lnTo>
                    <a:pt x="3810" y="0"/>
                  </a:lnTo>
                  <a:close/>
                </a:path>
              </a:pathLst>
            </a:custGeom>
            <a:solidFill>
              <a:srgbClr val="073B6C"/>
            </a:solidFill>
          </p:spPr>
          <p:txBody>
            <a:bodyPr wrap="square" lIns="0" tIns="0" rIns="0" bIns="0" rtlCol="0"/>
            <a:lstStyle/>
            <a:p>
              <a:endParaRPr/>
            </a:p>
          </p:txBody>
        </p:sp>
        <p:sp>
          <p:nvSpPr>
            <p:cNvPr id="3165" name="object 3165"/>
            <p:cNvSpPr/>
            <p:nvPr/>
          </p:nvSpPr>
          <p:spPr>
            <a:xfrm>
              <a:off x="4530090" y="5670550"/>
              <a:ext cx="3810" cy="128270"/>
            </a:xfrm>
            <a:custGeom>
              <a:avLst/>
              <a:gdLst/>
              <a:ahLst/>
              <a:cxnLst/>
              <a:rect l="l" t="t" r="r" b="b"/>
              <a:pathLst>
                <a:path w="3810" h="128270">
                  <a:moveTo>
                    <a:pt x="3810" y="0"/>
                  </a:moveTo>
                  <a:lnTo>
                    <a:pt x="0" y="3810"/>
                  </a:lnTo>
                  <a:lnTo>
                    <a:pt x="0" y="124459"/>
                  </a:lnTo>
                  <a:lnTo>
                    <a:pt x="3810" y="128269"/>
                  </a:lnTo>
                  <a:lnTo>
                    <a:pt x="3810" y="0"/>
                  </a:lnTo>
                  <a:close/>
                </a:path>
              </a:pathLst>
            </a:custGeom>
            <a:solidFill>
              <a:srgbClr val="073D6E"/>
            </a:solidFill>
          </p:spPr>
          <p:txBody>
            <a:bodyPr wrap="square" lIns="0" tIns="0" rIns="0" bIns="0" rtlCol="0"/>
            <a:lstStyle/>
            <a:p>
              <a:endParaRPr/>
            </a:p>
          </p:txBody>
        </p:sp>
        <p:sp>
          <p:nvSpPr>
            <p:cNvPr id="3166" name="object 3166"/>
            <p:cNvSpPr/>
            <p:nvPr/>
          </p:nvSpPr>
          <p:spPr>
            <a:xfrm>
              <a:off x="4533900" y="5669026"/>
              <a:ext cx="3810" cy="132080"/>
            </a:xfrm>
            <a:custGeom>
              <a:avLst/>
              <a:gdLst/>
              <a:ahLst/>
              <a:cxnLst/>
              <a:rect l="l" t="t" r="r" b="b"/>
              <a:pathLst>
                <a:path w="3810" h="132079">
                  <a:moveTo>
                    <a:pt x="3810" y="0"/>
                  </a:moveTo>
                  <a:lnTo>
                    <a:pt x="0" y="1524"/>
                  </a:lnTo>
                  <a:lnTo>
                    <a:pt x="0" y="129793"/>
                  </a:lnTo>
                  <a:lnTo>
                    <a:pt x="3810" y="132080"/>
                  </a:lnTo>
                  <a:lnTo>
                    <a:pt x="3810" y="0"/>
                  </a:lnTo>
                  <a:close/>
                </a:path>
              </a:pathLst>
            </a:custGeom>
            <a:solidFill>
              <a:srgbClr val="073E71"/>
            </a:solidFill>
          </p:spPr>
          <p:txBody>
            <a:bodyPr wrap="square" lIns="0" tIns="0" rIns="0" bIns="0" rtlCol="0"/>
            <a:lstStyle/>
            <a:p>
              <a:endParaRPr/>
            </a:p>
          </p:txBody>
        </p:sp>
        <p:sp>
          <p:nvSpPr>
            <p:cNvPr id="3167" name="object 3167"/>
            <p:cNvSpPr/>
            <p:nvPr/>
          </p:nvSpPr>
          <p:spPr>
            <a:xfrm>
              <a:off x="4537710" y="5668010"/>
              <a:ext cx="3810" cy="134620"/>
            </a:xfrm>
            <a:custGeom>
              <a:avLst/>
              <a:gdLst/>
              <a:ahLst/>
              <a:cxnLst/>
              <a:rect l="l" t="t" r="r" b="b"/>
              <a:pathLst>
                <a:path w="3810" h="134620">
                  <a:moveTo>
                    <a:pt x="3810" y="0"/>
                  </a:moveTo>
                  <a:lnTo>
                    <a:pt x="0" y="0"/>
                  </a:lnTo>
                  <a:lnTo>
                    <a:pt x="0" y="134620"/>
                  </a:lnTo>
                  <a:lnTo>
                    <a:pt x="3810" y="134620"/>
                  </a:lnTo>
                  <a:lnTo>
                    <a:pt x="3810" y="0"/>
                  </a:lnTo>
                  <a:close/>
                </a:path>
              </a:pathLst>
            </a:custGeom>
            <a:solidFill>
              <a:srgbClr val="073F73"/>
            </a:solidFill>
          </p:spPr>
          <p:txBody>
            <a:bodyPr wrap="square" lIns="0" tIns="0" rIns="0" bIns="0" rtlCol="0"/>
            <a:lstStyle/>
            <a:p>
              <a:endParaRPr/>
            </a:p>
          </p:txBody>
        </p:sp>
        <p:sp>
          <p:nvSpPr>
            <p:cNvPr id="3168" name="object 3168"/>
            <p:cNvSpPr/>
            <p:nvPr/>
          </p:nvSpPr>
          <p:spPr>
            <a:xfrm>
              <a:off x="4541520" y="5665470"/>
              <a:ext cx="3810" cy="138430"/>
            </a:xfrm>
            <a:custGeom>
              <a:avLst/>
              <a:gdLst/>
              <a:ahLst/>
              <a:cxnLst/>
              <a:rect l="l" t="t" r="r" b="b"/>
              <a:pathLst>
                <a:path w="3810" h="138429">
                  <a:moveTo>
                    <a:pt x="3809" y="0"/>
                  </a:moveTo>
                  <a:lnTo>
                    <a:pt x="0" y="1904"/>
                  </a:lnTo>
                  <a:lnTo>
                    <a:pt x="0" y="137371"/>
                  </a:lnTo>
                  <a:lnTo>
                    <a:pt x="3809" y="138006"/>
                  </a:lnTo>
                  <a:lnTo>
                    <a:pt x="3809" y="0"/>
                  </a:lnTo>
                  <a:close/>
                </a:path>
              </a:pathLst>
            </a:custGeom>
            <a:solidFill>
              <a:srgbClr val="084176"/>
            </a:solidFill>
          </p:spPr>
          <p:txBody>
            <a:bodyPr wrap="square" lIns="0" tIns="0" rIns="0" bIns="0" rtlCol="0"/>
            <a:lstStyle/>
            <a:p>
              <a:endParaRPr/>
            </a:p>
          </p:txBody>
        </p:sp>
        <p:sp>
          <p:nvSpPr>
            <p:cNvPr id="3169" name="object 3169"/>
            <p:cNvSpPr/>
            <p:nvPr/>
          </p:nvSpPr>
          <p:spPr>
            <a:xfrm>
              <a:off x="4544060" y="5664200"/>
              <a:ext cx="5080" cy="140970"/>
            </a:xfrm>
            <a:custGeom>
              <a:avLst/>
              <a:gdLst/>
              <a:ahLst/>
              <a:cxnLst/>
              <a:rect l="l" t="t" r="r" b="b"/>
              <a:pathLst>
                <a:path w="5079" h="140970">
                  <a:moveTo>
                    <a:pt x="5080" y="0"/>
                  </a:moveTo>
                  <a:lnTo>
                    <a:pt x="0" y="0"/>
                  </a:lnTo>
                  <a:lnTo>
                    <a:pt x="0" y="139700"/>
                  </a:lnTo>
                  <a:lnTo>
                    <a:pt x="4864" y="139700"/>
                  </a:lnTo>
                  <a:lnTo>
                    <a:pt x="4864" y="140970"/>
                  </a:lnTo>
                  <a:lnTo>
                    <a:pt x="5080" y="140970"/>
                  </a:lnTo>
                  <a:lnTo>
                    <a:pt x="5080" y="139700"/>
                  </a:lnTo>
                  <a:lnTo>
                    <a:pt x="5080" y="0"/>
                  </a:lnTo>
                  <a:close/>
                </a:path>
              </a:pathLst>
            </a:custGeom>
            <a:solidFill>
              <a:srgbClr val="084278"/>
            </a:solidFill>
          </p:spPr>
          <p:txBody>
            <a:bodyPr wrap="square" lIns="0" tIns="0" rIns="0" bIns="0" rtlCol="0"/>
            <a:lstStyle/>
            <a:p>
              <a:endParaRPr/>
            </a:p>
          </p:txBody>
        </p:sp>
        <p:sp>
          <p:nvSpPr>
            <p:cNvPr id="3170" name="object 3170"/>
            <p:cNvSpPr/>
            <p:nvPr/>
          </p:nvSpPr>
          <p:spPr>
            <a:xfrm>
              <a:off x="4547870" y="5662168"/>
              <a:ext cx="5080" cy="144780"/>
            </a:xfrm>
            <a:custGeom>
              <a:avLst/>
              <a:gdLst/>
              <a:ahLst/>
              <a:cxnLst/>
              <a:rect l="l" t="t" r="r" b="b"/>
              <a:pathLst>
                <a:path w="5079" h="144779">
                  <a:moveTo>
                    <a:pt x="5079" y="0"/>
                  </a:moveTo>
                  <a:lnTo>
                    <a:pt x="0" y="2031"/>
                  </a:lnTo>
                  <a:lnTo>
                    <a:pt x="0" y="141731"/>
                  </a:lnTo>
                  <a:lnTo>
                    <a:pt x="5079" y="144779"/>
                  </a:lnTo>
                  <a:lnTo>
                    <a:pt x="5079" y="0"/>
                  </a:lnTo>
                  <a:close/>
                </a:path>
              </a:pathLst>
            </a:custGeom>
            <a:solidFill>
              <a:srgbClr val="08447B"/>
            </a:solidFill>
          </p:spPr>
          <p:txBody>
            <a:bodyPr wrap="square" lIns="0" tIns="0" rIns="0" bIns="0" rtlCol="0"/>
            <a:lstStyle/>
            <a:p>
              <a:endParaRPr/>
            </a:p>
          </p:txBody>
        </p:sp>
        <p:sp>
          <p:nvSpPr>
            <p:cNvPr id="3171" name="object 3171"/>
            <p:cNvSpPr/>
            <p:nvPr/>
          </p:nvSpPr>
          <p:spPr>
            <a:xfrm>
              <a:off x="4551680" y="566166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3172" name="object 3172"/>
            <p:cNvSpPr/>
            <p:nvPr/>
          </p:nvSpPr>
          <p:spPr>
            <a:xfrm>
              <a:off x="4555490" y="5660813"/>
              <a:ext cx="3810" cy="147955"/>
            </a:xfrm>
            <a:custGeom>
              <a:avLst/>
              <a:gdLst/>
              <a:ahLst/>
              <a:cxnLst/>
              <a:rect l="l" t="t" r="r" b="b"/>
              <a:pathLst>
                <a:path w="3810" h="147954">
                  <a:moveTo>
                    <a:pt x="3810" y="0"/>
                  </a:moveTo>
                  <a:lnTo>
                    <a:pt x="0" y="634"/>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3173" name="object 3173"/>
            <p:cNvSpPr/>
            <p:nvPr/>
          </p:nvSpPr>
          <p:spPr>
            <a:xfrm>
              <a:off x="4559300" y="5660178"/>
              <a:ext cx="3810" cy="149225"/>
            </a:xfrm>
            <a:custGeom>
              <a:avLst/>
              <a:gdLst/>
              <a:ahLst/>
              <a:cxnLst/>
              <a:rect l="l" t="t" r="r" b="b"/>
              <a:pathLst>
                <a:path w="3810" h="149225">
                  <a:moveTo>
                    <a:pt x="3810" y="0"/>
                  </a:moveTo>
                  <a:lnTo>
                    <a:pt x="0" y="634"/>
                  </a:lnTo>
                  <a:lnTo>
                    <a:pt x="0" y="148378"/>
                  </a:lnTo>
                  <a:lnTo>
                    <a:pt x="3810" y="149013"/>
                  </a:lnTo>
                  <a:lnTo>
                    <a:pt x="3810" y="0"/>
                  </a:lnTo>
                  <a:close/>
                </a:path>
              </a:pathLst>
            </a:custGeom>
            <a:solidFill>
              <a:srgbClr val="084882"/>
            </a:solidFill>
          </p:spPr>
          <p:txBody>
            <a:bodyPr wrap="square" lIns="0" tIns="0" rIns="0" bIns="0" rtlCol="0"/>
            <a:lstStyle/>
            <a:p>
              <a:endParaRPr/>
            </a:p>
          </p:txBody>
        </p:sp>
        <p:sp>
          <p:nvSpPr>
            <p:cNvPr id="3174" name="object 3174"/>
            <p:cNvSpPr/>
            <p:nvPr/>
          </p:nvSpPr>
          <p:spPr>
            <a:xfrm>
              <a:off x="4563110" y="5659543"/>
              <a:ext cx="3810" cy="150495"/>
            </a:xfrm>
            <a:custGeom>
              <a:avLst/>
              <a:gdLst/>
              <a:ahLst/>
              <a:cxnLst/>
              <a:rect l="l" t="t" r="r" b="b"/>
              <a:pathLst>
                <a:path w="3810" h="150495">
                  <a:moveTo>
                    <a:pt x="3810" y="0"/>
                  </a:moveTo>
                  <a:lnTo>
                    <a:pt x="0" y="635"/>
                  </a:lnTo>
                  <a:lnTo>
                    <a:pt x="0" y="149648"/>
                  </a:lnTo>
                  <a:lnTo>
                    <a:pt x="3810" y="150283"/>
                  </a:lnTo>
                  <a:lnTo>
                    <a:pt x="3810" y="0"/>
                  </a:lnTo>
                  <a:close/>
                </a:path>
              </a:pathLst>
            </a:custGeom>
            <a:solidFill>
              <a:srgbClr val="094984"/>
            </a:solidFill>
          </p:spPr>
          <p:txBody>
            <a:bodyPr wrap="square" lIns="0" tIns="0" rIns="0" bIns="0" rtlCol="0"/>
            <a:lstStyle/>
            <a:p>
              <a:endParaRPr/>
            </a:p>
          </p:txBody>
        </p:sp>
        <p:sp>
          <p:nvSpPr>
            <p:cNvPr id="3175" name="object 3175"/>
            <p:cNvSpPr/>
            <p:nvPr/>
          </p:nvSpPr>
          <p:spPr>
            <a:xfrm>
              <a:off x="4566920" y="5658908"/>
              <a:ext cx="3810" cy="151765"/>
            </a:xfrm>
            <a:custGeom>
              <a:avLst/>
              <a:gdLst/>
              <a:ahLst/>
              <a:cxnLst/>
              <a:rect l="l" t="t" r="r" b="b"/>
              <a:pathLst>
                <a:path w="3810" h="151764">
                  <a:moveTo>
                    <a:pt x="3809" y="0"/>
                  </a:moveTo>
                  <a:lnTo>
                    <a:pt x="0" y="635"/>
                  </a:lnTo>
                  <a:lnTo>
                    <a:pt x="0" y="150918"/>
                  </a:lnTo>
                  <a:lnTo>
                    <a:pt x="3809" y="151553"/>
                  </a:lnTo>
                  <a:lnTo>
                    <a:pt x="3809" y="0"/>
                  </a:lnTo>
                  <a:close/>
                </a:path>
              </a:pathLst>
            </a:custGeom>
            <a:solidFill>
              <a:srgbClr val="094B87"/>
            </a:solidFill>
          </p:spPr>
          <p:txBody>
            <a:bodyPr wrap="square" lIns="0" tIns="0" rIns="0" bIns="0" rtlCol="0"/>
            <a:lstStyle/>
            <a:p>
              <a:endParaRPr/>
            </a:p>
          </p:txBody>
        </p:sp>
        <p:sp>
          <p:nvSpPr>
            <p:cNvPr id="3176" name="object 3176"/>
            <p:cNvSpPr/>
            <p:nvPr/>
          </p:nvSpPr>
          <p:spPr>
            <a:xfrm>
              <a:off x="4570730" y="5658273"/>
              <a:ext cx="3810" cy="153035"/>
            </a:xfrm>
            <a:custGeom>
              <a:avLst/>
              <a:gdLst/>
              <a:ahLst/>
              <a:cxnLst/>
              <a:rect l="l" t="t" r="r" b="b"/>
              <a:pathLst>
                <a:path w="3810" h="153035">
                  <a:moveTo>
                    <a:pt x="3810" y="0"/>
                  </a:moveTo>
                  <a:lnTo>
                    <a:pt x="0" y="635"/>
                  </a:lnTo>
                  <a:lnTo>
                    <a:pt x="0" y="152188"/>
                  </a:lnTo>
                  <a:lnTo>
                    <a:pt x="3810" y="152823"/>
                  </a:lnTo>
                  <a:lnTo>
                    <a:pt x="3810" y="0"/>
                  </a:lnTo>
                  <a:close/>
                </a:path>
              </a:pathLst>
            </a:custGeom>
            <a:solidFill>
              <a:srgbClr val="094C89"/>
            </a:solidFill>
          </p:spPr>
          <p:txBody>
            <a:bodyPr wrap="square" lIns="0" tIns="0" rIns="0" bIns="0" rtlCol="0"/>
            <a:lstStyle/>
            <a:p>
              <a:endParaRPr/>
            </a:p>
          </p:txBody>
        </p:sp>
        <p:sp>
          <p:nvSpPr>
            <p:cNvPr id="3177" name="object 3177"/>
            <p:cNvSpPr/>
            <p:nvPr/>
          </p:nvSpPr>
          <p:spPr>
            <a:xfrm>
              <a:off x="4574540" y="5657850"/>
              <a:ext cx="3810" cy="153670"/>
            </a:xfrm>
            <a:custGeom>
              <a:avLst/>
              <a:gdLst/>
              <a:ahLst/>
              <a:cxnLst/>
              <a:rect l="l" t="t" r="r" b="b"/>
              <a:pathLst>
                <a:path w="3810" h="153670">
                  <a:moveTo>
                    <a:pt x="2539" y="0"/>
                  </a:moveTo>
                  <a:lnTo>
                    <a:pt x="0" y="423"/>
                  </a:lnTo>
                  <a:lnTo>
                    <a:pt x="0" y="153246"/>
                  </a:lnTo>
                  <a:lnTo>
                    <a:pt x="2539" y="153669"/>
                  </a:lnTo>
                  <a:lnTo>
                    <a:pt x="3810" y="153488"/>
                  </a:lnTo>
                  <a:lnTo>
                    <a:pt x="3810" y="181"/>
                  </a:lnTo>
                  <a:lnTo>
                    <a:pt x="2539" y="0"/>
                  </a:lnTo>
                  <a:close/>
                </a:path>
              </a:pathLst>
            </a:custGeom>
            <a:solidFill>
              <a:srgbClr val="094D8C"/>
            </a:solidFill>
          </p:spPr>
          <p:txBody>
            <a:bodyPr wrap="square" lIns="0" tIns="0" rIns="0" bIns="0" rtlCol="0"/>
            <a:lstStyle/>
            <a:p>
              <a:endParaRPr/>
            </a:p>
          </p:txBody>
        </p:sp>
        <p:sp>
          <p:nvSpPr>
            <p:cNvPr id="3178" name="object 3178"/>
            <p:cNvSpPr/>
            <p:nvPr/>
          </p:nvSpPr>
          <p:spPr>
            <a:xfrm>
              <a:off x="4578350" y="5658031"/>
              <a:ext cx="3810" cy="153670"/>
            </a:xfrm>
            <a:custGeom>
              <a:avLst/>
              <a:gdLst/>
              <a:ahLst/>
              <a:cxnLst/>
              <a:rect l="l" t="t" r="r" b="b"/>
              <a:pathLst>
                <a:path w="3810" h="153670">
                  <a:moveTo>
                    <a:pt x="0" y="0"/>
                  </a:moveTo>
                  <a:lnTo>
                    <a:pt x="0" y="153307"/>
                  </a:lnTo>
                  <a:lnTo>
                    <a:pt x="3810" y="152762"/>
                  </a:lnTo>
                  <a:lnTo>
                    <a:pt x="3810" y="544"/>
                  </a:lnTo>
                  <a:lnTo>
                    <a:pt x="0" y="0"/>
                  </a:lnTo>
                  <a:close/>
                </a:path>
              </a:pathLst>
            </a:custGeom>
            <a:solidFill>
              <a:srgbClr val="094F8E"/>
            </a:solidFill>
          </p:spPr>
          <p:txBody>
            <a:bodyPr wrap="square" lIns="0" tIns="0" rIns="0" bIns="0" rtlCol="0"/>
            <a:lstStyle/>
            <a:p>
              <a:endParaRPr/>
            </a:p>
          </p:txBody>
        </p:sp>
        <p:sp>
          <p:nvSpPr>
            <p:cNvPr id="3179" name="object 3179"/>
            <p:cNvSpPr/>
            <p:nvPr/>
          </p:nvSpPr>
          <p:spPr>
            <a:xfrm>
              <a:off x="4580890" y="5658394"/>
              <a:ext cx="3810" cy="153035"/>
            </a:xfrm>
            <a:custGeom>
              <a:avLst/>
              <a:gdLst/>
              <a:ahLst/>
              <a:cxnLst/>
              <a:rect l="l" t="t" r="r" b="b"/>
              <a:pathLst>
                <a:path w="3810" h="153035">
                  <a:moveTo>
                    <a:pt x="0" y="0"/>
                  </a:moveTo>
                  <a:lnTo>
                    <a:pt x="0" y="152581"/>
                  </a:lnTo>
                  <a:lnTo>
                    <a:pt x="3810" y="152037"/>
                  </a:lnTo>
                  <a:lnTo>
                    <a:pt x="3810" y="544"/>
                  </a:lnTo>
                  <a:lnTo>
                    <a:pt x="0" y="0"/>
                  </a:lnTo>
                  <a:close/>
                </a:path>
              </a:pathLst>
            </a:custGeom>
            <a:solidFill>
              <a:srgbClr val="0A5091"/>
            </a:solidFill>
          </p:spPr>
          <p:txBody>
            <a:bodyPr wrap="square" lIns="0" tIns="0" rIns="0" bIns="0" rtlCol="0"/>
            <a:lstStyle/>
            <a:p>
              <a:endParaRPr/>
            </a:p>
          </p:txBody>
        </p:sp>
        <p:sp>
          <p:nvSpPr>
            <p:cNvPr id="3180" name="object 3180"/>
            <p:cNvSpPr/>
            <p:nvPr/>
          </p:nvSpPr>
          <p:spPr>
            <a:xfrm>
              <a:off x="4584700" y="565912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A5293"/>
            </a:solidFill>
          </p:spPr>
          <p:txBody>
            <a:bodyPr wrap="square" lIns="0" tIns="0" rIns="0" bIns="0" rtlCol="0"/>
            <a:lstStyle/>
            <a:p>
              <a:endParaRPr/>
            </a:p>
          </p:txBody>
        </p:sp>
        <p:sp>
          <p:nvSpPr>
            <p:cNvPr id="3181" name="object 3181"/>
            <p:cNvSpPr/>
            <p:nvPr/>
          </p:nvSpPr>
          <p:spPr>
            <a:xfrm>
              <a:off x="4588510" y="5659543"/>
              <a:ext cx="3810" cy="150495"/>
            </a:xfrm>
            <a:custGeom>
              <a:avLst/>
              <a:gdLst/>
              <a:ahLst/>
              <a:cxnLst/>
              <a:rect l="l" t="t" r="r" b="b"/>
              <a:pathLst>
                <a:path w="3810" h="150495">
                  <a:moveTo>
                    <a:pt x="0" y="0"/>
                  </a:moveTo>
                  <a:lnTo>
                    <a:pt x="0" y="150283"/>
                  </a:lnTo>
                  <a:lnTo>
                    <a:pt x="3810" y="149648"/>
                  </a:lnTo>
                  <a:lnTo>
                    <a:pt x="3810" y="635"/>
                  </a:lnTo>
                  <a:lnTo>
                    <a:pt x="0" y="0"/>
                  </a:lnTo>
                  <a:close/>
                </a:path>
              </a:pathLst>
            </a:custGeom>
            <a:solidFill>
              <a:srgbClr val="0A5396"/>
            </a:solidFill>
          </p:spPr>
          <p:txBody>
            <a:bodyPr wrap="square" lIns="0" tIns="0" rIns="0" bIns="0" rtlCol="0"/>
            <a:lstStyle/>
            <a:p>
              <a:endParaRPr/>
            </a:p>
          </p:txBody>
        </p:sp>
        <p:sp>
          <p:nvSpPr>
            <p:cNvPr id="3182" name="object 3182"/>
            <p:cNvSpPr/>
            <p:nvPr/>
          </p:nvSpPr>
          <p:spPr>
            <a:xfrm>
              <a:off x="4592320" y="5660178"/>
              <a:ext cx="3810" cy="149225"/>
            </a:xfrm>
            <a:custGeom>
              <a:avLst/>
              <a:gdLst/>
              <a:ahLst/>
              <a:cxnLst/>
              <a:rect l="l" t="t" r="r" b="b"/>
              <a:pathLst>
                <a:path w="3810" h="149225">
                  <a:moveTo>
                    <a:pt x="0" y="0"/>
                  </a:moveTo>
                  <a:lnTo>
                    <a:pt x="0" y="149013"/>
                  </a:lnTo>
                  <a:lnTo>
                    <a:pt x="1269" y="148801"/>
                  </a:lnTo>
                  <a:lnTo>
                    <a:pt x="3809" y="148293"/>
                  </a:lnTo>
                  <a:lnTo>
                    <a:pt x="3809" y="719"/>
                  </a:lnTo>
                  <a:lnTo>
                    <a:pt x="1269" y="211"/>
                  </a:lnTo>
                  <a:lnTo>
                    <a:pt x="0" y="0"/>
                  </a:lnTo>
                  <a:close/>
                </a:path>
              </a:pathLst>
            </a:custGeom>
            <a:solidFill>
              <a:srgbClr val="0A5499"/>
            </a:solidFill>
          </p:spPr>
          <p:txBody>
            <a:bodyPr wrap="square" lIns="0" tIns="0" rIns="0" bIns="0" rtlCol="0"/>
            <a:lstStyle/>
            <a:p>
              <a:endParaRPr/>
            </a:p>
          </p:txBody>
        </p:sp>
        <p:sp>
          <p:nvSpPr>
            <p:cNvPr id="3183" name="object 3183"/>
            <p:cNvSpPr/>
            <p:nvPr/>
          </p:nvSpPr>
          <p:spPr>
            <a:xfrm>
              <a:off x="4596130" y="5660898"/>
              <a:ext cx="3810" cy="147955"/>
            </a:xfrm>
            <a:custGeom>
              <a:avLst/>
              <a:gdLst/>
              <a:ahLst/>
              <a:cxnLst/>
              <a:rect l="l" t="t" r="r" b="b"/>
              <a:pathLst>
                <a:path w="3810" h="147954">
                  <a:moveTo>
                    <a:pt x="0" y="0"/>
                  </a:moveTo>
                  <a:lnTo>
                    <a:pt x="0" y="147573"/>
                  </a:lnTo>
                  <a:lnTo>
                    <a:pt x="3810" y="146811"/>
                  </a:lnTo>
                  <a:lnTo>
                    <a:pt x="3810" y="761"/>
                  </a:lnTo>
                  <a:lnTo>
                    <a:pt x="0" y="0"/>
                  </a:lnTo>
                  <a:close/>
                </a:path>
              </a:pathLst>
            </a:custGeom>
            <a:solidFill>
              <a:srgbClr val="0A569B"/>
            </a:solidFill>
          </p:spPr>
          <p:txBody>
            <a:bodyPr wrap="square" lIns="0" tIns="0" rIns="0" bIns="0" rtlCol="0"/>
            <a:lstStyle/>
            <a:p>
              <a:endParaRPr/>
            </a:p>
          </p:txBody>
        </p:sp>
        <p:sp>
          <p:nvSpPr>
            <p:cNvPr id="3184" name="object 3184"/>
            <p:cNvSpPr/>
            <p:nvPr/>
          </p:nvSpPr>
          <p:spPr>
            <a:xfrm>
              <a:off x="4599940" y="5661660"/>
              <a:ext cx="3810" cy="146050"/>
            </a:xfrm>
            <a:custGeom>
              <a:avLst/>
              <a:gdLst/>
              <a:ahLst/>
              <a:cxnLst/>
              <a:rect l="l" t="t" r="r" b="b"/>
              <a:pathLst>
                <a:path w="3810" h="146050">
                  <a:moveTo>
                    <a:pt x="0" y="0"/>
                  </a:moveTo>
                  <a:lnTo>
                    <a:pt x="0" y="146049"/>
                  </a:lnTo>
                  <a:lnTo>
                    <a:pt x="3810" y="144144"/>
                  </a:lnTo>
                  <a:lnTo>
                    <a:pt x="3810" y="1269"/>
                  </a:lnTo>
                  <a:lnTo>
                    <a:pt x="0" y="0"/>
                  </a:lnTo>
                  <a:close/>
                </a:path>
              </a:pathLst>
            </a:custGeom>
            <a:solidFill>
              <a:srgbClr val="0B579D"/>
            </a:solidFill>
          </p:spPr>
          <p:txBody>
            <a:bodyPr wrap="square" lIns="0" tIns="0" rIns="0" bIns="0" rtlCol="0"/>
            <a:lstStyle/>
            <a:p>
              <a:endParaRPr/>
            </a:p>
          </p:txBody>
        </p:sp>
        <p:sp>
          <p:nvSpPr>
            <p:cNvPr id="3185" name="object 3185"/>
            <p:cNvSpPr/>
            <p:nvPr/>
          </p:nvSpPr>
          <p:spPr>
            <a:xfrm>
              <a:off x="4603750" y="5662930"/>
              <a:ext cx="3810" cy="142875"/>
            </a:xfrm>
            <a:custGeom>
              <a:avLst/>
              <a:gdLst/>
              <a:ahLst/>
              <a:cxnLst/>
              <a:rect l="l" t="t" r="r" b="b"/>
              <a:pathLst>
                <a:path w="3810" h="142875">
                  <a:moveTo>
                    <a:pt x="0" y="0"/>
                  </a:moveTo>
                  <a:lnTo>
                    <a:pt x="0" y="142875"/>
                  </a:lnTo>
                  <a:lnTo>
                    <a:pt x="3810" y="140970"/>
                  </a:lnTo>
                  <a:lnTo>
                    <a:pt x="3810" y="1270"/>
                  </a:lnTo>
                  <a:lnTo>
                    <a:pt x="0" y="0"/>
                  </a:lnTo>
                  <a:close/>
                </a:path>
              </a:pathLst>
            </a:custGeom>
            <a:solidFill>
              <a:srgbClr val="0B59A0"/>
            </a:solidFill>
          </p:spPr>
          <p:txBody>
            <a:bodyPr wrap="square" lIns="0" tIns="0" rIns="0" bIns="0" rtlCol="0"/>
            <a:lstStyle/>
            <a:p>
              <a:endParaRPr/>
            </a:p>
          </p:txBody>
        </p:sp>
        <p:sp>
          <p:nvSpPr>
            <p:cNvPr id="3186" name="object 3186"/>
            <p:cNvSpPr/>
            <p:nvPr/>
          </p:nvSpPr>
          <p:spPr>
            <a:xfrm>
              <a:off x="4607560" y="5664200"/>
              <a:ext cx="3810" cy="139700"/>
            </a:xfrm>
            <a:custGeom>
              <a:avLst/>
              <a:gdLst/>
              <a:ahLst/>
              <a:cxnLst/>
              <a:rect l="l" t="t" r="r" b="b"/>
              <a:pathLst>
                <a:path w="3810" h="139700">
                  <a:moveTo>
                    <a:pt x="0" y="0"/>
                  </a:moveTo>
                  <a:lnTo>
                    <a:pt x="0" y="139700"/>
                  </a:lnTo>
                  <a:lnTo>
                    <a:pt x="3810" y="138937"/>
                  </a:lnTo>
                  <a:lnTo>
                    <a:pt x="3810" y="2286"/>
                  </a:lnTo>
                  <a:lnTo>
                    <a:pt x="0" y="0"/>
                  </a:lnTo>
                  <a:close/>
                </a:path>
              </a:pathLst>
            </a:custGeom>
            <a:solidFill>
              <a:srgbClr val="0B5AA2"/>
            </a:solidFill>
          </p:spPr>
          <p:txBody>
            <a:bodyPr wrap="square" lIns="0" tIns="0" rIns="0" bIns="0" rtlCol="0"/>
            <a:lstStyle/>
            <a:p>
              <a:endParaRPr/>
            </a:p>
          </p:txBody>
        </p:sp>
        <p:sp>
          <p:nvSpPr>
            <p:cNvPr id="3187" name="object 3187"/>
            <p:cNvSpPr/>
            <p:nvPr/>
          </p:nvSpPr>
          <p:spPr>
            <a:xfrm>
              <a:off x="4611370" y="5666740"/>
              <a:ext cx="3810" cy="135890"/>
            </a:xfrm>
            <a:custGeom>
              <a:avLst/>
              <a:gdLst/>
              <a:ahLst/>
              <a:cxnLst/>
              <a:rect l="l" t="t" r="r" b="b"/>
              <a:pathLst>
                <a:path w="3810" h="135889">
                  <a:moveTo>
                    <a:pt x="0" y="135890"/>
                  </a:moveTo>
                  <a:lnTo>
                    <a:pt x="3809" y="135890"/>
                  </a:lnTo>
                  <a:lnTo>
                    <a:pt x="3809" y="0"/>
                  </a:lnTo>
                  <a:lnTo>
                    <a:pt x="0" y="0"/>
                  </a:lnTo>
                  <a:lnTo>
                    <a:pt x="0" y="135890"/>
                  </a:lnTo>
                  <a:close/>
                </a:path>
              </a:pathLst>
            </a:custGeom>
            <a:solidFill>
              <a:srgbClr val="0B5BA4"/>
            </a:solidFill>
          </p:spPr>
          <p:txBody>
            <a:bodyPr wrap="square" lIns="0" tIns="0" rIns="0" bIns="0" rtlCol="0"/>
            <a:lstStyle/>
            <a:p>
              <a:endParaRPr/>
            </a:p>
          </p:txBody>
        </p:sp>
        <p:sp>
          <p:nvSpPr>
            <p:cNvPr id="3188" name="object 3188"/>
            <p:cNvSpPr/>
            <p:nvPr/>
          </p:nvSpPr>
          <p:spPr>
            <a:xfrm>
              <a:off x="4613910" y="5668010"/>
              <a:ext cx="5080" cy="134620"/>
            </a:xfrm>
            <a:custGeom>
              <a:avLst/>
              <a:gdLst/>
              <a:ahLst/>
              <a:cxnLst/>
              <a:rect l="l" t="t" r="r" b="b"/>
              <a:pathLst>
                <a:path w="5079" h="134620">
                  <a:moveTo>
                    <a:pt x="0" y="0"/>
                  </a:moveTo>
                  <a:lnTo>
                    <a:pt x="0" y="134619"/>
                  </a:lnTo>
                  <a:lnTo>
                    <a:pt x="5079" y="131572"/>
                  </a:lnTo>
                  <a:lnTo>
                    <a:pt x="5079" y="2031"/>
                  </a:lnTo>
                  <a:lnTo>
                    <a:pt x="0" y="0"/>
                  </a:lnTo>
                  <a:close/>
                </a:path>
              </a:pathLst>
            </a:custGeom>
            <a:solidFill>
              <a:srgbClr val="0B5DA7"/>
            </a:solidFill>
          </p:spPr>
          <p:txBody>
            <a:bodyPr wrap="square" lIns="0" tIns="0" rIns="0" bIns="0" rtlCol="0"/>
            <a:lstStyle/>
            <a:p>
              <a:endParaRPr/>
            </a:p>
          </p:txBody>
        </p:sp>
        <p:sp>
          <p:nvSpPr>
            <p:cNvPr id="3189" name="object 3189"/>
            <p:cNvSpPr/>
            <p:nvPr/>
          </p:nvSpPr>
          <p:spPr>
            <a:xfrm>
              <a:off x="4617720" y="5669534"/>
              <a:ext cx="5080" cy="130810"/>
            </a:xfrm>
            <a:custGeom>
              <a:avLst/>
              <a:gdLst/>
              <a:ahLst/>
              <a:cxnLst/>
              <a:rect l="l" t="t" r="r" b="b"/>
              <a:pathLst>
                <a:path w="5079" h="130810">
                  <a:moveTo>
                    <a:pt x="0" y="0"/>
                  </a:moveTo>
                  <a:lnTo>
                    <a:pt x="0" y="130809"/>
                  </a:lnTo>
                  <a:lnTo>
                    <a:pt x="2539" y="129285"/>
                  </a:lnTo>
                  <a:lnTo>
                    <a:pt x="5079" y="127253"/>
                  </a:lnTo>
                  <a:lnTo>
                    <a:pt x="5079" y="3047"/>
                  </a:lnTo>
                  <a:lnTo>
                    <a:pt x="2539" y="1015"/>
                  </a:lnTo>
                  <a:lnTo>
                    <a:pt x="0" y="0"/>
                  </a:lnTo>
                  <a:close/>
                </a:path>
              </a:pathLst>
            </a:custGeom>
            <a:solidFill>
              <a:srgbClr val="0B5EA9"/>
            </a:solidFill>
          </p:spPr>
          <p:txBody>
            <a:bodyPr wrap="square" lIns="0" tIns="0" rIns="0" bIns="0" rtlCol="0"/>
            <a:lstStyle/>
            <a:p>
              <a:endParaRPr/>
            </a:p>
          </p:txBody>
        </p:sp>
        <p:sp>
          <p:nvSpPr>
            <p:cNvPr id="3190" name="object 3190"/>
            <p:cNvSpPr/>
            <p:nvPr/>
          </p:nvSpPr>
          <p:spPr>
            <a:xfrm>
              <a:off x="4621530" y="5671566"/>
              <a:ext cx="5080" cy="126364"/>
            </a:xfrm>
            <a:custGeom>
              <a:avLst/>
              <a:gdLst/>
              <a:ahLst/>
              <a:cxnLst/>
              <a:rect l="l" t="t" r="r" b="b"/>
              <a:pathLst>
                <a:path w="5079" h="126364">
                  <a:moveTo>
                    <a:pt x="0" y="0"/>
                  </a:moveTo>
                  <a:lnTo>
                    <a:pt x="0" y="126238"/>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3191" name="object 3191"/>
            <p:cNvSpPr/>
            <p:nvPr/>
          </p:nvSpPr>
          <p:spPr>
            <a:xfrm>
              <a:off x="4625327" y="5674360"/>
              <a:ext cx="4445" cy="120650"/>
            </a:xfrm>
            <a:custGeom>
              <a:avLst/>
              <a:gdLst/>
              <a:ahLst/>
              <a:cxnLst/>
              <a:rect l="l" t="t" r="r" b="b"/>
              <a:pathLst>
                <a:path w="4445" h="120650">
                  <a:moveTo>
                    <a:pt x="3822" y="1270"/>
                  </a:moveTo>
                  <a:lnTo>
                    <a:pt x="482" y="1270"/>
                  </a:lnTo>
                  <a:lnTo>
                    <a:pt x="482" y="0"/>
                  </a:lnTo>
                  <a:lnTo>
                    <a:pt x="12" y="0"/>
                  </a:lnTo>
                  <a:lnTo>
                    <a:pt x="12" y="1270"/>
                  </a:lnTo>
                  <a:lnTo>
                    <a:pt x="0" y="119380"/>
                  </a:lnTo>
                  <a:lnTo>
                    <a:pt x="12" y="120650"/>
                  </a:lnTo>
                  <a:lnTo>
                    <a:pt x="482" y="120650"/>
                  </a:lnTo>
                  <a:lnTo>
                    <a:pt x="482" y="119380"/>
                  </a:lnTo>
                  <a:lnTo>
                    <a:pt x="3822" y="119380"/>
                  </a:lnTo>
                  <a:lnTo>
                    <a:pt x="3822" y="1270"/>
                  </a:lnTo>
                  <a:close/>
                </a:path>
              </a:pathLst>
            </a:custGeom>
            <a:solidFill>
              <a:srgbClr val="0C61AE"/>
            </a:solidFill>
          </p:spPr>
          <p:txBody>
            <a:bodyPr wrap="square" lIns="0" tIns="0" rIns="0" bIns="0" rtlCol="0"/>
            <a:lstStyle/>
            <a:p>
              <a:endParaRPr/>
            </a:p>
          </p:txBody>
        </p:sp>
        <p:sp>
          <p:nvSpPr>
            <p:cNvPr id="3192" name="object 3192"/>
            <p:cNvSpPr/>
            <p:nvPr/>
          </p:nvSpPr>
          <p:spPr>
            <a:xfrm>
              <a:off x="4629150" y="567817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3193" name="object 3193"/>
            <p:cNvSpPr/>
            <p:nvPr/>
          </p:nvSpPr>
          <p:spPr>
            <a:xfrm>
              <a:off x="4632960" y="5681980"/>
              <a:ext cx="3810" cy="105410"/>
            </a:xfrm>
            <a:custGeom>
              <a:avLst/>
              <a:gdLst/>
              <a:ahLst/>
              <a:cxnLst/>
              <a:rect l="l" t="t" r="r" b="b"/>
              <a:pathLst>
                <a:path w="3810"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194" name="object 3194"/>
            <p:cNvSpPr/>
            <p:nvPr/>
          </p:nvSpPr>
          <p:spPr>
            <a:xfrm>
              <a:off x="4636770" y="5685790"/>
              <a:ext cx="3810" cy="97790"/>
            </a:xfrm>
            <a:custGeom>
              <a:avLst/>
              <a:gdLst/>
              <a:ahLst/>
              <a:cxnLst/>
              <a:rect l="l" t="t" r="r" b="b"/>
              <a:pathLst>
                <a:path w="3810" h="97789">
                  <a:moveTo>
                    <a:pt x="0" y="0"/>
                  </a:moveTo>
                  <a:lnTo>
                    <a:pt x="0" y="97790"/>
                  </a:lnTo>
                  <a:lnTo>
                    <a:pt x="3809" y="92710"/>
                  </a:lnTo>
                  <a:lnTo>
                    <a:pt x="3809" y="6349"/>
                  </a:lnTo>
                  <a:lnTo>
                    <a:pt x="0" y="0"/>
                  </a:lnTo>
                  <a:close/>
                </a:path>
              </a:pathLst>
            </a:custGeom>
            <a:solidFill>
              <a:srgbClr val="0C66B6"/>
            </a:solidFill>
          </p:spPr>
          <p:txBody>
            <a:bodyPr wrap="square" lIns="0" tIns="0" rIns="0" bIns="0" rtlCol="0"/>
            <a:lstStyle/>
            <a:p>
              <a:endParaRPr/>
            </a:p>
          </p:txBody>
        </p:sp>
        <p:sp>
          <p:nvSpPr>
            <p:cNvPr id="3195" name="object 3195"/>
            <p:cNvSpPr/>
            <p:nvPr/>
          </p:nvSpPr>
          <p:spPr>
            <a:xfrm>
              <a:off x="4640580" y="5692140"/>
              <a:ext cx="3810" cy="86360"/>
            </a:xfrm>
            <a:custGeom>
              <a:avLst/>
              <a:gdLst/>
              <a:ahLst/>
              <a:cxnLst/>
              <a:rect l="l" t="t" r="r" b="b"/>
              <a:pathLst>
                <a:path w="3810" h="86360">
                  <a:moveTo>
                    <a:pt x="0" y="0"/>
                  </a:moveTo>
                  <a:lnTo>
                    <a:pt x="0" y="86360"/>
                  </a:lnTo>
                  <a:lnTo>
                    <a:pt x="3810" y="78740"/>
                  </a:lnTo>
                  <a:lnTo>
                    <a:pt x="3810" y="6350"/>
                  </a:lnTo>
                  <a:lnTo>
                    <a:pt x="0" y="0"/>
                  </a:lnTo>
                  <a:close/>
                </a:path>
              </a:pathLst>
            </a:custGeom>
            <a:solidFill>
              <a:srgbClr val="0D67B8"/>
            </a:solidFill>
          </p:spPr>
          <p:txBody>
            <a:bodyPr wrap="square" lIns="0" tIns="0" rIns="0" bIns="0" rtlCol="0"/>
            <a:lstStyle/>
            <a:p>
              <a:endParaRPr/>
            </a:p>
          </p:txBody>
        </p:sp>
        <p:sp>
          <p:nvSpPr>
            <p:cNvPr id="3196" name="object 3196"/>
            <p:cNvSpPr/>
            <p:nvPr/>
          </p:nvSpPr>
          <p:spPr>
            <a:xfrm>
              <a:off x="4644390" y="5698490"/>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3197" name="object 3197"/>
            <p:cNvSpPr/>
            <p:nvPr/>
          </p:nvSpPr>
          <p:spPr>
            <a:xfrm>
              <a:off x="4648200" y="5704840"/>
              <a:ext cx="3810" cy="59690"/>
            </a:xfrm>
            <a:custGeom>
              <a:avLst/>
              <a:gdLst/>
              <a:ahLst/>
              <a:cxnLst/>
              <a:rect l="l" t="t" r="r" b="b"/>
              <a:pathLst>
                <a:path w="3810" h="59689">
                  <a:moveTo>
                    <a:pt x="0" y="0"/>
                  </a:moveTo>
                  <a:lnTo>
                    <a:pt x="0" y="59690"/>
                  </a:lnTo>
                  <a:lnTo>
                    <a:pt x="2539" y="53340"/>
                  </a:lnTo>
                  <a:lnTo>
                    <a:pt x="3810" y="45719"/>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3198" name="object 3198"/>
            <p:cNvSpPr/>
            <p:nvPr/>
          </p:nvSpPr>
          <p:spPr>
            <a:xfrm>
              <a:off x="4650740" y="5711190"/>
              <a:ext cx="2540" cy="46990"/>
            </a:xfrm>
            <a:custGeom>
              <a:avLst/>
              <a:gdLst/>
              <a:ahLst/>
              <a:cxnLst/>
              <a:rect l="l" t="t" r="r" b="b"/>
              <a:pathLst>
                <a:path w="2539" h="46989">
                  <a:moveTo>
                    <a:pt x="0" y="0"/>
                  </a:moveTo>
                  <a:lnTo>
                    <a:pt x="0" y="46990"/>
                  </a:lnTo>
                  <a:lnTo>
                    <a:pt x="2539" y="31750"/>
                  </a:lnTo>
                  <a:lnTo>
                    <a:pt x="2539" y="15240"/>
                  </a:lnTo>
                  <a:lnTo>
                    <a:pt x="0" y="0"/>
                  </a:lnTo>
                  <a:close/>
                </a:path>
              </a:pathLst>
            </a:custGeom>
            <a:solidFill>
              <a:srgbClr val="0D6BC0"/>
            </a:solidFill>
          </p:spPr>
          <p:txBody>
            <a:bodyPr wrap="square" lIns="0" tIns="0" rIns="0" bIns="0" rtlCol="0"/>
            <a:lstStyle/>
            <a:p>
              <a:endParaRPr/>
            </a:p>
          </p:txBody>
        </p:sp>
        <p:sp>
          <p:nvSpPr>
            <p:cNvPr id="3199" name="object 3199"/>
            <p:cNvSpPr/>
            <p:nvPr/>
          </p:nvSpPr>
          <p:spPr>
            <a:xfrm>
              <a:off x="4500880" y="5657850"/>
              <a:ext cx="306070" cy="152400"/>
            </a:xfrm>
            <a:custGeom>
              <a:avLst/>
              <a:gdLst/>
              <a:ahLst/>
              <a:cxnLst/>
              <a:rect l="l" t="t" r="r" b="b"/>
              <a:pathLst>
                <a:path w="3060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306070" h="152400">
                  <a:moveTo>
                    <a:pt x="153670" y="0"/>
                  </a:moveTo>
                  <a:lnTo>
                    <a:pt x="153670" y="0"/>
                  </a:lnTo>
                </a:path>
                <a:path w="306070" h="152400">
                  <a:moveTo>
                    <a:pt x="0" y="152400"/>
                  </a:moveTo>
                  <a:lnTo>
                    <a:pt x="0" y="152400"/>
                  </a:lnTo>
                </a:path>
                <a:path w="306070" h="152400">
                  <a:moveTo>
                    <a:pt x="153670" y="76200"/>
                  </a:moveTo>
                  <a:lnTo>
                    <a:pt x="306070" y="76200"/>
                  </a:lnTo>
                </a:path>
              </a:pathLst>
            </a:custGeom>
            <a:ln w="9344">
              <a:solidFill>
                <a:srgbClr val="000000"/>
              </a:solidFill>
            </a:ln>
          </p:spPr>
          <p:txBody>
            <a:bodyPr wrap="square" lIns="0" tIns="0" rIns="0" bIns="0" rtlCol="0"/>
            <a:lstStyle/>
            <a:p>
              <a:endParaRPr/>
            </a:p>
          </p:txBody>
        </p:sp>
        <p:sp>
          <p:nvSpPr>
            <p:cNvPr id="3200" name="object 3200"/>
            <p:cNvSpPr/>
            <p:nvPr/>
          </p:nvSpPr>
          <p:spPr>
            <a:xfrm>
              <a:off x="4794250" y="56959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3201" name="object 3201"/>
            <p:cNvSpPr/>
            <p:nvPr/>
          </p:nvSpPr>
          <p:spPr>
            <a:xfrm>
              <a:off x="4794250" y="56959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202" name="object 3202"/>
          <p:cNvGrpSpPr/>
          <p:nvPr/>
        </p:nvGrpSpPr>
        <p:grpSpPr>
          <a:xfrm>
            <a:off x="6770778" y="5367428"/>
            <a:ext cx="85725" cy="85725"/>
            <a:chOff x="5246777" y="5367427"/>
            <a:chExt cx="85725" cy="85725"/>
          </a:xfrm>
        </p:grpSpPr>
        <p:sp>
          <p:nvSpPr>
            <p:cNvPr id="3203" name="object 3203"/>
            <p:cNvSpPr/>
            <p:nvPr/>
          </p:nvSpPr>
          <p:spPr>
            <a:xfrm>
              <a:off x="5251450"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04" name="object 3204"/>
            <p:cNvSpPr/>
            <p:nvPr/>
          </p:nvSpPr>
          <p:spPr>
            <a:xfrm>
              <a:off x="5251450"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205" name="object 3205"/>
          <p:cNvGrpSpPr/>
          <p:nvPr/>
        </p:nvGrpSpPr>
        <p:grpSpPr>
          <a:xfrm>
            <a:off x="6542178" y="5215028"/>
            <a:ext cx="85725" cy="85725"/>
            <a:chOff x="5018177" y="5215027"/>
            <a:chExt cx="85725" cy="85725"/>
          </a:xfrm>
        </p:grpSpPr>
        <p:sp>
          <p:nvSpPr>
            <p:cNvPr id="3206" name="object 3206"/>
            <p:cNvSpPr/>
            <p:nvPr/>
          </p:nvSpPr>
          <p:spPr>
            <a:xfrm>
              <a:off x="5022850" y="521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07" name="object 3207"/>
            <p:cNvSpPr/>
            <p:nvPr/>
          </p:nvSpPr>
          <p:spPr>
            <a:xfrm>
              <a:off x="5022850" y="521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208" name="object 3208"/>
          <p:cNvGrpSpPr/>
          <p:nvPr/>
        </p:nvGrpSpPr>
        <p:grpSpPr>
          <a:xfrm>
            <a:off x="6465978" y="5062628"/>
            <a:ext cx="85725" cy="85725"/>
            <a:chOff x="4941977" y="5062627"/>
            <a:chExt cx="85725" cy="85725"/>
          </a:xfrm>
        </p:grpSpPr>
        <p:sp>
          <p:nvSpPr>
            <p:cNvPr id="3209" name="object 3209"/>
            <p:cNvSpPr/>
            <p:nvPr/>
          </p:nvSpPr>
          <p:spPr>
            <a:xfrm>
              <a:off x="4946650" y="5067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10" name="object 3210"/>
            <p:cNvSpPr/>
            <p:nvPr/>
          </p:nvSpPr>
          <p:spPr>
            <a:xfrm>
              <a:off x="4946650" y="5067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211" name="object 3211"/>
          <p:cNvGrpSpPr/>
          <p:nvPr/>
        </p:nvGrpSpPr>
        <p:grpSpPr>
          <a:xfrm>
            <a:off x="6396128" y="5361078"/>
            <a:ext cx="85725" cy="85725"/>
            <a:chOff x="4872127" y="5361077"/>
            <a:chExt cx="85725" cy="85725"/>
          </a:xfrm>
        </p:grpSpPr>
        <p:sp>
          <p:nvSpPr>
            <p:cNvPr id="3212" name="object 3212"/>
            <p:cNvSpPr/>
            <p:nvPr/>
          </p:nvSpPr>
          <p:spPr>
            <a:xfrm>
              <a:off x="4876800" y="5365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13" name="object 3213"/>
            <p:cNvSpPr/>
            <p:nvPr/>
          </p:nvSpPr>
          <p:spPr>
            <a:xfrm>
              <a:off x="4876800" y="53657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214" name="object 3214"/>
          <p:cNvGrpSpPr/>
          <p:nvPr/>
        </p:nvGrpSpPr>
        <p:grpSpPr>
          <a:xfrm>
            <a:off x="6389778" y="5513478"/>
            <a:ext cx="238125" cy="269875"/>
            <a:chOff x="4865777" y="5513477"/>
            <a:chExt cx="238125" cy="269875"/>
          </a:xfrm>
        </p:grpSpPr>
        <p:sp>
          <p:nvSpPr>
            <p:cNvPr id="3215" name="object 3215"/>
            <p:cNvSpPr/>
            <p:nvPr/>
          </p:nvSpPr>
          <p:spPr>
            <a:xfrm>
              <a:off x="4940300" y="55181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16" name="object 3216"/>
            <p:cNvSpPr/>
            <p:nvPr/>
          </p:nvSpPr>
          <p:spPr>
            <a:xfrm>
              <a:off x="4940300" y="55181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3217" name="object 3217"/>
            <p:cNvSpPr/>
            <p:nvPr/>
          </p:nvSpPr>
          <p:spPr>
            <a:xfrm>
              <a:off x="5022850" y="56070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18" name="object 3218"/>
            <p:cNvSpPr/>
            <p:nvPr/>
          </p:nvSpPr>
          <p:spPr>
            <a:xfrm>
              <a:off x="5022850" y="560705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sp>
          <p:nvSpPr>
            <p:cNvPr id="3219" name="object 3219"/>
            <p:cNvSpPr/>
            <p:nvPr/>
          </p:nvSpPr>
          <p:spPr>
            <a:xfrm>
              <a:off x="4870450" y="5702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20" name="object 3220"/>
            <p:cNvSpPr/>
            <p:nvPr/>
          </p:nvSpPr>
          <p:spPr>
            <a:xfrm>
              <a:off x="4870450" y="5702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3221" name="object 3221"/>
          <p:cNvGrpSpPr/>
          <p:nvPr/>
        </p:nvGrpSpPr>
        <p:grpSpPr>
          <a:xfrm>
            <a:off x="6548528" y="5837328"/>
            <a:ext cx="85725" cy="85725"/>
            <a:chOff x="5024527" y="5837327"/>
            <a:chExt cx="85725" cy="85725"/>
          </a:xfrm>
        </p:grpSpPr>
        <p:sp>
          <p:nvSpPr>
            <p:cNvPr id="3222" name="object 3222"/>
            <p:cNvSpPr/>
            <p:nvPr/>
          </p:nvSpPr>
          <p:spPr>
            <a:xfrm>
              <a:off x="5029200" y="58420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3223" name="object 3223"/>
            <p:cNvSpPr/>
            <p:nvPr/>
          </p:nvSpPr>
          <p:spPr>
            <a:xfrm>
              <a:off x="5029200" y="58420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sp>
        <p:nvSpPr>
          <p:cNvPr id="3224" name="object 3224"/>
          <p:cNvSpPr/>
          <p:nvPr/>
        </p:nvSpPr>
        <p:spPr>
          <a:xfrm>
            <a:off x="6019800" y="48768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nvGrpSpPr>
          <p:cNvPr id="3225" name="object 3225"/>
          <p:cNvGrpSpPr/>
          <p:nvPr/>
        </p:nvGrpSpPr>
        <p:grpSpPr>
          <a:xfrm>
            <a:off x="2052728" y="1366928"/>
            <a:ext cx="161925" cy="161925"/>
            <a:chOff x="528727" y="1366927"/>
            <a:chExt cx="161925" cy="161925"/>
          </a:xfrm>
        </p:grpSpPr>
        <p:sp>
          <p:nvSpPr>
            <p:cNvPr id="3226" name="object 3226"/>
            <p:cNvSpPr/>
            <p:nvPr/>
          </p:nvSpPr>
          <p:spPr>
            <a:xfrm>
              <a:off x="533399" y="1424940"/>
              <a:ext cx="2540" cy="45720"/>
            </a:xfrm>
            <a:custGeom>
              <a:avLst/>
              <a:gdLst/>
              <a:ahLst/>
              <a:cxnLst/>
              <a:rect l="l" t="t" r="r" b="b"/>
              <a:pathLst>
                <a:path w="2540" h="45719">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3227" name="object 3227"/>
            <p:cNvSpPr/>
            <p:nvPr/>
          </p:nvSpPr>
          <p:spPr>
            <a:xfrm>
              <a:off x="535939" y="1413510"/>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228" name="object 3228"/>
            <p:cNvSpPr/>
            <p:nvPr/>
          </p:nvSpPr>
          <p:spPr>
            <a:xfrm>
              <a:off x="539749" y="1407160"/>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229" name="object 3229"/>
            <p:cNvSpPr/>
            <p:nvPr/>
          </p:nvSpPr>
          <p:spPr>
            <a:xfrm>
              <a:off x="543559" y="1402080"/>
              <a:ext cx="3810" cy="91440"/>
            </a:xfrm>
            <a:custGeom>
              <a:avLst/>
              <a:gdLst/>
              <a:ahLst/>
              <a:cxnLst/>
              <a:rect l="l" t="t" r="r" b="b"/>
              <a:pathLst>
                <a:path w="3809" h="91440">
                  <a:moveTo>
                    <a:pt x="3810" y="0"/>
                  </a:moveTo>
                  <a:lnTo>
                    <a:pt x="2540" y="2539"/>
                  </a:lnTo>
                  <a:lnTo>
                    <a:pt x="0" y="5079"/>
                  </a:lnTo>
                  <a:lnTo>
                    <a:pt x="0" y="85724"/>
                  </a:lnTo>
                  <a:lnTo>
                    <a:pt x="2540" y="88899"/>
                  </a:lnTo>
                  <a:lnTo>
                    <a:pt x="3810" y="91016"/>
                  </a:lnTo>
                  <a:lnTo>
                    <a:pt x="3810" y="0"/>
                  </a:lnTo>
                  <a:close/>
                </a:path>
              </a:pathLst>
            </a:custGeom>
            <a:solidFill>
              <a:srgbClr val="063662"/>
            </a:solidFill>
          </p:spPr>
          <p:txBody>
            <a:bodyPr wrap="square" lIns="0" tIns="0" rIns="0" bIns="0" rtlCol="0"/>
            <a:lstStyle/>
            <a:p>
              <a:endParaRPr/>
            </a:p>
          </p:txBody>
        </p:sp>
        <p:sp>
          <p:nvSpPr>
            <p:cNvPr id="3230" name="object 3230"/>
            <p:cNvSpPr/>
            <p:nvPr/>
          </p:nvSpPr>
          <p:spPr>
            <a:xfrm>
              <a:off x="547369" y="1396365"/>
              <a:ext cx="3810" cy="102235"/>
            </a:xfrm>
            <a:custGeom>
              <a:avLst/>
              <a:gdLst/>
              <a:ahLst/>
              <a:cxnLst/>
              <a:rect l="l" t="t" r="r" b="b"/>
              <a:pathLst>
                <a:path w="3809" h="102234">
                  <a:moveTo>
                    <a:pt x="3809" y="0"/>
                  </a:moveTo>
                  <a:lnTo>
                    <a:pt x="2539" y="635"/>
                  </a:lnTo>
                  <a:lnTo>
                    <a:pt x="0" y="5715"/>
                  </a:lnTo>
                  <a:lnTo>
                    <a:pt x="0" y="96731"/>
                  </a:lnTo>
                  <a:lnTo>
                    <a:pt x="2539" y="100964"/>
                  </a:lnTo>
                  <a:lnTo>
                    <a:pt x="3809" y="102235"/>
                  </a:lnTo>
                  <a:lnTo>
                    <a:pt x="3809" y="0"/>
                  </a:lnTo>
                  <a:close/>
                </a:path>
              </a:pathLst>
            </a:custGeom>
            <a:solidFill>
              <a:srgbClr val="063764"/>
            </a:solidFill>
          </p:spPr>
          <p:txBody>
            <a:bodyPr wrap="square" lIns="0" tIns="0" rIns="0" bIns="0" rtlCol="0"/>
            <a:lstStyle/>
            <a:p>
              <a:endParaRPr/>
            </a:p>
          </p:txBody>
        </p:sp>
        <p:sp>
          <p:nvSpPr>
            <p:cNvPr id="3231" name="object 3231"/>
            <p:cNvSpPr/>
            <p:nvPr/>
          </p:nvSpPr>
          <p:spPr>
            <a:xfrm>
              <a:off x="549909" y="13944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3232" name="object 3232"/>
            <p:cNvSpPr/>
            <p:nvPr/>
          </p:nvSpPr>
          <p:spPr>
            <a:xfrm>
              <a:off x="554989" y="1390650"/>
              <a:ext cx="3810" cy="115570"/>
            </a:xfrm>
            <a:custGeom>
              <a:avLst/>
              <a:gdLst/>
              <a:ahLst/>
              <a:cxnLst/>
              <a:rect l="l" t="t" r="r" b="b"/>
              <a:pathLst>
                <a:path w="3809" h="115569">
                  <a:moveTo>
                    <a:pt x="3809" y="0"/>
                  </a:moveTo>
                  <a:lnTo>
                    <a:pt x="0" y="3810"/>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3233" name="object 3233"/>
            <p:cNvSpPr/>
            <p:nvPr/>
          </p:nvSpPr>
          <p:spPr>
            <a:xfrm>
              <a:off x="557517" y="13881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3234" name="object 3234"/>
            <p:cNvSpPr/>
            <p:nvPr/>
          </p:nvSpPr>
          <p:spPr>
            <a:xfrm>
              <a:off x="561339" y="13843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235" name="object 3235"/>
            <p:cNvSpPr/>
            <p:nvPr/>
          </p:nvSpPr>
          <p:spPr>
            <a:xfrm>
              <a:off x="565149" y="1382014"/>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236" name="object 3236"/>
            <p:cNvSpPr/>
            <p:nvPr/>
          </p:nvSpPr>
          <p:spPr>
            <a:xfrm>
              <a:off x="568960" y="1380502"/>
              <a:ext cx="3810" cy="134620"/>
            </a:xfrm>
            <a:custGeom>
              <a:avLst/>
              <a:gdLst/>
              <a:ahLst/>
              <a:cxnLst/>
              <a:rect l="l" t="t" r="r" b="b"/>
              <a:pathLst>
                <a:path w="3809"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3237" name="object 3237"/>
            <p:cNvSpPr/>
            <p:nvPr/>
          </p:nvSpPr>
          <p:spPr>
            <a:xfrm>
              <a:off x="572769" y="1378796"/>
              <a:ext cx="3810" cy="139065"/>
            </a:xfrm>
            <a:custGeom>
              <a:avLst/>
              <a:gdLst/>
              <a:ahLst/>
              <a:cxnLst/>
              <a:rect l="l" t="t" r="r" b="b"/>
              <a:pathLst>
                <a:path w="3809" h="139065">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238" name="object 3238"/>
            <p:cNvSpPr/>
            <p:nvPr/>
          </p:nvSpPr>
          <p:spPr>
            <a:xfrm>
              <a:off x="576580" y="1377949"/>
              <a:ext cx="3810" cy="140970"/>
            </a:xfrm>
            <a:custGeom>
              <a:avLst/>
              <a:gdLst/>
              <a:ahLst/>
              <a:cxnLst/>
              <a:rect l="l" t="t" r="r" b="b"/>
              <a:pathLst>
                <a:path w="3809"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3239" name="object 3239"/>
            <p:cNvSpPr/>
            <p:nvPr/>
          </p:nvSpPr>
          <p:spPr>
            <a:xfrm>
              <a:off x="580389" y="1375918"/>
              <a:ext cx="3810" cy="145415"/>
            </a:xfrm>
            <a:custGeom>
              <a:avLst/>
              <a:gdLst/>
              <a:ahLst/>
              <a:cxnLst/>
              <a:rect l="l" t="t" r="r" b="b"/>
              <a:pathLst>
                <a:path w="3809" h="145415">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3240" name="object 3240"/>
            <p:cNvSpPr/>
            <p:nvPr/>
          </p:nvSpPr>
          <p:spPr>
            <a:xfrm>
              <a:off x="582929" y="1374140"/>
              <a:ext cx="5080" cy="147955"/>
            </a:xfrm>
            <a:custGeom>
              <a:avLst/>
              <a:gdLst/>
              <a:ahLst/>
              <a:cxnLst/>
              <a:rect l="l" t="t" r="r" b="b"/>
              <a:pathLst>
                <a:path w="5079" h="147955">
                  <a:moveTo>
                    <a:pt x="5079" y="0"/>
                  </a:moveTo>
                  <a:lnTo>
                    <a:pt x="2540" y="1270"/>
                  </a:lnTo>
                  <a:lnTo>
                    <a:pt x="0" y="2286"/>
                  </a:lnTo>
                  <a:lnTo>
                    <a:pt x="0" y="146304"/>
                  </a:lnTo>
                  <a:lnTo>
                    <a:pt x="2540" y="147320"/>
                  </a:lnTo>
                  <a:lnTo>
                    <a:pt x="5079" y="147743"/>
                  </a:lnTo>
                  <a:lnTo>
                    <a:pt x="5079" y="0"/>
                  </a:lnTo>
                  <a:close/>
                </a:path>
              </a:pathLst>
            </a:custGeom>
            <a:solidFill>
              <a:srgbClr val="08457D"/>
            </a:solidFill>
          </p:spPr>
          <p:txBody>
            <a:bodyPr wrap="square" lIns="0" tIns="0" rIns="0" bIns="0" rtlCol="0"/>
            <a:lstStyle/>
            <a:p>
              <a:endParaRPr/>
            </a:p>
          </p:txBody>
        </p:sp>
        <p:sp>
          <p:nvSpPr>
            <p:cNvPr id="3241" name="object 3241"/>
            <p:cNvSpPr/>
            <p:nvPr/>
          </p:nvSpPr>
          <p:spPr>
            <a:xfrm>
              <a:off x="586739" y="1372235"/>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3242" name="object 3242"/>
            <p:cNvSpPr/>
            <p:nvPr/>
          </p:nvSpPr>
          <p:spPr>
            <a:xfrm>
              <a:off x="590550" y="13715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3243" name="object 3243"/>
            <p:cNvSpPr/>
            <p:nvPr/>
          </p:nvSpPr>
          <p:spPr>
            <a:xfrm>
              <a:off x="594359" y="13716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244" name="object 3244"/>
            <p:cNvSpPr/>
            <p:nvPr/>
          </p:nvSpPr>
          <p:spPr>
            <a:xfrm>
              <a:off x="598169" y="13716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245" name="object 3245"/>
            <p:cNvSpPr/>
            <p:nvPr/>
          </p:nvSpPr>
          <p:spPr>
            <a:xfrm>
              <a:off x="601979" y="1371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246" name="object 3246"/>
            <p:cNvSpPr/>
            <p:nvPr/>
          </p:nvSpPr>
          <p:spPr>
            <a:xfrm>
              <a:off x="605789" y="1371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247" name="object 3247"/>
            <p:cNvSpPr/>
            <p:nvPr/>
          </p:nvSpPr>
          <p:spPr>
            <a:xfrm>
              <a:off x="609599" y="1371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248" name="object 3248"/>
            <p:cNvSpPr/>
            <p:nvPr/>
          </p:nvSpPr>
          <p:spPr>
            <a:xfrm>
              <a:off x="613409" y="1371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249" name="object 3249"/>
            <p:cNvSpPr/>
            <p:nvPr/>
          </p:nvSpPr>
          <p:spPr>
            <a:xfrm>
              <a:off x="617219" y="1371600"/>
              <a:ext cx="3810" cy="152400"/>
            </a:xfrm>
            <a:custGeom>
              <a:avLst/>
              <a:gdLst/>
              <a:ahLst/>
              <a:cxnLst/>
              <a:rect l="l" t="t" r="r" b="b"/>
              <a:pathLst>
                <a:path w="3809"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3250" name="object 3250"/>
            <p:cNvSpPr/>
            <p:nvPr/>
          </p:nvSpPr>
          <p:spPr>
            <a:xfrm>
              <a:off x="619759" y="1371600"/>
              <a:ext cx="5080" cy="152400"/>
            </a:xfrm>
            <a:custGeom>
              <a:avLst/>
              <a:gdLst/>
              <a:ahLst/>
              <a:cxnLst/>
              <a:rect l="l" t="t" r="r" b="b"/>
              <a:pathLst>
                <a:path w="5079" h="152400">
                  <a:moveTo>
                    <a:pt x="5080" y="0"/>
                  </a:moveTo>
                  <a:lnTo>
                    <a:pt x="0" y="0"/>
                  </a:lnTo>
                  <a:lnTo>
                    <a:pt x="0" y="151976"/>
                  </a:lnTo>
                  <a:lnTo>
                    <a:pt x="5080" y="151129"/>
                  </a:lnTo>
                  <a:lnTo>
                    <a:pt x="5080" y="0"/>
                  </a:lnTo>
                  <a:close/>
                </a:path>
              </a:pathLst>
            </a:custGeom>
            <a:solidFill>
              <a:srgbClr val="0A5396"/>
            </a:solidFill>
          </p:spPr>
          <p:txBody>
            <a:bodyPr wrap="square" lIns="0" tIns="0" rIns="0" bIns="0" rtlCol="0"/>
            <a:lstStyle/>
            <a:p>
              <a:endParaRPr/>
            </a:p>
          </p:txBody>
        </p:sp>
        <p:sp>
          <p:nvSpPr>
            <p:cNvPr id="3251" name="object 3251"/>
            <p:cNvSpPr/>
            <p:nvPr/>
          </p:nvSpPr>
          <p:spPr>
            <a:xfrm>
              <a:off x="623570" y="1371599"/>
              <a:ext cx="3810" cy="151130"/>
            </a:xfrm>
            <a:custGeom>
              <a:avLst/>
              <a:gdLst/>
              <a:ahLst/>
              <a:cxnLst/>
              <a:rect l="l" t="t" r="r" b="b"/>
              <a:pathLst>
                <a:path w="3809"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3252" name="object 3252"/>
            <p:cNvSpPr/>
            <p:nvPr/>
          </p:nvSpPr>
          <p:spPr>
            <a:xfrm>
              <a:off x="627379" y="1372870"/>
              <a:ext cx="3810" cy="149860"/>
            </a:xfrm>
            <a:custGeom>
              <a:avLst/>
              <a:gdLst/>
              <a:ahLst/>
              <a:cxnLst/>
              <a:rect l="l" t="t" r="r" b="b"/>
              <a:pathLst>
                <a:path w="3809" h="149859">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3253" name="object 3253"/>
            <p:cNvSpPr/>
            <p:nvPr/>
          </p:nvSpPr>
          <p:spPr>
            <a:xfrm>
              <a:off x="631189" y="13754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3254" name="object 3254"/>
            <p:cNvSpPr/>
            <p:nvPr/>
          </p:nvSpPr>
          <p:spPr>
            <a:xfrm>
              <a:off x="634999" y="1376426"/>
              <a:ext cx="3810" cy="144145"/>
            </a:xfrm>
            <a:custGeom>
              <a:avLst/>
              <a:gdLst/>
              <a:ahLst/>
              <a:cxnLst/>
              <a:rect l="l" t="t" r="r" b="b"/>
              <a:pathLst>
                <a:path w="3809" h="144144">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3255" name="object 3255"/>
            <p:cNvSpPr/>
            <p:nvPr/>
          </p:nvSpPr>
          <p:spPr>
            <a:xfrm>
              <a:off x="638809" y="1377950"/>
              <a:ext cx="3810" cy="140970"/>
            </a:xfrm>
            <a:custGeom>
              <a:avLst/>
              <a:gdLst/>
              <a:ahLst/>
              <a:cxnLst/>
              <a:rect l="l" t="t" r="r" b="b"/>
              <a:pathLst>
                <a:path w="3809"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3256" name="object 3256"/>
            <p:cNvSpPr/>
            <p:nvPr/>
          </p:nvSpPr>
          <p:spPr>
            <a:xfrm>
              <a:off x="642607" y="1379219"/>
              <a:ext cx="4445" cy="137160"/>
            </a:xfrm>
            <a:custGeom>
              <a:avLst/>
              <a:gdLst/>
              <a:ahLst/>
              <a:cxnLst/>
              <a:rect l="l" t="t" r="r" b="b"/>
              <a:pathLst>
                <a:path w="4445" h="137159">
                  <a:moveTo>
                    <a:pt x="952" y="0"/>
                  </a:moveTo>
                  <a:lnTo>
                    <a:pt x="12" y="0"/>
                  </a:lnTo>
                  <a:lnTo>
                    <a:pt x="12" y="1270"/>
                  </a:lnTo>
                  <a:lnTo>
                    <a:pt x="952" y="1270"/>
                  </a:lnTo>
                  <a:lnTo>
                    <a:pt x="952" y="0"/>
                  </a:lnTo>
                  <a:close/>
                </a:path>
                <a:path w="4445" h="137159">
                  <a:moveTo>
                    <a:pt x="3822" y="1282"/>
                  </a:moveTo>
                  <a:lnTo>
                    <a:pt x="0" y="1282"/>
                  </a:lnTo>
                  <a:lnTo>
                    <a:pt x="0" y="137160"/>
                  </a:lnTo>
                  <a:lnTo>
                    <a:pt x="3822" y="137160"/>
                  </a:lnTo>
                  <a:lnTo>
                    <a:pt x="3822" y="1282"/>
                  </a:lnTo>
                  <a:close/>
                </a:path>
              </a:pathLst>
            </a:custGeom>
            <a:solidFill>
              <a:srgbClr val="0B5BA4"/>
            </a:solidFill>
          </p:spPr>
          <p:txBody>
            <a:bodyPr wrap="square" lIns="0" tIns="0" rIns="0" bIns="0" rtlCol="0"/>
            <a:lstStyle/>
            <a:p>
              <a:endParaRPr/>
            </a:p>
          </p:txBody>
        </p:sp>
        <p:sp>
          <p:nvSpPr>
            <p:cNvPr id="3257" name="object 3257"/>
            <p:cNvSpPr/>
            <p:nvPr/>
          </p:nvSpPr>
          <p:spPr>
            <a:xfrm>
              <a:off x="646429" y="1381252"/>
              <a:ext cx="3810" cy="133350"/>
            </a:xfrm>
            <a:custGeom>
              <a:avLst/>
              <a:gdLst/>
              <a:ahLst/>
              <a:cxnLst/>
              <a:rect l="l" t="t" r="r" b="b"/>
              <a:pathLst>
                <a:path w="3809"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3258" name="object 3258"/>
            <p:cNvSpPr/>
            <p:nvPr/>
          </p:nvSpPr>
          <p:spPr>
            <a:xfrm>
              <a:off x="650240" y="1383029"/>
              <a:ext cx="3810" cy="129539"/>
            </a:xfrm>
            <a:custGeom>
              <a:avLst/>
              <a:gdLst/>
              <a:ahLst/>
              <a:cxnLst/>
              <a:rect l="l" t="t" r="r" b="b"/>
              <a:pathLst>
                <a:path w="3809" h="129540">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259" name="object 3259"/>
            <p:cNvSpPr/>
            <p:nvPr/>
          </p:nvSpPr>
          <p:spPr>
            <a:xfrm>
              <a:off x="652779" y="1385316"/>
              <a:ext cx="5080" cy="125730"/>
            </a:xfrm>
            <a:custGeom>
              <a:avLst/>
              <a:gdLst/>
              <a:ahLst/>
              <a:cxnLst/>
              <a:rect l="l" t="t" r="r" b="b"/>
              <a:pathLst>
                <a:path w="5079" h="125730">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260" name="object 3260"/>
            <p:cNvSpPr/>
            <p:nvPr/>
          </p:nvSpPr>
          <p:spPr>
            <a:xfrm>
              <a:off x="656590" y="13881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261" name="object 3261"/>
            <p:cNvSpPr/>
            <p:nvPr/>
          </p:nvSpPr>
          <p:spPr>
            <a:xfrm>
              <a:off x="660400" y="1391919"/>
              <a:ext cx="3810" cy="113030"/>
            </a:xfrm>
            <a:custGeom>
              <a:avLst/>
              <a:gdLst/>
              <a:ahLst/>
              <a:cxnLst/>
              <a:rect l="l" t="t" r="r" b="b"/>
              <a:pathLst>
                <a:path w="3809"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3262" name="object 3262"/>
            <p:cNvSpPr/>
            <p:nvPr/>
          </p:nvSpPr>
          <p:spPr>
            <a:xfrm>
              <a:off x="664209" y="1395095"/>
              <a:ext cx="3810" cy="106045"/>
            </a:xfrm>
            <a:custGeom>
              <a:avLst/>
              <a:gdLst/>
              <a:ahLst/>
              <a:cxnLst/>
              <a:rect l="l" t="t" r="r" b="b"/>
              <a:pathLst>
                <a:path w="3809" h="106044">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3263" name="object 3263"/>
            <p:cNvSpPr/>
            <p:nvPr/>
          </p:nvSpPr>
          <p:spPr>
            <a:xfrm>
              <a:off x="668019" y="1397000"/>
              <a:ext cx="3810" cy="100330"/>
            </a:xfrm>
            <a:custGeom>
              <a:avLst/>
              <a:gdLst/>
              <a:ahLst/>
              <a:cxnLst/>
              <a:rect l="l" t="t" r="r" b="b"/>
              <a:pathLst>
                <a:path w="3809"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3264" name="object 3264"/>
            <p:cNvSpPr/>
            <p:nvPr/>
          </p:nvSpPr>
          <p:spPr>
            <a:xfrm>
              <a:off x="671829" y="1402715"/>
              <a:ext cx="3810" cy="90170"/>
            </a:xfrm>
            <a:custGeom>
              <a:avLst/>
              <a:gdLst/>
              <a:ahLst/>
              <a:cxnLst/>
              <a:rect l="l" t="t" r="r" b="b"/>
              <a:pathLst>
                <a:path w="3809"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3265" name="object 3265"/>
            <p:cNvSpPr/>
            <p:nvPr/>
          </p:nvSpPr>
          <p:spPr>
            <a:xfrm>
              <a:off x="675639" y="1409700"/>
              <a:ext cx="3810" cy="74930"/>
            </a:xfrm>
            <a:custGeom>
              <a:avLst/>
              <a:gdLst/>
              <a:ahLst/>
              <a:cxnLst/>
              <a:rect l="l" t="t" r="r" b="b"/>
              <a:pathLst>
                <a:path w="3809" h="74930">
                  <a:moveTo>
                    <a:pt x="0" y="0"/>
                  </a:moveTo>
                  <a:lnTo>
                    <a:pt x="0" y="74929"/>
                  </a:lnTo>
                  <a:lnTo>
                    <a:pt x="3809" y="68579"/>
                  </a:lnTo>
                  <a:lnTo>
                    <a:pt x="3809" y="7620"/>
                  </a:lnTo>
                  <a:lnTo>
                    <a:pt x="0" y="0"/>
                  </a:lnTo>
                  <a:close/>
                </a:path>
              </a:pathLst>
            </a:custGeom>
            <a:solidFill>
              <a:srgbClr val="0D68BB"/>
            </a:solidFill>
          </p:spPr>
          <p:txBody>
            <a:bodyPr wrap="square" lIns="0" tIns="0" rIns="0" bIns="0" rtlCol="0"/>
            <a:lstStyle/>
            <a:p>
              <a:endParaRPr/>
            </a:p>
          </p:txBody>
        </p:sp>
        <p:sp>
          <p:nvSpPr>
            <p:cNvPr id="3266" name="object 3266"/>
            <p:cNvSpPr/>
            <p:nvPr/>
          </p:nvSpPr>
          <p:spPr>
            <a:xfrm>
              <a:off x="679449" y="1417320"/>
              <a:ext cx="3810" cy="60960"/>
            </a:xfrm>
            <a:custGeom>
              <a:avLst/>
              <a:gdLst/>
              <a:ahLst/>
              <a:cxnLst/>
              <a:rect l="l" t="t" r="r" b="b"/>
              <a:pathLst>
                <a:path w="3809" h="60959">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267" name="object 3267"/>
            <p:cNvSpPr/>
            <p:nvPr/>
          </p:nvSpPr>
          <p:spPr>
            <a:xfrm>
              <a:off x="681989" y="1424940"/>
              <a:ext cx="3810" cy="45720"/>
            </a:xfrm>
            <a:custGeom>
              <a:avLst/>
              <a:gdLst/>
              <a:ahLst/>
              <a:cxnLst/>
              <a:rect l="l" t="t" r="r" b="b"/>
              <a:pathLst>
                <a:path w="3809" h="45719">
                  <a:moveTo>
                    <a:pt x="0" y="0"/>
                  </a:moveTo>
                  <a:lnTo>
                    <a:pt x="0" y="45720"/>
                  </a:lnTo>
                  <a:lnTo>
                    <a:pt x="1269" y="3810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268" name="object 3268"/>
            <p:cNvSpPr/>
            <p:nvPr/>
          </p:nvSpPr>
          <p:spPr>
            <a:xfrm>
              <a:off x="533399" y="13716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269" name="object 3269"/>
          <p:cNvGrpSpPr/>
          <p:nvPr/>
        </p:nvGrpSpPr>
        <p:grpSpPr>
          <a:xfrm>
            <a:off x="1976528" y="1671728"/>
            <a:ext cx="161925" cy="161925"/>
            <a:chOff x="452527" y="1671727"/>
            <a:chExt cx="161925" cy="161925"/>
          </a:xfrm>
        </p:grpSpPr>
        <p:sp>
          <p:nvSpPr>
            <p:cNvPr id="3270" name="object 3270"/>
            <p:cNvSpPr/>
            <p:nvPr/>
          </p:nvSpPr>
          <p:spPr>
            <a:xfrm>
              <a:off x="457199" y="1729739"/>
              <a:ext cx="2540" cy="45720"/>
            </a:xfrm>
            <a:custGeom>
              <a:avLst/>
              <a:gdLst/>
              <a:ahLst/>
              <a:cxnLst/>
              <a:rect l="l" t="t" r="r" b="b"/>
              <a:pathLst>
                <a:path w="2540" h="45719">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3271" name="object 3271"/>
            <p:cNvSpPr/>
            <p:nvPr/>
          </p:nvSpPr>
          <p:spPr>
            <a:xfrm>
              <a:off x="459739" y="17183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272" name="object 3272"/>
            <p:cNvSpPr/>
            <p:nvPr/>
          </p:nvSpPr>
          <p:spPr>
            <a:xfrm>
              <a:off x="463549" y="17119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273" name="object 3273"/>
            <p:cNvSpPr/>
            <p:nvPr/>
          </p:nvSpPr>
          <p:spPr>
            <a:xfrm>
              <a:off x="467359" y="1707726"/>
              <a:ext cx="3810" cy="90170"/>
            </a:xfrm>
            <a:custGeom>
              <a:avLst/>
              <a:gdLst/>
              <a:ahLst/>
              <a:cxnLst/>
              <a:rect l="l" t="t" r="r" b="b"/>
              <a:pathLst>
                <a:path w="3809" h="90169">
                  <a:moveTo>
                    <a:pt x="3810" y="0"/>
                  </a:moveTo>
                  <a:lnTo>
                    <a:pt x="2540" y="1693"/>
                  </a:lnTo>
                  <a:lnTo>
                    <a:pt x="0" y="4233"/>
                  </a:lnTo>
                  <a:lnTo>
                    <a:pt x="0" y="84878"/>
                  </a:lnTo>
                  <a:lnTo>
                    <a:pt x="2540" y="88053"/>
                  </a:lnTo>
                  <a:lnTo>
                    <a:pt x="3810" y="90169"/>
                  </a:lnTo>
                  <a:lnTo>
                    <a:pt x="3810" y="0"/>
                  </a:lnTo>
                  <a:close/>
                </a:path>
              </a:pathLst>
            </a:custGeom>
            <a:solidFill>
              <a:srgbClr val="063662"/>
            </a:solidFill>
          </p:spPr>
          <p:txBody>
            <a:bodyPr wrap="square" lIns="0" tIns="0" rIns="0" bIns="0" rtlCol="0"/>
            <a:lstStyle/>
            <a:p>
              <a:endParaRPr/>
            </a:p>
          </p:txBody>
        </p:sp>
        <p:sp>
          <p:nvSpPr>
            <p:cNvPr id="3274" name="object 3274"/>
            <p:cNvSpPr/>
            <p:nvPr/>
          </p:nvSpPr>
          <p:spPr>
            <a:xfrm>
              <a:off x="469899" y="1703069"/>
              <a:ext cx="5080" cy="100330"/>
            </a:xfrm>
            <a:custGeom>
              <a:avLst/>
              <a:gdLst/>
              <a:ahLst/>
              <a:cxnLst/>
              <a:rect l="l" t="t" r="r" b="b"/>
              <a:pathLst>
                <a:path w="5079" h="100330">
                  <a:moveTo>
                    <a:pt x="5079" y="0"/>
                  </a:moveTo>
                  <a:lnTo>
                    <a:pt x="3809" y="1270"/>
                  </a:lnTo>
                  <a:lnTo>
                    <a:pt x="0" y="6350"/>
                  </a:lnTo>
                  <a:lnTo>
                    <a:pt x="0" y="9271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3275" name="object 3275"/>
            <p:cNvSpPr/>
            <p:nvPr/>
          </p:nvSpPr>
          <p:spPr>
            <a:xfrm>
              <a:off x="473709" y="1699259"/>
              <a:ext cx="5080" cy="107950"/>
            </a:xfrm>
            <a:custGeom>
              <a:avLst/>
              <a:gdLst/>
              <a:ahLst/>
              <a:cxnLst/>
              <a:rect l="l" t="t" r="r" b="b"/>
              <a:pathLst>
                <a:path w="5079" h="107950">
                  <a:moveTo>
                    <a:pt x="5080" y="0"/>
                  </a:moveTo>
                  <a:lnTo>
                    <a:pt x="0" y="507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3276" name="object 3276"/>
            <p:cNvSpPr/>
            <p:nvPr/>
          </p:nvSpPr>
          <p:spPr>
            <a:xfrm>
              <a:off x="477519" y="1695449"/>
              <a:ext cx="5080" cy="115570"/>
            </a:xfrm>
            <a:custGeom>
              <a:avLst/>
              <a:gdLst/>
              <a:ahLst/>
              <a:cxnLst/>
              <a:rect l="l" t="t" r="r" b="b"/>
              <a:pathLst>
                <a:path w="5079" h="115569">
                  <a:moveTo>
                    <a:pt x="5079" y="0"/>
                  </a:moveTo>
                  <a:lnTo>
                    <a:pt x="0" y="5079"/>
                  </a:lnTo>
                  <a:lnTo>
                    <a:pt x="0" y="110489"/>
                  </a:lnTo>
                  <a:lnTo>
                    <a:pt x="5079" y="115569"/>
                  </a:lnTo>
                  <a:lnTo>
                    <a:pt x="5079" y="0"/>
                  </a:lnTo>
                  <a:close/>
                </a:path>
              </a:pathLst>
            </a:custGeom>
            <a:solidFill>
              <a:srgbClr val="073A69"/>
            </a:solidFill>
          </p:spPr>
          <p:txBody>
            <a:bodyPr wrap="square" lIns="0" tIns="0" rIns="0" bIns="0" rtlCol="0"/>
            <a:lstStyle/>
            <a:p>
              <a:endParaRPr/>
            </a:p>
          </p:txBody>
        </p:sp>
        <p:sp>
          <p:nvSpPr>
            <p:cNvPr id="3277" name="object 3277"/>
            <p:cNvSpPr/>
            <p:nvPr/>
          </p:nvSpPr>
          <p:spPr>
            <a:xfrm>
              <a:off x="481317" y="16929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3278" name="object 3278"/>
            <p:cNvSpPr/>
            <p:nvPr/>
          </p:nvSpPr>
          <p:spPr>
            <a:xfrm>
              <a:off x="485139" y="16890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279" name="object 3279"/>
            <p:cNvSpPr/>
            <p:nvPr/>
          </p:nvSpPr>
          <p:spPr>
            <a:xfrm>
              <a:off x="488949" y="16868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280" name="object 3280"/>
            <p:cNvSpPr/>
            <p:nvPr/>
          </p:nvSpPr>
          <p:spPr>
            <a:xfrm>
              <a:off x="492759" y="1685289"/>
              <a:ext cx="3810" cy="134620"/>
            </a:xfrm>
            <a:custGeom>
              <a:avLst/>
              <a:gdLst/>
              <a:ahLst/>
              <a:cxnLst/>
              <a:rect l="l" t="t" r="r" b="b"/>
              <a:pathLst>
                <a:path w="3809" h="134619">
                  <a:moveTo>
                    <a:pt x="0" y="134619"/>
                  </a:moveTo>
                  <a:lnTo>
                    <a:pt x="3810" y="134619"/>
                  </a:lnTo>
                  <a:lnTo>
                    <a:pt x="3810" y="0"/>
                  </a:lnTo>
                  <a:lnTo>
                    <a:pt x="0" y="0"/>
                  </a:lnTo>
                  <a:lnTo>
                    <a:pt x="0" y="134619"/>
                  </a:lnTo>
                  <a:close/>
                </a:path>
              </a:pathLst>
            </a:custGeom>
            <a:solidFill>
              <a:srgbClr val="073F73"/>
            </a:solidFill>
          </p:spPr>
          <p:txBody>
            <a:bodyPr wrap="square" lIns="0" tIns="0" rIns="0" bIns="0" rtlCol="0"/>
            <a:lstStyle/>
            <a:p>
              <a:endParaRPr/>
            </a:p>
          </p:txBody>
        </p:sp>
        <p:sp>
          <p:nvSpPr>
            <p:cNvPr id="3281" name="object 3281"/>
            <p:cNvSpPr/>
            <p:nvPr/>
          </p:nvSpPr>
          <p:spPr>
            <a:xfrm>
              <a:off x="496569" y="16835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282" name="object 3282"/>
            <p:cNvSpPr/>
            <p:nvPr/>
          </p:nvSpPr>
          <p:spPr>
            <a:xfrm>
              <a:off x="500379" y="1682749"/>
              <a:ext cx="3810" cy="140970"/>
            </a:xfrm>
            <a:custGeom>
              <a:avLst/>
              <a:gdLst/>
              <a:ahLst/>
              <a:cxnLst/>
              <a:rect l="l" t="t" r="r" b="b"/>
              <a:pathLst>
                <a:path w="3809" h="140969">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3283" name="object 3283"/>
            <p:cNvSpPr/>
            <p:nvPr/>
          </p:nvSpPr>
          <p:spPr>
            <a:xfrm>
              <a:off x="504189" y="16807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3284" name="object 3284"/>
            <p:cNvSpPr/>
            <p:nvPr/>
          </p:nvSpPr>
          <p:spPr>
            <a:xfrm>
              <a:off x="506729" y="1678939"/>
              <a:ext cx="5080" cy="147955"/>
            </a:xfrm>
            <a:custGeom>
              <a:avLst/>
              <a:gdLst/>
              <a:ahLst/>
              <a:cxnLst/>
              <a:rect l="l" t="t" r="r" b="b"/>
              <a:pathLst>
                <a:path w="5079" h="147955">
                  <a:moveTo>
                    <a:pt x="5079" y="0"/>
                  </a:moveTo>
                  <a:lnTo>
                    <a:pt x="2540" y="1270"/>
                  </a:lnTo>
                  <a:lnTo>
                    <a:pt x="0" y="2286"/>
                  </a:lnTo>
                  <a:lnTo>
                    <a:pt x="0" y="146304"/>
                  </a:lnTo>
                  <a:lnTo>
                    <a:pt x="2540" y="147320"/>
                  </a:lnTo>
                  <a:lnTo>
                    <a:pt x="5079" y="147743"/>
                  </a:lnTo>
                  <a:lnTo>
                    <a:pt x="5079" y="0"/>
                  </a:lnTo>
                  <a:close/>
                </a:path>
              </a:pathLst>
            </a:custGeom>
            <a:solidFill>
              <a:srgbClr val="08457D"/>
            </a:solidFill>
          </p:spPr>
          <p:txBody>
            <a:bodyPr wrap="square" lIns="0" tIns="0" rIns="0" bIns="0" rtlCol="0"/>
            <a:lstStyle/>
            <a:p>
              <a:endParaRPr/>
            </a:p>
          </p:txBody>
        </p:sp>
        <p:sp>
          <p:nvSpPr>
            <p:cNvPr id="3285" name="object 3285"/>
            <p:cNvSpPr/>
            <p:nvPr/>
          </p:nvSpPr>
          <p:spPr>
            <a:xfrm>
              <a:off x="510539" y="16770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3286" name="object 3286"/>
            <p:cNvSpPr/>
            <p:nvPr/>
          </p:nvSpPr>
          <p:spPr>
            <a:xfrm>
              <a:off x="514349" y="1676399"/>
              <a:ext cx="3810" cy="151130"/>
            </a:xfrm>
            <a:custGeom>
              <a:avLst/>
              <a:gdLst/>
              <a:ahLst/>
              <a:cxnLst/>
              <a:rect l="l" t="t" r="r" b="b"/>
              <a:pathLst>
                <a:path w="3809" h="151130">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3287" name="object 3287"/>
            <p:cNvSpPr/>
            <p:nvPr/>
          </p:nvSpPr>
          <p:spPr>
            <a:xfrm>
              <a:off x="518159" y="16763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288" name="object 3288"/>
            <p:cNvSpPr/>
            <p:nvPr/>
          </p:nvSpPr>
          <p:spPr>
            <a:xfrm>
              <a:off x="521969" y="16763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289" name="object 3289"/>
            <p:cNvSpPr/>
            <p:nvPr/>
          </p:nvSpPr>
          <p:spPr>
            <a:xfrm>
              <a:off x="525779" y="1676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290" name="object 3290"/>
            <p:cNvSpPr/>
            <p:nvPr/>
          </p:nvSpPr>
          <p:spPr>
            <a:xfrm>
              <a:off x="529589" y="1676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291" name="object 3291"/>
            <p:cNvSpPr/>
            <p:nvPr/>
          </p:nvSpPr>
          <p:spPr>
            <a:xfrm>
              <a:off x="533399" y="16763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292" name="object 3292"/>
            <p:cNvSpPr/>
            <p:nvPr/>
          </p:nvSpPr>
          <p:spPr>
            <a:xfrm>
              <a:off x="537209" y="16763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293" name="object 3293"/>
            <p:cNvSpPr/>
            <p:nvPr/>
          </p:nvSpPr>
          <p:spPr>
            <a:xfrm>
              <a:off x="539749" y="1676399"/>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3294" name="object 3294"/>
            <p:cNvSpPr/>
            <p:nvPr/>
          </p:nvSpPr>
          <p:spPr>
            <a:xfrm>
              <a:off x="543559" y="1676399"/>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3295" name="object 3295"/>
            <p:cNvSpPr/>
            <p:nvPr/>
          </p:nvSpPr>
          <p:spPr>
            <a:xfrm>
              <a:off x="547370" y="1676399"/>
              <a:ext cx="3810" cy="151130"/>
            </a:xfrm>
            <a:custGeom>
              <a:avLst/>
              <a:gdLst/>
              <a:ahLst/>
              <a:cxnLst/>
              <a:rect l="l" t="t" r="r" b="b"/>
              <a:pathLst>
                <a:path w="3809"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3296" name="object 3296"/>
            <p:cNvSpPr/>
            <p:nvPr/>
          </p:nvSpPr>
          <p:spPr>
            <a:xfrm>
              <a:off x="551179" y="16779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3297" name="object 3297"/>
            <p:cNvSpPr/>
            <p:nvPr/>
          </p:nvSpPr>
          <p:spPr>
            <a:xfrm>
              <a:off x="554989" y="1680209"/>
              <a:ext cx="3810" cy="146050"/>
            </a:xfrm>
            <a:custGeom>
              <a:avLst/>
              <a:gdLst/>
              <a:ahLst/>
              <a:cxnLst/>
              <a:rect l="l" t="t" r="r" b="b"/>
              <a:pathLst>
                <a:path w="3809" h="146050">
                  <a:moveTo>
                    <a:pt x="0" y="0"/>
                  </a:moveTo>
                  <a:lnTo>
                    <a:pt x="0" y="146050"/>
                  </a:lnTo>
                  <a:lnTo>
                    <a:pt x="3809" y="144780"/>
                  </a:lnTo>
                  <a:lnTo>
                    <a:pt x="3809" y="1270"/>
                  </a:lnTo>
                  <a:lnTo>
                    <a:pt x="0" y="0"/>
                  </a:lnTo>
                  <a:close/>
                </a:path>
              </a:pathLst>
            </a:custGeom>
            <a:solidFill>
              <a:srgbClr val="0B579D"/>
            </a:solidFill>
          </p:spPr>
          <p:txBody>
            <a:bodyPr wrap="square" lIns="0" tIns="0" rIns="0" bIns="0" rtlCol="0"/>
            <a:lstStyle/>
            <a:p>
              <a:endParaRPr/>
            </a:p>
          </p:txBody>
        </p:sp>
        <p:sp>
          <p:nvSpPr>
            <p:cNvPr id="3298" name="object 3298"/>
            <p:cNvSpPr/>
            <p:nvPr/>
          </p:nvSpPr>
          <p:spPr>
            <a:xfrm>
              <a:off x="558799" y="1681479"/>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3299" name="object 3299"/>
            <p:cNvSpPr/>
            <p:nvPr/>
          </p:nvSpPr>
          <p:spPr>
            <a:xfrm>
              <a:off x="562609" y="1682749"/>
              <a:ext cx="3810" cy="140970"/>
            </a:xfrm>
            <a:custGeom>
              <a:avLst/>
              <a:gdLst/>
              <a:ahLst/>
              <a:cxnLst/>
              <a:rect l="l" t="t" r="r" b="b"/>
              <a:pathLst>
                <a:path w="3809"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3300" name="object 3300"/>
            <p:cNvSpPr/>
            <p:nvPr/>
          </p:nvSpPr>
          <p:spPr>
            <a:xfrm>
              <a:off x="566407" y="1684019"/>
              <a:ext cx="4445" cy="137160"/>
            </a:xfrm>
            <a:custGeom>
              <a:avLst/>
              <a:gdLst/>
              <a:ahLst/>
              <a:cxnLst/>
              <a:rect l="l" t="t" r="r" b="b"/>
              <a:pathLst>
                <a:path w="4445" h="137160">
                  <a:moveTo>
                    <a:pt x="952" y="0"/>
                  </a:moveTo>
                  <a:lnTo>
                    <a:pt x="12" y="0"/>
                  </a:lnTo>
                  <a:lnTo>
                    <a:pt x="12" y="1270"/>
                  </a:lnTo>
                  <a:lnTo>
                    <a:pt x="952" y="1270"/>
                  </a:lnTo>
                  <a:lnTo>
                    <a:pt x="952" y="0"/>
                  </a:lnTo>
                  <a:close/>
                </a:path>
                <a:path w="4445" h="137160">
                  <a:moveTo>
                    <a:pt x="3822" y="1282"/>
                  </a:moveTo>
                  <a:lnTo>
                    <a:pt x="0" y="1282"/>
                  </a:lnTo>
                  <a:lnTo>
                    <a:pt x="0" y="137160"/>
                  </a:lnTo>
                  <a:lnTo>
                    <a:pt x="3822" y="137160"/>
                  </a:lnTo>
                  <a:lnTo>
                    <a:pt x="3822" y="1282"/>
                  </a:lnTo>
                  <a:close/>
                </a:path>
              </a:pathLst>
            </a:custGeom>
            <a:solidFill>
              <a:srgbClr val="0B5BA4"/>
            </a:solidFill>
          </p:spPr>
          <p:txBody>
            <a:bodyPr wrap="square" lIns="0" tIns="0" rIns="0" bIns="0" rtlCol="0"/>
            <a:lstStyle/>
            <a:p>
              <a:endParaRPr/>
            </a:p>
          </p:txBody>
        </p:sp>
        <p:sp>
          <p:nvSpPr>
            <p:cNvPr id="3301" name="object 3301"/>
            <p:cNvSpPr/>
            <p:nvPr/>
          </p:nvSpPr>
          <p:spPr>
            <a:xfrm>
              <a:off x="568959" y="1685289"/>
              <a:ext cx="5080" cy="134620"/>
            </a:xfrm>
            <a:custGeom>
              <a:avLst/>
              <a:gdLst/>
              <a:ahLst/>
              <a:cxnLst/>
              <a:rect l="l" t="t" r="r" b="b"/>
              <a:pathLst>
                <a:path w="5079" h="134619">
                  <a:moveTo>
                    <a:pt x="0" y="0"/>
                  </a:moveTo>
                  <a:lnTo>
                    <a:pt x="0" y="134620"/>
                  </a:lnTo>
                  <a:lnTo>
                    <a:pt x="5080" y="131572"/>
                  </a:lnTo>
                  <a:lnTo>
                    <a:pt x="5080" y="3048"/>
                  </a:lnTo>
                  <a:lnTo>
                    <a:pt x="0" y="0"/>
                  </a:lnTo>
                  <a:close/>
                </a:path>
              </a:pathLst>
            </a:custGeom>
            <a:solidFill>
              <a:srgbClr val="0B5DA7"/>
            </a:solidFill>
          </p:spPr>
          <p:txBody>
            <a:bodyPr wrap="square" lIns="0" tIns="0" rIns="0" bIns="0" rtlCol="0"/>
            <a:lstStyle/>
            <a:p>
              <a:endParaRPr/>
            </a:p>
          </p:txBody>
        </p:sp>
        <p:sp>
          <p:nvSpPr>
            <p:cNvPr id="3302" name="object 3302"/>
            <p:cNvSpPr/>
            <p:nvPr/>
          </p:nvSpPr>
          <p:spPr>
            <a:xfrm>
              <a:off x="574040" y="1687829"/>
              <a:ext cx="3810" cy="129539"/>
            </a:xfrm>
            <a:custGeom>
              <a:avLst/>
              <a:gdLst/>
              <a:ahLst/>
              <a:cxnLst/>
              <a:rect l="l" t="t" r="r" b="b"/>
              <a:pathLst>
                <a:path w="3809"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303" name="object 3303"/>
            <p:cNvSpPr/>
            <p:nvPr/>
          </p:nvSpPr>
          <p:spPr>
            <a:xfrm>
              <a:off x="576579" y="1690115"/>
              <a:ext cx="5080" cy="125730"/>
            </a:xfrm>
            <a:custGeom>
              <a:avLst/>
              <a:gdLst/>
              <a:ahLst/>
              <a:cxnLst/>
              <a:rect l="l" t="t" r="r" b="b"/>
              <a:pathLst>
                <a:path w="5079" h="125730">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304" name="object 3304"/>
            <p:cNvSpPr/>
            <p:nvPr/>
          </p:nvSpPr>
          <p:spPr>
            <a:xfrm>
              <a:off x="580390" y="16929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305" name="object 3305"/>
            <p:cNvSpPr/>
            <p:nvPr/>
          </p:nvSpPr>
          <p:spPr>
            <a:xfrm>
              <a:off x="584199" y="1696719"/>
              <a:ext cx="3810" cy="113030"/>
            </a:xfrm>
            <a:custGeom>
              <a:avLst/>
              <a:gdLst/>
              <a:ahLst/>
              <a:cxnLst/>
              <a:rect l="l" t="t" r="r" b="b"/>
              <a:pathLst>
                <a:path w="3809" h="113030">
                  <a:moveTo>
                    <a:pt x="0" y="0"/>
                  </a:moveTo>
                  <a:lnTo>
                    <a:pt x="0" y="113030"/>
                  </a:lnTo>
                  <a:lnTo>
                    <a:pt x="3809" y="109220"/>
                  </a:lnTo>
                  <a:lnTo>
                    <a:pt x="3809" y="3810"/>
                  </a:lnTo>
                  <a:lnTo>
                    <a:pt x="0" y="0"/>
                  </a:lnTo>
                  <a:close/>
                </a:path>
              </a:pathLst>
            </a:custGeom>
            <a:solidFill>
              <a:srgbClr val="0C62B1"/>
            </a:solidFill>
          </p:spPr>
          <p:txBody>
            <a:bodyPr wrap="square" lIns="0" tIns="0" rIns="0" bIns="0" rtlCol="0"/>
            <a:lstStyle/>
            <a:p>
              <a:endParaRPr/>
            </a:p>
          </p:txBody>
        </p:sp>
        <p:sp>
          <p:nvSpPr>
            <p:cNvPr id="3306" name="object 3306"/>
            <p:cNvSpPr/>
            <p:nvPr/>
          </p:nvSpPr>
          <p:spPr>
            <a:xfrm>
              <a:off x="588009" y="17005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307" name="object 3307"/>
            <p:cNvSpPr/>
            <p:nvPr/>
          </p:nvSpPr>
          <p:spPr>
            <a:xfrm>
              <a:off x="591819" y="1704339"/>
              <a:ext cx="3810" cy="97790"/>
            </a:xfrm>
            <a:custGeom>
              <a:avLst/>
              <a:gdLst/>
              <a:ahLst/>
              <a:cxnLst/>
              <a:rect l="l" t="t" r="r" b="b"/>
              <a:pathLst>
                <a:path w="3809" h="97789">
                  <a:moveTo>
                    <a:pt x="0" y="0"/>
                  </a:moveTo>
                  <a:lnTo>
                    <a:pt x="0" y="97789"/>
                  </a:lnTo>
                  <a:lnTo>
                    <a:pt x="3809" y="93027"/>
                  </a:lnTo>
                  <a:lnTo>
                    <a:pt x="3809" y="3810"/>
                  </a:lnTo>
                  <a:lnTo>
                    <a:pt x="0" y="0"/>
                  </a:lnTo>
                  <a:close/>
                </a:path>
              </a:pathLst>
            </a:custGeom>
            <a:solidFill>
              <a:srgbClr val="0C66B6"/>
            </a:solidFill>
          </p:spPr>
          <p:txBody>
            <a:bodyPr wrap="square" lIns="0" tIns="0" rIns="0" bIns="0" rtlCol="0"/>
            <a:lstStyle/>
            <a:p>
              <a:endParaRPr/>
            </a:p>
          </p:txBody>
        </p:sp>
        <p:sp>
          <p:nvSpPr>
            <p:cNvPr id="3308" name="object 3308"/>
            <p:cNvSpPr/>
            <p:nvPr/>
          </p:nvSpPr>
          <p:spPr>
            <a:xfrm>
              <a:off x="595629" y="1708149"/>
              <a:ext cx="3810" cy="89535"/>
            </a:xfrm>
            <a:custGeom>
              <a:avLst/>
              <a:gdLst/>
              <a:ahLst/>
              <a:cxnLst/>
              <a:rect l="l" t="t" r="r" b="b"/>
              <a:pathLst>
                <a:path w="3809"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3309" name="object 3309"/>
            <p:cNvSpPr/>
            <p:nvPr/>
          </p:nvSpPr>
          <p:spPr>
            <a:xfrm>
              <a:off x="599439" y="1714499"/>
              <a:ext cx="3810" cy="74930"/>
            </a:xfrm>
            <a:custGeom>
              <a:avLst/>
              <a:gdLst/>
              <a:ahLst/>
              <a:cxnLst/>
              <a:rect l="l" t="t" r="r" b="b"/>
              <a:pathLst>
                <a:path w="3809" h="74930">
                  <a:moveTo>
                    <a:pt x="0" y="0"/>
                  </a:moveTo>
                  <a:lnTo>
                    <a:pt x="0" y="74929"/>
                  </a:lnTo>
                  <a:lnTo>
                    <a:pt x="3809" y="68579"/>
                  </a:lnTo>
                  <a:lnTo>
                    <a:pt x="3809" y="7620"/>
                  </a:lnTo>
                  <a:lnTo>
                    <a:pt x="0" y="0"/>
                  </a:lnTo>
                  <a:close/>
                </a:path>
              </a:pathLst>
            </a:custGeom>
            <a:solidFill>
              <a:srgbClr val="0D68BB"/>
            </a:solidFill>
          </p:spPr>
          <p:txBody>
            <a:bodyPr wrap="square" lIns="0" tIns="0" rIns="0" bIns="0" rtlCol="0"/>
            <a:lstStyle/>
            <a:p>
              <a:endParaRPr/>
            </a:p>
          </p:txBody>
        </p:sp>
        <p:sp>
          <p:nvSpPr>
            <p:cNvPr id="3310" name="object 3310"/>
            <p:cNvSpPr/>
            <p:nvPr/>
          </p:nvSpPr>
          <p:spPr>
            <a:xfrm>
              <a:off x="603249" y="1722119"/>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311" name="object 3311"/>
            <p:cNvSpPr/>
            <p:nvPr/>
          </p:nvSpPr>
          <p:spPr>
            <a:xfrm>
              <a:off x="605789" y="1729739"/>
              <a:ext cx="3810" cy="45720"/>
            </a:xfrm>
            <a:custGeom>
              <a:avLst/>
              <a:gdLst/>
              <a:ahLst/>
              <a:cxnLst/>
              <a:rect l="l" t="t" r="r" b="b"/>
              <a:pathLst>
                <a:path w="3809" h="45719">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312" name="object 3312"/>
            <p:cNvSpPr/>
            <p:nvPr/>
          </p:nvSpPr>
          <p:spPr>
            <a:xfrm>
              <a:off x="455929" y="1676399"/>
              <a:ext cx="153670" cy="152400"/>
            </a:xfrm>
            <a:custGeom>
              <a:avLst/>
              <a:gdLst/>
              <a:ahLst/>
              <a:cxnLst/>
              <a:rect l="l" t="t" r="r" b="b"/>
              <a:pathLst>
                <a:path w="1536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153670" h="152400">
                  <a:moveTo>
                    <a:pt x="153670" y="0"/>
                  </a:moveTo>
                  <a:lnTo>
                    <a:pt x="153670" y="0"/>
                  </a:lnTo>
                </a:path>
                <a:path w="15367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313" name="object 3313"/>
          <p:cNvGrpSpPr/>
          <p:nvPr/>
        </p:nvGrpSpPr>
        <p:grpSpPr>
          <a:xfrm>
            <a:off x="2052728" y="1824128"/>
            <a:ext cx="161925" cy="161925"/>
            <a:chOff x="528727" y="1824127"/>
            <a:chExt cx="161925" cy="161925"/>
          </a:xfrm>
        </p:grpSpPr>
        <p:sp>
          <p:nvSpPr>
            <p:cNvPr id="3314" name="object 3314"/>
            <p:cNvSpPr/>
            <p:nvPr/>
          </p:nvSpPr>
          <p:spPr>
            <a:xfrm>
              <a:off x="533399" y="1882139"/>
              <a:ext cx="2540" cy="45720"/>
            </a:xfrm>
            <a:custGeom>
              <a:avLst/>
              <a:gdLst/>
              <a:ahLst/>
              <a:cxnLst/>
              <a:rect l="l" t="t" r="r" b="b"/>
              <a:pathLst>
                <a:path w="2540" h="45719">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3315" name="object 3315"/>
            <p:cNvSpPr/>
            <p:nvPr/>
          </p:nvSpPr>
          <p:spPr>
            <a:xfrm>
              <a:off x="535939" y="18707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316" name="object 3316"/>
            <p:cNvSpPr/>
            <p:nvPr/>
          </p:nvSpPr>
          <p:spPr>
            <a:xfrm>
              <a:off x="539749" y="18643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317" name="object 3317"/>
            <p:cNvSpPr/>
            <p:nvPr/>
          </p:nvSpPr>
          <p:spPr>
            <a:xfrm>
              <a:off x="543559" y="1859279"/>
              <a:ext cx="3810" cy="91440"/>
            </a:xfrm>
            <a:custGeom>
              <a:avLst/>
              <a:gdLst/>
              <a:ahLst/>
              <a:cxnLst/>
              <a:rect l="l" t="t" r="r" b="b"/>
              <a:pathLst>
                <a:path w="3809" h="91439">
                  <a:moveTo>
                    <a:pt x="3810" y="0"/>
                  </a:moveTo>
                  <a:lnTo>
                    <a:pt x="2540" y="2539"/>
                  </a:lnTo>
                  <a:lnTo>
                    <a:pt x="0" y="5079"/>
                  </a:lnTo>
                  <a:lnTo>
                    <a:pt x="0" y="85724"/>
                  </a:lnTo>
                  <a:lnTo>
                    <a:pt x="2540" y="88899"/>
                  </a:lnTo>
                  <a:lnTo>
                    <a:pt x="3810" y="91016"/>
                  </a:lnTo>
                  <a:lnTo>
                    <a:pt x="3810" y="0"/>
                  </a:lnTo>
                  <a:close/>
                </a:path>
              </a:pathLst>
            </a:custGeom>
            <a:solidFill>
              <a:srgbClr val="063662"/>
            </a:solidFill>
          </p:spPr>
          <p:txBody>
            <a:bodyPr wrap="square" lIns="0" tIns="0" rIns="0" bIns="0" rtlCol="0"/>
            <a:lstStyle/>
            <a:p>
              <a:endParaRPr/>
            </a:p>
          </p:txBody>
        </p:sp>
        <p:sp>
          <p:nvSpPr>
            <p:cNvPr id="3318" name="object 3318"/>
            <p:cNvSpPr/>
            <p:nvPr/>
          </p:nvSpPr>
          <p:spPr>
            <a:xfrm>
              <a:off x="547369" y="1853564"/>
              <a:ext cx="3810" cy="102235"/>
            </a:xfrm>
            <a:custGeom>
              <a:avLst/>
              <a:gdLst/>
              <a:ahLst/>
              <a:cxnLst/>
              <a:rect l="l" t="t" r="r" b="b"/>
              <a:pathLst>
                <a:path w="3809" h="102235">
                  <a:moveTo>
                    <a:pt x="3809" y="0"/>
                  </a:moveTo>
                  <a:lnTo>
                    <a:pt x="2539" y="635"/>
                  </a:lnTo>
                  <a:lnTo>
                    <a:pt x="0" y="5715"/>
                  </a:lnTo>
                  <a:lnTo>
                    <a:pt x="0" y="96731"/>
                  </a:lnTo>
                  <a:lnTo>
                    <a:pt x="2539" y="100964"/>
                  </a:lnTo>
                  <a:lnTo>
                    <a:pt x="3809" y="102235"/>
                  </a:lnTo>
                  <a:lnTo>
                    <a:pt x="3809" y="0"/>
                  </a:lnTo>
                  <a:close/>
                </a:path>
              </a:pathLst>
            </a:custGeom>
            <a:solidFill>
              <a:srgbClr val="063764"/>
            </a:solidFill>
          </p:spPr>
          <p:txBody>
            <a:bodyPr wrap="square" lIns="0" tIns="0" rIns="0" bIns="0" rtlCol="0"/>
            <a:lstStyle/>
            <a:p>
              <a:endParaRPr/>
            </a:p>
          </p:txBody>
        </p:sp>
        <p:sp>
          <p:nvSpPr>
            <p:cNvPr id="3319" name="object 3319"/>
            <p:cNvSpPr/>
            <p:nvPr/>
          </p:nvSpPr>
          <p:spPr>
            <a:xfrm>
              <a:off x="549909" y="1851659"/>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3320" name="object 3320"/>
            <p:cNvSpPr/>
            <p:nvPr/>
          </p:nvSpPr>
          <p:spPr>
            <a:xfrm>
              <a:off x="554989" y="1847849"/>
              <a:ext cx="3810" cy="115570"/>
            </a:xfrm>
            <a:custGeom>
              <a:avLst/>
              <a:gdLst/>
              <a:ahLst/>
              <a:cxnLst/>
              <a:rect l="l" t="t" r="r" b="b"/>
              <a:pathLst>
                <a:path w="3809" h="115569">
                  <a:moveTo>
                    <a:pt x="3809" y="0"/>
                  </a:moveTo>
                  <a:lnTo>
                    <a:pt x="0" y="3810"/>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3321" name="object 3321"/>
            <p:cNvSpPr/>
            <p:nvPr/>
          </p:nvSpPr>
          <p:spPr>
            <a:xfrm>
              <a:off x="557530" y="18453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3322" name="object 3322"/>
            <p:cNvSpPr/>
            <p:nvPr/>
          </p:nvSpPr>
          <p:spPr>
            <a:xfrm>
              <a:off x="561339" y="18414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323" name="object 3323"/>
            <p:cNvSpPr/>
            <p:nvPr/>
          </p:nvSpPr>
          <p:spPr>
            <a:xfrm>
              <a:off x="565149" y="18392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324" name="object 3324"/>
            <p:cNvSpPr/>
            <p:nvPr/>
          </p:nvSpPr>
          <p:spPr>
            <a:xfrm>
              <a:off x="568960" y="1837702"/>
              <a:ext cx="3810" cy="134620"/>
            </a:xfrm>
            <a:custGeom>
              <a:avLst/>
              <a:gdLst/>
              <a:ahLst/>
              <a:cxnLst/>
              <a:rect l="l" t="t" r="r" b="b"/>
              <a:pathLst>
                <a:path w="3809"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3325" name="object 3325"/>
            <p:cNvSpPr/>
            <p:nvPr/>
          </p:nvSpPr>
          <p:spPr>
            <a:xfrm>
              <a:off x="572769" y="18359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326" name="object 3326"/>
            <p:cNvSpPr/>
            <p:nvPr/>
          </p:nvSpPr>
          <p:spPr>
            <a:xfrm>
              <a:off x="576580" y="1835149"/>
              <a:ext cx="3810" cy="140970"/>
            </a:xfrm>
            <a:custGeom>
              <a:avLst/>
              <a:gdLst/>
              <a:ahLst/>
              <a:cxnLst/>
              <a:rect l="l" t="t" r="r" b="b"/>
              <a:pathLst>
                <a:path w="3809"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3327" name="object 3327"/>
            <p:cNvSpPr/>
            <p:nvPr/>
          </p:nvSpPr>
          <p:spPr>
            <a:xfrm>
              <a:off x="580389" y="18331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3328" name="object 3328"/>
            <p:cNvSpPr/>
            <p:nvPr/>
          </p:nvSpPr>
          <p:spPr>
            <a:xfrm>
              <a:off x="582929" y="1831339"/>
              <a:ext cx="5080" cy="147955"/>
            </a:xfrm>
            <a:custGeom>
              <a:avLst/>
              <a:gdLst/>
              <a:ahLst/>
              <a:cxnLst/>
              <a:rect l="l" t="t" r="r" b="b"/>
              <a:pathLst>
                <a:path w="5079" h="147955">
                  <a:moveTo>
                    <a:pt x="5079" y="0"/>
                  </a:moveTo>
                  <a:lnTo>
                    <a:pt x="2540" y="1270"/>
                  </a:lnTo>
                  <a:lnTo>
                    <a:pt x="0" y="2286"/>
                  </a:lnTo>
                  <a:lnTo>
                    <a:pt x="0" y="146304"/>
                  </a:lnTo>
                  <a:lnTo>
                    <a:pt x="2540" y="147320"/>
                  </a:lnTo>
                  <a:lnTo>
                    <a:pt x="5079" y="147743"/>
                  </a:lnTo>
                  <a:lnTo>
                    <a:pt x="5079" y="0"/>
                  </a:lnTo>
                  <a:close/>
                </a:path>
              </a:pathLst>
            </a:custGeom>
            <a:solidFill>
              <a:srgbClr val="08457D"/>
            </a:solidFill>
          </p:spPr>
          <p:txBody>
            <a:bodyPr wrap="square" lIns="0" tIns="0" rIns="0" bIns="0" rtlCol="0"/>
            <a:lstStyle/>
            <a:p>
              <a:endParaRPr/>
            </a:p>
          </p:txBody>
        </p:sp>
        <p:sp>
          <p:nvSpPr>
            <p:cNvPr id="3329" name="object 3329"/>
            <p:cNvSpPr/>
            <p:nvPr/>
          </p:nvSpPr>
          <p:spPr>
            <a:xfrm>
              <a:off x="586739" y="18294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3330" name="object 3330"/>
            <p:cNvSpPr/>
            <p:nvPr/>
          </p:nvSpPr>
          <p:spPr>
            <a:xfrm>
              <a:off x="590550" y="18287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3331" name="object 3331"/>
            <p:cNvSpPr/>
            <p:nvPr/>
          </p:nvSpPr>
          <p:spPr>
            <a:xfrm>
              <a:off x="594359" y="18287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332" name="object 3332"/>
            <p:cNvSpPr/>
            <p:nvPr/>
          </p:nvSpPr>
          <p:spPr>
            <a:xfrm>
              <a:off x="598169" y="18287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333" name="object 3333"/>
            <p:cNvSpPr/>
            <p:nvPr/>
          </p:nvSpPr>
          <p:spPr>
            <a:xfrm>
              <a:off x="601979" y="18287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334" name="object 3334"/>
            <p:cNvSpPr/>
            <p:nvPr/>
          </p:nvSpPr>
          <p:spPr>
            <a:xfrm>
              <a:off x="605789" y="1828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335" name="object 3335"/>
            <p:cNvSpPr/>
            <p:nvPr/>
          </p:nvSpPr>
          <p:spPr>
            <a:xfrm>
              <a:off x="609599" y="1828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336" name="object 3336"/>
            <p:cNvSpPr/>
            <p:nvPr/>
          </p:nvSpPr>
          <p:spPr>
            <a:xfrm>
              <a:off x="613409" y="18287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337" name="object 3337"/>
            <p:cNvSpPr/>
            <p:nvPr/>
          </p:nvSpPr>
          <p:spPr>
            <a:xfrm>
              <a:off x="617219" y="1828799"/>
              <a:ext cx="3810" cy="152400"/>
            </a:xfrm>
            <a:custGeom>
              <a:avLst/>
              <a:gdLst/>
              <a:ahLst/>
              <a:cxnLst/>
              <a:rect l="l" t="t" r="r" b="b"/>
              <a:pathLst>
                <a:path w="3809"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3338" name="object 3338"/>
            <p:cNvSpPr/>
            <p:nvPr/>
          </p:nvSpPr>
          <p:spPr>
            <a:xfrm>
              <a:off x="619759" y="1828799"/>
              <a:ext cx="5080" cy="152400"/>
            </a:xfrm>
            <a:custGeom>
              <a:avLst/>
              <a:gdLst/>
              <a:ahLst/>
              <a:cxnLst/>
              <a:rect l="l" t="t" r="r" b="b"/>
              <a:pathLst>
                <a:path w="5079" h="152400">
                  <a:moveTo>
                    <a:pt x="5080" y="0"/>
                  </a:moveTo>
                  <a:lnTo>
                    <a:pt x="0" y="0"/>
                  </a:lnTo>
                  <a:lnTo>
                    <a:pt x="0" y="151976"/>
                  </a:lnTo>
                  <a:lnTo>
                    <a:pt x="5080" y="151129"/>
                  </a:lnTo>
                  <a:lnTo>
                    <a:pt x="5080" y="0"/>
                  </a:lnTo>
                  <a:close/>
                </a:path>
              </a:pathLst>
            </a:custGeom>
            <a:solidFill>
              <a:srgbClr val="0A5396"/>
            </a:solidFill>
          </p:spPr>
          <p:txBody>
            <a:bodyPr wrap="square" lIns="0" tIns="0" rIns="0" bIns="0" rtlCol="0"/>
            <a:lstStyle/>
            <a:p>
              <a:endParaRPr/>
            </a:p>
          </p:txBody>
        </p:sp>
        <p:sp>
          <p:nvSpPr>
            <p:cNvPr id="3339" name="object 3339"/>
            <p:cNvSpPr/>
            <p:nvPr/>
          </p:nvSpPr>
          <p:spPr>
            <a:xfrm>
              <a:off x="623570" y="1828799"/>
              <a:ext cx="3810" cy="151130"/>
            </a:xfrm>
            <a:custGeom>
              <a:avLst/>
              <a:gdLst/>
              <a:ahLst/>
              <a:cxnLst/>
              <a:rect l="l" t="t" r="r" b="b"/>
              <a:pathLst>
                <a:path w="3809"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3340" name="object 3340"/>
            <p:cNvSpPr/>
            <p:nvPr/>
          </p:nvSpPr>
          <p:spPr>
            <a:xfrm>
              <a:off x="627379" y="1830069"/>
              <a:ext cx="3810" cy="149860"/>
            </a:xfrm>
            <a:custGeom>
              <a:avLst/>
              <a:gdLst/>
              <a:ahLst/>
              <a:cxnLst/>
              <a:rect l="l" t="t" r="r" b="b"/>
              <a:pathLst>
                <a:path w="3809"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3341" name="object 3341"/>
            <p:cNvSpPr/>
            <p:nvPr/>
          </p:nvSpPr>
          <p:spPr>
            <a:xfrm>
              <a:off x="631190" y="1832609"/>
              <a:ext cx="3810" cy="146050"/>
            </a:xfrm>
            <a:custGeom>
              <a:avLst/>
              <a:gdLst/>
              <a:ahLst/>
              <a:cxnLst/>
              <a:rect l="l" t="t" r="r" b="b"/>
              <a:pathLst>
                <a:path w="3809" h="146050">
                  <a:moveTo>
                    <a:pt x="3810" y="0"/>
                  </a:moveTo>
                  <a:lnTo>
                    <a:pt x="0" y="0"/>
                  </a:lnTo>
                  <a:lnTo>
                    <a:pt x="0" y="144780"/>
                  </a:lnTo>
                  <a:lnTo>
                    <a:pt x="0" y="146050"/>
                  </a:lnTo>
                  <a:lnTo>
                    <a:pt x="2857" y="146050"/>
                  </a:lnTo>
                  <a:lnTo>
                    <a:pt x="2857" y="144780"/>
                  </a:lnTo>
                  <a:lnTo>
                    <a:pt x="3810" y="144780"/>
                  </a:lnTo>
                  <a:lnTo>
                    <a:pt x="3810" y="0"/>
                  </a:lnTo>
                  <a:close/>
                </a:path>
              </a:pathLst>
            </a:custGeom>
            <a:solidFill>
              <a:srgbClr val="0B579D"/>
            </a:solidFill>
          </p:spPr>
          <p:txBody>
            <a:bodyPr wrap="square" lIns="0" tIns="0" rIns="0" bIns="0" rtlCol="0"/>
            <a:lstStyle/>
            <a:p>
              <a:endParaRPr/>
            </a:p>
          </p:txBody>
        </p:sp>
        <p:sp>
          <p:nvSpPr>
            <p:cNvPr id="3342" name="object 3342"/>
            <p:cNvSpPr/>
            <p:nvPr/>
          </p:nvSpPr>
          <p:spPr>
            <a:xfrm>
              <a:off x="634999" y="1833625"/>
              <a:ext cx="3810" cy="144145"/>
            </a:xfrm>
            <a:custGeom>
              <a:avLst/>
              <a:gdLst/>
              <a:ahLst/>
              <a:cxnLst/>
              <a:rect l="l" t="t" r="r" b="b"/>
              <a:pathLst>
                <a:path w="3809" h="144144">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3343" name="object 3343"/>
            <p:cNvSpPr/>
            <p:nvPr/>
          </p:nvSpPr>
          <p:spPr>
            <a:xfrm>
              <a:off x="638809" y="1835149"/>
              <a:ext cx="3810" cy="140970"/>
            </a:xfrm>
            <a:custGeom>
              <a:avLst/>
              <a:gdLst/>
              <a:ahLst/>
              <a:cxnLst/>
              <a:rect l="l" t="t" r="r" b="b"/>
              <a:pathLst>
                <a:path w="3809"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3344" name="object 3344"/>
            <p:cNvSpPr/>
            <p:nvPr/>
          </p:nvSpPr>
          <p:spPr>
            <a:xfrm>
              <a:off x="642607" y="1836419"/>
              <a:ext cx="4445" cy="137160"/>
            </a:xfrm>
            <a:custGeom>
              <a:avLst/>
              <a:gdLst/>
              <a:ahLst/>
              <a:cxnLst/>
              <a:rect l="l" t="t" r="r" b="b"/>
              <a:pathLst>
                <a:path w="4445" h="137160">
                  <a:moveTo>
                    <a:pt x="952" y="0"/>
                  </a:moveTo>
                  <a:lnTo>
                    <a:pt x="12" y="0"/>
                  </a:lnTo>
                  <a:lnTo>
                    <a:pt x="12" y="1270"/>
                  </a:lnTo>
                  <a:lnTo>
                    <a:pt x="952" y="1270"/>
                  </a:lnTo>
                  <a:lnTo>
                    <a:pt x="952" y="0"/>
                  </a:lnTo>
                  <a:close/>
                </a:path>
                <a:path w="4445" h="137160">
                  <a:moveTo>
                    <a:pt x="3822" y="1282"/>
                  </a:moveTo>
                  <a:lnTo>
                    <a:pt x="0" y="1282"/>
                  </a:lnTo>
                  <a:lnTo>
                    <a:pt x="0" y="137160"/>
                  </a:lnTo>
                  <a:lnTo>
                    <a:pt x="3822" y="137160"/>
                  </a:lnTo>
                  <a:lnTo>
                    <a:pt x="3822" y="1282"/>
                  </a:lnTo>
                  <a:close/>
                </a:path>
              </a:pathLst>
            </a:custGeom>
            <a:solidFill>
              <a:srgbClr val="0B5BA4"/>
            </a:solidFill>
          </p:spPr>
          <p:txBody>
            <a:bodyPr wrap="square" lIns="0" tIns="0" rIns="0" bIns="0" rtlCol="0"/>
            <a:lstStyle/>
            <a:p>
              <a:endParaRPr/>
            </a:p>
          </p:txBody>
        </p:sp>
        <p:sp>
          <p:nvSpPr>
            <p:cNvPr id="3345" name="object 3345"/>
            <p:cNvSpPr/>
            <p:nvPr/>
          </p:nvSpPr>
          <p:spPr>
            <a:xfrm>
              <a:off x="646429" y="1838451"/>
              <a:ext cx="3810" cy="133350"/>
            </a:xfrm>
            <a:custGeom>
              <a:avLst/>
              <a:gdLst/>
              <a:ahLst/>
              <a:cxnLst/>
              <a:rect l="l" t="t" r="r" b="b"/>
              <a:pathLst>
                <a:path w="3809"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3346" name="object 3346"/>
            <p:cNvSpPr/>
            <p:nvPr/>
          </p:nvSpPr>
          <p:spPr>
            <a:xfrm>
              <a:off x="650240" y="1840229"/>
              <a:ext cx="3810" cy="129539"/>
            </a:xfrm>
            <a:custGeom>
              <a:avLst/>
              <a:gdLst/>
              <a:ahLst/>
              <a:cxnLst/>
              <a:rect l="l" t="t" r="r" b="b"/>
              <a:pathLst>
                <a:path w="3809"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347" name="object 3347"/>
            <p:cNvSpPr/>
            <p:nvPr/>
          </p:nvSpPr>
          <p:spPr>
            <a:xfrm>
              <a:off x="652779" y="1842515"/>
              <a:ext cx="5080" cy="125730"/>
            </a:xfrm>
            <a:custGeom>
              <a:avLst/>
              <a:gdLst/>
              <a:ahLst/>
              <a:cxnLst/>
              <a:rect l="l" t="t" r="r" b="b"/>
              <a:pathLst>
                <a:path w="5079" h="125730">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348" name="object 3348"/>
            <p:cNvSpPr/>
            <p:nvPr/>
          </p:nvSpPr>
          <p:spPr>
            <a:xfrm>
              <a:off x="656590" y="18453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349" name="object 3349"/>
            <p:cNvSpPr/>
            <p:nvPr/>
          </p:nvSpPr>
          <p:spPr>
            <a:xfrm>
              <a:off x="660400" y="1849119"/>
              <a:ext cx="3810" cy="113030"/>
            </a:xfrm>
            <a:custGeom>
              <a:avLst/>
              <a:gdLst/>
              <a:ahLst/>
              <a:cxnLst/>
              <a:rect l="l" t="t" r="r" b="b"/>
              <a:pathLst>
                <a:path w="3809"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3350" name="object 3350"/>
            <p:cNvSpPr/>
            <p:nvPr/>
          </p:nvSpPr>
          <p:spPr>
            <a:xfrm>
              <a:off x="664209" y="1852294"/>
              <a:ext cx="3810" cy="106045"/>
            </a:xfrm>
            <a:custGeom>
              <a:avLst/>
              <a:gdLst/>
              <a:ahLst/>
              <a:cxnLst/>
              <a:rect l="l" t="t" r="r" b="b"/>
              <a:pathLst>
                <a:path w="3809" h="106044">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3351" name="object 3351"/>
            <p:cNvSpPr/>
            <p:nvPr/>
          </p:nvSpPr>
          <p:spPr>
            <a:xfrm>
              <a:off x="668019" y="1854199"/>
              <a:ext cx="3810" cy="100330"/>
            </a:xfrm>
            <a:custGeom>
              <a:avLst/>
              <a:gdLst/>
              <a:ahLst/>
              <a:cxnLst/>
              <a:rect l="l" t="t" r="r" b="b"/>
              <a:pathLst>
                <a:path w="3809" h="100330">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3352" name="object 3352"/>
            <p:cNvSpPr/>
            <p:nvPr/>
          </p:nvSpPr>
          <p:spPr>
            <a:xfrm>
              <a:off x="671829" y="1859914"/>
              <a:ext cx="3810" cy="90170"/>
            </a:xfrm>
            <a:custGeom>
              <a:avLst/>
              <a:gdLst/>
              <a:ahLst/>
              <a:cxnLst/>
              <a:rect l="l" t="t" r="r" b="b"/>
              <a:pathLst>
                <a:path w="3809" h="90169">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3353" name="object 3353"/>
            <p:cNvSpPr/>
            <p:nvPr/>
          </p:nvSpPr>
          <p:spPr>
            <a:xfrm>
              <a:off x="675639" y="1866899"/>
              <a:ext cx="3810" cy="74930"/>
            </a:xfrm>
            <a:custGeom>
              <a:avLst/>
              <a:gdLst/>
              <a:ahLst/>
              <a:cxnLst/>
              <a:rect l="l" t="t" r="r" b="b"/>
              <a:pathLst>
                <a:path w="3809" h="74930">
                  <a:moveTo>
                    <a:pt x="0" y="0"/>
                  </a:moveTo>
                  <a:lnTo>
                    <a:pt x="0" y="74929"/>
                  </a:lnTo>
                  <a:lnTo>
                    <a:pt x="3809" y="68579"/>
                  </a:lnTo>
                  <a:lnTo>
                    <a:pt x="3809" y="7620"/>
                  </a:lnTo>
                  <a:lnTo>
                    <a:pt x="0" y="0"/>
                  </a:lnTo>
                  <a:close/>
                </a:path>
              </a:pathLst>
            </a:custGeom>
            <a:solidFill>
              <a:srgbClr val="0D68BB"/>
            </a:solidFill>
          </p:spPr>
          <p:txBody>
            <a:bodyPr wrap="square" lIns="0" tIns="0" rIns="0" bIns="0" rtlCol="0"/>
            <a:lstStyle/>
            <a:p>
              <a:endParaRPr/>
            </a:p>
          </p:txBody>
        </p:sp>
        <p:sp>
          <p:nvSpPr>
            <p:cNvPr id="3354" name="object 3354"/>
            <p:cNvSpPr/>
            <p:nvPr/>
          </p:nvSpPr>
          <p:spPr>
            <a:xfrm>
              <a:off x="679449" y="1874519"/>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355" name="object 3355"/>
            <p:cNvSpPr/>
            <p:nvPr/>
          </p:nvSpPr>
          <p:spPr>
            <a:xfrm>
              <a:off x="681989" y="1882139"/>
              <a:ext cx="3810" cy="45720"/>
            </a:xfrm>
            <a:custGeom>
              <a:avLst/>
              <a:gdLst/>
              <a:ahLst/>
              <a:cxnLst/>
              <a:rect l="l" t="t" r="r" b="b"/>
              <a:pathLst>
                <a:path w="3809" h="45719">
                  <a:moveTo>
                    <a:pt x="0" y="0"/>
                  </a:moveTo>
                  <a:lnTo>
                    <a:pt x="0" y="45720"/>
                  </a:lnTo>
                  <a:lnTo>
                    <a:pt x="1269" y="3810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356" name="object 3356"/>
            <p:cNvSpPr/>
            <p:nvPr/>
          </p:nvSpPr>
          <p:spPr>
            <a:xfrm>
              <a:off x="533399" y="1828799"/>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357" name="object 3357"/>
          <p:cNvGrpSpPr/>
          <p:nvPr/>
        </p:nvGrpSpPr>
        <p:grpSpPr>
          <a:xfrm>
            <a:off x="2128928" y="1519328"/>
            <a:ext cx="161925" cy="161925"/>
            <a:chOff x="604927" y="1519327"/>
            <a:chExt cx="161925" cy="161925"/>
          </a:xfrm>
        </p:grpSpPr>
        <p:sp>
          <p:nvSpPr>
            <p:cNvPr id="3358" name="object 3358"/>
            <p:cNvSpPr/>
            <p:nvPr/>
          </p:nvSpPr>
          <p:spPr>
            <a:xfrm>
              <a:off x="609599" y="1577340"/>
              <a:ext cx="2540" cy="46990"/>
            </a:xfrm>
            <a:custGeom>
              <a:avLst/>
              <a:gdLst/>
              <a:ahLst/>
              <a:cxnLst/>
              <a:rect l="l" t="t" r="r" b="b"/>
              <a:pathLst>
                <a:path w="2540" h="46990">
                  <a:moveTo>
                    <a:pt x="2540" y="0"/>
                  </a:moveTo>
                  <a:lnTo>
                    <a:pt x="0" y="15239"/>
                  </a:lnTo>
                  <a:lnTo>
                    <a:pt x="0" y="31750"/>
                  </a:lnTo>
                  <a:lnTo>
                    <a:pt x="2540" y="46989"/>
                  </a:lnTo>
                  <a:lnTo>
                    <a:pt x="2540" y="0"/>
                  </a:lnTo>
                  <a:close/>
                </a:path>
              </a:pathLst>
            </a:custGeom>
            <a:solidFill>
              <a:srgbClr val="06335B"/>
            </a:solidFill>
          </p:spPr>
          <p:txBody>
            <a:bodyPr wrap="square" lIns="0" tIns="0" rIns="0" bIns="0" rtlCol="0"/>
            <a:lstStyle/>
            <a:p>
              <a:endParaRPr/>
            </a:p>
          </p:txBody>
        </p:sp>
        <p:sp>
          <p:nvSpPr>
            <p:cNvPr id="3359" name="object 3359"/>
            <p:cNvSpPr/>
            <p:nvPr/>
          </p:nvSpPr>
          <p:spPr>
            <a:xfrm>
              <a:off x="612139" y="1567815"/>
              <a:ext cx="3810" cy="66040"/>
            </a:xfrm>
            <a:custGeom>
              <a:avLst/>
              <a:gdLst/>
              <a:ahLst/>
              <a:cxnLst/>
              <a:rect l="l" t="t" r="r" b="b"/>
              <a:pathLst>
                <a:path w="3809" h="66039">
                  <a:moveTo>
                    <a:pt x="3809" y="0"/>
                  </a:moveTo>
                  <a:lnTo>
                    <a:pt x="0" y="9525"/>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3360" name="object 3360"/>
            <p:cNvSpPr/>
            <p:nvPr/>
          </p:nvSpPr>
          <p:spPr>
            <a:xfrm>
              <a:off x="615949" y="15608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3361" name="object 3361"/>
            <p:cNvSpPr/>
            <p:nvPr/>
          </p:nvSpPr>
          <p:spPr>
            <a:xfrm>
              <a:off x="619759" y="1555326"/>
              <a:ext cx="3810" cy="91440"/>
            </a:xfrm>
            <a:custGeom>
              <a:avLst/>
              <a:gdLst/>
              <a:ahLst/>
              <a:cxnLst/>
              <a:rect l="l" t="t" r="r" b="b"/>
              <a:pathLst>
                <a:path w="3809" h="91439">
                  <a:moveTo>
                    <a:pt x="3810" y="0"/>
                  </a:moveTo>
                  <a:lnTo>
                    <a:pt x="2540" y="1693"/>
                  </a:lnTo>
                  <a:lnTo>
                    <a:pt x="0" y="5503"/>
                  </a:lnTo>
                  <a:lnTo>
                    <a:pt x="0" y="85513"/>
                  </a:lnTo>
                  <a:lnTo>
                    <a:pt x="2540" y="89323"/>
                  </a:lnTo>
                  <a:lnTo>
                    <a:pt x="3810" y="91016"/>
                  </a:lnTo>
                  <a:lnTo>
                    <a:pt x="3810" y="0"/>
                  </a:lnTo>
                  <a:close/>
                </a:path>
              </a:pathLst>
            </a:custGeom>
            <a:solidFill>
              <a:srgbClr val="063662"/>
            </a:solidFill>
          </p:spPr>
          <p:txBody>
            <a:bodyPr wrap="square" lIns="0" tIns="0" rIns="0" bIns="0" rtlCol="0"/>
            <a:lstStyle/>
            <a:p>
              <a:endParaRPr/>
            </a:p>
          </p:txBody>
        </p:sp>
        <p:sp>
          <p:nvSpPr>
            <p:cNvPr id="3362" name="object 3362"/>
            <p:cNvSpPr/>
            <p:nvPr/>
          </p:nvSpPr>
          <p:spPr>
            <a:xfrm>
              <a:off x="623569" y="1550670"/>
              <a:ext cx="3810" cy="100330"/>
            </a:xfrm>
            <a:custGeom>
              <a:avLst/>
              <a:gdLst/>
              <a:ahLst/>
              <a:cxnLst/>
              <a:rect l="l" t="t" r="r" b="b"/>
              <a:pathLst>
                <a:path w="3809" h="100330">
                  <a:moveTo>
                    <a:pt x="3809" y="0"/>
                  </a:moveTo>
                  <a:lnTo>
                    <a:pt x="2539" y="1270"/>
                  </a:lnTo>
                  <a:lnTo>
                    <a:pt x="0" y="4656"/>
                  </a:lnTo>
                  <a:lnTo>
                    <a:pt x="0" y="95673"/>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3363" name="object 3363"/>
            <p:cNvSpPr/>
            <p:nvPr/>
          </p:nvSpPr>
          <p:spPr>
            <a:xfrm>
              <a:off x="627379" y="1546860"/>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3364" name="object 3364"/>
            <p:cNvSpPr/>
            <p:nvPr/>
          </p:nvSpPr>
          <p:spPr>
            <a:xfrm>
              <a:off x="631189" y="1543050"/>
              <a:ext cx="3810" cy="115570"/>
            </a:xfrm>
            <a:custGeom>
              <a:avLst/>
              <a:gdLst/>
              <a:ahLst/>
              <a:cxnLst/>
              <a:rect l="l" t="t" r="r" b="b"/>
              <a:pathLst>
                <a:path w="3809" h="115569">
                  <a:moveTo>
                    <a:pt x="3809" y="0"/>
                  </a:moveTo>
                  <a:lnTo>
                    <a:pt x="0" y="3810"/>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3365" name="object 3365"/>
            <p:cNvSpPr/>
            <p:nvPr/>
          </p:nvSpPr>
          <p:spPr>
            <a:xfrm>
              <a:off x="633730" y="1539239"/>
              <a:ext cx="5080" cy="123189"/>
            </a:xfrm>
            <a:custGeom>
              <a:avLst/>
              <a:gdLst/>
              <a:ahLst/>
              <a:cxnLst/>
              <a:rect l="l" t="t" r="r" b="b"/>
              <a:pathLst>
                <a:path w="5079" h="123189">
                  <a:moveTo>
                    <a:pt x="5080" y="0"/>
                  </a:moveTo>
                  <a:lnTo>
                    <a:pt x="2540" y="0"/>
                  </a:lnTo>
                  <a:lnTo>
                    <a:pt x="2540" y="5080"/>
                  </a:lnTo>
                  <a:lnTo>
                    <a:pt x="0" y="5080"/>
                  </a:lnTo>
                  <a:lnTo>
                    <a:pt x="0" y="120662"/>
                  </a:lnTo>
                  <a:lnTo>
                    <a:pt x="4229" y="120662"/>
                  </a:lnTo>
                  <a:lnTo>
                    <a:pt x="4229" y="123190"/>
                  </a:lnTo>
                  <a:lnTo>
                    <a:pt x="5080" y="123190"/>
                  </a:lnTo>
                  <a:lnTo>
                    <a:pt x="5080" y="120662"/>
                  </a:lnTo>
                  <a:lnTo>
                    <a:pt x="5080" y="5080"/>
                  </a:lnTo>
                  <a:lnTo>
                    <a:pt x="5080" y="0"/>
                  </a:lnTo>
                  <a:close/>
                </a:path>
              </a:pathLst>
            </a:custGeom>
            <a:solidFill>
              <a:srgbClr val="073B6C"/>
            </a:solidFill>
          </p:spPr>
          <p:txBody>
            <a:bodyPr wrap="square" lIns="0" tIns="0" rIns="0" bIns="0" rtlCol="0"/>
            <a:lstStyle/>
            <a:p>
              <a:endParaRPr/>
            </a:p>
          </p:txBody>
        </p:sp>
        <p:sp>
          <p:nvSpPr>
            <p:cNvPr id="3366" name="object 3366"/>
            <p:cNvSpPr/>
            <p:nvPr/>
          </p:nvSpPr>
          <p:spPr>
            <a:xfrm>
              <a:off x="637539" y="15367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367" name="object 3367"/>
            <p:cNvSpPr/>
            <p:nvPr/>
          </p:nvSpPr>
          <p:spPr>
            <a:xfrm>
              <a:off x="641349" y="1534160"/>
              <a:ext cx="5080" cy="133350"/>
            </a:xfrm>
            <a:custGeom>
              <a:avLst/>
              <a:gdLst/>
              <a:ahLst/>
              <a:cxnLst/>
              <a:rect l="l" t="t" r="r" b="b"/>
              <a:pathLst>
                <a:path w="5079" h="133350">
                  <a:moveTo>
                    <a:pt x="5079" y="0"/>
                  </a:moveTo>
                  <a:lnTo>
                    <a:pt x="0" y="2539"/>
                  </a:lnTo>
                  <a:lnTo>
                    <a:pt x="0" y="129539"/>
                  </a:lnTo>
                  <a:lnTo>
                    <a:pt x="5079" y="132926"/>
                  </a:lnTo>
                  <a:lnTo>
                    <a:pt x="5079" y="0"/>
                  </a:lnTo>
                  <a:close/>
                </a:path>
              </a:pathLst>
            </a:custGeom>
            <a:solidFill>
              <a:srgbClr val="073E71"/>
            </a:solidFill>
          </p:spPr>
          <p:txBody>
            <a:bodyPr wrap="square" lIns="0" tIns="0" rIns="0" bIns="0" rtlCol="0"/>
            <a:lstStyle/>
            <a:p>
              <a:endParaRPr/>
            </a:p>
          </p:txBody>
        </p:sp>
        <p:sp>
          <p:nvSpPr>
            <p:cNvPr id="3368" name="object 3368"/>
            <p:cNvSpPr/>
            <p:nvPr/>
          </p:nvSpPr>
          <p:spPr>
            <a:xfrm>
              <a:off x="645159" y="1532890"/>
              <a:ext cx="3810" cy="135890"/>
            </a:xfrm>
            <a:custGeom>
              <a:avLst/>
              <a:gdLst/>
              <a:ahLst/>
              <a:cxnLst/>
              <a:rect l="l" t="t" r="r" b="b"/>
              <a:pathLst>
                <a:path w="3809" h="135889">
                  <a:moveTo>
                    <a:pt x="3810" y="0"/>
                  </a:moveTo>
                  <a:lnTo>
                    <a:pt x="0" y="1905"/>
                  </a:lnTo>
                  <a:lnTo>
                    <a:pt x="0" y="133350"/>
                  </a:lnTo>
                  <a:lnTo>
                    <a:pt x="3810" y="135889"/>
                  </a:lnTo>
                  <a:lnTo>
                    <a:pt x="3810" y="0"/>
                  </a:lnTo>
                  <a:close/>
                </a:path>
              </a:pathLst>
            </a:custGeom>
            <a:solidFill>
              <a:srgbClr val="073F73"/>
            </a:solidFill>
          </p:spPr>
          <p:txBody>
            <a:bodyPr wrap="square" lIns="0" tIns="0" rIns="0" bIns="0" rtlCol="0"/>
            <a:lstStyle/>
            <a:p>
              <a:endParaRPr/>
            </a:p>
          </p:txBody>
        </p:sp>
        <p:sp>
          <p:nvSpPr>
            <p:cNvPr id="3369" name="object 3369"/>
            <p:cNvSpPr/>
            <p:nvPr/>
          </p:nvSpPr>
          <p:spPr>
            <a:xfrm>
              <a:off x="648969" y="1531366"/>
              <a:ext cx="3810" cy="139065"/>
            </a:xfrm>
            <a:custGeom>
              <a:avLst/>
              <a:gdLst/>
              <a:ahLst/>
              <a:cxnLst/>
              <a:rect l="l" t="t" r="r" b="b"/>
              <a:pathLst>
                <a:path w="3809" h="139064">
                  <a:moveTo>
                    <a:pt x="3809" y="0"/>
                  </a:moveTo>
                  <a:lnTo>
                    <a:pt x="0" y="1524"/>
                  </a:lnTo>
                  <a:lnTo>
                    <a:pt x="0" y="137413"/>
                  </a:lnTo>
                  <a:lnTo>
                    <a:pt x="3809" y="138937"/>
                  </a:lnTo>
                  <a:lnTo>
                    <a:pt x="3809" y="0"/>
                  </a:lnTo>
                  <a:close/>
                </a:path>
              </a:pathLst>
            </a:custGeom>
            <a:solidFill>
              <a:srgbClr val="084176"/>
            </a:solidFill>
          </p:spPr>
          <p:txBody>
            <a:bodyPr wrap="square" lIns="0" tIns="0" rIns="0" bIns="0" rtlCol="0"/>
            <a:lstStyle/>
            <a:p>
              <a:endParaRPr/>
            </a:p>
          </p:txBody>
        </p:sp>
        <p:sp>
          <p:nvSpPr>
            <p:cNvPr id="3370" name="object 3370"/>
            <p:cNvSpPr/>
            <p:nvPr/>
          </p:nvSpPr>
          <p:spPr>
            <a:xfrm>
              <a:off x="652779" y="1529842"/>
              <a:ext cx="3810" cy="142240"/>
            </a:xfrm>
            <a:custGeom>
              <a:avLst/>
              <a:gdLst/>
              <a:ahLst/>
              <a:cxnLst/>
              <a:rect l="l" t="t" r="r" b="b"/>
              <a:pathLst>
                <a:path w="3809" h="142239">
                  <a:moveTo>
                    <a:pt x="3810" y="0"/>
                  </a:moveTo>
                  <a:lnTo>
                    <a:pt x="0" y="1524"/>
                  </a:lnTo>
                  <a:lnTo>
                    <a:pt x="0" y="140462"/>
                  </a:lnTo>
                  <a:lnTo>
                    <a:pt x="3810" y="141986"/>
                  </a:lnTo>
                  <a:lnTo>
                    <a:pt x="3810" y="0"/>
                  </a:lnTo>
                  <a:close/>
                </a:path>
              </a:pathLst>
            </a:custGeom>
            <a:solidFill>
              <a:srgbClr val="084278"/>
            </a:solidFill>
          </p:spPr>
          <p:txBody>
            <a:bodyPr wrap="square" lIns="0" tIns="0" rIns="0" bIns="0" rtlCol="0"/>
            <a:lstStyle/>
            <a:p>
              <a:endParaRPr/>
            </a:p>
          </p:txBody>
        </p:sp>
        <p:sp>
          <p:nvSpPr>
            <p:cNvPr id="3371" name="object 3371"/>
            <p:cNvSpPr/>
            <p:nvPr/>
          </p:nvSpPr>
          <p:spPr>
            <a:xfrm>
              <a:off x="656589" y="15283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3372" name="object 3372"/>
            <p:cNvSpPr/>
            <p:nvPr/>
          </p:nvSpPr>
          <p:spPr>
            <a:xfrm>
              <a:off x="660399" y="1527386"/>
              <a:ext cx="3810" cy="147320"/>
            </a:xfrm>
            <a:custGeom>
              <a:avLst/>
              <a:gdLst/>
              <a:ahLst/>
              <a:cxnLst/>
              <a:rect l="l" t="t" r="r" b="b"/>
              <a:pathLst>
                <a:path w="3809" h="147319">
                  <a:moveTo>
                    <a:pt x="3809" y="0"/>
                  </a:moveTo>
                  <a:lnTo>
                    <a:pt x="1270" y="423"/>
                  </a:lnTo>
                  <a:lnTo>
                    <a:pt x="0" y="931"/>
                  </a:lnTo>
                  <a:lnTo>
                    <a:pt x="0" y="145965"/>
                  </a:lnTo>
                  <a:lnTo>
                    <a:pt x="1270" y="146473"/>
                  </a:lnTo>
                  <a:lnTo>
                    <a:pt x="3809" y="146896"/>
                  </a:lnTo>
                  <a:lnTo>
                    <a:pt x="3809" y="0"/>
                  </a:lnTo>
                  <a:close/>
                </a:path>
              </a:pathLst>
            </a:custGeom>
            <a:solidFill>
              <a:srgbClr val="08457D"/>
            </a:solidFill>
          </p:spPr>
          <p:txBody>
            <a:bodyPr wrap="square" lIns="0" tIns="0" rIns="0" bIns="0" rtlCol="0"/>
            <a:lstStyle/>
            <a:p>
              <a:endParaRPr/>
            </a:p>
          </p:txBody>
        </p:sp>
        <p:sp>
          <p:nvSpPr>
            <p:cNvPr id="3373" name="object 3373"/>
            <p:cNvSpPr/>
            <p:nvPr/>
          </p:nvSpPr>
          <p:spPr>
            <a:xfrm>
              <a:off x="664209" y="1526751"/>
              <a:ext cx="3810" cy="148590"/>
            </a:xfrm>
            <a:custGeom>
              <a:avLst/>
              <a:gdLst/>
              <a:ahLst/>
              <a:cxnLst/>
              <a:rect l="l" t="t" r="r" b="b"/>
              <a:pathLst>
                <a:path w="3809" h="148589">
                  <a:moveTo>
                    <a:pt x="3810" y="0"/>
                  </a:moveTo>
                  <a:lnTo>
                    <a:pt x="0" y="635"/>
                  </a:lnTo>
                  <a:lnTo>
                    <a:pt x="0" y="147531"/>
                  </a:lnTo>
                  <a:lnTo>
                    <a:pt x="3810" y="148166"/>
                  </a:lnTo>
                  <a:lnTo>
                    <a:pt x="3810" y="0"/>
                  </a:lnTo>
                  <a:close/>
                </a:path>
              </a:pathLst>
            </a:custGeom>
            <a:solidFill>
              <a:srgbClr val="08467F"/>
            </a:solidFill>
          </p:spPr>
          <p:txBody>
            <a:bodyPr wrap="square" lIns="0" tIns="0" rIns="0" bIns="0" rtlCol="0"/>
            <a:lstStyle/>
            <a:p>
              <a:endParaRPr/>
            </a:p>
          </p:txBody>
        </p:sp>
        <p:sp>
          <p:nvSpPr>
            <p:cNvPr id="3374" name="object 3374"/>
            <p:cNvSpPr/>
            <p:nvPr/>
          </p:nvSpPr>
          <p:spPr>
            <a:xfrm>
              <a:off x="668020" y="1525269"/>
              <a:ext cx="3810" cy="149860"/>
            </a:xfrm>
            <a:custGeom>
              <a:avLst/>
              <a:gdLst/>
              <a:ahLst/>
              <a:cxnLst/>
              <a:rect l="l" t="t" r="r" b="b"/>
              <a:pathLst>
                <a:path w="3809"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3375" name="object 3375"/>
            <p:cNvSpPr/>
            <p:nvPr/>
          </p:nvSpPr>
          <p:spPr>
            <a:xfrm>
              <a:off x="670559" y="1524846"/>
              <a:ext cx="3810" cy="151130"/>
            </a:xfrm>
            <a:custGeom>
              <a:avLst/>
              <a:gdLst/>
              <a:ahLst/>
              <a:cxnLst/>
              <a:rect l="l" t="t" r="r" b="b"/>
              <a:pathLst>
                <a:path w="3809" h="151130">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3376" name="object 3376"/>
            <p:cNvSpPr/>
            <p:nvPr/>
          </p:nvSpPr>
          <p:spPr>
            <a:xfrm>
              <a:off x="674369" y="15240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94B87"/>
            </a:solidFill>
          </p:spPr>
          <p:txBody>
            <a:bodyPr wrap="square" lIns="0" tIns="0" rIns="0" bIns="0" rtlCol="0"/>
            <a:lstStyle/>
            <a:p>
              <a:endParaRPr/>
            </a:p>
          </p:txBody>
        </p:sp>
        <p:sp>
          <p:nvSpPr>
            <p:cNvPr id="3377" name="object 3377"/>
            <p:cNvSpPr/>
            <p:nvPr/>
          </p:nvSpPr>
          <p:spPr>
            <a:xfrm>
              <a:off x="678179" y="15240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3378" name="object 3378"/>
            <p:cNvSpPr/>
            <p:nvPr/>
          </p:nvSpPr>
          <p:spPr>
            <a:xfrm>
              <a:off x="681989" y="15240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3379" name="object 3379"/>
            <p:cNvSpPr/>
            <p:nvPr/>
          </p:nvSpPr>
          <p:spPr>
            <a:xfrm>
              <a:off x="685799" y="15240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3380" name="object 3380"/>
            <p:cNvSpPr/>
            <p:nvPr/>
          </p:nvSpPr>
          <p:spPr>
            <a:xfrm>
              <a:off x="689609" y="15240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3381" name="object 3381"/>
            <p:cNvSpPr/>
            <p:nvPr/>
          </p:nvSpPr>
          <p:spPr>
            <a:xfrm>
              <a:off x="693419" y="1524000"/>
              <a:ext cx="3810" cy="152400"/>
            </a:xfrm>
            <a:custGeom>
              <a:avLst/>
              <a:gdLst/>
              <a:ahLst/>
              <a:cxnLst/>
              <a:rect l="l" t="t" r="r" b="b"/>
              <a:pathLst>
                <a:path w="3809" h="152400">
                  <a:moveTo>
                    <a:pt x="0" y="0"/>
                  </a:moveTo>
                  <a:lnTo>
                    <a:pt x="0" y="152400"/>
                  </a:lnTo>
                  <a:lnTo>
                    <a:pt x="3809" y="151764"/>
                  </a:lnTo>
                  <a:lnTo>
                    <a:pt x="3809" y="1269"/>
                  </a:lnTo>
                  <a:lnTo>
                    <a:pt x="0" y="0"/>
                  </a:lnTo>
                  <a:close/>
                </a:path>
              </a:pathLst>
            </a:custGeom>
            <a:solidFill>
              <a:srgbClr val="0A5293"/>
            </a:solidFill>
          </p:spPr>
          <p:txBody>
            <a:bodyPr wrap="square" lIns="0" tIns="0" rIns="0" bIns="0" rtlCol="0"/>
            <a:lstStyle/>
            <a:p>
              <a:endParaRPr/>
            </a:p>
          </p:txBody>
        </p:sp>
        <p:sp>
          <p:nvSpPr>
            <p:cNvPr id="3382" name="object 3382"/>
            <p:cNvSpPr/>
            <p:nvPr/>
          </p:nvSpPr>
          <p:spPr>
            <a:xfrm>
              <a:off x="697229" y="1525270"/>
              <a:ext cx="3810" cy="150495"/>
            </a:xfrm>
            <a:custGeom>
              <a:avLst/>
              <a:gdLst/>
              <a:ahLst/>
              <a:cxnLst/>
              <a:rect l="l" t="t" r="r" b="b"/>
              <a:pathLst>
                <a:path w="3809" h="150494">
                  <a:moveTo>
                    <a:pt x="0" y="0"/>
                  </a:moveTo>
                  <a:lnTo>
                    <a:pt x="0" y="150495"/>
                  </a:lnTo>
                  <a:lnTo>
                    <a:pt x="3810" y="149860"/>
                  </a:lnTo>
                  <a:lnTo>
                    <a:pt x="3810" y="1270"/>
                  </a:lnTo>
                  <a:lnTo>
                    <a:pt x="0" y="0"/>
                  </a:lnTo>
                  <a:close/>
                </a:path>
              </a:pathLst>
            </a:custGeom>
            <a:solidFill>
              <a:srgbClr val="0A5396"/>
            </a:solidFill>
          </p:spPr>
          <p:txBody>
            <a:bodyPr wrap="square" lIns="0" tIns="0" rIns="0" bIns="0" rtlCol="0"/>
            <a:lstStyle/>
            <a:p>
              <a:endParaRPr/>
            </a:p>
          </p:txBody>
        </p:sp>
        <p:sp>
          <p:nvSpPr>
            <p:cNvPr id="3383" name="object 3383"/>
            <p:cNvSpPr/>
            <p:nvPr/>
          </p:nvSpPr>
          <p:spPr>
            <a:xfrm>
              <a:off x="701039" y="1526540"/>
              <a:ext cx="3810" cy="148590"/>
            </a:xfrm>
            <a:custGeom>
              <a:avLst/>
              <a:gdLst/>
              <a:ahLst/>
              <a:cxnLst/>
              <a:rect l="l" t="t" r="r" b="b"/>
              <a:pathLst>
                <a:path w="3809" h="148589">
                  <a:moveTo>
                    <a:pt x="0" y="0"/>
                  </a:moveTo>
                  <a:lnTo>
                    <a:pt x="0" y="148589"/>
                  </a:lnTo>
                  <a:lnTo>
                    <a:pt x="3809" y="147955"/>
                  </a:lnTo>
                  <a:lnTo>
                    <a:pt x="3809" y="635"/>
                  </a:lnTo>
                  <a:lnTo>
                    <a:pt x="0" y="0"/>
                  </a:lnTo>
                  <a:close/>
                </a:path>
              </a:pathLst>
            </a:custGeom>
            <a:solidFill>
              <a:srgbClr val="0A5499"/>
            </a:solidFill>
          </p:spPr>
          <p:txBody>
            <a:bodyPr wrap="square" lIns="0" tIns="0" rIns="0" bIns="0" rtlCol="0"/>
            <a:lstStyle/>
            <a:p>
              <a:endParaRPr/>
            </a:p>
          </p:txBody>
        </p:sp>
        <p:sp>
          <p:nvSpPr>
            <p:cNvPr id="3384" name="object 3384"/>
            <p:cNvSpPr/>
            <p:nvPr/>
          </p:nvSpPr>
          <p:spPr>
            <a:xfrm>
              <a:off x="703579" y="1526963"/>
              <a:ext cx="5080" cy="147955"/>
            </a:xfrm>
            <a:custGeom>
              <a:avLst/>
              <a:gdLst/>
              <a:ahLst/>
              <a:cxnLst/>
              <a:rect l="l" t="t" r="r" b="b"/>
              <a:pathLst>
                <a:path w="5079" h="147955">
                  <a:moveTo>
                    <a:pt x="0" y="0"/>
                  </a:moveTo>
                  <a:lnTo>
                    <a:pt x="0" y="147743"/>
                  </a:lnTo>
                  <a:lnTo>
                    <a:pt x="5079" y="146896"/>
                  </a:lnTo>
                  <a:lnTo>
                    <a:pt x="5079" y="846"/>
                  </a:lnTo>
                  <a:lnTo>
                    <a:pt x="0" y="0"/>
                  </a:lnTo>
                  <a:close/>
                </a:path>
              </a:pathLst>
            </a:custGeom>
            <a:solidFill>
              <a:srgbClr val="0A569B"/>
            </a:solidFill>
          </p:spPr>
          <p:txBody>
            <a:bodyPr wrap="square" lIns="0" tIns="0" rIns="0" bIns="0" rtlCol="0"/>
            <a:lstStyle/>
            <a:p>
              <a:endParaRPr/>
            </a:p>
          </p:txBody>
        </p:sp>
        <p:sp>
          <p:nvSpPr>
            <p:cNvPr id="3385" name="object 3385"/>
            <p:cNvSpPr/>
            <p:nvPr/>
          </p:nvSpPr>
          <p:spPr>
            <a:xfrm>
              <a:off x="707389" y="15278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3386" name="object 3386"/>
            <p:cNvSpPr/>
            <p:nvPr/>
          </p:nvSpPr>
          <p:spPr>
            <a:xfrm>
              <a:off x="711199" y="1528826"/>
              <a:ext cx="5080" cy="144145"/>
            </a:xfrm>
            <a:custGeom>
              <a:avLst/>
              <a:gdLst/>
              <a:ahLst/>
              <a:cxnLst/>
              <a:rect l="l" t="t" r="r" b="b"/>
              <a:pathLst>
                <a:path w="5079" h="144144">
                  <a:moveTo>
                    <a:pt x="0" y="0"/>
                  </a:moveTo>
                  <a:lnTo>
                    <a:pt x="0" y="144018"/>
                  </a:lnTo>
                  <a:lnTo>
                    <a:pt x="5079" y="141986"/>
                  </a:lnTo>
                  <a:lnTo>
                    <a:pt x="5079" y="2032"/>
                  </a:lnTo>
                  <a:lnTo>
                    <a:pt x="0" y="0"/>
                  </a:lnTo>
                  <a:close/>
                </a:path>
              </a:pathLst>
            </a:custGeom>
            <a:solidFill>
              <a:srgbClr val="0B59A0"/>
            </a:solidFill>
          </p:spPr>
          <p:txBody>
            <a:bodyPr wrap="square" lIns="0" tIns="0" rIns="0" bIns="0" rtlCol="0"/>
            <a:lstStyle/>
            <a:p>
              <a:endParaRPr/>
            </a:p>
          </p:txBody>
        </p:sp>
        <p:sp>
          <p:nvSpPr>
            <p:cNvPr id="3387" name="object 3387"/>
            <p:cNvSpPr/>
            <p:nvPr/>
          </p:nvSpPr>
          <p:spPr>
            <a:xfrm>
              <a:off x="715009" y="1530350"/>
              <a:ext cx="3810" cy="140970"/>
            </a:xfrm>
            <a:custGeom>
              <a:avLst/>
              <a:gdLst/>
              <a:ahLst/>
              <a:cxnLst/>
              <a:rect l="l" t="t" r="r" b="b"/>
              <a:pathLst>
                <a:path w="3809" h="140969">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3388" name="object 3388"/>
            <p:cNvSpPr/>
            <p:nvPr/>
          </p:nvSpPr>
          <p:spPr>
            <a:xfrm>
              <a:off x="718820" y="1531619"/>
              <a:ext cx="3810" cy="138430"/>
            </a:xfrm>
            <a:custGeom>
              <a:avLst/>
              <a:gdLst/>
              <a:ahLst/>
              <a:cxnLst/>
              <a:rect l="l" t="t" r="r" b="b"/>
              <a:pathLst>
                <a:path w="3809" h="138430">
                  <a:moveTo>
                    <a:pt x="939" y="0"/>
                  </a:moveTo>
                  <a:lnTo>
                    <a:pt x="0" y="0"/>
                  </a:lnTo>
                  <a:lnTo>
                    <a:pt x="0" y="1270"/>
                  </a:lnTo>
                  <a:lnTo>
                    <a:pt x="939" y="1270"/>
                  </a:lnTo>
                  <a:lnTo>
                    <a:pt x="939" y="0"/>
                  </a:lnTo>
                  <a:close/>
                </a:path>
                <a:path w="3809" h="138430">
                  <a:moveTo>
                    <a:pt x="3810" y="1282"/>
                  </a:moveTo>
                  <a:lnTo>
                    <a:pt x="0" y="1282"/>
                  </a:lnTo>
                  <a:lnTo>
                    <a:pt x="0" y="137160"/>
                  </a:lnTo>
                  <a:lnTo>
                    <a:pt x="0" y="138430"/>
                  </a:lnTo>
                  <a:lnTo>
                    <a:pt x="939" y="138430"/>
                  </a:lnTo>
                  <a:lnTo>
                    <a:pt x="939" y="137160"/>
                  </a:lnTo>
                  <a:lnTo>
                    <a:pt x="3810" y="137160"/>
                  </a:lnTo>
                  <a:lnTo>
                    <a:pt x="3810" y="1282"/>
                  </a:lnTo>
                  <a:close/>
                </a:path>
              </a:pathLst>
            </a:custGeom>
            <a:solidFill>
              <a:srgbClr val="0B5BA4"/>
            </a:solidFill>
          </p:spPr>
          <p:txBody>
            <a:bodyPr wrap="square" lIns="0" tIns="0" rIns="0" bIns="0" rtlCol="0"/>
            <a:lstStyle/>
            <a:p>
              <a:endParaRPr/>
            </a:p>
          </p:txBody>
        </p:sp>
        <p:sp>
          <p:nvSpPr>
            <p:cNvPr id="3389" name="object 3389"/>
            <p:cNvSpPr/>
            <p:nvPr/>
          </p:nvSpPr>
          <p:spPr>
            <a:xfrm>
              <a:off x="722629" y="1533525"/>
              <a:ext cx="3810" cy="134620"/>
            </a:xfrm>
            <a:custGeom>
              <a:avLst/>
              <a:gdLst/>
              <a:ahLst/>
              <a:cxnLst/>
              <a:rect l="l" t="t" r="r" b="b"/>
              <a:pathLst>
                <a:path w="3809" h="134619">
                  <a:moveTo>
                    <a:pt x="0" y="0"/>
                  </a:moveTo>
                  <a:lnTo>
                    <a:pt x="0" y="134408"/>
                  </a:lnTo>
                  <a:lnTo>
                    <a:pt x="3810" y="131868"/>
                  </a:lnTo>
                  <a:lnTo>
                    <a:pt x="3810" y="1904"/>
                  </a:lnTo>
                  <a:lnTo>
                    <a:pt x="0" y="0"/>
                  </a:lnTo>
                  <a:close/>
                </a:path>
              </a:pathLst>
            </a:custGeom>
            <a:solidFill>
              <a:srgbClr val="0B5DA7"/>
            </a:solidFill>
          </p:spPr>
          <p:txBody>
            <a:bodyPr wrap="square" lIns="0" tIns="0" rIns="0" bIns="0" rtlCol="0"/>
            <a:lstStyle/>
            <a:p>
              <a:endParaRPr/>
            </a:p>
          </p:txBody>
        </p:sp>
        <p:sp>
          <p:nvSpPr>
            <p:cNvPr id="3390" name="object 3390"/>
            <p:cNvSpPr/>
            <p:nvPr/>
          </p:nvSpPr>
          <p:spPr>
            <a:xfrm>
              <a:off x="726439" y="1535430"/>
              <a:ext cx="3810" cy="130175"/>
            </a:xfrm>
            <a:custGeom>
              <a:avLst/>
              <a:gdLst/>
              <a:ahLst/>
              <a:cxnLst/>
              <a:rect l="l" t="t" r="r" b="b"/>
              <a:pathLst>
                <a:path w="3809" h="130175">
                  <a:moveTo>
                    <a:pt x="0" y="0"/>
                  </a:moveTo>
                  <a:lnTo>
                    <a:pt x="0" y="129963"/>
                  </a:lnTo>
                  <a:lnTo>
                    <a:pt x="2539" y="128270"/>
                  </a:lnTo>
                  <a:lnTo>
                    <a:pt x="3809" y="127317"/>
                  </a:lnTo>
                  <a:lnTo>
                    <a:pt x="3809" y="2540"/>
                  </a:lnTo>
                  <a:lnTo>
                    <a:pt x="2539" y="1270"/>
                  </a:lnTo>
                  <a:lnTo>
                    <a:pt x="0" y="0"/>
                  </a:lnTo>
                  <a:close/>
                </a:path>
              </a:pathLst>
            </a:custGeom>
            <a:solidFill>
              <a:srgbClr val="0B5EA9"/>
            </a:solidFill>
          </p:spPr>
          <p:txBody>
            <a:bodyPr wrap="square" lIns="0" tIns="0" rIns="0" bIns="0" rtlCol="0"/>
            <a:lstStyle/>
            <a:p>
              <a:endParaRPr/>
            </a:p>
          </p:txBody>
        </p:sp>
        <p:sp>
          <p:nvSpPr>
            <p:cNvPr id="3391" name="object 3391"/>
            <p:cNvSpPr/>
            <p:nvPr/>
          </p:nvSpPr>
          <p:spPr>
            <a:xfrm>
              <a:off x="730249" y="1537970"/>
              <a:ext cx="3810" cy="125095"/>
            </a:xfrm>
            <a:custGeom>
              <a:avLst/>
              <a:gdLst/>
              <a:ahLst/>
              <a:cxnLst/>
              <a:rect l="l" t="t" r="r" b="b"/>
              <a:pathLst>
                <a:path w="3809" h="125094">
                  <a:moveTo>
                    <a:pt x="0" y="0"/>
                  </a:moveTo>
                  <a:lnTo>
                    <a:pt x="0" y="124777"/>
                  </a:lnTo>
                  <a:lnTo>
                    <a:pt x="3809" y="121919"/>
                  </a:lnTo>
                  <a:lnTo>
                    <a:pt x="3809" y="3809"/>
                  </a:lnTo>
                  <a:lnTo>
                    <a:pt x="0" y="0"/>
                  </a:lnTo>
                  <a:close/>
                </a:path>
              </a:pathLst>
            </a:custGeom>
            <a:solidFill>
              <a:srgbClr val="0C60AC"/>
            </a:solidFill>
          </p:spPr>
          <p:txBody>
            <a:bodyPr wrap="square" lIns="0" tIns="0" rIns="0" bIns="0" rtlCol="0"/>
            <a:lstStyle/>
            <a:p>
              <a:endParaRPr/>
            </a:p>
          </p:txBody>
        </p:sp>
        <p:sp>
          <p:nvSpPr>
            <p:cNvPr id="3392" name="object 3392"/>
            <p:cNvSpPr/>
            <p:nvPr/>
          </p:nvSpPr>
          <p:spPr>
            <a:xfrm>
              <a:off x="734059" y="1541780"/>
              <a:ext cx="3810" cy="118110"/>
            </a:xfrm>
            <a:custGeom>
              <a:avLst/>
              <a:gdLst/>
              <a:ahLst/>
              <a:cxnLst/>
              <a:rect l="l" t="t" r="r" b="b"/>
              <a:pathLst>
                <a:path w="3809" h="118110">
                  <a:moveTo>
                    <a:pt x="0" y="0"/>
                  </a:moveTo>
                  <a:lnTo>
                    <a:pt x="0" y="118110"/>
                  </a:lnTo>
                  <a:lnTo>
                    <a:pt x="3810" y="114300"/>
                  </a:lnTo>
                  <a:lnTo>
                    <a:pt x="3810" y="3810"/>
                  </a:lnTo>
                  <a:lnTo>
                    <a:pt x="0" y="0"/>
                  </a:lnTo>
                  <a:close/>
                </a:path>
              </a:pathLst>
            </a:custGeom>
            <a:solidFill>
              <a:srgbClr val="0C61AE"/>
            </a:solidFill>
          </p:spPr>
          <p:txBody>
            <a:bodyPr wrap="square" lIns="0" tIns="0" rIns="0" bIns="0" rtlCol="0"/>
            <a:lstStyle/>
            <a:p>
              <a:endParaRPr/>
            </a:p>
          </p:txBody>
        </p:sp>
        <p:sp>
          <p:nvSpPr>
            <p:cNvPr id="3393" name="object 3393"/>
            <p:cNvSpPr/>
            <p:nvPr/>
          </p:nvSpPr>
          <p:spPr>
            <a:xfrm>
              <a:off x="737869" y="1545590"/>
              <a:ext cx="3810" cy="110489"/>
            </a:xfrm>
            <a:custGeom>
              <a:avLst/>
              <a:gdLst/>
              <a:ahLst/>
              <a:cxnLst/>
              <a:rect l="l" t="t" r="r" b="b"/>
              <a:pathLst>
                <a:path w="3809" h="110489">
                  <a:moveTo>
                    <a:pt x="0" y="0"/>
                  </a:moveTo>
                  <a:lnTo>
                    <a:pt x="0" y="110489"/>
                  </a:lnTo>
                  <a:lnTo>
                    <a:pt x="3809" y="106679"/>
                  </a:lnTo>
                  <a:lnTo>
                    <a:pt x="3809" y="3810"/>
                  </a:lnTo>
                  <a:lnTo>
                    <a:pt x="0" y="0"/>
                  </a:lnTo>
                  <a:close/>
                </a:path>
              </a:pathLst>
            </a:custGeom>
            <a:solidFill>
              <a:srgbClr val="0C62B1"/>
            </a:solidFill>
          </p:spPr>
          <p:txBody>
            <a:bodyPr wrap="square" lIns="0" tIns="0" rIns="0" bIns="0" rtlCol="0"/>
            <a:lstStyle/>
            <a:p>
              <a:endParaRPr/>
            </a:p>
          </p:txBody>
        </p:sp>
        <p:sp>
          <p:nvSpPr>
            <p:cNvPr id="3394" name="object 3394"/>
            <p:cNvSpPr/>
            <p:nvPr/>
          </p:nvSpPr>
          <p:spPr>
            <a:xfrm>
              <a:off x="740409" y="1548130"/>
              <a:ext cx="3810" cy="105410"/>
            </a:xfrm>
            <a:custGeom>
              <a:avLst/>
              <a:gdLst/>
              <a:ahLst/>
              <a:cxnLst/>
              <a:rect l="l" t="t" r="r" b="b"/>
              <a:pathLst>
                <a:path w="3809" h="105410">
                  <a:moveTo>
                    <a:pt x="0" y="0"/>
                  </a:moveTo>
                  <a:lnTo>
                    <a:pt x="0" y="105409"/>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3395" name="object 3395"/>
            <p:cNvSpPr/>
            <p:nvPr/>
          </p:nvSpPr>
          <p:spPr>
            <a:xfrm>
              <a:off x="744219" y="1551940"/>
              <a:ext cx="5080" cy="97790"/>
            </a:xfrm>
            <a:custGeom>
              <a:avLst/>
              <a:gdLst/>
              <a:ahLst/>
              <a:cxnLst/>
              <a:rect l="l" t="t" r="r" b="b"/>
              <a:pathLst>
                <a:path w="5079" h="97789">
                  <a:moveTo>
                    <a:pt x="0" y="0"/>
                  </a:moveTo>
                  <a:lnTo>
                    <a:pt x="0" y="97789"/>
                  </a:lnTo>
                  <a:lnTo>
                    <a:pt x="5079" y="92709"/>
                  </a:lnTo>
                  <a:lnTo>
                    <a:pt x="5079" y="5079"/>
                  </a:lnTo>
                  <a:lnTo>
                    <a:pt x="0" y="0"/>
                  </a:lnTo>
                  <a:close/>
                </a:path>
              </a:pathLst>
            </a:custGeom>
            <a:solidFill>
              <a:srgbClr val="0C66B6"/>
            </a:solidFill>
          </p:spPr>
          <p:txBody>
            <a:bodyPr wrap="square" lIns="0" tIns="0" rIns="0" bIns="0" rtlCol="0"/>
            <a:lstStyle/>
            <a:p>
              <a:endParaRPr/>
            </a:p>
          </p:txBody>
        </p:sp>
        <p:sp>
          <p:nvSpPr>
            <p:cNvPr id="3396" name="object 3396"/>
            <p:cNvSpPr/>
            <p:nvPr/>
          </p:nvSpPr>
          <p:spPr>
            <a:xfrm>
              <a:off x="748029" y="1555750"/>
              <a:ext cx="3810" cy="90170"/>
            </a:xfrm>
            <a:custGeom>
              <a:avLst/>
              <a:gdLst/>
              <a:ahLst/>
              <a:cxnLst/>
              <a:rect l="l" t="t" r="r" b="b"/>
              <a:pathLst>
                <a:path w="3809" h="90169">
                  <a:moveTo>
                    <a:pt x="0" y="0"/>
                  </a:moveTo>
                  <a:lnTo>
                    <a:pt x="0" y="90170"/>
                  </a:lnTo>
                  <a:lnTo>
                    <a:pt x="1270" y="88900"/>
                  </a:lnTo>
                  <a:lnTo>
                    <a:pt x="3810" y="8381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3397" name="object 3397"/>
            <p:cNvSpPr/>
            <p:nvPr/>
          </p:nvSpPr>
          <p:spPr>
            <a:xfrm>
              <a:off x="751839" y="1562100"/>
              <a:ext cx="3810" cy="77470"/>
            </a:xfrm>
            <a:custGeom>
              <a:avLst/>
              <a:gdLst/>
              <a:ahLst/>
              <a:cxnLst/>
              <a:rect l="l" t="t" r="r" b="b"/>
              <a:pathLst>
                <a:path w="3809" h="77469">
                  <a:moveTo>
                    <a:pt x="0" y="0"/>
                  </a:moveTo>
                  <a:lnTo>
                    <a:pt x="0" y="77469"/>
                  </a:lnTo>
                  <a:lnTo>
                    <a:pt x="1269" y="74929"/>
                  </a:lnTo>
                  <a:lnTo>
                    <a:pt x="3809" y="68579"/>
                  </a:lnTo>
                  <a:lnTo>
                    <a:pt x="3809" y="8889"/>
                  </a:lnTo>
                  <a:lnTo>
                    <a:pt x="1269" y="2539"/>
                  </a:lnTo>
                  <a:lnTo>
                    <a:pt x="0" y="0"/>
                  </a:lnTo>
                  <a:close/>
                </a:path>
              </a:pathLst>
            </a:custGeom>
            <a:solidFill>
              <a:srgbClr val="0D68BB"/>
            </a:solidFill>
          </p:spPr>
          <p:txBody>
            <a:bodyPr wrap="square" lIns="0" tIns="0" rIns="0" bIns="0" rtlCol="0"/>
            <a:lstStyle/>
            <a:p>
              <a:endParaRPr/>
            </a:p>
          </p:txBody>
        </p:sp>
        <p:sp>
          <p:nvSpPr>
            <p:cNvPr id="3398" name="object 3398"/>
            <p:cNvSpPr/>
            <p:nvPr/>
          </p:nvSpPr>
          <p:spPr>
            <a:xfrm>
              <a:off x="755649" y="1570990"/>
              <a:ext cx="3810" cy="59690"/>
            </a:xfrm>
            <a:custGeom>
              <a:avLst/>
              <a:gdLst/>
              <a:ahLst/>
              <a:cxnLst/>
              <a:rect l="l" t="t" r="r" b="b"/>
              <a:pathLst>
                <a:path w="3809" h="59689">
                  <a:moveTo>
                    <a:pt x="0" y="0"/>
                  </a:moveTo>
                  <a:lnTo>
                    <a:pt x="0" y="59689"/>
                  </a:lnTo>
                  <a:lnTo>
                    <a:pt x="2540" y="53339"/>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3399" name="object 3399"/>
            <p:cNvSpPr/>
            <p:nvPr/>
          </p:nvSpPr>
          <p:spPr>
            <a:xfrm>
              <a:off x="759459" y="1584960"/>
              <a:ext cx="2540" cy="31750"/>
            </a:xfrm>
            <a:custGeom>
              <a:avLst/>
              <a:gdLst/>
              <a:ahLst/>
              <a:cxnLst/>
              <a:rect l="l" t="t" r="r" b="b"/>
              <a:pathLst>
                <a:path w="2540" h="31750">
                  <a:moveTo>
                    <a:pt x="0" y="0"/>
                  </a:moveTo>
                  <a:lnTo>
                    <a:pt x="0" y="31750"/>
                  </a:lnTo>
                  <a:lnTo>
                    <a:pt x="2540" y="24129"/>
                  </a:lnTo>
                  <a:lnTo>
                    <a:pt x="2540" y="7619"/>
                  </a:lnTo>
                  <a:lnTo>
                    <a:pt x="0" y="0"/>
                  </a:lnTo>
                  <a:close/>
                </a:path>
              </a:pathLst>
            </a:custGeom>
            <a:solidFill>
              <a:srgbClr val="0D6BC0"/>
            </a:solidFill>
          </p:spPr>
          <p:txBody>
            <a:bodyPr wrap="square" lIns="0" tIns="0" rIns="0" bIns="0" rtlCol="0"/>
            <a:lstStyle/>
            <a:p>
              <a:endParaRPr/>
            </a:p>
          </p:txBody>
        </p:sp>
        <p:sp>
          <p:nvSpPr>
            <p:cNvPr id="3400" name="object 3400"/>
            <p:cNvSpPr/>
            <p:nvPr/>
          </p:nvSpPr>
          <p:spPr>
            <a:xfrm>
              <a:off x="609599" y="15240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401" name="object 3401"/>
          <p:cNvGrpSpPr/>
          <p:nvPr/>
        </p:nvGrpSpPr>
        <p:grpSpPr>
          <a:xfrm>
            <a:off x="2128928" y="1900328"/>
            <a:ext cx="161925" cy="161925"/>
            <a:chOff x="604927" y="1900327"/>
            <a:chExt cx="161925" cy="161925"/>
          </a:xfrm>
        </p:grpSpPr>
        <p:sp>
          <p:nvSpPr>
            <p:cNvPr id="3402" name="object 3402"/>
            <p:cNvSpPr/>
            <p:nvPr/>
          </p:nvSpPr>
          <p:spPr>
            <a:xfrm>
              <a:off x="609599" y="1958339"/>
              <a:ext cx="2540" cy="45720"/>
            </a:xfrm>
            <a:custGeom>
              <a:avLst/>
              <a:gdLst/>
              <a:ahLst/>
              <a:cxnLst/>
              <a:rect l="l" t="t" r="r" b="b"/>
              <a:pathLst>
                <a:path w="2540" h="45719">
                  <a:moveTo>
                    <a:pt x="2540" y="0"/>
                  </a:moveTo>
                  <a:lnTo>
                    <a:pt x="0" y="15239"/>
                  </a:lnTo>
                  <a:lnTo>
                    <a:pt x="0" y="30480"/>
                  </a:lnTo>
                  <a:lnTo>
                    <a:pt x="1270" y="39370"/>
                  </a:lnTo>
                  <a:lnTo>
                    <a:pt x="2540" y="45720"/>
                  </a:lnTo>
                  <a:lnTo>
                    <a:pt x="2540" y="0"/>
                  </a:lnTo>
                  <a:close/>
                </a:path>
              </a:pathLst>
            </a:custGeom>
            <a:solidFill>
              <a:srgbClr val="06335B"/>
            </a:solidFill>
          </p:spPr>
          <p:txBody>
            <a:bodyPr wrap="square" lIns="0" tIns="0" rIns="0" bIns="0" rtlCol="0"/>
            <a:lstStyle/>
            <a:p>
              <a:endParaRPr/>
            </a:p>
          </p:txBody>
        </p:sp>
        <p:sp>
          <p:nvSpPr>
            <p:cNvPr id="3403" name="object 3403"/>
            <p:cNvSpPr/>
            <p:nvPr/>
          </p:nvSpPr>
          <p:spPr>
            <a:xfrm>
              <a:off x="612139" y="19469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404" name="object 3404"/>
            <p:cNvSpPr/>
            <p:nvPr/>
          </p:nvSpPr>
          <p:spPr>
            <a:xfrm>
              <a:off x="615949" y="19405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405" name="object 3405"/>
            <p:cNvSpPr/>
            <p:nvPr/>
          </p:nvSpPr>
          <p:spPr>
            <a:xfrm>
              <a:off x="619759" y="1936326"/>
              <a:ext cx="3810" cy="90170"/>
            </a:xfrm>
            <a:custGeom>
              <a:avLst/>
              <a:gdLst/>
              <a:ahLst/>
              <a:cxnLst/>
              <a:rect l="l" t="t" r="r" b="b"/>
              <a:pathLst>
                <a:path w="3809" h="90169">
                  <a:moveTo>
                    <a:pt x="3810" y="0"/>
                  </a:moveTo>
                  <a:lnTo>
                    <a:pt x="2540" y="1693"/>
                  </a:lnTo>
                  <a:lnTo>
                    <a:pt x="0" y="4233"/>
                  </a:lnTo>
                  <a:lnTo>
                    <a:pt x="0" y="84878"/>
                  </a:lnTo>
                  <a:lnTo>
                    <a:pt x="2540" y="88053"/>
                  </a:lnTo>
                  <a:lnTo>
                    <a:pt x="3810" y="90169"/>
                  </a:lnTo>
                  <a:lnTo>
                    <a:pt x="3810" y="0"/>
                  </a:lnTo>
                  <a:close/>
                </a:path>
              </a:pathLst>
            </a:custGeom>
            <a:solidFill>
              <a:srgbClr val="063662"/>
            </a:solidFill>
          </p:spPr>
          <p:txBody>
            <a:bodyPr wrap="square" lIns="0" tIns="0" rIns="0" bIns="0" rtlCol="0"/>
            <a:lstStyle/>
            <a:p>
              <a:endParaRPr/>
            </a:p>
          </p:txBody>
        </p:sp>
        <p:sp>
          <p:nvSpPr>
            <p:cNvPr id="3406" name="object 3406"/>
            <p:cNvSpPr/>
            <p:nvPr/>
          </p:nvSpPr>
          <p:spPr>
            <a:xfrm>
              <a:off x="623569" y="1931669"/>
              <a:ext cx="3810" cy="100330"/>
            </a:xfrm>
            <a:custGeom>
              <a:avLst/>
              <a:gdLst/>
              <a:ahLst/>
              <a:cxnLst/>
              <a:rect l="l" t="t" r="r" b="b"/>
              <a:pathLst>
                <a:path w="3809" h="100330">
                  <a:moveTo>
                    <a:pt x="3809" y="0"/>
                  </a:moveTo>
                  <a:lnTo>
                    <a:pt x="2539" y="1270"/>
                  </a:lnTo>
                  <a:lnTo>
                    <a:pt x="0" y="4656"/>
                  </a:lnTo>
                  <a:lnTo>
                    <a:pt x="0" y="94826"/>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3407" name="object 3407"/>
            <p:cNvSpPr/>
            <p:nvPr/>
          </p:nvSpPr>
          <p:spPr>
            <a:xfrm>
              <a:off x="627379" y="1927859"/>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3408" name="object 3408"/>
            <p:cNvSpPr/>
            <p:nvPr/>
          </p:nvSpPr>
          <p:spPr>
            <a:xfrm>
              <a:off x="629919" y="1925319"/>
              <a:ext cx="3810" cy="113030"/>
            </a:xfrm>
            <a:custGeom>
              <a:avLst/>
              <a:gdLst/>
              <a:ahLst/>
              <a:cxnLst/>
              <a:rect l="l" t="t" r="r" b="b"/>
              <a:pathLst>
                <a:path w="3809" h="113030">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3409" name="object 3409"/>
            <p:cNvSpPr/>
            <p:nvPr/>
          </p:nvSpPr>
          <p:spPr>
            <a:xfrm>
              <a:off x="633730" y="19215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B"/>
            </a:solidFill>
          </p:spPr>
          <p:txBody>
            <a:bodyPr wrap="square" lIns="0" tIns="0" rIns="0" bIns="0" rtlCol="0"/>
            <a:lstStyle/>
            <a:p>
              <a:endParaRPr/>
            </a:p>
          </p:txBody>
        </p:sp>
        <p:sp>
          <p:nvSpPr>
            <p:cNvPr id="3410" name="object 3410"/>
            <p:cNvSpPr/>
            <p:nvPr/>
          </p:nvSpPr>
          <p:spPr>
            <a:xfrm>
              <a:off x="637539" y="19176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3411" name="object 3411"/>
            <p:cNvSpPr/>
            <p:nvPr/>
          </p:nvSpPr>
          <p:spPr>
            <a:xfrm>
              <a:off x="641349" y="1915794"/>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3412" name="object 3412"/>
            <p:cNvSpPr/>
            <p:nvPr/>
          </p:nvSpPr>
          <p:spPr>
            <a:xfrm>
              <a:off x="645159" y="1913889"/>
              <a:ext cx="3810" cy="134620"/>
            </a:xfrm>
            <a:custGeom>
              <a:avLst/>
              <a:gdLst/>
              <a:ahLst/>
              <a:cxnLst/>
              <a:rect l="l" t="t" r="r" b="b"/>
              <a:pathLst>
                <a:path w="3809" h="134619">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3413" name="object 3413"/>
            <p:cNvSpPr/>
            <p:nvPr/>
          </p:nvSpPr>
          <p:spPr>
            <a:xfrm>
              <a:off x="648969" y="1912365"/>
              <a:ext cx="3810" cy="138430"/>
            </a:xfrm>
            <a:custGeom>
              <a:avLst/>
              <a:gdLst/>
              <a:ahLst/>
              <a:cxnLst/>
              <a:rect l="l" t="t" r="r" b="b"/>
              <a:pathLst>
                <a:path w="3809" h="138430">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3414" name="object 3414"/>
            <p:cNvSpPr/>
            <p:nvPr/>
          </p:nvSpPr>
          <p:spPr>
            <a:xfrm>
              <a:off x="651509" y="1911349"/>
              <a:ext cx="3810" cy="140970"/>
            </a:xfrm>
            <a:custGeom>
              <a:avLst/>
              <a:gdLst/>
              <a:ahLst/>
              <a:cxnLst/>
              <a:rect l="l" t="t" r="r" b="b"/>
              <a:pathLst>
                <a:path w="3809" h="140969">
                  <a:moveTo>
                    <a:pt x="3810" y="0"/>
                  </a:moveTo>
                  <a:lnTo>
                    <a:pt x="0" y="1524"/>
                  </a:lnTo>
                  <a:lnTo>
                    <a:pt x="0" y="138684"/>
                  </a:lnTo>
                  <a:lnTo>
                    <a:pt x="3810" y="140970"/>
                  </a:lnTo>
                  <a:lnTo>
                    <a:pt x="3810" y="0"/>
                  </a:lnTo>
                  <a:close/>
                </a:path>
              </a:pathLst>
            </a:custGeom>
            <a:solidFill>
              <a:srgbClr val="084277"/>
            </a:solidFill>
          </p:spPr>
          <p:txBody>
            <a:bodyPr wrap="square" lIns="0" tIns="0" rIns="0" bIns="0" rtlCol="0"/>
            <a:lstStyle/>
            <a:p>
              <a:endParaRPr/>
            </a:p>
          </p:txBody>
        </p:sp>
        <p:sp>
          <p:nvSpPr>
            <p:cNvPr id="3415" name="object 3415"/>
            <p:cNvSpPr/>
            <p:nvPr/>
          </p:nvSpPr>
          <p:spPr>
            <a:xfrm>
              <a:off x="655319" y="1909825"/>
              <a:ext cx="3810" cy="144145"/>
            </a:xfrm>
            <a:custGeom>
              <a:avLst/>
              <a:gdLst/>
              <a:ahLst/>
              <a:cxnLst/>
              <a:rect l="l" t="t" r="r" b="b"/>
              <a:pathLst>
                <a:path w="3809" h="144144">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3416" name="object 3416"/>
            <p:cNvSpPr/>
            <p:nvPr/>
          </p:nvSpPr>
          <p:spPr>
            <a:xfrm>
              <a:off x="659130" y="1908809"/>
              <a:ext cx="3810" cy="146050"/>
            </a:xfrm>
            <a:custGeom>
              <a:avLst/>
              <a:gdLst/>
              <a:ahLst/>
              <a:cxnLst/>
              <a:rect l="l" t="t" r="r" b="b"/>
              <a:pathLst>
                <a:path w="3809" h="146050">
                  <a:moveTo>
                    <a:pt x="3810" y="0"/>
                  </a:moveTo>
                  <a:lnTo>
                    <a:pt x="0" y="0"/>
                  </a:lnTo>
                  <a:lnTo>
                    <a:pt x="0" y="144780"/>
                  </a:lnTo>
                  <a:lnTo>
                    <a:pt x="939" y="144780"/>
                  </a:lnTo>
                  <a:lnTo>
                    <a:pt x="939" y="146050"/>
                  </a:lnTo>
                  <a:lnTo>
                    <a:pt x="3810" y="146050"/>
                  </a:lnTo>
                  <a:lnTo>
                    <a:pt x="3810" y="144780"/>
                  </a:lnTo>
                  <a:lnTo>
                    <a:pt x="3810" y="0"/>
                  </a:lnTo>
                  <a:close/>
                </a:path>
              </a:pathLst>
            </a:custGeom>
            <a:solidFill>
              <a:srgbClr val="08457C"/>
            </a:solidFill>
          </p:spPr>
          <p:txBody>
            <a:bodyPr wrap="square" lIns="0" tIns="0" rIns="0" bIns="0" rtlCol="0"/>
            <a:lstStyle/>
            <a:p>
              <a:endParaRPr/>
            </a:p>
          </p:txBody>
        </p:sp>
        <p:sp>
          <p:nvSpPr>
            <p:cNvPr id="3417" name="object 3417"/>
            <p:cNvSpPr/>
            <p:nvPr/>
          </p:nvSpPr>
          <p:spPr>
            <a:xfrm>
              <a:off x="662939" y="1906269"/>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3418" name="object 3418"/>
            <p:cNvSpPr/>
            <p:nvPr/>
          </p:nvSpPr>
          <p:spPr>
            <a:xfrm>
              <a:off x="666750" y="1904999"/>
              <a:ext cx="3810" cy="151130"/>
            </a:xfrm>
            <a:custGeom>
              <a:avLst/>
              <a:gdLst/>
              <a:ahLst/>
              <a:cxnLst/>
              <a:rect l="l" t="t" r="r" b="b"/>
              <a:pathLst>
                <a:path w="3809"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781"/>
            </a:solidFill>
          </p:spPr>
          <p:txBody>
            <a:bodyPr wrap="square" lIns="0" tIns="0" rIns="0" bIns="0" rtlCol="0"/>
            <a:lstStyle/>
            <a:p>
              <a:endParaRPr/>
            </a:p>
          </p:txBody>
        </p:sp>
        <p:sp>
          <p:nvSpPr>
            <p:cNvPr id="3419" name="object 3419"/>
            <p:cNvSpPr/>
            <p:nvPr/>
          </p:nvSpPr>
          <p:spPr>
            <a:xfrm>
              <a:off x="670559" y="19049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3420" name="object 3420"/>
            <p:cNvSpPr/>
            <p:nvPr/>
          </p:nvSpPr>
          <p:spPr>
            <a:xfrm>
              <a:off x="673099" y="1904999"/>
              <a:ext cx="3810" cy="152400"/>
            </a:xfrm>
            <a:custGeom>
              <a:avLst/>
              <a:gdLst/>
              <a:ahLst/>
              <a:cxnLst/>
              <a:rect l="l" t="t" r="r" b="b"/>
              <a:pathLst>
                <a:path w="3809" h="152400">
                  <a:moveTo>
                    <a:pt x="3809" y="0"/>
                  </a:moveTo>
                  <a:lnTo>
                    <a:pt x="0" y="0"/>
                  </a:lnTo>
                  <a:lnTo>
                    <a:pt x="0" y="151764"/>
                  </a:lnTo>
                  <a:lnTo>
                    <a:pt x="3809" y="152400"/>
                  </a:lnTo>
                  <a:lnTo>
                    <a:pt x="3809" y="0"/>
                  </a:lnTo>
                  <a:close/>
                </a:path>
              </a:pathLst>
            </a:custGeom>
            <a:solidFill>
              <a:srgbClr val="094A86"/>
            </a:solidFill>
          </p:spPr>
          <p:txBody>
            <a:bodyPr wrap="square" lIns="0" tIns="0" rIns="0" bIns="0" rtlCol="0"/>
            <a:lstStyle/>
            <a:p>
              <a:endParaRPr/>
            </a:p>
          </p:txBody>
        </p:sp>
        <p:sp>
          <p:nvSpPr>
            <p:cNvPr id="3421" name="object 3421"/>
            <p:cNvSpPr/>
            <p:nvPr/>
          </p:nvSpPr>
          <p:spPr>
            <a:xfrm>
              <a:off x="676909" y="19049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3422" name="object 3422"/>
            <p:cNvSpPr/>
            <p:nvPr/>
          </p:nvSpPr>
          <p:spPr>
            <a:xfrm>
              <a:off x="680719" y="19049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3423" name="object 3423"/>
            <p:cNvSpPr/>
            <p:nvPr/>
          </p:nvSpPr>
          <p:spPr>
            <a:xfrm>
              <a:off x="684529" y="19049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3424" name="object 3424"/>
            <p:cNvSpPr/>
            <p:nvPr/>
          </p:nvSpPr>
          <p:spPr>
            <a:xfrm>
              <a:off x="688339" y="19049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3425" name="object 3425"/>
            <p:cNvSpPr/>
            <p:nvPr/>
          </p:nvSpPr>
          <p:spPr>
            <a:xfrm>
              <a:off x="692149" y="1904999"/>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3426" name="object 3426"/>
            <p:cNvSpPr/>
            <p:nvPr/>
          </p:nvSpPr>
          <p:spPr>
            <a:xfrm>
              <a:off x="694689" y="1904999"/>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3427" name="object 3427"/>
            <p:cNvSpPr/>
            <p:nvPr/>
          </p:nvSpPr>
          <p:spPr>
            <a:xfrm>
              <a:off x="698500" y="1904999"/>
              <a:ext cx="3810" cy="151130"/>
            </a:xfrm>
            <a:custGeom>
              <a:avLst/>
              <a:gdLst/>
              <a:ahLst/>
              <a:cxnLst/>
              <a:rect l="l" t="t" r="r" b="b"/>
              <a:pathLst>
                <a:path w="3809" h="151130">
                  <a:moveTo>
                    <a:pt x="3810" y="0"/>
                  </a:moveTo>
                  <a:lnTo>
                    <a:pt x="0" y="0"/>
                  </a:lnTo>
                  <a:lnTo>
                    <a:pt x="0" y="1270"/>
                  </a:lnTo>
                  <a:lnTo>
                    <a:pt x="0" y="151130"/>
                  </a:lnTo>
                  <a:lnTo>
                    <a:pt x="3810" y="151130"/>
                  </a:lnTo>
                  <a:lnTo>
                    <a:pt x="3810" y="1270"/>
                  </a:lnTo>
                  <a:lnTo>
                    <a:pt x="3810" y="0"/>
                  </a:lnTo>
                  <a:close/>
                </a:path>
              </a:pathLst>
            </a:custGeom>
            <a:solidFill>
              <a:srgbClr val="0A5497"/>
            </a:solidFill>
          </p:spPr>
          <p:txBody>
            <a:bodyPr wrap="square" lIns="0" tIns="0" rIns="0" bIns="0" rtlCol="0"/>
            <a:lstStyle/>
            <a:p>
              <a:endParaRPr/>
            </a:p>
          </p:txBody>
        </p:sp>
        <p:sp>
          <p:nvSpPr>
            <p:cNvPr id="3428" name="object 3428"/>
            <p:cNvSpPr/>
            <p:nvPr/>
          </p:nvSpPr>
          <p:spPr>
            <a:xfrm>
              <a:off x="702309" y="1905634"/>
              <a:ext cx="3810" cy="150495"/>
            </a:xfrm>
            <a:custGeom>
              <a:avLst/>
              <a:gdLst/>
              <a:ahLst/>
              <a:cxnLst/>
              <a:rect l="l" t="t" r="r" b="b"/>
              <a:pathLst>
                <a:path w="3809" h="150494">
                  <a:moveTo>
                    <a:pt x="0" y="0"/>
                  </a:moveTo>
                  <a:lnTo>
                    <a:pt x="0" y="150283"/>
                  </a:lnTo>
                  <a:lnTo>
                    <a:pt x="3810" y="149648"/>
                  </a:lnTo>
                  <a:lnTo>
                    <a:pt x="3810" y="1904"/>
                  </a:lnTo>
                  <a:lnTo>
                    <a:pt x="0" y="0"/>
                  </a:lnTo>
                  <a:close/>
                </a:path>
              </a:pathLst>
            </a:custGeom>
            <a:solidFill>
              <a:srgbClr val="0A5599"/>
            </a:solidFill>
          </p:spPr>
          <p:txBody>
            <a:bodyPr wrap="square" lIns="0" tIns="0" rIns="0" bIns="0" rtlCol="0"/>
            <a:lstStyle/>
            <a:p>
              <a:endParaRPr/>
            </a:p>
          </p:txBody>
        </p:sp>
        <p:sp>
          <p:nvSpPr>
            <p:cNvPr id="3429" name="object 3429"/>
            <p:cNvSpPr/>
            <p:nvPr/>
          </p:nvSpPr>
          <p:spPr>
            <a:xfrm>
              <a:off x="706119" y="1907539"/>
              <a:ext cx="3810" cy="147320"/>
            </a:xfrm>
            <a:custGeom>
              <a:avLst/>
              <a:gdLst/>
              <a:ahLst/>
              <a:cxnLst/>
              <a:rect l="l" t="t" r="r" b="b"/>
              <a:pathLst>
                <a:path w="3809" h="147319">
                  <a:moveTo>
                    <a:pt x="0" y="147319"/>
                  </a:moveTo>
                  <a:lnTo>
                    <a:pt x="3809" y="147319"/>
                  </a:lnTo>
                  <a:lnTo>
                    <a:pt x="3809" y="0"/>
                  </a:lnTo>
                  <a:lnTo>
                    <a:pt x="0" y="0"/>
                  </a:lnTo>
                  <a:lnTo>
                    <a:pt x="0" y="147319"/>
                  </a:lnTo>
                  <a:close/>
                </a:path>
              </a:pathLst>
            </a:custGeom>
            <a:solidFill>
              <a:srgbClr val="0A569C"/>
            </a:solidFill>
          </p:spPr>
          <p:txBody>
            <a:bodyPr wrap="square" lIns="0" tIns="0" rIns="0" bIns="0" rtlCol="0"/>
            <a:lstStyle/>
            <a:p>
              <a:endParaRPr/>
            </a:p>
          </p:txBody>
        </p:sp>
        <p:sp>
          <p:nvSpPr>
            <p:cNvPr id="3430" name="object 3430"/>
            <p:cNvSpPr/>
            <p:nvPr/>
          </p:nvSpPr>
          <p:spPr>
            <a:xfrm>
              <a:off x="709929" y="1909317"/>
              <a:ext cx="3810" cy="145415"/>
            </a:xfrm>
            <a:custGeom>
              <a:avLst/>
              <a:gdLst/>
              <a:ahLst/>
              <a:cxnLst/>
              <a:rect l="l" t="t" r="r" b="b"/>
              <a:pathLst>
                <a:path w="3809" h="145414">
                  <a:moveTo>
                    <a:pt x="0" y="0"/>
                  </a:moveTo>
                  <a:lnTo>
                    <a:pt x="0" y="145033"/>
                  </a:lnTo>
                  <a:lnTo>
                    <a:pt x="3810" y="143510"/>
                  </a:lnTo>
                  <a:lnTo>
                    <a:pt x="3810" y="1523"/>
                  </a:lnTo>
                  <a:lnTo>
                    <a:pt x="0" y="0"/>
                  </a:lnTo>
                  <a:close/>
                </a:path>
              </a:pathLst>
            </a:custGeom>
            <a:solidFill>
              <a:srgbClr val="0B589E"/>
            </a:solidFill>
          </p:spPr>
          <p:txBody>
            <a:bodyPr wrap="square" lIns="0" tIns="0" rIns="0" bIns="0" rtlCol="0"/>
            <a:lstStyle/>
            <a:p>
              <a:endParaRPr/>
            </a:p>
          </p:txBody>
        </p:sp>
        <p:sp>
          <p:nvSpPr>
            <p:cNvPr id="3431" name="object 3431"/>
            <p:cNvSpPr/>
            <p:nvPr/>
          </p:nvSpPr>
          <p:spPr>
            <a:xfrm>
              <a:off x="713740" y="1911349"/>
              <a:ext cx="3810" cy="140970"/>
            </a:xfrm>
            <a:custGeom>
              <a:avLst/>
              <a:gdLst/>
              <a:ahLst/>
              <a:cxnLst/>
              <a:rect l="l" t="t" r="r" b="b"/>
              <a:pathLst>
                <a:path w="3809" h="140969">
                  <a:moveTo>
                    <a:pt x="3810" y="1270"/>
                  </a:moveTo>
                  <a:lnTo>
                    <a:pt x="2844" y="1270"/>
                  </a:lnTo>
                  <a:lnTo>
                    <a:pt x="2844" y="0"/>
                  </a:lnTo>
                  <a:lnTo>
                    <a:pt x="0" y="0"/>
                  </a:lnTo>
                  <a:lnTo>
                    <a:pt x="0" y="1270"/>
                  </a:lnTo>
                  <a:lnTo>
                    <a:pt x="0" y="140970"/>
                  </a:lnTo>
                  <a:lnTo>
                    <a:pt x="3810" y="140970"/>
                  </a:lnTo>
                  <a:lnTo>
                    <a:pt x="3810" y="1270"/>
                  </a:lnTo>
                  <a:close/>
                </a:path>
              </a:pathLst>
            </a:custGeom>
            <a:solidFill>
              <a:srgbClr val="0B59A0"/>
            </a:solidFill>
          </p:spPr>
          <p:txBody>
            <a:bodyPr wrap="square" lIns="0" tIns="0" rIns="0" bIns="0" rtlCol="0"/>
            <a:lstStyle/>
            <a:p>
              <a:endParaRPr/>
            </a:p>
          </p:txBody>
        </p:sp>
        <p:sp>
          <p:nvSpPr>
            <p:cNvPr id="3432" name="object 3432"/>
            <p:cNvSpPr/>
            <p:nvPr/>
          </p:nvSpPr>
          <p:spPr>
            <a:xfrm>
              <a:off x="716279" y="1911857"/>
              <a:ext cx="3810" cy="139700"/>
            </a:xfrm>
            <a:custGeom>
              <a:avLst/>
              <a:gdLst/>
              <a:ahLst/>
              <a:cxnLst/>
              <a:rect l="l" t="t" r="r" b="b"/>
              <a:pathLst>
                <a:path w="3809" h="139700">
                  <a:moveTo>
                    <a:pt x="0" y="0"/>
                  </a:moveTo>
                  <a:lnTo>
                    <a:pt x="0" y="139700"/>
                  </a:lnTo>
                  <a:lnTo>
                    <a:pt x="3810" y="137413"/>
                  </a:lnTo>
                  <a:lnTo>
                    <a:pt x="3810" y="1523"/>
                  </a:lnTo>
                  <a:lnTo>
                    <a:pt x="0" y="0"/>
                  </a:lnTo>
                  <a:close/>
                </a:path>
              </a:pathLst>
            </a:custGeom>
            <a:solidFill>
              <a:srgbClr val="0B5AA3"/>
            </a:solidFill>
          </p:spPr>
          <p:txBody>
            <a:bodyPr wrap="square" lIns="0" tIns="0" rIns="0" bIns="0" rtlCol="0"/>
            <a:lstStyle/>
            <a:p>
              <a:endParaRPr/>
            </a:p>
          </p:txBody>
        </p:sp>
        <p:sp>
          <p:nvSpPr>
            <p:cNvPr id="3433" name="object 3433"/>
            <p:cNvSpPr/>
            <p:nvPr/>
          </p:nvSpPr>
          <p:spPr>
            <a:xfrm>
              <a:off x="720090" y="1913902"/>
              <a:ext cx="3810" cy="135890"/>
            </a:xfrm>
            <a:custGeom>
              <a:avLst/>
              <a:gdLst/>
              <a:ahLst/>
              <a:cxnLst/>
              <a:rect l="l" t="t" r="r" b="b"/>
              <a:pathLst>
                <a:path w="3809" h="135889">
                  <a:moveTo>
                    <a:pt x="3810" y="0"/>
                  </a:moveTo>
                  <a:lnTo>
                    <a:pt x="0" y="0"/>
                  </a:lnTo>
                  <a:lnTo>
                    <a:pt x="0" y="133337"/>
                  </a:lnTo>
                  <a:lnTo>
                    <a:pt x="0" y="134607"/>
                  </a:lnTo>
                  <a:lnTo>
                    <a:pt x="0" y="135877"/>
                  </a:lnTo>
                  <a:lnTo>
                    <a:pt x="203" y="135877"/>
                  </a:lnTo>
                  <a:lnTo>
                    <a:pt x="203" y="134607"/>
                  </a:lnTo>
                  <a:lnTo>
                    <a:pt x="2540" y="134607"/>
                  </a:lnTo>
                  <a:lnTo>
                    <a:pt x="2540" y="133337"/>
                  </a:lnTo>
                  <a:lnTo>
                    <a:pt x="3810" y="133337"/>
                  </a:lnTo>
                  <a:lnTo>
                    <a:pt x="3810" y="0"/>
                  </a:lnTo>
                  <a:close/>
                </a:path>
              </a:pathLst>
            </a:custGeom>
            <a:solidFill>
              <a:srgbClr val="0B5CA5"/>
            </a:solidFill>
          </p:spPr>
          <p:txBody>
            <a:bodyPr wrap="square" lIns="0" tIns="0" rIns="0" bIns="0" rtlCol="0"/>
            <a:lstStyle/>
            <a:p>
              <a:endParaRPr/>
            </a:p>
          </p:txBody>
        </p:sp>
        <p:sp>
          <p:nvSpPr>
            <p:cNvPr id="3434" name="object 3434"/>
            <p:cNvSpPr/>
            <p:nvPr/>
          </p:nvSpPr>
          <p:spPr>
            <a:xfrm>
              <a:off x="723899" y="1915159"/>
              <a:ext cx="3810" cy="132080"/>
            </a:xfrm>
            <a:custGeom>
              <a:avLst/>
              <a:gdLst/>
              <a:ahLst/>
              <a:cxnLst/>
              <a:rect l="l" t="t" r="r" b="b"/>
              <a:pathLst>
                <a:path w="3809" h="132080">
                  <a:moveTo>
                    <a:pt x="0" y="0"/>
                  </a:moveTo>
                  <a:lnTo>
                    <a:pt x="0" y="132079"/>
                  </a:lnTo>
                  <a:lnTo>
                    <a:pt x="3809" y="130175"/>
                  </a:lnTo>
                  <a:lnTo>
                    <a:pt x="3809" y="1904"/>
                  </a:lnTo>
                  <a:lnTo>
                    <a:pt x="0" y="0"/>
                  </a:lnTo>
                  <a:close/>
                </a:path>
              </a:pathLst>
            </a:custGeom>
            <a:solidFill>
              <a:srgbClr val="0B5DA8"/>
            </a:solidFill>
          </p:spPr>
          <p:txBody>
            <a:bodyPr wrap="square" lIns="0" tIns="0" rIns="0" bIns="0" rtlCol="0"/>
            <a:lstStyle/>
            <a:p>
              <a:endParaRPr/>
            </a:p>
          </p:txBody>
        </p:sp>
        <p:sp>
          <p:nvSpPr>
            <p:cNvPr id="3435" name="object 3435"/>
            <p:cNvSpPr/>
            <p:nvPr/>
          </p:nvSpPr>
          <p:spPr>
            <a:xfrm>
              <a:off x="727709" y="1917699"/>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3436" name="object 3436"/>
            <p:cNvSpPr/>
            <p:nvPr/>
          </p:nvSpPr>
          <p:spPr>
            <a:xfrm>
              <a:off x="731507" y="1920252"/>
              <a:ext cx="4445" cy="123189"/>
            </a:xfrm>
            <a:custGeom>
              <a:avLst/>
              <a:gdLst/>
              <a:ahLst/>
              <a:cxnLst/>
              <a:rect l="l" t="t" r="r" b="b"/>
              <a:pathLst>
                <a:path w="4445" h="123189">
                  <a:moveTo>
                    <a:pt x="3822" y="0"/>
                  </a:moveTo>
                  <a:lnTo>
                    <a:pt x="0" y="0"/>
                  </a:lnTo>
                  <a:lnTo>
                    <a:pt x="0" y="120637"/>
                  </a:lnTo>
                  <a:lnTo>
                    <a:pt x="12" y="123177"/>
                  </a:lnTo>
                  <a:lnTo>
                    <a:pt x="850" y="123177"/>
                  </a:lnTo>
                  <a:lnTo>
                    <a:pt x="850" y="120637"/>
                  </a:lnTo>
                  <a:lnTo>
                    <a:pt x="3822" y="120637"/>
                  </a:lnTo>
                  <a:lnTo>
                    <a:pt x="3822" y="0"/>
                  </a:lnTo>
                  <a:close/>
                </a:path>
              </a:pathLst>
            </a:custGeom>
            <a:solidFill>
              <a:srgbClr val="0C60AC"/>
            </a:solidFill>
          </p:spPr>
          <p:txBody>
            <a:bodyPr wrap="square" lIns="0" tIns="0" rIns="0" bIns="0" rtlCol="0"/>
            <a:lstStyle/>
            <a:p>
              <a:endParaRPr/>
            </a:p>
          </p:txBody>
        </p:sp>
        <p:sp>
          <p:nvSpPr>
            <p:cNvPr id="3437" name="object 3437"/>
            <p:cNvSpPr/>
            <p:nvPr/>
          </p:nvSpPr>
          <p:spPr>
            <a:xfrm>
              <a:off x="735329" y="1924049"/>
              <a:ext cx="3810" cy="115570"/>
            </a:xfrm>
            <a:custGeom>
              <a:avLst/>
              <a:gdLst/>
              <a:ahLst/>
              <a:cxnLst/>
              <a:rect l="l" t="t" r="r" b="b"/>
              <a:pathLst>
                <a:path w="3809" h="115569">
                  <a:moveTo>
                    <a:pt x="0" y="0"/>
                  </a:moveTo>
                  <a:lnTo>
                    <a:pt x="0" y="115569"/>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3438" name="object 3438"/>
            <p:cNvSpPr/>
            <p:nvPr/>
          </p:nvSpPr>
          <p:spPr>
            <a:xfrm>
              <a:off x="737869" y="1926589"/>
              <a:ext cx="5080" cy="110489"/>
            </a:xfrm>
            <a:custGeom>
              <a:avLst/>
              <a:gdLst/>
              <a:ahLst/>
              <a:cxnLst/>
              <a:rect l="l" t="t" r="r" b="b"/>
              <a:pathLst>
                <a:path w="5079" h="110489">
                  <a:moveTo>
                    <a:pt x="0" y="0"/>
                  </a:moveTo>
                  <a:lnTo>
                    <a:pt x="0" y="110489"/>
                  </a:lnTo>
                  <a:lnTo>
                    <a:pt x="5079" y="105410"/>
                  </a:lnTo>
                  <a:lnTo>
                    <a:pt x="5079" y="5080"/>
                  </a:lnTo>
                  <a:lnTo>
                    <a:pt x="0" y="0"/>
                  </a:lnTo>
                  <a:close/>
                </a:path>
              </a:pathLst>
            </a:custGeom>
            <a:solidFill>
              <a:srgbClr val="0C63B1"/>
            </a:solidFill>
          </p:spPr>
          <p:txBody>
            <a:bodyPr wrap="square" lIns="0" tIns="0" rIns="0" bIns="0" rtlCol="0"/>
            <a:lstStyle/>
            <a:p>
              <a:endParaRPr/>
            </a:p>
          </p:txBody>
        </p:sp>
        <p:sp>
          <p:nvSpPr>
            <p:cNvPr id="3439" name="object 3439"/>
            <p:cNvSpPr/>
            <p:nvPr/>
          </p:nvSpPr>
          <p:spPr>
            <a:xfrm>
              <a:off x="741667" y="1930399"/>
              <a:ext cx="4445" cy="102870"/>
            </a:xfrm>
            <a:custGeom>
              <a:avLst/>
              <a:gdLst/>
              <a:ahLst/>
              <a:cxnLst/>
              <a:rect l="l" t="t" r="r" b="b"/>
              <a:pathLst>
                <a:path w="4445" h="102869">
                  <a:moveTo>
                    <a:pt x="3822" y="0"/>
                  </a:moveTo>
                  <a:lnTo>
                    <a:pt x="0" y="0"/>
                  </a:lnTo>
                  <a:lnTo>
                    <a:pt x="0" y="100330"/>
                  </a:lnTo>
                  <a:lnTo>
                    <a:pt x="12" y="102870"/>
                  </a:lnTo>
                  <a:lnTo>
                    <a:pt x="1270" y="102870"/>
                  </a:lnTo>
                  <a:lnTo>
                    <a:pt x="1270" y="100330"/>
                  </a:lnTo>
                  <a:lnTo>
                    <a:pt x="3822" y="100330"/>
                  </a:lnTo>
                  <a:lnTo>
                    <a:pt x="3822" y="0"/>
                  </a:lnTo>
                  <a:close/>
                </a:path>
              </a:pathLst>
            </a:custGeom>
            <a:solidFill>
              <a:srgbClr val="0C64B4"/>
            </a:solidFill>
          </p:spPr>
          <p:txBody>
            <a:bodyPr wrap="square" lIns="0" tIns="0" rIns="0" bIns="0" rtlCol="0"/>
            <a:lstStyle/>
            <a:p>
              <a:endParaRPr/>
            </a:p>
          </p:txBody>
        </p:sp>
        <p:sp>
          <p:nvSpPr>
            <p:cNvPr id="3440" name="object 3440"/>
            <p:cNvSpPr/>
            <p:nvPr/>
          </p:nvSpPr>
          <p:spPr>
            <a:xfrm>
              <a:off x="745489" y="1934209"/>
              <a:ext cx="3810" cy="95250"/>
            </a:xfrm>
            <a:custGeom>
              <a:avLst/>
              <a:gdLst/>
              <a:ahLst/>
              <a:cxnLst/>
              <a:rect l="l" t="t" r="r" b="b"/>
              <a:pathLst>
                <a:path w="3809" h="95250">
                  <a:moveTo>
                    <a:pt x="0" y="0"/>
                  </a:moveTo>
                  <a:lnTo>
                    <a:pt x="0" y="94932"/>
                  </a:lnTo>
                  <a:lnTo>
                    <a:pt x="3809" y="90169"/>
                  </a:lnTo>
                  <a:lnTo>
                    <a:pt x="3809" y="3810"/>
                  </a:lnTo>
                  <a:lnTo>
                    <a:pt x="0" y="0"/>
                  </a:lnTo>
                  <a:close/>
                </a:path>
              </a:pathLst>
            </a:custGeom>
            <a:solidFill>
              <a:srgbClr val="0C66B6"/>
            </a:solidFill>
          </p:spPr>
          <p:txBody>
            <a:bodyPr wrap="square" lIns="0" tIns="0" rIns="0" bIns="0" rtlCol="0"/>
            <a:lstStyle/>
            <a:p>
              <a:endParaRPr/>
            </a:p>
          </p:txBody>
        </p:sp>
        <p:sp>
          <p:nvSpPr>
            <p:cNvPr id="3441" name="object 3441"/>
            <p:cNvSpPr/>
            <p:nvPr/>
          </p:nvSpPr>
          <p:spPr>
            <a:xfrm>
              <a:off x="749299" y="1938019"/>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3442" name="object 3442"/>
            <p:cNvSpPr/>
            <p:nvPr/>
          </p:nvSpPr>
          <p:spPr>
            <a:xfrm>
              <a:off x="753109" y="1943099"/>
              <a:ext cx="3810" cy="74930"/>
            </a:xfrm>
            <a:custGeom>
              <a:avLst/>
              <a:gdLst/>
              <a:ahLst/>
              <a:cxnLst/>
              <a:rect l="l" t="t" r="r" b="b"/>
              <a:pathLst>
                <a:path w="3809" h="74930">
                  <a:moveTo>
                    <a:pt x="0" y="0"/>
                  </a:moveTo>
                  <a:lnTo>
                    <a:pt x="0" y="74929"/>
                  </a:lnTo>
                  <a:lnTo>
                    <a:pt x="2540" y="68579"/>
                  </a:lnTo>
                  <a:lnTo>
                    <a:pt x="3810" y="64770"/>
                  </a:lnTo>
                  <a:lnTo>
                    <a:pt x="3810" y="11429"/>
                  </a:lnTo>
                  <a:lnTo>
                    <a:pt x="0" y="0"/>
                  </a:lnTo>
                  <a:close/>
                </a:path>
              </a:pathLst>
            </a:custGeom>
            <a:solidFill>
              <a:srgbClr val="0D68BB"/>
            </a:solidFill>
          </p:spPr>
          <p:txBody>
            <a:bodyPr wrap="square" lIns="0" tIns="0" rIns="0" bIns="0" rtlCol="0"/>
            <a:lstStyle/>
            <a:p>
              <a:endParaRPr/>
            </a:p>
          </p:txBody>
        </p:sp>
        <p:sp>
          <p:nvSpPr>
            <p:cNvPr id="3443" name="object 3443"/>
            <p:cNvSpPr/>
            <p:nvPr/>
          </p:nvSpPr>
          <p:spPr>
            <a:xfrm>
              <a:off x="756919" y="1954529"/>
              <a:ext cx="3810" cy="53340"/>
            </a:xfrm>
            <a:custGeom>
              <a:avLst/>
              <a:gdLst/>
              <a:ahLst/>
              <a:cxnLst/>
              <a:rect l="l" t="t" r="r" b="b"/>
              <a:pathLst>
                <a:path w="3809" h="53339">
                  <a:moveTo>
                    <a:pt x="0" y="0"/>
                  </a:moveTo>
                  <a:lnTo>
                    <a:pt x="0" y="53340"/>
                  </a:lnTo>
                  <a:lnTo>
                    <a:pt x="1270" y="49530"/>
                  </a:lnTo>
                  <a:lnTo>
                    <a:pt x="2539" y="43180"/>
                  </a:lnTo>
                  <a:lnTo>
                    <a:pt x="3809" y="38735"/>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3444" name="object 3444"/>
            <p:cNvSpPr/>
            <p:nvPr/>
          </p:nvSpPr>
          <p:spPr>
            <a:xfrm>
              <a:off x="759459" y="1965959"/>
              <a:ext cx="2540" cy="31750"/>
            </a:xfrm>
            <a:custGeom>
              <a:avLst/>
              <a:gdLst/>
              <a:ahLst/>
              <a:cxnLst/>
              <a:rect l="l" t="t" r="r" b="b"/>
              <a:pathLst>
                <a:path w="2540" h="31750">
                  <a:moveTo>
                    <a:pt x="0" y="0"/>
                  </a:moveTo>
                  <a:lnTo>
                    <a:pt x="0" y="31750"/>
                  </a:lnTo>
                  <a:lnTo>
                    <a:pt x="2540" y="22860"/>
                  </a:lnTo>
                  <a:lnTo>
                    <a:pt x="2540" y="7619"/>
                  </a:lnTo>
                  <a:lnTo>
                    <a:pt x="0" y="0"/>
                  </a:lnTo>
                  <a:close/>
                </a:path>
              </a:pathLst>
            </a:custGeom>
            <a:solidFill>
              <a:srgbClr val="0D6BC0"/>
            </a:solidFill>
          </p:spPr>
          <p:txBody>
            <a:bodyPr wrap="square" lIns="0" tIns="0" rIns="0" bIns="0" rtlCol="0"/>
            <a:lstStyle/>
            <a:p>
              <a:endParaRPr/>
            </a:p>
          </p:txBody>
        </p:sp>
        <p:sp>
          <p:nvSpPr>
            <p:cNvPr id="3445" name="object 3445"/>
            <p:cNvSpPr/>
            <p:nvPr/>
          </p:nvSpPr>
          <p:spPr>
            <a:xfrm>
              <a:off x="609599" y="1904999"/>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sp>
        <p:nvSpPr>
          <p:cNvPr id="3446" name="object 3446"/>
          <p:cNvSpPr/>
          <p:nvPr/>
        </p:nvSpPr>
        <p:spPr>
          <a:xfrm>
            <a:off x="2357527" y="1671727"/>
            <a:ext cx="161744" cy="161744"/>
          </a:xfrm>
          <a:prstGeom prst="rect">
            <a:avLst/>
          </a:prstGeom>
          <a:blipFill>
            <a:blip r:embed="rId2" cstate="print"/>
            <a:stretch>
              <a:fillRect/>
            </a:stretch>
          </a:blipFill>
        </p:spPr>
        <p:txBody>
          <a:bodyPr wrap="square" lIns="0" tIns="0" rIns="0" bIns="0" rtlCol="0"/>
          <a:lstStyle/>
          <a:p>
            <a:endParaRPr/>
          </a:p>
        </p:txBody>
      </p:sp>
      <p:grpSp>
        <p:nvGrpSpPr>
          <p:cNvPr id="3447" name="object 3447"/>
          <p:cNvGrpSpPr/>
          <p:nvPr/>
        </p:nvGrpSpPr>
        <p:grpSpPr>
          <a:xfrm>
            <a:off x="2128928" y="2128928"/>
            <a:ext cx="161925" cy="161925"/>
            <a:chOff x="604927" y="2128927"/>
            <a:chExt cx="161925" cy="161925"/>
          </a:xfrm>
        </p:grpSpPr>
        <p:sp>
          <p:nvSpPr>
            <p:cNvPr id="3448" name="object 3448"/>
            <p:cNvSpPr/>
            <p:nvPr/>
          </p:nvSpPr>
          <p:spPr>
            <a:xfrm>
              <a:off x="609599" y="2186939"/>
              <a:ext cx="2540" cy="45720"/>
            </a:xfrm>
            <a:custGeom>
              <a:avLst/>
              <a:gdLst/>
              <a:ahLst/>
              <a:cxnLst/>
              <a:rect l="l" t="t" r="r" b="b"/>
              <a:pathLst>
                <a:path w="2540" h="45719">
                  <a:moveTo>
                    <a:pt x="2540" y="0"/>
                  </a:moveTo>
                  <a:lnTo>
                    <a:pt x="0" y="15239"/>
                  </a:lnTo>
                  <a:lnTo>
                    <a:pt x="0" y="30480"/>
                  </a:lnTo>
                  <a:lnTo>
                    <a:pt x="1270" y="39370"/>
                  </a:lnTo>
                  <a:lnTo>
                    <a:pt x="2540" y="45720"/>
                  </a:lnTo>
                  <a:lnTo>
                    <a:pt x="2540" y="0"/>
                  </a:lnTo>
                  <a:close/>
                </a:path>
              </a:pathLst>
            </a:custGeom>
            <a:solidFill>
              <a:srgbClr val="06335B"/>
            </a:solidFill>
          </p:spPr>
          <p:txBody>
            <a:bodyPr wrap="square" lIns="0" tIns="0" rIns="0" bIns="0" rtlCol="0"/>
            <a:lstStyle/>
            <a:p>
              <a:endParaRPr/>
            </a:p>
          </p:txBody>
        </p:sp>
        <p:sp>
          <p:nvSpPr>
            <p:cNvPr id="3449" name="object 3449"/>
            <p:cNvSpPr/>
            <p:nvPr/>
          </p:nvSpPr>
          <p:spPr>
            <a:xfrm>
              <a:off x="612139" y="21755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450" name="object 3450"/>
            <p:cNvSpPr/>
            <p:nvPr/>
          </p:nvSpPr>
          <p:spPr>
            <a:xfrm>
              <a:off x="615949" y="21691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451" name="object 3451"/>
            <p:cNvSpPr/>
            <p:nvPr/>
          </p:nvSpPr>
          <p:spPr>
            <a:xfrm>
              <a:off x="619759" y="2164926"/>
              <a:ext cx="3810" cy="90170"/>
            </a:xfrm>
            <a:custGeom>
              <a:avLst/>
              <a:gdLst/>
              <a:ahLst/>
              <a:cxnLst/>
              <a:rect l="l" t="t" r="r" b="b"/>
              <a:pathLst>
                <a:path w="3809" h="90169">
                  <a:moveTo>
                    <a:pt x="3810" y="0"/>
                  </a:moveTo>
                  <a:lnTo>
                    <a:pt x="2540" y="1693"/>
                  </a:lnTo>
                  <a:lnTo>
                    <a:pt x="0" y="4233"/>
                  </a:lnTo>
                  <a:lnTo>
                    <a:pt x="0" y="84878"/>
                  </a:lnTo>
                  <a:lnTo>
                    <a:pt x="2540" y="88053"/>
                  </a:lnTo>
                  <a:lnTo>
                    <a:pt x="3810" y="90169"/>
                  </a:lnTo>
                  <a:lnTo>
                    <a:pt x="3810" y="0"/>
                  </a:lnTo>
                  <a:close/>
                </a:path>
              </a:pathLst>
            </a:custGeom>
            <a:solidFill>
              <a:srgbClr val="063662"/>
            </a:solidFill>
          </p:spPr>
          <p:txBody>
            <a:bodyPr wrap="square" lIns="0" tIns="0" rIns="0" bIns="0" rtlCol="0"/>
            <a:lstStyle/>
            <a:p>
              <a:endParaRPr/>
            </a:p>
          </p:txBody>
        </p:sp>
        <p:sp>
          <p:nvSpPr>
            <p:cNvPr id="3452" name="object 3452"/>
            <p:cNvSpPr/>
            <p:nvPr/>
          </p:nvSpPr>
          <p:spPr>
            <a:xfrm>
              <a:off x="623569" y="2160269"/>
              <a:ext cx="3810" cy="100330"/>
            </a:xfrm>
            <a:custGeom>
              <a:avLst/>
              <a:gdLst/>
              <a:ahLst/>
              <a:cxnLst/>
              <a:rect l="l" t="t" r="r" b="b"/>
              <a:pathLst>
                <a:path w="3809" h="100330">
                  <a:moveTo>
                    <a:pt x="3809" y="0"/>
                  </a:moveTo>
                  <a:lnTo>
                    <a:pt x="2539" y="1270"/>
                  </a:lnTo>
                  <a:lnTo>
                    <a:pt x="0" y="4656"/>
                  </a:lnTo>
                  <a:lnTo>
                    <a:pt x="0" y="94826"/>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3453" name="object 3453"/>
            <p:cNvSpPr/>
            <p:nvPr/>
          </p:nvSpPr>
          <p:spPr>
            <a:xfrm>
              <a:off x="627379" y="2156459"/>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3454" name="object 3454"/>
            <p:cNvSpPr/>
            <p:nvPr/>
          </p:nvSpPr>
          <p:spPr>
            <a:xfrm>
              <a:off x="629919" y="2153919"/>
              <a:ext cx="3810" cy="113030"/>
            </a:xfrm>
            <a:custGeom>
              <a:avLst/>
              <a:gdLst/>
              <a:ahLst/>
              <a:cxnLst/>
              <a:rect l="l" t="t" r="r" b="b"/>
              <a:pathLst>
                <a:path w="3809" h="113030">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3455" name="object 3455"/>
            <p:cNvSpPr/>
            <p:nvPr/>
          </p:nvSpPr>
          <p:spPr>
            <a:xfrm>
              <a:off x="633730" y="21501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B"/>
            </a:solidFill>
          </p:spPr>
          <p:txBody>
            <a:bodyPr wrap="square" lIns="0" tIns="0" rIns="0" bIns="0" rtlCol="0"/>
            <a:lstStyle/>
            <a:p>
              <a:endParaRPr/>
            </a:p>
          </p:txBody>
        </p:sp>
        <p:sp>
          <p:nvSpPr>
            <p:cNvPr id="3456" name="object 3456"/>
            <p:cNvSpPr/>
            <p:nvPr/>
          </p:nvSpPr>
          <p:spPr>
            <a:xfrm>
              <a:off x="637539" y="21462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3457" name="object 3457"/>
            <p:cNvSpPr/>
            <p:nvPr/>
          </p:nvSpPr>
          <p:spPr>
            <a:xfrm>
              <a:off x="641349" y="2144394"/>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3458" name="object 3458"/>
            <p:cNvSpPr/>
            <p:nvPr/>
          </p:nvSpPr>
          <p:spPr>
            <a:xfrm>
              <a:off x="645159" y="2142489"/>
              <a:ext cx="3810" cy="134620"/>
            </a:xfrm>
            <a:custGeom>
              <a:avLst/>
              <a:gdLst/>
              <a:ahLst/>
              <a:cxnLst/>
              <a:rect l="l" t="t" r="r" b="b"/>
              <a:pathLst>
                <a:path w="3809" h="134619">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3459" name="object 3459"/>
            <p:cNvSpPr/>
            <p:nvPr/>
          </p:nvSpPr>
          <p:spPr>
            <a:xfrm>
              <a:off x="648969" y="2140965"/>
              <a:ext cx="3810" cy="138430"/>
            </a:xfrm>
            <a:custGeom>
              <a:avLst/>
              <a:gdLst/>
              <a:ahLst/>
              <a:cxnLst/>
              <a:rect l="l" t="t" r="r" b="b"/>
              <a:pathLst>
                <a:path w="3809" h="138430">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3460" name="object 3460"/>
            <p:cNvSpPr/>
            <p:nvPr/>
          </p:nvSpPr>
          <p:spPr>
            <a:xfrm>
              <a:off x="651509" y="2139949"/>
              <a:ext cx="3810" cy="140970"/>
            </a:xfrm>
            <a:custGeom>
              <a:avLst/>
              <a:gdLst/>
              <a:ahLst/>
              <a:cxnLst/>
              <a:rect l="l" t="t" r="r" b="b"/>
              <a:pathLst>
                <a:path w="3809" h="140969">
                  <a:moveTo>
                    <a:pt x="3810" y="0"/>
                  </a:moveTo>
                  <a:lnTo>
                    <a:pt x="0" y="1524"/>
                  </a:lnTo>
                  <a:lnTo>
                    <a:pt x="0" y="138684"/>
                  </a:lnTo>
                  <a:lnTo>
                    <a:pt x="3810" y="140970"/>
                  </a:lnTo>
                  <a:lnTo>
                    <a:pt x="3810" y="0"/>
                  </a:lnTo>
                  <a:close/>
                </a:path>
              </a:pathLst>
            </a:custGeom>
            <a:solidFill>
              <a:srgbClr val="084277"/>
            </a:solidFill>
          </p:spPr>
          <p:txBody>
            <a:bodyPr wrap="square" lIns="0" tIns="0" rIns="0" bIns="0" rtlCol="0"/>
            <a:lstStyle/>
            <a:p>
              <a:endParaRPr/>
            </a:p>
          </p:txBody>
        </p:sp>
        <p:sp>
          <p:nvSpPr>
            <p:cNvPr id="3461" name="object 3461"/>
            <p:cNvSpPr/>
            <p:nvPr/>
          </p:nvSpPr>
          <p:spPr>
            <a:xfrm>
              <a:off x="655319" y="2138425"/>
              <a:ext cx="3810" cy="144145"/>
            </a:xfrm>
            <a:custGeom>
              <a:avLst/>
              <a:gdLst/>
              <a:ahLst/>
              <a:cxnLst/>
              <a:rect l="l" t="t" r="r" b="b"/>
              <a:pathLst>
                <a:path w="3809" h="144144">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3462" name="object 3462"/>
            <p:cNvSpPr/>
            <p:nvPr/>
          </p:nvSpPr>
          <p:spPr>
            <a:xfrm>
              <a:off x="659130" y="2137409"/>
              <a:ext cx="3810" cy="146050"/>
            </a:xfrm>
            <a:custGeom>
              <a:avLst/>
              <a:gdLst/>
              <a:ahLst/>
              <a:cxnLst/>
              <a:rect l="l" t="t" r="r" b="b"/>
              <a:pathLst>
                <a:path w="3809" h="146050">
                  <a:moveTo>
                    <a:pt x="3810" y="0"/>
                  </a:moveTo>
                  <a:lnTo>
                    <a:pt x="0" y="0"/>
                  </a:lnTo>
                  <a:lnTo>
                    <a:pt x="0" y="144780"/>
                  </a:lnTo>
                  <a:lnTo>
                    <a:pt x="939" y="144780"/>
                  </a:lnTo>
                  <a:lnTo>
                    <a:pt x="939" y="146050"/>
                  </a:lnTo>
                  <a:lnTo>
                    <a:pt x="3810" y="146050"/>
                  </a:lnTo>
                  <a:lnTo>
                    <a:pt x="3810" y="144780"/>
                  </a:lnTo>
                  <a:lnTo>
                    <a:pt x="3810" y="0"/>
                  </a:lnTo>
                  <a:close/>
                </a:path>
              </a:pathLst>
            </a:custGeom>
            <a:solidFill>
              <a:srgbClr val="08457C"/>
            </a:solidFill>
          </p:spPr>
          <p:txBody>
            <a:bodyPr wrap="square" lIns="0" tIns="0" rIns="0" bIns="0" rtlCol="0"/>
            <a:lstStyle/>
            <a:p>
              <a:endParaRPr/>
            </a:p>
          </p:txBody>
        </p:sp>
        <p:sp>
          <p:nvSpPr>
            <p:cNvPr id="3463" name="object 3463"/>
            <p:cNvSpPr/>
            <p:nvPr/>
          </p:nvSpPr>
          <p:spPr>
            <a:xfrm>
              <a:off x="662939" y="2134869"/>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3464" name="object 3464"/>
            <p:cNvSpPr/>
            <p:nvPr/>
          </p:nvSpPr>
          <p:spPr>
            <a:xfrm>
              <a:off x="666750" y="2133599"/>
              <a:ext cx="3810" cy="151130"/>
            </a:xfrm>
            <a:custGeom>
              <a:avLst/>
              <a:gdLst/>
              <a:ahLst/>
              <a:cxnLst/>
              <a:rect l="l" t="t" r="r" b="b"/>
              <a:pathLst>
                <a:path w="3809"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781"/>
            </a:solidFill>
          </p:spPr>
          <p:txBody>
            <a:bodyPr wrap="square" lIns="0" tIns="0" rIns="0" bIns="0" rtlCol="0"/>
            <a:lstStyle/>
            <a:p>
              <a:endParaRPr/>
            </a:p>
          </p:txBody>
        </p:sp>
        <p:sp>
          <p:nvSpPr>
            <p:cNvPr id="3465" name="object 3465"/>
            <p:cNvSpPr/>
            <p:nvPr/>
          </p:nvSpPr>
          <p:spPr>
            <a:xfrm>
              <a:off x="670559" y="21335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3466" name="object 3466"/>
            <p:cNvSpPr/>
            <p:nvPr/>
          </p:nvSpPr>
          <p:spPr>
            <a:xfrm>
              <a:off x="673099" y="2133599"/>
              <a:ext cx="3810" cy="152400"/>
            </a:xfrm>
            <a:custGeom>
              <a:avLst/>
              <a:gdLst/>
              <a:ahLst/>
              <a:cxnLst/>
              <a:rect l="l" t="t" r="r" b="b"/>
              <a:pathLst>
                <a:path w="3809" h="152400">
                  <a:moveTo>
                    <a:pt x="3809" y="0"/>
                  </a:moveTo>
                  <a:lnTo>
                    <a:pt x="0" y="0"/>
                  </a:lnTo>
                  <a:lnTo>
                    <a:pt x="0" y="151764"/>
                  </a:lnTo>
                  <a:lnTo>
                    <a:pt x="3809" y="152400"/>
                  </a:lnTo>
                  <a:lnTo>
                    <a:pt x="3809" y="0"/>
                  </a:lnTo>
                  <a:close/>
                </a:path>
              </a:pathLst>
            </a:custGeom>
            <a:solidFill>
              <a:srgbClr val="094A86"/>
            </a:solidFill>
          </p:spPr>
          <p:txBody>
            <a:bodyPr wrap="square" lIns="0" tIns="0" rIns="0" bIns="0" rtlCol="0"/>
            <a:lstStyle/>
            <a:p>
              <a:endParaRPr/>
            </a:p>
          </p:txBody>
        </p:sp>
        <p:sp>
          <p:nvSpPr>
            <p:cNvPr id="3467" name="object 3467"/>
            <p:cNvSpPr/>
            <p:nvPr/>
          </p:nvSpPr>
          <p:spPr>
            <a:xfrm>
              <a:off x="676909" y="21335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3468" name="object 3468"/>
            <p:cNvSpPr/>
            <p:nvPr/>
          </p:nvSpPr>
          <p:spPr>
            <a:xfrm>
              <a:off x="680719" y="21335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3469" name="object 3469"/>
            <p:cNvSpPr/>
            <p:nvPr/>
          </p:nvSpPr>
          <p:spPr>
            <a:xfrm>
              <a:off x="684529" y="21335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3470" name="object 3470"/>
            <p:cNvSpPr/>
            <p:nvPr/>
          </p:nvSpPr>
          <p:spPr>
            <a:xfrm>
              <a:off x="688339" y="21335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3471" name="object 3471"/>
            <p:cNvSpPr/>
            <p:nvPr/>
          </p:nvSpPr>
          <p:spPr>
            <a:xfrm>
              <a:off x="692149" y="2133599"/>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3472" name="object 3472"/>
            <p:cNvSpPr/>
            <p:nvPr/>
          </p:nvSpPr>
          <p:spPr>
            <a:xfrm>
              <a:off x="694689" y="2133599"/>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3473" name="object 3473"/>
            <p:cNvSpPr/>
            <p:nvPr/>
          </p:nvSpPr>
          <p:spPr>
            <a:xfrm>
              <a:off x="698500" y="2133599"/>
              <a:ext cx="3810" cy="151130"/>
            </a:xfrm>
            <a:custGeom>
              <a:avLst/>
              <a:gdLst/>
              <a:ahLst/>
              <a:cxnLst/>
              <a:rect l="l" t="t" r="r" b="b"/>
              <a:pathLst>
                <a:path w="3809" h="151130">
                  <a:moveTo>
                    <a:pt x="3810" y="0"/>
                  </a:moveTo>
                  <a:lnTo>
                    <a:pt x="0" y="0"/>
                  </a:lnTo>
                  <a:lnTo>
                    <a:pt x="0" y="1270"/>
                  </a:lnTo>
                  <a:lnTo>
                    <a:pt x="0" y="151130"/>
                  </a:lnTo>
                  <a:lnTo>
                    <a:pt x="3810" y="151130"/>
                  </a:lnTo>
                  <a:lnTo>
                    <a:pt x="3810" y="1270"/>
                  </a:lnTo>
                  <a:lnTo>
                    <a:pt x="3810" y="0"/>
                  </a:lnTo>
                  <a:close/>
                </a:path>
              </a:pathLst>
            </a:custGeom>
            <a:solidFill>
              <a:srgbClr val="0A5497"/>
            </a:solidFill>
          </p:spPr>
          <p:txBody>
            <a:bodyPr wrap="square" lIns="0" tIns="0" rIns="0" bIns="0" rtlCol="0"/>
            <a:lstStyle/>
            <a:p>
              <a:endParaRPr/>
            </a:p>
          </p:txBody>
        </p:sp>
        <p:sp>
          <p:nvSpPr>
            <p:cNvPr id="3474" name="object 3474"/>
            <p:cNvSpPr/>
            <p:nvPr/>
          </p:nvSpPr>
          <p:spPr>
            <a:xfrm>
              <a:off x="702309" y="2134234"/>
              <a:ext cx="3810" cy="150495"/>
            </a:xfrm>
            <a:custGeom>
              <a:avLst/>
              <a:gdLst/>
              <a:ahLst/>
              <a:cxnLst/>
              <a:rect l="l" t="t" r="r" b="b"/>
              <a:pathLst>
                <a:path w="3809" h="150494">
                  <a:moveTo>
                    <a:pt x="0" y="0"/>
                  </a:moveTo>
                  <a:lnTo>
                    <a:pt x="0" y="150283"/>
                  </a:lnTo>
                  <a:lnTo>
                    <a:pt x="3810" y="149648"/>
                  </a:lnTo>
                  <a:lnTo>
                    <a:pt x="3810" y="1904"/>
                  </a:lnTo>
                  <a:lnTo>
                    <a:pt x="0" y="0"/>
                  </a:lnTo>
                  <a:close/>
                </a:path>
              </a:pathLst>
            </a:custGeom>
            <a:solidFill>
              <a:srgbClr val="0A5599"/>
            </a:solidFill>
          </p:spPr>
          <p:txBody>
            <a:bodyPr wrap="square" lIns="0" tIns="0" rIns="0" bIns="0" rtlCol="0"/>
            <a:lstStyle/>
            <a:p>
              <a:endParaRPr/>
            </a:p>
          </p:txBody>
        </p:sp>
        <p:sp>
          <p:nvSpPr>
            <p:cNvPr id="3475" name="object 3475"/>
            <p:cNvSpPr/>
            <p:nvPr/>
          </p:nvSpPr>
          <p:spPr>
            <a:xfrm>
              <a:off x="706119" y="2136139"/>
              <a:ext cx="3810" cy="147320"/>
            </a:xfrm>
            <a:custGeom>
              <a:avLst/>
              <a:gdLst/>
              <a:ahLst/>
              <a:cxnLst/>
              <a:rect l="l" t="t" r="r" b="b"/>
              <a:pathLst>
                <a:path w="3809" h="147319">
                  <a:moveTo>
                    <a:pt x="0" y="147319"/>
                  </a:moveTo>
                  <a:lnTo>
                    <a:pt x="3809" y="147319"/>
                  </a:lnTo>
                  <a:lnTo>
                    <a:pt x="3809" y="0"/>
                  </a:lnTo>
                  <a:lnTo>
                    <a:pt x="0" y="0"/>
                  </a:lnTo>
                  <a:lnTo>
                    <a:pt x="0" y="147319"/>
                  </a:lnTo>
                  <a:close/>
                </a:path>
              </a:pathLst>
            </a:custGeom>
            <a:solidFill>
              <a:srgbClr val="0A569C"/>
            </a:solidFill>
          </p:spPr>
          <p:txBody>
            <a:bodyPr wrap="square" lIns="0" tIns="0" rIns="0" bIns="0" rtlCol="0"/>
            <a:lstStyle/>
            <a:p>
              <a:endParaRPr/>
            </a:p>
          </p:txBody>
        </p:sp>
        <p:sp>
          <p:nvSpPr>
            <p:cNvPr id="3476" name="object 3476"/>
            <p:cNvSpPr/>
            <p:nvPr/>
          </p:nvSpPr>
          <p:spPr>
            <a:xfrm>
              <a:off x="709929" y="2137917"/>
              <a:ext cx="3810" cy="145415"/>
            </a:xfrm>
            <a:custGeom>
              <a:avLst/>
              <a:gdLst/>
              <a:ahLst/>
              <a:cxnLst/>
              <a:rect l="l" t="t" r="r" b="b"/>
              <a:pathLst>
                <a:path w="3809" h="145414">
                  <a:moveTo>
                    <a:pt x="0" y="0"/>
                  </a:moveTo>
                  <a:lnTo>
                    <a:pt x="0" y="145033"/>
                  </a:lnTo>
                  <a:lnTo>
                    <a:pt x="3810" y="143510"/>
                  </a:lnTo>
                  <a:lnTo>
                    <a:pt x="3810" y="1523"/>
                  </a:lnTo>
                  <a:lnTo>
                    <a:pt x="0" y="0"/>
                  </a:lnTo>
                  <a:close/>
                </a:path>
              </a:pathLst>
            </a:custGeom>
            <a:solidFill>
              <a:srgbClr val="0B589E"/>
            </a:solidFill>
          </p:spPr>
          <p:txBody>
            <a:bodyPr wrap="square" lIns="0" tIns="0" rIns="0" bIns="0" rtlCol="0"/>
            <a:lstStyle/>
            <a:p>
              <a:endParaRPr/>
            </a:p>
          </p:txBody>
        </p:sp>
        <p:sp>
          <p:nvSpPr>
            <p:cNvPr id="3477" name="object 3477"/>
            <p:cNvSpPr/>
            <p:nvPr/>
          </p:nvSpPr>
          <p:spPr>
            <a:xfrm>
              <a:off x="713740" y="2139949"/>
              <a:ext cx="3810" cy="140970"/>
            </a:xfrm>
            <a:custGeom>
              <a:avLst/>
              <a:gdLst/>
              <a:ahLst/>
              <a:cxnLst/>
              <a:rect l="l" t="t" r="r" b="b"/>
              <a:pathLst>
                <a:path w="3809" h="140969">
                  <a:moveTo>
                    <a:pt x="3810" y="1270"/>
                  </a:moveTo>
                  <a:lnTo>
                    <a:pt x="2844" y="1270"/>
                  </a:lnTo>
                  <a:lnTo>
                    <a:pt x="2844" y="0"/>
                  </a:lnTo>
                  <a:lnTo>
                    <a:pt x="0" y="0"/>
                  </a:lnTo>
                  <a:lnTo>
                    <a:pt x="0" y="1270"/>
                  </a:lnTo>
                  <a:lnTo>
                    <a:pt x="0" y="140970"/>
                  </a:lnTo>
                  <a:lnTo>
                    <a:pt x="3810" y="140970"/>
                  </a:lnTo>
                  <a:lnTo>
                    <a:pt x="3810" y="1270"/>
                  </a:lnTo>
                  <a:close/>
                </a:path>
              </a:pathLst>
            </a:custGeom>
            <a:solidFill>
              <a:srgbClr val="0B59A0"/>
            </a:solidFill>
          </p:spPr>
          <p:txBody>
            <a:bodyPr wrap="square" lIns="0" tIns="0" rIns="0" bIns="0" rtlCol="0"/>
            <a:lstStyle/>
            <a:p>
              <a:endParaRPr/>
            </a:p>
          </p:txBody>
        </p:sp>
        <p:sp>
          <p:nvSpPr>
            <p:cNvPr id="3478" name="object 3478"/>
            <p:cNvSpPr/>
            <p:nvPr/>
          </p:nvSpPr>
          <p:spPr>
            <a:xfrm>
              <a:off x="716279" y="2140457"/>
              <a:ext cx="3810" cy="139700"/>
            </a:xfrm>
            <a:custGeom>
              <a:avLst/>
              <a:gdLst/>
              <a:ahLst/>
              <a:cxnLst/>
              <a:rect l="l" t="t" r="r" b="b"/>
              <a:pathLst>
                <a:path w="3809" h="139700">
                  <a:moveTo>
                    <a:pt x="0" y="0"/>
                  </a:moveTo>
                  <a:lnTo>
                    <a:pt x="0" y="139700"/>
                  </a:lnTo>
                  <a:lnTo>
                    <a:pt x="3810" y="137413"/>
                  </a:lnTo>
                  <a:lnTo>
                    <a:pt x="3810" y="1523"/>
                  </a:lnTo>
                  <a:lnTo>
                    <a:pt x="0" y="0"/>
                  </a:lnTo>
                  <a:close/>
                </a:path>
              </a:pathLst>
            </a:custGeom>
            <a:solidFill>
              <a:srgbClr val="0B5AA3"/>
            </a:solidFill>
          </p:spPr>
          <p:txBody>
            <a:bodyPr wrap="square" lIns="0" tIns="0" rIns="0" bIns="0" rtlCol="0"/>
            <a:lstStyle/>
            <a:p>
              <a:endParaRPr/>
            </a:p>
          </p:txBody>
        </p:sp>
        <p:sp>
          <p:nvSpPr>
            <p:cNvPr id="3479" name="object 3479"/>
            <p:cNvSpPr/>
            <p:nvPr/>
          </p:nvSpPr>
          <p:spPr>
            <a:xfrm>
              <a:off x="720090" y="2142502"/>
              <a:ext cx="3810" cy="135890"/>
            </a:xfrm>
            <a:custGeom>
              <a:avLst/>
              <a:gdLst/>
              <a:ahLst/>
              <a:cxnLst/>
              <a:rect l="l" t="t" r="r" b="b"/>
              <a:pathLst>
                <a:path w="3809" h="135889">
                  <a:moveTo>
                    <a:pt x="3810" y="0"/>
                  </a:moveTo>
                  <a:lnTo>
                    <a:pt x="0" y="0"/>
                  </a:lnTo>
                  <a:lnTo>
                    <a:pt x="0" y="133337"/>
                  </a:lnTo>
                  <a:lnTo>
                    <a:pt x="0" y="134607"/>
                  </a:lnTo>
                  <a:lnTo>
                    <a:pt x="0" y="135877"/>
                  </a:lnTo>
                  <a:lnTo>
                    <a:pt x="203" y="135877"/>
                  </a:lnTo>
                  <a:lnTo>
                    <a:pt x="203" y="134607"/>
                  </a:lnTo>
                  <a:lnTo>
                    <a:pt x="2540" y="134607"/>
                  </a:lnTo>
                  <a:lnTo>
                    <a:pt x="2540" y="133337"/>
                  </a:lnTo>
                  <a:lnTo>
                    <a:pt x="3810" y="133337"/>
                  </a:lnTo>
                  <a:lnTo>
                    <a:pt x="3810" y="0"/>
                  </a:lnTo>
                  <a:close/>
                </a:path>
              </a:pathLst>
            </a:custGeom>
            <a:solidFill>
              <a:srgbClr val="0B5CA5"/>
            </a:solidFill>
          </p:spPr>
          <p:txBody>
            <a:bodyPr wrap="square" lIns="0" tIns="0" rIns="0" bIns="0" rtlCol="0"/>
            <a:lstStyle/>
            <a:p>
              <a:endParaRPr/>
            </a:p>
          </p:txBody>
        </p:sp>
        <p:sp>
          <p:nvSpPr>
            <p:cNvPr id="3480" name="object 3480"/>
            <p:cNvSpPr/>
            <p:nvPr/>
          </p:nvSpPr>
          <p:spPr>
            <a:xfrm>
              <a:off x="723899" y="2143759"/>
              <a:ext cx="3810" cy="132080"/>
            </a:xfrm>
            <a:custGeom>
              <a:avLst/>
              <a:gdLst/>
              <a:ahLst/>
              <a:cxnLst/>
              <a:rect l="l" t="t" r="r" b="b"/>
              <a:pathLst>
                <a:path w="3809" h="132080">
                  <a:moveTo>
                    <a:pt x="0" y="0"/>
                  </a:moveTo>
                  <a:lnTo>
                    <a:pt x="0" y="132079"/>
                  </a:lnTo>
                  <a:lnTo>
                    <a:pt x="3809" y="130175"/>
                  </a:lnTo>
                  <a:lnTo>
                    <a:pt x="3809" y="1904"/>
                  </a:lnTo>
                  <a:lnTo>
                    <a:pt x="0" y="0"/>
                  </a:lnTo>
                  <a:close/>
                </a:path>
              </a:pathLst>
            </a:custGeom>
            <a:solidFill>
              <a:srgbClr val="0B5DA8"/>
            </a:solidFill>
          </p:spPr>
          <p:txBody>
            <a:bodyPr wrap="square" lIns="0" tIns="0" rIns="0" bIns="0" rtlCol="0"/>
            <a:lstStyle/>
            <a:p>
              <a:endParaRPr/>
            </a:p>
          </p:txBody>
        </p:sp>
        <p:sp>
          <p:nvSpPr>
            <p:cNvPr id="3481" name="object 3481"/>
            <p:cNvSpPr/>
            <p:nvPr/>
          </p:nvSpPr>
          <p:spPr>
            <a:xfrm>
              <a:off x="727709" y="2146299"/>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3482" name="object 3482"/>
            <p:cNvSpPr/>
            <p:nvPr/>
          </p:nvSpPr>
          <p:spPr>
            <a:xfrm>
              <a:off x="731507" y="2148852"/>
              <a:ext cx="4445" cy="123189"/>
            </a:xfrm>
            <a:custGeom>
              <a:avLst/>
              <a:gdLst/>
              <a:ahLst/>
              <a:cxnLst/>
              <a:rect l="l" t="t" r="r" b="b"/>
              <a:pathLst>
                <a:path w="4445" h="123189">
                  <a:moveTo>
                    <a:pt x="3822" y="0"/>
                  </a:moveTo>
                  <a:lnTo>
                    <a:pt x="0" y="0"/>
                  </a:lnTo>
                  <a:lnTo>
                    <a:pt x="0" y="120637"/>
                  </a:lnTo>
                  <a:lnTo>
                    <a:pt x="12" y="123177"/>
                  </a:lnTo>
                  <a:lnTo>
                    <a:pt x="850" y="123177"/>
                  </a:lnTo>
                  <a:lnTo>
                    <a:pt x="850" y="120637"/>
                  </a:lnTo>
                  <a:lnTo>
                    <a:pt x="3822" y="120637"/>
                  </a:lnTo>
                  <a:lnTo>
                    <a:pt x="3822" y="0"/>
                  </a:lnTo>
                  <a:close/>
                </a:path>
              </a:pathLst>
            </a:custGeom>
            <a:solidFill>
              <a:srgbClr val="0C60AC"/>
            </a:solidFill>
          </p:spPr>
          <p:txBody>
            <a:bodyPr wrap="square" lIns="0" tIns="0" rIns="0" bIns="0" rtlCol="0"/>
            <a:lstStyle/>
            <a:p>
              <a:endParaRPr/>
            </a:p>
          </p:txBody>
        </p:sp>
        <p:sp>
          <p:nvSpPr>
            <p:cNvPr id="3483" name="object 3483"/>
            <p:cNvSpPr/>
            <p:nvPr/>
          </p:nvSpPr>
          <p:spPr>
            <a:xfrm>
              <a:off x="735329" y="2152649"/>
              <a:ext cx="3810" cy="115570"/>
            </a:xfrm>
            <a:custGeom>
              <a:avLst/>
              <a:gdLst/>
              <a:ahLst/>
              <a:cxnLst/>
              <a:rect l="l" t="t" r="r" b="b"/>
              <a:pathLst>
                <a:path w="3809" h="115569">
                  <a:moveTo>
                    <a:pt x="0" y="0"/>
                  </a:moveTo>
                  <a:lnTo>
                    <a:pt x="0" y="115569"/>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3484" name="object 3484"/>
            <p:cNvSpPr/>
            <p:nvPr/>
          </p:nvSpPr>
          <p:spPr>
            <a:xfrm>
              <a:off x="737869" y="2155189"/>
              <a:ext cx="5080" cy="110489"/>
            </a:xfrm>
            <a:custGeom>
              <a:avLst/>
              <a:gdLst/>
              <a:ahLst/>
              <a:cxnLst/>
              <a:rect l="l" t="t" r="r" b="b"/>
              <a:pathLst>
                <a:path w="5079" h="110489">
                  <a:moveTo>
                    <a:pt x="0" y="0"/>
                  </a:moveTo>
                  <a:lnTo>
                    <a:pt x="0" y="110489"/>
                  </a:lnTo>
                  <a:lnTo>
                    <a:pt x="5079" y="105410"/>
                  </a:lnTo>
                  <a:lnTo>
                    <a:pt x="5079" y="5080"/>
                  </a:lnTo>
                  <a:lnTo>
                    <a:pt x="0" y="0"/>
                  </a:lnTo>
                  <a:close/>
                </a:path>
              </a:pathLst>
            </a:custGeom>
            <a:solidFill>
              <a:srgbClr val="0C63B1"/>
            </a:solidFill>
          </p:spPr>
          <p:txBody>
            <a:bodyPr wrap="square" lIns="0" tIns="0" rIns="0" bIns="0" rtlCol="0"/>
            <a:lstStyle/>
            <a:p>
              <a:endParaRPr/>
            </a:p>
          </p:txBody>
        </p:sp>
        <p:sp>
          <p:nvSpPr>
            <p:cNvPr id="3485" name="object 3485"/>
            <p:cNvSpPr/>
            <p:nvPr/>
          </p:nvSpPr>
          <p:spPr>
            <a:xfrm>
              <a:off x="741667" y="2158999"/>
              <a:ext cx="4445" cy="102870"/>
            </a:xfrm>
            <a:custGeom>
              <a:avLst/>
              <a:gdLst/>
              <a:ahLst/>
              <a:cxnLst/>
              <a:rect l="l" t="t" r="r" b="b"/>
              <a:pathLst>
                <a:path w="4445" h="102869">
                  <a:moveTo>
                    <a:pt x="3822" y="0"/>
                  </a:moveTo>
                  <a:lnTo>
                    <a:pt x="0" y="0"/>
                  </a:lnTo>
                  <a:lnTo>
                    <a:pt x="0" y="100330"/>
                  </a:lnTo>
                  <a:lnTo>
                    <a:pt x="12" y="102870"/>
                  </a:lnTo>
                  <a:lnTo>
                    <a:pt x="1270" y="102870"/>
                  </a:lnTo>
                  <a:lnTo>
                    <a:pt x="1270" y="100330"/>
                  </a:lnTo>
                  <a:lnTo>
                    <a:pt x="3822" y="100330"/>
                  </a:lnTo>
                  <a:lnTo>
                    <a:pt x="3822" y="0"/>
                  </a:lnTo>
                  <a:close/>
                </a:path>
              </a:pathLst>
            </a:custGeom>
            <a:solidFill>
              <a:srgbClr val="0C64B4"/>
            </a:solidFill>
          </p:spPr>
          <p:txBody>
            <a:bodyPr wrap="square" lIns="0" tIns="0" rIns="0" bIns="0" rtlCol="0"/>
            <a:lstStyle/>
            <a:p>
              <a:endParaRPr/>
            </a:p>
          </p:txBody>
        </p:sp>
        <p:sp>
          <p:nvSpPr>
            <p:cNvPr id="3486" name="object 3486"/>
            <p:cNvSpPr/>
            <p:nvPr/>
          </p:nvSpPr>
          <p:spPr>
            <a:xfrm>
              <a:off x="745489" y="2162809"/>
              <a:ext cx="3810" cy="95250"/>
            </a:xfrm>
            <a:custGeom>
              <a:avLst/>
              <a:gdLst/>
              <a:ahLst/>
              <a:cxnLst/>
              <a:rect l="l" t="t" r="r" b="b"/>
              <a:pathLst>
                <a:path w="3809" h="95250">
                  <a:moveTo>
                    <a:pt x="0" y="0"/>
                  </a:moveTo>
                  <a:lnTo>
                    <a:pt x="0" y="94932"/>
                  </a:lnTo>
                  <a:lnTo>
                    <a:pt x="3809" y="90169"/>
                  </a:lnTo>
                  <a:lnTo>
                    <a:pt x="3809" y="3810"/>
                  </a:lnTo>
                  <a:lnTo>
                    <a:pt x="0" y="0"/>
                  </a:lnTo>
                  <a:close/>
                </a:path>
              </a:pathLst>
            </a:custGeom>
            <a:solidFill>
              <a:srgbClr val="0C66B6"/>
            </a:solidFill>
          </p:spPr>
          <p:txBody>
            <a:bodyPr wrap="square" lIns="0" tIns="0" rIns="0" bIns="0" rtlCol="0"/>
            <a:lstStyle/>
            <a:p>
              <a:endParaRPr/>
            </a:p>
          </p:txBody>
        </p:sp>
        <p:sp>
          <p:nvSpPr>
            <p:cNvPr id="3487" name="object 3487"/>
            <p:cNvSpPr/>
            <p:nvPr/>
          </p:nvSpPr>
          <p:spPr>
            <a:xfrm>
              <a:off x="749299" y="2166619"/>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3488" name="object 3488"/>
            <p:cNvSpPr/>
            <p:nvPr/>
          </p:nvSpPr>
          <p:spPr>
            <a:xfrm>
              <a:off x="753109" y="2171699"/>
              <a:ext cx="3810" cy="74930"/>
            </a:xfrm>
            <a:custGeom>
              <a:avLst/>
              <a:gdLst/>
              <a:ahLst/>
              <a:cxnLst/>
              <a:rect l="l" t="t" r="r" b="b"/>
              <a:pathLst>
                <a:path w="3809" h="74930">
                  <a:moveTo>
                    <a:pt x="0" y="0"/>
                  </a:moveTo>
                  <a:lnTo>
                    <a:pt x="0" y="74929"/>
                  </a:lnTo>
                  <a:lnTo>
                    <a:pt x="2540" y="68579"/>
                  </a:lnTo>
                  <a:lnTo>
                    <a:pt x="3810" y="64770"/>
                  </a:lnTo>
                  <a:lnTo>
                    <a:pt x="3810" y="11429"/>
                  </a:lnTo>
                  <a:lnTo>
                    <a:pt x="0" y="0"/>
                  </a:lnTo>
                  <a:close/>
                </a:path>
              </a:pathLst>
            </a:custGeom>
            <a:solidFill>
              <a:srgbClr val="0D68BB"/>
            </a:solidFill>
          </p:spPr>
          <p:txBody>
            <a:bodyPr wrap="square" lIns="0" tIns="0" rIns="0" bIns="0" rtlCol="0"/>
            <a:lstStyle/>
            <a:p>
              <a:endParaRPr/>
            </a:p>
          </p:txBody>
        </p:sp>
        <p:sp>
          <p:nvSpPr>
            <p:cNvPr id="3489" name="object 3489"/>
            <p:cNvSpPr/>
            <p:nvPr/>
          </p:nvSpPr>
          <p:spPr>
            <a:xfrm>
              <a:off x="756919" y="2183129"/>
              <a:ext cx="3810" cy="53340"/>
            </a:xfrm>
            <a:custGeom>
              <a:avLst/>
              <a:gdLst/>
              <a:ahLst/>
              <a:cxnLst/>
              <a:rect l="l" t="t" r="r" b="b"/>
              <a:pathLst>
                <a:path w="3809" h="53339">
                  <a:moveTo>
                    <a:pt x="0" y="0"/>
                  </a:moveTo>
                  <a:lnTo>
                    <a:pt x="0" y="53340"/>
                  </a:lnTo>
                  <a:lnTo>
                    <a:pt x="1270" y="49530"/>
                  </a:lnTo>
                  <a:lnTo>
                    <a:pt x="2539" y="43180"/>
                  </a:lnTo>
                  <a:lnTo>
                    <a:pt x="3809" y="38735"/>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3490" name="object 3490"/>
            <p:cNvSpPr/>
            <p:nvPr/>
          </p:nvSpPr>
          <p:spPr>
            <a:xfrm>
              <a:off x="759459" y="2194559"/>
              <a:ext cx="2540" cy="31750"/>
            </a:xfrm>
            <a:custGeom>
              <a:avLst/>
              <a:gdLst/>
              <a:ahLst/>
              <a:cxnLst/>
              <a:rect l="l" t="t" r="r" b="b"/>
              <a:pathLst>
                <a:path w="2540" h="31750">
                  <a:moveTo>
                    <a:pt x="0" y="0"/>
                  </a:moveTo>
                  <a:lnTo>
                    <a:pt x="0" y="31750"/>
                  </a:lnTo>
                  <a:lnTo>
                    <a:pt x="2540" y="22860"/>
                  </a:lnTo>
                  <a:lnTo>
                    <a:pt x="2540" y="7619"/>
                  </a:lnTo>
                  <a:lnTo>
                    <a:pt x="0" y="0"/>
                  </a:lnTo>
                  <a:close/>
                </a:path>
              </a:pathLst>
            </a:custGeom>
            <a:solidFill>
              <a:srgbClr val="0D6BC0"/>
            </a:solidFill>
          </p:spPr>
          <p:txBody>
            <a:bodyPr wrap="square" lIns="0" tIns="0" rIns="0" bIns="0" rtlCol="0"/>
            <a:lstStyle/>
            <a:p>
              <a:endParaRPr/>
            </a:p>
          </p:txBody>
        </p:sp>
        <p:sp>
          <p:nvSpPr>
            <p:cNvPr id="3491" name="object 3491"/>
            <p:cNvSpPr/>
            <p:nvPr/>
          </p:nvSpPr>
          <p:spPr>
            <a:xfrm>
              <a:off x="609599" y="2133599"/>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492" name="object 3492"/>
          <p:cNvGrpSpPr/>
          <p:nvPr/>
        </p:nvGrpSpPr>
        <p:grpSpPr>
          <a:xfrm>
            <a:off x="1976528" y="1219200"/>
            <a:ext cx="923925" cy="1148080"/>
            <a:chOff x="452527" y="1219200"/>
            <a:chExt cx="923925" cy="1148080"/>
          </a:xfrm>
        </p:grpSpPr>
        <p:sp>
          <p:nvSpPr>
            <p:cNvPr id="3493" name="object 3493"/>
            <p:cNvSpPr/>
            <p:nvPr/>
          </p:nvSpPr>
          <p:spPr>
            <a:xfrm>
              <a:off x="457199" y="2034539"/>
              <a:ext cx="2540" cy="46990"/>
            </a:xfrm>
            <a:custGeom>
              <a:avLst/>
              <a:gdLst/>
              <a:ahLst/>
              <a:cxnLst/>
              <a:rect l="l" t="t" r="r" b="b"/>
              <a:pathLst>
                <a:path w="2540" h="46989">
                  <a:moveTo>
                    <a:pt x="2540" y="0"/>
                  </a:moveTo>
                  <a:lnTo>
                    <a:pt x="0" y="7620"/>
                  </a:lnTo>
                  <a:lnTo>
                    <a:pt x="0" y="39370"/>
                  </a:lnTo>
                  <a:lnTo>
                    <a:pt x="2540" y="46989"/>
                  </a:lnTo>
                  <a:lnTo>
                    <a:pt x="2540" y="0"/>
                  </a:lnTo>
                  <a:close/>
                </a:path>
              </a:pathLst>
            </a:custGeom>
            <a:solidFill>
              <a:srgbClr val="06335B"/>
            </a:solidFill>
          </p:spPr>
          <p:txBody>
            <a:bodyPr wrap="square" lIns="0" tIns="0" rIns="0" bIns="0" rtlCol="0"/>
            <a:lstStyle/>
            <a:p>
              <a:endParaRPr/>
            </a:p>
          </p:txBody>
        </p:sp>
        <p:sp>
          <p:nvSpPr>
            <p:cNvPr id="3494" name="object 3494"/>
            <p:cNvSpPr/>
            <p:nvPr/>
          </p:nvSpPr>
          <p:spPr>
            <a:xfrm>
              <a:off x="459739" y="2025015"/>
              <a:ext cx="3810" cy="66040"/>
            </a:xfrm>
            <a:custGeom>
              <a:avLst/>
              <a:gdLst/>
              <a:ahLst/>
              <a:cxnLst/>
              <a:rect l="l" t="t" r="r" b="b"/>
              <a:pathLst>
                <a:path w="3809" h="66039">
                  <a:moveTo>
                    <a:pt x="3809" y="0"/>
                  </a:moveTo>
                  <a:lnTo>
                    <a:pt x="0" y="9525"/>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3495" name="object 3495"/>
            <p:cNvSpPr/>
            <p:nvPr/>
          </p:nvSpPr>
          <p:spPr>
            <a:xfrm>
              <a:off x="463549" y="20180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3496" name="object 3496"/>
            <p:cNvSpPr/>
            <p:nvPr/>
          </p:nvSpPr>
          <p:spPr>
            <a:xfrm>
              <a:off x="466089" y="2014219"/>
              <a:ext cx="3810" cy="87630"/>
            </a:xfrm>
            <a:custGeom>
              <a:avLst/>
              <a:gdLst/>
              <a:ahLst/>
              <a:cxnLst/>
              <a:rect l="l" t="t" r="r" b="b"/>
              <a:pathLst>
                <a:path w="3809" h="87630">
                  <a:moveTo>
                    <a:pt x="3809" y="0"/>
                  </a:moveTo>
                  <a:lnTo>
                    <a:pt x="0" y="5714"/>
                  </a:lnTo>
                  <a:lnTo>
                    <a:pt x="0" y="81914"/>
                  </a:lnTo>
                  <a:lnTo>
                    <a:pt x="3809" y="87629"/>
                  </a:lnTo>
                  <a:lnTo>
                    <a:pt x="3809" y="0"/>
                  </a:lnTo>
                  <a:close/>
                </a:path>
              </a:pathLst>
            </a:custGeom>
            <a:solidFill>
              <a:srgbClr val="063662"/>
            </a:solidFill>
          </p:spPr>
          <p:txBody>
            <a:bodyPr wrap="square" lIns="0" tIns="0" rIns="0" bIns="0" rtlCol="0"/>
            <a:lstStyle/>
            <a:p>
              <a:endParaRPr/>
            </a:p>
          </p:txBody>
        </p:sp>
        <p:sp>
          <p:nvSpPr>
            <p:cNvPr id="3497" name="object 3497"/>
            <p:cNvSpPr/>
            <p:nvPr/>
          </p:nvSpPr>
          <p:spPr>
            <a:xfrm>
              <a:off x="469899" y="2007869"/>
              <a:ext cx="5080" cy="100330"/>
            </a:xfrm>
            <a:custGeom>
              <a:avLst/>
              <a:gdLst/>
              <a:ahLst/>
              <a:cxnLst/>
              <a:rect l="l" t="t" r="r" b="b"/>
              <a:pathLst>
                <a:path w="5079" h="100330">
                  <a:moveTo>
                    <a:pt x="5079" y="0"/>
                  </a:moveTo>
                  <a:lnTo>
                    <a:pt x="3809" y="1270"/>
                  </a:lnTo>
                  <a:lnTo>
                    <a:pt x="0" y="6350"/>
                  </a:lnTo>
                  <a:lnTo>
                    <a:pt x="0" y="9398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3498" name="object 3498"/>
            <p:cNvSpPr/>
            <p:nvPr/>
          </p:nvSpPr>
          <p:spPr>
            <a:xfrm>
              <a:off x="473709" y="2005330"/>
              <a:ext cx="3810" cy="105410"/>
            </a:xfrm>
            <a:custGeom>
              <a:avLst/>
              <a:gdLst/>
              <a:ahLst/>
              <a:cxnLst/>
              <a:rect l="l" t="t" r="r" b="b"/>
              <a:pathLst>
                <a:path w="3809"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3499" name="object 3499"/>
            <p:cNvSpPr/>
            <p:nvPr/>
          </p:nvSpPr>
          <p:spPr>
            <a:xfrm>
              <a:off x="477519" y="2001519"/>
              <a:ext cx="3810" cy="113030"/>
            </a:xfrm>
            <a:custGeom>
              <a:avLst/>
              <a:gdLst/>
              <a:ahLst/>
              <a:cxnLst/>
              <a:rect l="l" t="t" r="r" b="b"/>
              <a:pathLst>
                <a:path w="3809" h="113030">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3500" name="object 3500"/>
            <p:cNvSpPr/>
            <p:nvPr/>
          </p:nvSpPr>
          <p:spPr>
            <a:xfrm>
              <a:off x="481330" y="19977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3501" name="object 3501"/>
            <p:cNvSpPr/>
            <p:nvPr/>
          </p:nvSpPr>
          <p:spPr>
            <a:xfrm>
              <a:off x="485139" y="19939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502" name="object 3502"/>
            <p:cNvSpPr/>
            <p:nvPr/>
          </p:nvSpPr>
          <p:spPr>
            <a:xfrm>
              <a:off x="488949" y="1991613"/>
              <a:ext cx="3810" cy="132715"/>
            </a:xfrm>
            <a:custGeom>
              <a:avLst/>
              <a:gdLst/>
              <a:ahLst/>
              <a:cxnLst/>
              <a:rect l="l" t="t" r="r" b="b"/>
              <a:pathLst>
                <a:path w="3809" h="132714">
                  <a:moveTo>
                    <a:pt x="3809" y="0"/>
                  </a:moveTo>
                  <a:lnTo>
                    <a:pt x="0" y="2286"/>
                  </a:lnTo>
                  <a:lnTo>
                    <a:pt x="0" y="129286"/>
                  </a:lnTo>
                  <a:lnTo>
                    <a:pt x="3809" y="132334"/>
                  </a:lnTo>
                  <a:lnTo>
                    <a:pt x="3809" y="0"/>
                  </a:lnTo>
                  <a:close/>
                </a:path>
              </a:pathLst>
            </a:custGeom>
            <a:solidFill>
              <a:srgbClr val="073E71"/>
            </a:solidFill>
          </p:spPr>
          <p:txBody>
            <a:bodyPr wrap="square" lIns="0" tIns="0" rIns="0" bIns="0" rtlCol="0"/>
            <a:lstStyle/>
            <a:p>
              <a:endParaRPr/>
            </a:p>
          </p:txBody>
        </p:sp>
        <p:sp>
          <p:nvSpPr>
            <p:cNvPr id="3503" name="object 3503"/>
            <p:cNvSpPr/>
            <p:nvPr/>
          </p:nvSpPr>
          <p:spPr>
            <a:xfrm>
              <a:off x="492759" y="19900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3504" name="object 3504"/>
            <p:cNvSpPr/>
            <p:nvPr/>
          </p:nvSpPr>
          <p:spPr>
            <a:xfrm>
              <a:off x="496569" y="19883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3505" name="object 3505"/>
            <p:cNvSpPr/>
            <p:nvPr/>
          </p:nvSpPr>
          <p:spPr>
            <a:xfrm>
              <a:off x="499110" y="1987549"/>
              <a:ext cx="5080" cy="140970"/>
            </a:xfrm>
            <a:custGeom>
              <a:avLst/>
              <a:gdLst/>
              <a:ahLst/>
              <a:cxnLst/>
              <a:rect l="l" t="t" r="r" b="b"/>
              <a:pathLst>
                <a:path w="5079" h="140969">
                  <a:moveTo>
                    <a:pt x="5080" y="0"/>
                  </a:moveTo>
                  <a:lnTo>
                    <a:pt x="1905" y="0"/>
                  </a:lnTo>
                  <a:lnTo>
                    <a:pt x="1905" y="1270"/>
                  </a:lnTo>
                  <a:lnTo>
                    <a:pt x="0" y="1270"/>
                  </a:lnTo>
                  <a:lnTo>
                    <a:pt x="0" y="140970"/>
                  </a:lnTo>
                  <a:lnTo>
                    <a:pt x="5080" y="140970"/>
                  </a:lnTo>
                  <a:lnTo>
                    <a:pt x="5080" y="1270"/>
                  </a:lnTo>
                  <a:lnTo>
                    <a:pt x="5080" y="0"/>
                  </a:lnTo>
                  <a:close/>
                </a:path>
              </a:pathLst>
            </a:custGeom>
            <a:solidFill>
              <a:srgbClr val="084278"/>
            </a:solidFill>
          </p:spPr>
          <p:txBody>
            <a:bodyPr wrap="square" lIns="0" tIns="0" rIns="0" bIns="0" rtlCol="0"/>
            <a:lstStyle/>
            <a:p>
              <a:endParaRPr/>
            </a:p>
          </p:txBody>
        </p:sp>
        <p:sp>
          <p:nvSpPr>
            <p:cNvPr id="3506" name="object 3506"/>
            <p:cNvSpPr/>
            <p:nvPr/>
          </p:nvSpPr>
          <p:spPr>
            <a:xfrm>
              <a:off x="502919" y="1986026"/>
              <a:ext cx="3810" cy="144145"/>
            </a:xfrm>
            <a:custGeom>
              <a:avLst/>
              <a:gdLst/>
              <a:ahLst/>
              <a:cxnLst/>
              <a:rect l="l" t="t" r="r" b="b"/>
              <a:pathLst>
                <a:path w="3809" h="144144">
                  <a:moveTo>
                    <a:pt x="3809" y="0"/>
                  </a:moveTo>
                  <a:lnTo>
                    <a:pt x="0" y="1524"/>
                  </a:lnTo>
                  <a:lnTo>
                    <a:pt x="0" y="142494"/>
                  </a:lnTo>
                  <a:lnTo>
                    <a:pt x="3809" y="144018"/>
                  </a:lnTo>
                  <a:lnTo>
                    <a:pt x="3809" y="0"/>
                  </a:lnTo>
                  <a:close/>
                </a:path>
              </a:pathLst>
            </a:custGeom>
            <a:solidFill>
              <a:srgbClr val="08447B"/>
            </a:solidFill>
          </p:spPr>
          <p:txBody>
            <a:bodyPr wrap="square" lIns="0" tIns="0" rIns="0" bIns="0" rtlCol="0"/>
            <a:lstStyle/>
            <a:p>
              <a:endParaRPr/>
            </a:p>
          </p:txBody>
        </p:sp>
        <p:sp>
          <p:nvSpPr>
            <p:cNvPr id="3507" name="object 3507"/>
            <p:cNvSpPr/>
            <p:nvPr/>
          </p:nvSpPr>
          <p:spPr>
            <a:xfrm>
              <a:off x="506730" y="1985009"/>
              <a:ext cx="5080" cy="146050"/>
            </a:xfrm>
            <a:custGeom>
              <a:avLst/>
              <a:gdLst/>
              <a:ahLst/>
              <a:cxnLst/>
              <a:rect l="l" t="t" r="r" b="b"/>
              <a:pathLst>
                <a:path w="5079" h="146050">
                  <a:moveTo>
                    <a:pt x="5080" y="0"/>
                  </a:moveTo>
                  <a:lnTo>
                    <a:pt x="0" y="0"/>
                  </a:lnTo>
                  <a:lnTo>
                    <a:pt x="0" y="144780"/>
                  </a:lnTo>
                  <a:lnTo>
                    <a:pt x="939" y="144780"/>
                  </a:lnTo>
                  <a:lnTo>
                    <a:pt x="939" y="146050"/>
                  </a:lnTo>
                  <a:lnTo>
                    <a:pt x="5080" y="146050"/>
                  </a:lnTo>
                  <a:lnTo>
                    <a:pt x="5080" y="144780"/>
                  </a:lnTo>
                  <a:lnTo>
                    <a:pt x="5080" y="0"/>
                  </a:lnTo>
                  <a:close/>
                </a:path>
              </a:pathLst>
            </a:custGeom>
            <a:solidFill>
              <a:srgbClr val="08457D"/>
            </a:solidFill>
          </p:spPr>
          <p:txBody>
            <a:bodyPr wrap="square" lIns="0" tIns="0" rIns="0" bIns="0" rtlCol="0"/>
            <a:lstStyle/>
            <a:p>
              <a:endParaRPr/>
            </a:p>
          </p:txBody>
        </p:sp>
        <p:sp>
          <p:nvSpPr>
            <p:cNvPr id="3508" name="object 3508"/>
            <p:cNvSpPr/>
            <p:nvPr/>
          </p:nvSpPr>
          <p:spPr>
            <a:xfrm>
              <a:off x="510539" y="1984163"/>
              <a:ext cx="3810" cy="147955"/>
            </a:xfrm>
            <a:custGeom>
              <a:avLst/>
              <a:gdLst/>
              <a:ahLst/>
              <a:cxnLst/>
              <a:rect l="l" t="t" r="r" b="b"/>
              <a:pathLst>
                <a:path w="3809" h="147955">
                  <a:moveTo>
                    <a:pt x="3809" y="0"/>
                  </a:moveTo>
                  <a:lnTo>
                    <a:pt x="0" y="635"/>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3509" name="object 3509"/>
            <p:cNvSpPr/>
            <p:nvPr/>
          </p:nvSpPr>
          <p:spPr>
            <a:xfrm>
              <a:off x="514349" y="1983316"/>
              <a:ext cx="3810" cy="149225"/>
            </a:xfrm>
            <a:custGeom>
              <a:avLst/>
              <a:gdLst/>
              <a:ahLst/>
              <a:cxnLst/>
              <a:rect l="l" t="t" r="r" b="b"/>
              <a:pathLst>
                <a:path w="3809" h="149225">
                  <a:moveTo>
                    <a:pt x="3809" y="0"/>
                  </a:moveTo>
                  <a:lnTo>
                    <a:pt x="2540" y="423"/>
                  </a:lnTo>
                  <a:lnTo>
                    <a:pt x="0" y="846"/>
                  </a:lnTo>
                  <a:lnTo>
                    <a:pt x="0" y="148589"/>
                  </a:lnTo>
                  <a:lnTo>
                    <a:pt x="3809" y="149225"/>
                  </a:lnTo>
                  <a:lnTo>
                    <a:pt x="3809" y="0"/>
                  </a:lnTo>
                  <a:close/>
                </a:path>
              </a:pathLst>
            </a:custGeom>
            <a:solidFill>
              <a:srgbClr val="084882"/>
            </a:solidFill>
          </p:spPr>
          <p:txBody>
            <a:bodyPr wrap="square" lIns="0" tIns="0" rIns="0" bIns="0" rtlCol="0"/>
            <a:lstStyle/>
            <a:p>
              <a:endParaRPr/>
            </a:p>
          </p:txBody>
        </p:sp>
        <p:sp>
          <p:nvSpPr>
            <p:cNvPr id="3510" name="object 3510"/>
            <p:cNvSpPr/>
            <p:nvPr/>
          </p:nvSpPr>
          <p:spPr>
            <a:xfrm>
              <a:off x="518159" y="1982046"/>
              <a:ext cx="3810" cy="151130"/>
            </a:xfrm>
            <a:custGeom>
              <a:avLst/>
              <a:gdLst/>
              <a:ahLst/>
              <a:cxnLst/>
              <a:rect l="l" t="t" r="r" b="b"/>
              <a:pathLst>
                <a:path w="3809" h="151130">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3511" name="object 3511"/>
            <p:cNvSpPr/>
            <p:nvPr/>
          </p:nvSpPr>
          <p:spPr>
            <a:xfrm>
              <a:off x="521969" y="19812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3512" name="object 3512"/>
            <p:cNvSpPr/>
            <p:nvPr/>
          </p:nvSpPr>
          <p:spPr>
            <a:xfrm>
              <a:off x="525779" y="19812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3513" name="object 3513"/>
            <p:cNvSpPr/>
            <p:nvPr/>
          </p:nvSpPr>
          <p:spPr>
            <a:xfrm>
              <a:off x="529589" y="1981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3514" name="object 3514"/>
            <p:cNvSpPr/>
            <p:nvPr/>
          </p:nvSpPr>
          <p:spPr>
            <a:xfrm>
              <a:off x="533399" y="1981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3515" name="object 3515"/>
            <p:cNvSpPr/>
            <p:nvPr/>
          </p:nvSpPr>
          <p:spPr>
            <a:xfrm>
              <a:off x="535939" y="1981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3516" name="object 3516"/>
            <p:cNvSpPr/>
            <p:nvPr/>
          </p:nvSpPr>
          <p:spPr>
            <a:xfrm>
              <a:off x="539750" y="1981199"/>
              <a:ext cx="5080" cy="152400"/>
            </a:xfrm>
            <a:custGeom>
              <a:avLst/>
              <a:gdLst/>
              <a:ahLst/>
              <a:cxnLst/>
              <a:rect l="l" t="t" r="r" b="b"/>
              <a:pathLst>
                <a:path w="5079" h="152400">
                  <a:moveTo>
                    <a:pt x="5080" y="1270"/>
                  </a:moveTo>
                  <a:lnTo>
                    <a:pt x="3162" y="1270"/>
                  </a:lnTo>
                  <a:lnTo>
                    <a:pt x="3162" y="0"/>
                  </a:lnTo>
                  <a:lnTo>
                    <a:pt x="0" y="0"/>
                  </a:lnTo>
                  <a:lnTo>
                    <a:pt x="0" y="1270"/>
                  </a:lnTo>
                  <a:lnTo>
                    <a:pt x="0" y="152400"/>
                  </a:lnTo>
                  <a:lnTo>
                    <a:pt x="5080" y="152400"/>
                  </a:lnTo>
                  <a:lnTo>
                    <a:pt x="5080" y="1270"/>
                  </a:lnTo>
                  <a:close/>
                </a:path>
              </a:pathLst>
            </a:custGeom>
            <a:solidFill>
              <a:srgbClr val="0A5293"/>
            </a:solidFill>
          </p:spPr>
          <p:txBody>
            <a:bodyPr wrap="square" lIns="0" tIns="0" rIns="0" bIns="0" rtlCol="0"/>
            <a:lstStyle/>
            <a:p>
              <a:endParaRPr/>
            </a:p>
          </p:txBody>
        </p:sp>
        <p:sp>
          <p:nvSpPr>
            <p:cNvPr id="3517" name="object 3517"/>
            <p:cNvSpPr/>
            <p:nvPr/>
          </p:nvSpPr>
          <p:spPr>
            <a:xfrm>
              <a:off x="543559" y="1982046"/>
              <a:ext cx="3810" cy="151130"/>
            </a:xfrm>
            <a:custGeom>
              <a:avLst/>
              <a:gdLst/>
              <a:ahLst/>
              <a:cxnLst/>
              <a:rect l="l" t="t" r="r" b="b"/>
              <a:pathLst>
                <a:path w="3809" h="151130">
                  <a:moveTo>
                    <a:pt x="0" y="0"/>
                  </a:moveTo>
                  <a:lnTo>
                    <a:pt x="0" y="151129"/>
                  </a:lnTo>
                  <a:lnTo>
                    <a:pt x="3810" y="150494"/>
                  </a:lnTo>
                  <a:lnTo>
                    <a:pt x="3810" y="1269"/>
                  </a:lnTo>
                  <a:lnTo>
                    <a:pt x="0" y="0"/>
                  </a:lnTo>
                  <a:close/>
                </a:path>
              </a:pathLst>
            </a:custGeom>
            <a:solidFill>
              <a:srgbClr val="0A5396"/>
            </a:solidFill>
          </p:spPr>
          <p:txBody>
            <a:bodyPr wrap="square" lIns="0" tIns="0" rIns="0" bIns="0" rtlCol="0"/>
            <a:lstStyle/>
            <a:p>
              <a:endParaRPr/>
            </a:p>
          </p:txBody>
        </p:sp>
        <p:sp>
          <p:nvSpPr>
            <p:cNvPr id="3518" name="object 3518"/>
            <p:cNvSpPr/>
            <p:nvPr/>
          </p:nvSpPr>
          <p:spPr>
            <a:xfrm>
              <a:off x="547369" y="1983316"/>
              <a:ext cx="3810" cy="149225"/>
            </a:xfrm>
            <a:custGeom>
              <a:avLst/>
              <a:gdLst/>
              <a:ahLst/>
              <a:cxnLst/>
              <a:rect l="l" t="t" r="r" b="b"/>
              <a:pathLst>
                <a:path w="3809" h="149225">
                  <a:moveTo>
                    <a:pt x="0" y="0"/>
                  </a:moveTo>
                  <a:lnTo>
                    <a:pt x="0" y="149225"/>
                  </a:lnTo>
                  <a:lnTo>
                    <a:pt x="1270" y="149013"/>
                  </a:lnTo>
                  <a:lnTo>
                    <a:pt x="3809" y="148505"/>
                  </a:lnTo>
                  <a:lnTo>
                    <a:pt x="3809" y="931"/>
                  </a:lnTo>
                  <a:lnTo>
                    <a:pt x="1270" y="423"/>
                  </a:lnTo>
                  <a:lnTo>
                    <a:pt x="0" y="0"/>
                  </a:lnTo>
                  <a:close/>
                </a:path>
              </a:pathLst>
            </a:custGeom>
            <a:solidFill>
              <a:srgbClr val="0A5499"/>
            </a:solidFill>
          </p:spPr>
          <p:txBody>
            <a:bodyPr wrap="square" lIns="0" tIns="0" rIns="0" bIns="0" rtlCol="0"/>
            <a:lstStyle/>
            <a:p>
              <a:endParaRPr/>
            </a:p>
          </p:txBody>
        </p:sp>
        <p:sp>
          <p:nvSpPr>
            <p:cNvPr id="3519" name="object 3519"/>
            <p:cNvSpPr/>
            <p:nvPr/>
          </p:nvSpPr>
          <p:spPr>
            <a:xfrm>
              <a:off x="551179" y="1984248"/>
              <a:ext cx="3810" cy="147955"/>
            </a:xfrm>
            <a:custGeom>
              <a:avLst/>
              <a:gdLst/>
              <a:ahLst/>
              <a:cxnLst/>
              <a:rect l="l" t="t" r="r" b="b"/>
              <a:pathLst>
                <a:path w="3809" h="147955">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3520" name="object 3520"/>
            <p:cNvSpPr/>
            <p:nvPr/>
          </p:nvSpPr>
          <p:spPr>
            <a:xfrm>
              <a:off x="554989" y="1985009"/>
              <a:ext cx="3810" cy="146050"/>
            </a:xfrm>
            <a:custGeom>
              <a:avLst/>
              <a:gdLst/>
              <a:ahLst/>
              <a:cxnLst/>
              <a:rect l="l" t="t" r="r" b="b"/>
              <a:pathLst>
                <a:path w="3809" h="146050">
                  <a:moveTo>
                    <a:pt x="0" y="0"/>
                  </a:moveTo>
                  <a:lnTo>
                    <a:pt x="0" y="146050"/>
                  </a:lnTo>
                  <a:lnTo>
                    <a:pt x="3809" y="144780"/>
                  </a:lnTo>
                  <a:lnTo>
                    <a:pt x="3809" y="1270"/>
                  </a:lnTo>
                  <a:lnTo>
                    <a:pt x="0" y="0"/>
                  </a:lnTo>
                  <a:close/>
                </a:path>
              </a:pathLst>
            </a:custGeom>
            <a:solidFill>
              <a:srgbClr val="0B579D"/>
            </a:solidFill>
          </p:spPr>
          <p:txBody>
            <a:bodyPr wrap="square" lIns="0" tIns="0" rIns="0" bIns="0" rtlCol="0"/>
            <a:lstStyle/>
            <a:p>
              <a:endParaRPr/>
            </a:p>
          </p:txBody>
        </p:sp>
        <p:sp>
          <p:nvSpPr>
            <p:cNvPr id="3521" name="object 3521"/>
            <p:cNvSpPr/>
            <p:nvPr/>
          </p:nvSpPr>
          <p:spPr>
            <a:xfrm>
              <a:off x="558799" y="19862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3522" name="object 3522"/>
            <p:cNvSpPr/>
            <p:nvPr/>
          </p:nvSpPr>
          <p:spPr>
            <a:xfrm>
              <a:off x="562609" y="1987550"/>
              <a:ext cx="3810" cy="140970"/>
            </a:xfrm>
            <a:custGeom>
              <a:avLst/>
              <a:gdLst/>
              <a:ahLst/>
              <a:cxnLst/>
              <a:rect l="l" t="t" r="r" b="b"/>
              <a:pathLst>
                <a:path w="3809" h="140969">
                  <a:moveTo>
                    <a:pt x="0" y="0"/>
                  </a:moveTo>
                  <a:lnTo>
                    <a:pt x="0" y="140970"/>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3523" name="object 3523"/>
            <p:cNvSpPr/>
            <p:nvPr/>
          </p:nvSpPr>
          <p:spPr>
            <a:xfrm>
              <a:off x="566420" y="1988819"/>
              <a:ext cx="3810" cy="138430"/>
            </a:xfrm>
            <a:custGeom>
              <a:avLst/>
              <a:gdLst/>
              <a:ahLst/>
              <a:cxnLst/>
              <a:rect l="l" t="t" r="r" b="b"/>
              <a:pathLst>
                <a:path w="3809" h="138430">
                  <a:moveTo>
                    <a:pt x="939" y="0"/>
                  </a:moveTo>
                  <a:lnTo>
                    <a:pt x="0" y="0"/>
                  </a:lnTo>
                  <a:lnTo>
                    <a:pt x="0" y="1270"/>
                  </a:lnTo>
                  <a:lnTo>
                    <a:pt x="939" y="1270"/>
                  </a:lnTo>
                  <a:lnTo>
                    <a:pt x="939" y="0"/>
                  </a:lnTo>
                  <a:close/>
                </a:path>
                <a:path w="3809" h="138430">
                  <a:moveTo>
                    <a:pt x="3810" y="1282"/>
                  </a:moveTo>
                  <a:lnTo>
                    <a:pt x="0" y="1282"/>
                  </a:lnTo>
                  <a:lnTo>
                    <a:pt x="0" y="137160"/>
                  </a:lnTo>
                  <a:lnTo>
                    <a:pt x="0" y="138430"/>
                  </a:lnTo>
                  <a:lnTo>
                    <a:pt x="952" y="138430"/>
                  </a:lnTo>
                  <a:lnTo>
                    <a:pt x="952" y="137160"/>
                  </a:lnTo>
                  <a:lnTo>
                    <a:pt x="3810" y="137160"/>
                  </a:lnTo>
                  <a:lnTo>
                    <a:pt x="3810" y="1282"/>
                  </a:lnTo>
                  <a:close/>
                </a:path>
              </a:pathLst>
            </a:custGeom>
            <a:solidFill>
              <a:srgbClr val="0B5BA4"/>
            </a:solidFill>
          </p:spPr>
          <p:txBody>
            <a:bodyPr wrap="square" lIns="0" tIns="0" rIns="0" bIns="0" rtlCol="0"/>
            <a:lstStyle/>
            <a:p>
              <a:endParaRPr/>
            </a:p>
          </p:txBody>
        </p:sp>
        <p:sp>
          <p:nvSpPr>
            <p:cNvPr id="3524" name="object 3524"/>
            <p:cNvSpPr/>
            <p:nvPr/>
          </p:nvSpPr>
          <p:spPr>
            <a:xfrm>
              <a:off x="568959" y="1990090"/>
              <a:ext cx="5080" cy="135890"/>
            </a:xfrm>
            <a:custGeom>
              <a:avLst/>
              <a:gdLst/>
              <a:ahLst/>
              <a:cxnLst/>
              <a:rect l="l" t="t" r="r" b="b"/>
              <a:pathLst>
                <a:path w="5079" h="135889">
                  <a:moveTo>
                    <a:pt x="0" y="0"/>
                  </a:moveTo>
                  <a:lnTo>
                    <a:pt x="0" y="135889"/>
                  </a:lnTo>
                  <a:lnTo>
                    <a:pt x="5080" y="131825"/>
                  </a:lnTo>
                  <a:lnTo>
                    <a:pt x="5080" y="3048"/>
                  </a:lnTo>
                  <a:lnTo>
                    <a:pt x="0" y="0"/>
                  </a:lnTo>
                  <a:close/>
                </a:path>
              </a:pathLst>
            </a:custGeom>
            <a:solidFill>
              <a:srgbClr val="0B5DA7"/>
            </a:solidFill>
          </p:spPr>
          <p:txBody>
            <a:bodyPr wrap="square" lIns="0" tIns="0" rIns="0" bIns="0" rtlCol="0"/>
            <a:lstStyle/>
            <a:p>
              <a:endParaRPr/>
            </a:p>
          </p:txBody>
        </p:sp>
        <p:sp>
          <p:nvSpPr>
            <p:cNvPr id="3525" name="object 3525"/>
            <p:cNvSpPr/>
            <p:nvPr/>
          </p:nvSpPr>
          <p:spPr>
            <a:xfrm>
              <a:off x="572769" y="1992376"/>
              <a:ext cx="5080" cy="130810"/>
            </a:xfrm>
            <a:custGeom>
              <a:avLst/>
              <a:gdLst/>
              <a:ahLst/>
              <a:cxnLst/>
              <a:rect l="l" t="t" r="r" b="b"/>
              <a:pathLst>
                <a:path w="5079" h="130810">
                  <a:moveTo>
                    <a:pt x="0" y="0"/>
                  </a:moveTo>
                  <a:lnTo>
                    <a:pt x="0" y="130555"/>
                  </a:lnTo>
                  <a:lnTo>
                    <a:pt x="2539" y="128524"/>
                  </a:lnTo>
                  <a:lnTo>
                    <a:pt x="5079" y="127000"/>
                  </a:lnTo>
                  <a:lnTo>
                    <a:pt x="5079" y="3555"/>
                  </a:lnTo>
                  <a:lnTo>
                    <a:pt x="2539" y="1524"/>
                  </a:lnTo>
                  <a:lnTo>
                    <a:pt x="0" y="0"/>
                  </a:lnTo>
                  <a:close/>
                </a:path>
              </a:pathLst>
            </a:custGeom>
            <a:solidFill>
              <a:srgbClr val="0B5EA9"/>
            </a:solidFill>
          </p:spPr>
          <p:txBody>
            <a:bodyPr wrap="square" lIns="0" tIns="0" rIns="0" bIns="0" rtlCol="0"/>
            <a:lstStyle/>
            <a:p>
              <a:endParaRPr/>
            </a:p>
          </p:txBody>
        </p:sp>
        <p:sp>
          <p:nvSpPr>
            <p:cNvPr id="3526" name="object 3526"/>
            <p:cNvSpPr/>
            <p:nvPr/>
          </p:nvSpPr>
          <p:spPr>
            <a:xfrm>
              <a:off x="576579" y="1994916"/>
              <a:ext cx="5080" cy="125730"/>
            </a:xfrm>
            <a:custGeom>
              <a:avLst/>
              <a:gdLst/>
              <a:ahLst/>
              <a:cxnLst/>
              <a:rect l="l" t="t" r="r" b="b"/>
              <a:pathLst>
                <a:path w="5079" h="125730">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527" name="object 3527"/>
            <p:cNvSpPr/>
            <p:nvPr/>
          </p:nvSpPr>
          <p:spPr>
            <a:xfrm>
              <a:off x="580390" y="19977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528" name="object 3528"/>
            <p:cNvSpPr/>
            <p:nvPr/>
          </p:nvSpPr>
          <p:spPr>
            <a:xfrm>
              <a:off x="584199" y="2001519"/>
              <a:ext cx="3810" cy="113030"/>
            </a:xfrm>
            <a:custGeom>
              <a:avLst/>
              <a:gdLst/>
              <a:ahLst/>
              <a:cxnLst/>
              <a:rect l="l" t="t" r="r" b="b"/>
              <a:pathLst>
                <a:path w="3809" h="113030">
                  <a:moveTo>
                    <a:pt x="0" y="0"/>
                  </a:moveTo>
                  <a:lnTo>
                    <a:pt x="0" y="113030"/>
                  </a:lnTo>
                  <a:lnTo>
                    <a:pt x="3809" y="109220"/>
                  </a:lnTo>
                  <a:lnTo>
                    <a:pt x="3809" y="3810"/>
                  </a:lnTo>
                  <a:lnTo>
                    <a:pt x="0" y="0"/>
                  </a:lnTo>
                  <a:close/>
                </a:path>
              </a:pathLst>
            </a:custGeom>
            <a:solidFill>
              <a:srgbClr val="0C62B1"/>
            </a:solidFill>
          </p:spPr>
          <p:txBody>
            <a:bodyPr wrap="square" lIns="0" tIns="0" rIns="0" bIns="0" rtlCol="0"/>
            <a:lstStyle/>
            <a:p>
              <a:endParaRPr/>
            </a:p>
          </p:txBody>
        </p:sp>
        <p:sp>
          <p:nvSpPr>
            <p:cNvPr id="3529" name="object 3529"/>
            <p:cNvSpPr/>
            <p:nvPr/>
          </p:nvSpPr>
          <p:spPr>
            <a:xfrm>
              <a:off x="588009" y="2005330"/>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530" name="object 3530"/>
            <p:cNvSpPr/>
            <p:nvPr/>
          </p:nvSpPr>
          <p:spPr>
            <a:xfrm>
              <a:off x="591819" y="2009140"/>
              <a:ext cx="3810" cy="97790"/>
            </a:xfrm>
            <a:custGeom>
              <a:avLst/>
              <a:gdLst/>
              <a:ahLst/>
              <a:cxnLst/>
              <a:rect l="l" t="t" r="r" b="b"/>
              <a:pathLst>
                <a:path w="3809" h="97789">
                  <a:moveTo>
                    <a:pt x="0" y="0"/>
                  </a:moveTo>
                  <a:lnTo>
                    <a:pt x="0" y="97789"/>
                  </a:lnTo>
                  <a:lnTo>
                    <a:pt x="3809" y="93980"/>
                  </a:lnTo>
                  <a:lnTo>
                    <a:pt x="3809" y="3810"/>
                  </a:lnTo>
                  <a:lnTo>
                    <a:pt x="0" y="0"/>
                  </a:lnTo>
                  <a:close/>
                </a:path>
              </a:pathLst>
            </a:custGeom>
            <a:solidFill>
              <a:srgbClr val="0C66B6"/>
            </a:solidFill>
          </p:spPr>
          <p:txBody>
            <a:bodyPr wrap="square" lIns="0" tIns="0" rIns="0" bIns="0" rtlCol="0"/>
            <a:lstStyle/>
            <a:p>
              <a:endParaRPr/>
            </a:p>
          </p:txBody>
        </p:sp>
        <p:sp>
          <p:nvSpPr>
            <p:cNvPr id="3531" name="object 3531"/>
            <p:cNvSpPr/>
            <p:nvPr/>
          </p:nvSpPr>
          <p:spPr>
            <a:xfrm>
              <a:off x="595629" y="2012950"/>
              <a:ext cx="3810" cy="90170"/>
            </a:xfrm>
            <a:custGeom>
              <a:avLst/>
              <a:gdLst/>
              <a:ahLst/>
              <a:cxnLst/>
              <a:rect l="l" t="t" r="r" b="b"/>
              <a:pathLst>
                <a:path w="3809"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3532" name="object 3532"/>
            <p:cNvSpPr/>
            <p:nvPr/>
          </p:nvSpPr>
          <p:spPr>
            <a:xfrm>
              <a:off x="599439" y="2021840"/>
              <a:ext cx="3810" cy="72390"/>
            </a:xfrm>
            <a:custGeom>
              <a:avLst/>
              <a:gdLst/>
              <a:ahLst/>
              <a:cxnLst/>
              <a:rect l="l" t="t" r="r" b="b"/>
              <a:pathLst>
                <a:path w="3809" h="72389">
                  <a:moveTo>
                    <a:pt x="0" y="0"/>
                  </a:moveTo>
                  <a:lnTo>
                    <a:pt x="0" y="72389"/>
                  </a:lnTo>
                  <a:lnTo>
                    <a:pt x="3809" y="66039"/>
                  </a:lnTo>
                  <a:lnTo>
                    <a:pt x="3809" y="6350"/>
                  </a:lnTo>
                  <a:lnTo>
                    <a:pt x="0" y="0"/>
                  </a:lnTo>
                  <a:close/>
                </a:path>
              </a:pathLst>
            </a:custGeom>
            <a:solidFill>
              <a:srgbClr val="0D68BB"/>
            </a:solidFill>
          </p:spPr>
          <p:txBody>
            <a:bodyPr wrap="square" lIns="0" tIns="0" rIns="0" bIns="0" rtlCol="0"/>
            <a:lstStyle/>
            <a:p>
              <a:endParaRPr/>
            </a:p>
          </p:txBody>
        </p:sp>
        <p:sp>
          <p:nvSpPr>
            <p:cNvPr id="3533" name="object 3533"/>
            <p:cNvSpPr/>
            <p:nvPr/>
          </p:nvSpPr>
          <p:spPr>
            <a:xfrm>
              <a:off x="603249" y="2028190"/>
              <a:ext cx="3810" cy="59690"/>
            </a:xfrm>
            <a:custGeom>
              <a:avLst/>
              <a:gdLst/>
              <a:ahLst/>
              <a:cxnLst/>
              <a:rect l="l" t="t" r="r" b="b"/>
              <a:pathLst>
                <a:path w="3809" h="59689">
                  <a:moveTo>
                    <a:pt x="0" y="0"/>
                  </a:moveTo>
                  <a:lnTo>
                    <a:pt x="0" y="59689"/>
                  </a:lnTo>
                  <a:lnTo>
                    <a:pt x="2540" y="53339"/>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3534" name="object 3534"/>
            <p:cNvSpPr/>
            <p:nvPr/>
          </p:nvSpPr>
          <p:spPr>
            <a:xfrm>
              <a:off x="605789" y="2034539"/>
              <a:ext cx="3810" cy="46990"/>
            </a:xfrm>
            <a:custGeom>
              <a:avLst/>
              <a:gdLst/>
              <a:ahLst/>
              <a:cxnLst/>
              <a:rect l="l" t="t" r="r" b="b"/>
              <a:pathLst>
                <a:path w="3809" h="46989">
                  <a:moveTo>
                    <a:pt x="0" y="0"/>
                  </a:moveTo>
                  <a:lnTo>
                    <a:pt x="0" y="46989"/>
                  </a:lnTo>
                  <a:lnTo>
                    <a:pt x="1269" y="39370"/>
                  </a:lnTo>
                  <a:lnTo>
                    <a:pt x="3809" y="3175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535" name="object 3535"/>
            <p:cNvSpPr/>
            <p:nvPr/>
          </p:nvSpPr>
          <p:spPr>
            <a:xfrm>
              <a:off x="455929" y="1219200"/>
              <a:ext cx="915669" cy="1143000"/>
            </a:xfrm>
            <a:custGeom>
              <a:avLst/>
              <a:gdLst/>
              <a:ahLst/>
              <a:cxnLst/>
              <a:rect l="l" t="t" r="r" b="b"/>
              <a:pathLst>
                <a:path w="915669" h="1143000">
                  <a:moveTo>
                    <a:pt x="77470" y="762000"/>
                  </a:moveTo>
                  <a:lnTo>
                    <a:pt x="47347" y="767834"/>
                  </a:lnTo>
                  <a:lnTo>
                    <a:pt x="23177" y="783907"/>
                  </a:lnTo>
                  <a:lnTo>
                    <a:pt x="7104" y="808077"/>
                  </a:lnTo>
                  <a:lnTo>
                    <a:pt x="1270" y="838200"/>
                  </a:lnTo>
                  <a:lnTo>
                    <a:pt x="7104" y="868322"/>
                  </a:lnTo>
                  <a:lnTo>
                    <a:pt x="23177" y="892492"/>
                  </a:lnTo>
                  <a:lnTo>
                    <a:pt x="47347" y="908565"/>
                  </a:lnTo>
                  <a:lnTo>
                    <a:pt x="77470" y="914400"/>
                  </a:lnTo>
                  <a:lnTo>
                    <a:pt x="107592" y="908565"/>
                  </a:lnTo>
                  <a:lnTo>
                    <a:pt x="131762" y="892492"/>
                  </a:lnTo>
                  <a:lnTo>
                    <a:pt x="147835" y="868322"/>
                  </a:lnTo>
                  <a:lnTo>
                    <a:pt x="153670" y="838200"/>
                  </a:lnTo>
                  <a:lnTo>
                    <a:pt x="147835" y="808077"/>
                  </a:lnTo>
                  <a:lnTo>
                    <a:pt x="131762" y="783907"/>
                  </a:lnTo>
                  <a:lnTo>
                    <a:pt x="107592" y="767834"/>
                  </a:lnTo>
                  <a:lnTo>
                    <a:pt x="77470" y="762000"/>
                  </a:lnTo>
                  <a:close/>
                </a:path>
                <a:path w="915669" h="1143000">
                  <a:moveTo>
                    <a:pt x="153670" y="762000"/>
                  </a:moveTo>
                  <a:lnTo>
                    <a:pt x="153670" y="762000"/>
                  </a:lnTo>
                </a:path>
                <a:path w="915669" h="1143000">
                  <a:moveTo>
                    <a:pt x="0" y="914400"/>
                  </a:moveTo>
                  <a:lnTo>
                    <a:pt x="0" y="914400"/>
                  </a:lnTo>
                </a:path>
                <a:path w="915669" h="1143000">
                  <a:moveTo>
                    <a:pt x="1270" y="0"/>
                  </a:moveTo>
                  <a:lnTo>
                    <a:pt x="1270" y="1143000"/>
                  </a:lnTo>
                </a:path>
                <a:path w="915669" h="1143000">
                  <a:moveTo>
                    <a:pt x="1270" y="1143000"/>
                  </a:moveTo>
                  <a:lnTo>
                    <a:pt x="915669" y="1143000"/>
                  </a:lnTo>
                </a:path>
                <a:path w="915669" h="1143000">
                  <a:moveTo>
                    <a:pt x="915669" y="1143000"/>
                  </a:moveTo>
                  <a:lnTo>
                    <a:pt x="915669" y="0"/>
                  </a:lnTo>
                </a:path>
              </a:pathLst>
            </a:custGeom>
            <a:ln w="9344">
              <a:solidFill>
                <a:srgbClr val="000000"/>
              </a:solidFill>
            </a:ln>
          </p:spPr>
          <p:txBody>
            <a:bodyPr wrap="square" lIns="0" tIns="0" rIns="0" bIns="0" rtlCol="0"/>
            <a:lstStyle/>
            <a:p>
              <a:endParaRPr/>
            </a:p>
          </p:txBody>
        </p:sp>
      </p:grpSp>
      <p:grpSp>
        <p:nvGrpSpPr>
          <p:cNvPr id="3536" name="object 3536"/>
          <p:cNvGrpSpPr/>
          <p:nvPr/>
        </p:nvGrpSpPr>
        <p:grpSpPr>
          <a:xfrm>
            <a:off x="2052728" y="2586128"/>
            <a:ext cx="161925" cy="161925"/>
            <a:chOff x="528727" y="2586127"/>
            <a:chExt cx="161925" cy="161925"/>
          </a:xfrm>
        </p:grpSpPr>
        <p:sp>
          <p:nvSpPr>
            <p:cNvPr id="3537" name="object 3537"/>
            <p:cNvSpPr/>
            <p:nvPr/>
          </p:nvSpPr>
          <p:spPr>
            <a:xfrm>
              <a:off x="533399" y="2644139"/>
              <a:ext cx="2540" cy="45720"/>
            </a:xfrm>
            <a:custGeom>
              <a:avLst/>
              <a:gdLst/>
              <a:ahLst/>
              <a:cxnLst/>
              <a:rect l="l" t="t" r="r" b="b"/>
              <a:pathLst>
                <a:path w="2540" h="45719">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3538" name="object 3538"/>
            <p:cNvSpPr/>
            <p:nvPr/>
          </p:nvSpPr>
          <p:spPr>
            <a:xfrm>
              <a:off x="535939" y="26327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539" name="object 3539"/>
            <p:cNvSpPr/>
            <p:nvPr/>
          </p:nvSpPr>
          <p:spPr>
            <a:xfrm>
              <a:off x="539749" y="26263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540" name="object 3540"/>
            <p:cNvSpPr/>
            <p:nvPr/>
          </p:nvSpPr>
          <p:spPr>
            <a:xfrm>
              <a:off x="543559" y="2622126"/>
              <a:ext cx="3810" cy="90170"/>
            </a:xfrm>
            <a:custGeom>
              <a:avLst/>
              <a:gdLst/>
              <a:ahLst/>
              <a:cxnLst/>
              <a:rect l="l" t="t" r="r" b="b"/>
              <a:pathLst>
                <a:path w="3809" h="90169">
                  <a:moveTo>
                    <a:pt x="3810" y="0"/>
                  </a:moveTo>
                  <a:lnTo>
                    <a:pt x="2540" y="1693"/>
                  </a:lnTo>
                  <a:lnTo>
                    <a:pt x="0" y="4233"/>
                  </a:lnTo>
                  <a:lnTo>
                    <a:pt x="0" y="84878"/>
                  </a:lnTo>
                  <a:lnTo>
                    <a:pt x="2540" y="88053"/>
                  </a:lnTo>
                  <a:lnTo>
                    <a:pt x="3810" y="90169"/>
                  </a:lnTo>
                  <a:lnTo>
                    <a:pt x="3810" y="0"/>
                  </a:lnTo>
                  <a:close/>
                </a:path>
              </a:pathLst>
            </a:custGeom>
            <a:solidFill>
              <a:srgbClr val="063662"/>
            </a:solidFill>
          </p:spPr>
          <p:txBody>
            <a:bodyPr wrap="square" lIns="0" tIns="0" rIns="0" bIns="0" rtlCol="0"/>
            <a:lstStyle/>
            <a:p>
              <a:endParaRPr/>
            </a:p>
          </p:txBody>
        </p:sp>
        <p:sp>
          <p:nvSpPr>
            <p:cNvPr id="3541" name="object 3541"/>
            <p:cNvSpPr/>
            <p:nvPr/>
          </p:nvSpPr>
          <p:spPr>
            <a:xfrm>
              <a:off x="547369" y="2617469"/>
              <a:ext cx="3810" cy="100330"/>
            </a:xfrm>
            <a:custGeom>
              <a:avLst/>
              <a:gdLst/>
              <a:ahLst/>
              <a:cxnLst/>
              <a:rect l="l" t="t" r="r" b="b"/>
              <a:pathLst>
                <a:path w="3809" h="100330">
                  <a:moveTo>
                    <a:pt x="3809" y="0"/>
                  </a:moveTo>
                  <a:lnTo>
                    <a:pt x="2539" y="1270"/>
                  </a:lnTo>
                  <a:lnTo>
                    <a:pt x="0" y="4656"/>
                  </a:lnTo>
                  <a:lnTo>
                    <a:pt x="0" y="94826"/>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3542" name="object 3542"/>
            <p:cNvSpPr/>
            <p:nvPr/>
          </p:nvSpPr>
          <p:spPr>
            <a:xfrm>
              <a:off x="549909" y="2613659"/>
              <a:ext cx="5080" cy="107950"/>
            </a:xfrm>
            <a:custGeom>
              <a:avLst/>
              <a:gdLst/>
              <a:ahLst/>
              <a:cxnLst/>
              <a:rect l="l" t="t" r="r" b="b"/>
              <a:pathLst>
                <a:path w="5079" h="107950">
                  <a:moveTo>
                    <a:pt x="5080" y="0"/>
                  </a:moveTo>
                  <a:lnTo>
                    <a:pt x="0" y="507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3543" name="object 3543"/>
            <p:cNvSpPr/>
            <p:nvPr/>
          </p:nvSpPr>
          <p:spPr>
            <a:xfrm>
              <a:off x="554989" y="2609849"/>
              <a:ext cx="3810" cy="115570"/>
            </a:xfrm>
            <a:custGeom>
              <a:avLst/>
              <a:gdLst/>
              <a:ahLst/>
              <a:cxnLst/>
              <a:rect l="l" t="t" r="r" b="b"/>
              <a:pathLst>
                <a:path w="3809" h="115569">
                  <a:moveTo>
                    <a:pt x="3809" y="0"/>
                  </a:moveTo>
                  <a:lnTo>
                    <a:pt x="0" y="3810"/>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3544" name="object 3544"/>
            <p:cNvSpPr/>
            <p:nvPr/>
          </p:nvSpPr>
          <p:spPr>
            <a:xfrm>
              <a:off x="557530" y="26073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3545" name="object 3545"/>
            <p:cNvSpPr/>
            <p:nvPr/>
          </p:nvSpPr>
          <p:spPr>
            <a:xfrm>
              <a:off x="561339" y="26034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546" name="object 3546"/>
            <p:cNvSpPr/>
            <p:nvPr/>
          </p:nvSpPr>
          <p:spPr>
            <a:xfrm>
              <a:off x="565149" y="26012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547" name="object 3547"/>
            <p:cNvSpPr/>
            <p:nvPr/>
          </p:nvSpPr>
          <p:spPr>
            <a:xfrm>
              <a:off x="568960" y="2599702"/>
              <a:ext cx="3810" cy="134620"/>
            </a:xfrm>
            <a:custGeom>
              <a:avLst/>
              <a:gdLst/>
              <a:ahLst/>
              <a:cxnLst/>
              <a:rect l="l" t="t" r="r" b="b"/>
              <a:pathLst>
                <a:path w="3809"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3548" name="object 3548"/>
            <p:cNvSpPr/>
            <p:nvPr/>
          </p:nvSpPr>
          <p:spPr>
            <a:xfrm>
              <a:off x="572769" y="25979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549" name="object 3549"/>
            <p:cNvSpPr/>
            <p:nvPr/>
          </p:nvSpPr>
          <p:spPr>
            <a:xfrm>
              <a:off x="576580" y="2597149"/>
              <a:ext cx="3810" cy="140970"/>
            </a:xfrm>
            <a:custGeom>
              <a:avLst/>
              <a:gdLst/>
              <a:ahLst/>
              <a:cxnLst/>
              <a:rect l="l" t="t" r="r" b="b"/>
              <a:pathLst>
                <a:path w="3809"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3550" name="object 3550"/>
            <p:cNvSpPr/>
            <p:nvPr/>
          </p:nvSpPr>
          <p:spPr>
            <a:xfrm>
              <a:off x="580389" y="25951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3551" name="object 3551"/>
            <p:cNvSpPr/>
            <p:nvPr/>
          </p:nvSpPr>
          <p:spPr>
            <a:xfrm>
              <a:off x="582929" y="2593339"/>
              <a:ext cx="5080" cy="147955"/>
            </a:xfrm>
            <a:custGeom>
              <a:avLst/>
              <a:gdLst/>
              <a:ahLst/>
              <a:cxnLst/>
              <a:rect l="l" t="t" r="r" b="b"/>
              <a:pathLst>
                <a:path w="5079" h="147955">
                  <a:moveTo>
                    <a:pt x="5079" y="0"/>
                  </a:moveTo>
                  <a:lnTo>
                    <a:pt x="2540" y="1270"/>
                  </a:lnTo>
                  <a:lnTo>
                    <a:pt x="0" y="2286"/>
                  </a:lnTo>
                  <a:lnTo>
                    <a:pt x="0" y="146304"/>
                  </a:lnTo>
                  <a:lnTo>
                    <a:pt x="2540" y="147320"/>
                  </a:lnTo>
                  <a:lnTo>
                    <a:pt x="5079" y="147743"/>
                  </a:lnTo>
                  <a:lnTo>
                    <a:pt x="5079" y="0"/>
                  </a:lnTo>
                  <a:close/>
                </a:path>
              </a:pathLst>
            </a:custGeom>
            <a:solidFill>
              <a:srgbClr val="08457D"/>
            </a:solidFill>
          </p:spPr>
          <p:txBody>
            <a:bodyPr wrap="square" lIns="0" tIns="0" rIns="0" bIns="0" rtlCol="0"/>
            <a:lstStyle/>
            <a:p>
              <a:endParaRPr/>
            </a:p>
          </p:txBody>
        </p:sp>
        <p:sp>
          <p:nvSpPr>
            <p:cNvPr id="3552" name="object 3552"/>
            <p:cNvSpPr/>
            <p:nvPr/>
          </p:nvSpPr>
          <p:spPr>
            <a:xfrm>
              <a:off x="586739" y="25914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3553" name="object 3553"/>
            <p:cNvSpPr/>
            <p:nvPr/>
          </p:nvSpPr>
          <p:spPr>
            <a:xfrm>
              <a:off x="590550" y="25907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3554" name="object 3554"/>
            <p:cNvSpPr/>
            <p:nvPr/>
          </p:nvSpPr>
          <p:spPr>
            <a:xfrm>
              <a:off x="594359" y="25907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555" name="object 3555"/>
            <p:cNvSpPr/>
            <p:nvPr/>
          </p:nvSpPr>
          <p:spPr>
            <a:xfrm>
              <a:off x="598169" y="25907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556" name="object 3556"/>
            <p:cNvSpPr/>
            <p:nvPr/>
          </p:nvSpPr>
          <p:spPr>
            <a:xfrm>
              <a:off x="601979" y="25907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557" name="object 3557"/>
            <p:cNvSpPr/>
            <p:nvPr/>
          </p:nvSpPr>
          <p:spPr>
            <a:xfrm>
              <a:off x="605789" y="2590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558" name="object 3558"/>
            <p:cNvSpPr/>
            <p:nvPr/>
          </p:nvSpPr>
          <p:spPr>
            <a:xfrm>
              <a:off x="609599" y="25907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559" name="object 3559"/>
            <p:cNvSpPr/>
            <p:nvPr/>
          </p:nvSpPr>
          <p:spPr>
            <a:xfrm>
              <a:off x="613409" y="25907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560" name="object 3560"/>
            <p:cNvSpPr/>
            <p:nvPr/>
          </p:nvSpPr>
          <p:spPr>
            <a:xfrm>
              <a:off x="617219" y="2590799"/>
              <a:ext cx="3810" cy="152400"/>
            </a:xfrm>
            <a:custGeom>
              <a:avLst/>
              <a:gdLst/>
              <a:ahLst/>
              <a:cxnLst/>
              <a:rect l="l" t="t" r="r" b="b"/>
              <a:pathLst>
                <a:path w="3809"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3561" name="object 3561"/>
            <p:cNvSpPr/>
            <p:nvPr/>
          </p:nvSpPr>
          <p:spPr>
            <a:xfrm>
              <a:off x="619759" y="2590799"/>
              <a:ext cx="5080" cy="152400"/>
            </a:xfrm>
            <a:custGeom>
              <a:avLst/>
              <a:gdLst/>
              <a:ahLst/>
              <a:cxnLst/>
              <a:rect l="l" t="t" r="r" b="b"/>
              <a:pathLst>
                <a:path w="5079" h="152400">
                  <a:moveTo>
                    <a:pt x="5080" y="0"/>
                  </a:moveTo>
                  <a:lnTo>
                    <a:pt x="0" y="0"/>
                  </a:lnTo>
                  <a:lnTo>
                    <a:pt x="0" y="151976"/>
                  </a:lnTo>
                  <a:lnTo>
                    <a:pt x="5080" y="151129"/>
                  </a:lnTo>
                  <a:lnTo>
                    <a:pt x="5080" y="0"/>
                  </a:lnTo>
                  <a:close/>
                </a:path>
              </a:pathLst>
            </a:custGeom>
            <a:solidFill>
              <a:srgbClr val="0A5396"/>
            </a:solidFill>
          </p:spPr>
          <p:txBody>
            <a:bodyPr wrap="square" lIns="0" tIns="0" rIns="0" bIns="0" rtlCol="0"/>
            <a:lstStyle/>
            <a:p>
              <a:endParaRPr/>
            </a:p>
          </p:txBody>
        </p:sp>
        <p:sp>
          <p:nvSpPr>
            <p:cNvPr id="3562" name="object 3562"/>
            <p:cNvSpPr/>
            <p:nvPr/>
          </p:nvSpPr>
          <p:spPr>
            <a:xfrm>
              <a:off x="623570" y="2590799"/>
              <a:ext cx="3810" cy="151130"/>
            </a:xfrm>
            <a:custGeom>
              <a:avLst/>
              <a:gdLst/>
              <a:ahLst/>
              <a:cxnLst/>
              <a:rect l="l" t="t" r="r" b="b"/>
              <a:pathLst>
                <a:path w="3809"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3563" name="object 3563"/>
            <p:cNvSpPr/>
            <p:nvPr/>
          </p:nvSpPr>
          <p:spPr>
            <a:xfrm>
              <a:off x="627379" y="2592069"/>
              <a:ext cx="3810" cy="149860"/>
            </a:xfrm>
            <a:custGeom>
              <a:avLst/>
              <a:gdLst/>
              <a:ahLst/>
              <a:cxnLst/>
              <a:rect l="l" t="t" r="r" b="b"/>
              <a:pathLst>
                <a:path w="3809"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3564" name="object 3564"/>
            <p:cNvSpPr/>
            <p:nvPr/>
          </p:nvSpPr>
          <p:spPr>
            <a:xfrm>
              <a:off x="631190" y="2594609"/>
              <a:ext cx="3810" cy="146050"/>
            </a:xfrm>
            <a:custGeom>
              <a:avLst/>
              <a:gdLst/>
              <a:ahLst/>
              <a:cxnLst/>
              <a:rect l="l" t="t" r="r" b="b"/>
              <a:pathLst>
                <a:path w="3809" h="146050">
                  <a:moveTo>
                    <a:pt x="3810" y="0"/>
                  </a:moveTo>
                  <a:lnTo>
                    <a:pt x="0" y="0"/>
                  </a:lnTo>
                  <a:lnTo>
                    <a:pt x="0" y="144780"/>
                  </a:lnTo>
                  <a:lnTo>
                    <a:pt x="0" y="146050"/>
                  </a:lnTo>
                  <a:lnTo>
                    <a:pt x="2857" y="146050"/>
                  </a:lnTo>
                  <a:lnTo>
                    <a:pt x="2857" y="144780"/>
                  </a:lnTo>
                  <a:lnTo>
                    <a:pt x="3810" y="144780"/>
                  </a:lnTo>
                  <a:lnTo>
                    <a:pt x="3810" y="0"/>
                  </a:lnTo>
                  <a:close/>
                </a:path>
              </a:pathLst>
            </a:custGeom>
            <a:solidFill>
              <a:srgbClr val="0B579D"/>
            </a:solidFill>
          </p:spPr>
          <p:txBody>
            <a:bodyPr wrap="square" lIns="0" tIns="0" rIns="0" bIns="0" rtlCol="0"/>
            <a:lstStyle/>
            <a:p>
              <a:endParaRPr/>
            </a:p>
          </p:txBody>
        </p:sp>
        <p:sp>
          <p:nvSpPr>
            <p:cNvPr id="3565" name="object 3565"/>
            <p:cNvSpPr/>
            <p:nvPr/>
          </p:nvSpPr>
          <p:spPr>
            <a:xfrm>
              <a:off x="634999" y="2595625"/>
              <a:ext cx="3810" cy="144145"/>
            </a:xfrm>
            <a:custGeom>
              <a:avLst/>
              <a:gdLst/>
              <a:ahLst/>
              <a:cxnLst/>
              <a:rect l="l" t="t" r="r" b="b"/>
              <a:pathLst>
                <a:path w="3809" h="144144">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3566" name="object 3566"/>
            <p:cNvSpPr/>
            <p:nvPr/>
          </p:nvSpPr>
          <p:spPr>
            <a:xfrm>
              <a:off x="638809" y="2597149"/>
              <a:ext cx="3810" cy="140970"/>
            </a:xfrm>
            <a:custGeom>
              <a:avLst/>
              <a:gdLst/>
              <a:ahLst/>
              <a:cxnLst/>
              <a:rect l="l" t="t" r="r" b="b"/>
              <a:pathLst>
                <a:path w="3809"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3567" name="object 3567"/>
            <p:cNvSpPr/>
            <p:nvPr/>
          </p:nvSpPr>
          <p:spPr>
            <a:xfrm>
              <a:off x="642607" y="2598419"/>
              <a:ext cx="4445" cy="137160"/>
            </a:xfrm>
            <a:custGeom>
              <a:avLst/>
              <a:gdLst/>
              <a:ahLst/>
              <a:cxnLst/>
              <a:rect l="l" t="t" r="r" b="b"/>
              <a:pathLst>
                <a:path w="4445" h="137160">
                  <a:moveTo>
                    <a:pt x="952" y="0"/>
                  </a:moveTo>
                  <a:lnTo>
                    <a:pt x="12" y="0"/>
                  </a:lnTo>
                  <a:lnTo>
                    <a:pt x="12" y="1270"/>
                  </a:lnTo>
                  <a:lnTo>
                    <a:pt x="952" y="1270"/>
                  </a:lnTo>
                  <a:lnTo>
                    <a:pt x="952" y="0"/>
                  </a:lnTo>
                  <a:close/>
                </a:path>
                <a:path w="4445" h="137160">
                  <a:moveTo>
                    <a:pt x="3822" y="1282"/>
                  </a:moveTo>
                  <a:lnTo>
                    <a:pt x="0" y="1282"/>
                  </a:lnTo>
                  <a:lnTo>
                    <a:pt x="0" y="137160"/>
                  </a:lnTo>
                  <a:lnTo>
                    <a:pt x="3822" y="137160"/>
                  </a:lnTo>
                  <a:lnTo>
                    <a:pt x="3822" y="1282"/>
                  </a:lnTo>
                  <a:close/>
                </a:path>
              </a:pathLst>
            </a:custGeom>
            <a:solidFill>
              <a:srgbClr val="0B5BA4"/>
            </a:solidFill>
          </p:spPr>
          <p:txBody>
            <a:bodyPr wrap="square" lIns="0" tIns="0" rIns="0" bIns="0" rtlCol="0"/>
            <a:lstStyle/>
            <a:p>
              <a:endParaRPr/>
            </a:p>
          </p:txBody>
        </p:sp>
        <p:sp>
          <p:nvSpPr>
            <p:cNvPr id="3568" name="object 3568"/>
            <p:cNvSpPr/>
            <p:nvPr/>
          </p:nvSpPr>
          <p:spPr>
            <a:xfrm>
              <a:off x="646429" y="2600451"/>
              <a:ext cx="3810" cy="133350"/>
            </a:xfrm>
            <a:custGeom>
              <a:avLst/>
              <a:gdLst/>
              <a:ahLst/>
              <a:cxnLst/>
              <a:rect l="l" t="t" r="r" b="b"/>
              <a:pathLst>
                <a:path w="3809"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3569" name="object 3569"/>
            <p:cNvSpPr/>
            <p:nvPr/>
          </p:nvSpPr>
          <p:spPr>
            <a:xfrm>
              <a:off x="650240" y="2602229"/>
              <a:ext cx="3810" cy="129539"/>
            </a:xfrm>
            <a:custGeom>
              <a:avLst/>
              <a:gdLst/>
              <a:ahLst/>
              <a:cxnLst/>
              <a:rect l="l" t="t" r="r" b="b"/>
              <a:pathLst>
                <a:path w="3809"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570" name="object 3570"/>
            <p:cNvSpPr/>
            <p:nvPr/>
          </p:nvSpPr>
          <p:spPr>
            <a:xfrm>
              <a:off x="652779" y="2604515"/>
              <a:ext cx="5080" cy="125730"/>
            </a:xfrm>
            <a:custGeom>
              <a:avLst/>
              <a:gdLst/>
              <a:ahLst/>
              <a:cxnLst/>
              <a:rect l="l" t="t" r="r" b="b"/>
              <a:pathLst>
                <a:path w="5079" h="125730">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571" name="object 3571"/>
            <p:cNvSpPr/>
            <p:nvPr/>
          </p:nvSpPr>
          <p:spPr>
            <a:xfrm>
              <a:off x="656590" y="26073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572" name="object 3572"/>
            <p:cNvSpPr/>
            <p:nvPr/>
          </p:nvSpPr>
          <p:spPr>
            <a:xfrm>
              <a:off x="660399" y="2611119"/>
              <a:ext cx="3810" cy="113030"/>
            </a:xfrm>
            <a:custGeom>
              <a:avLst/>
              <a:gdLst/>
              <a:ahLst/>
              <a:cxnLst/>
              <a:rect l="l" t="t" r="r" b="b"/>
              <a:pathLst>
                <a:path w="3809" h="113030">
                  <a:moveTo>
                    <a:pt x="0" y="0"/>
                  </a:moveTo>
                  <a:lnTo>
                    <a:pt x="0" y="113030"/>
                  </a:lnTo>
                  <a:lnTo>
                    <a:pt x="3809" y="109220"/>
                  </a:lnTo>
                  <a:lnTo>
                    <a:pt x="3809" y="3810"/>
                  </a:lnTo>
                  <a:lnTo>
                    <a:pt x="0" y="0"/>
                  </a:lnTo>
                  <a:close/>
                </a:path>
              </a:pathLst>
            </a:custGeom>
            <a:solidFill>
              <a:srgbClr val="0C62B1"/>
            </a:solidFill>
          </p:spPr>
          <p:txBody>
            <a:bodyPr wrap="square" lIns="0" tIns="0" rIns="0" bIns="0" rtlCol="0"/>
            <a:lstStyle/>
            <a:p>
              <a:endParaRPr/>
            </a:p>
          </p:txBody>
        </p:sp>
        <p:sp>
          <p:nvSpPr>
            <p:cNvPr id="3573" name="object 3573"/>
            <p:cNvSpPr/>
            <p:nvPr/>
          </p:nvSpPr>
          <p:spPr>
            <a:xfrm>
              <a:off x="664209" y="26149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574" name="object 3574"/>
            <p:cNvSpPr/>
            <p:nvPr/>
          </p:nvSpPr>
          <p:spPr>
            <a:xfrm>
              <a:off x="668019" y="2618739"/>
              <a:ext cx="3810" cy="97790"/>
            </a:xfrm>
            <a:custGeom>
              <a:avLst/>
              <a:gdLst/>
              <a:ahLst/>
              <a:cxnLst/>
              <a:rect l="l" t="t" r="r" b="b"/>
              <a:pathLst>
                <a:path w="3809" h="97789">
                  <a:moveTo>
                    <a:pt x="0" y="0"/>
                  </a:moveTo>
                  <a:lnTo>
                    <a:pt x="0" y="97789"/>
                  </a:lnTo>
                  <a:lnTo>
                    <a:pt x="3809" y="93027"/>
                  </a:lnTo>
                  <a:lnTo>
                    <a:pt x="3809" y="3810"/>
                  </a:lnTo>
                  <a:lnTo>
                    <a:pt x="0" y="0"/>
                  </a:lnTo>
                  <a:close/>
                </a:path>
              </a:pathLst>
            </a:custGeom>
            <a:solidFill>
              <a:srgbClr val="0C66B6"/>
            </a:solidFill>
          </p:spPr>
          <p:txBody>
            <a:bodyPr wrap="square" lIns="0" tIns="0" rIns="0" bIns="0" rtlCol="0"/>
            <a:lstStyle/>
            <a:p>
              <a:endParaRPr/>
            </a:p>
          </p:txBody>
        </p:sp>
        <p:sp>
          <p:nvSpPr>
            <p:cNvPr id="3575" name="object 3575"/>
            <p:cNvSpPr/>
            <p:nvPr/>
          </p:nvSpPr>
          <p:spPr>
            <a:xfrm>
              <a:off x="671829" y="2622549"/>
              <a:ext cx="3810" cy="89535"/>
            </a:xfrm>
            <a:custGeom>
              <a:avLst/>
              <a:gdLst/>
              <a:ahLst/>
              <a:cxnLst/>
              <a:rect l="l" t="t" r="r" b="b"/>
              <a:pathLst>
                <a:path w="3809"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3576" name="object 3576"/>
            <p:cNvSpPr/>
            <p:nvPr/>
          </p:nvSpPr>
          <p:spPr>
            <a:xfrm>
              <a:off x="675639" y="2628899"/>
              <a:ext cx="3810" cy="74930"/>
            </a:xfrm>
            <a:custGeom>
              <a:avLst/>
              <a:gdLst/>
              <a:ahLst/>
              <a:cxnLst/>
              <a:rect l="l" t="t" r="r" b="b"/>
              <a:pathLst>
                <a:path w="3809" h="74930">
                  <a:moveTo>
                    <a:pt x="0" y="0"/>
                  </a:moveTo>
                  <a:lnTo>
                    <a:pt x="0" y="74929"/>
                  </a:lnTo>
                  <a:lnTo>
                    <a:pt x="3809" y="68579"/>
                  </a:lnTo>
                  <a:lnTo>
                    <a:pt x="3809" y="7620"/>
                  </a:lnTo>
                  <a:lnTo>
                    <a:pt x="0" y="0"/>
                  </a:lnTo>
                  <a:close/>
                </a:path>
              </a:pathLst>
            </a:custGeom>
            <a:solidFill>
              <a:srgbClr val="0D68BB"/>
            </a:solidFill>
          </p:spPr>
          <p:txBody>
            <a:bodyPr wrap="square" lIns="0" tIns="0" rIns="0" bIns="0" rtlCol="0"/>
            <a:lstStyle/>
            <a:p>
              <a:endParaRPr/>
            </a:p>
          </p:txBody>
        </p:sp>
        <p:sp>
          <p:nvSpPr>
            <p:cNvPr id="3577" name="object 3577"/>
            <p:cNvSpPr/>
            <p:nvPr/>
          </p:nvSpPr>
          <p:spPr>
            <a:xfrm>
              <a:off x="679449" y="2636519"/>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578" name="object 3578"/>
            <p:cNvSpPr/>
            <p:nvPr/>
          </p:nvSpPr>
          <p:spPr>
            <a:xfrm>
              <a:off x="681989" y="2644139"/>
              <a:ext cx="3810" cy="45720"/>
            </a:xfrm>
            <a:custGeom>
              <a:avLst/>
              <a:gdLst/>
              <a:ahLst/>
              <a:cxnLst/>
              <a:rect l="l" t="t" r="r" b="b"/>
              <a:pathLst>
                <a:path w="3809" h="45719">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579" name="object 3579"/>
            <p:cNvSpPr/>
            <p:nvPr/>
          </p:nvSpPr>
          <p:spPr>
            <a:xfrm>
              <a:off x="533399" y="2590799"/>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580" name="object 3580"/>
          <p:cNvGrpSpPr/>
          <p:nvPr/>
        </p:nvGrpSpPr>
        <p:grpSpPr>
          <a:xfrm>
            <a:off x="1976528" y="2890928"/>
            <a:ext cx="161925" cy="161925"/>
            <a:chOff x="452527" y="2890927"/>
            <a:chExt cx="161925" cy="161925"/>
          </a:xfrm>
        </p:grpSpPr>
        <p:sp>
          <p:nvSpPr>
            <p:cNvPr id="3581" name="object 3581"/>
            <p:cNvSpPr/>
            <p:nvPr/>
          </p:nvSpPr>
          <p:spPr>
            <a:xfrm>
              <a:off x="457199" y="2948939"/>
              <a:ext cx="2540" cy="46990"/>
            </a:xfrm>
            <a:custGeom>
              <a:avLst/>
              <a:gdLst/>
              <a:ahLst/>
              <a:cxnLst/>
              <a:rect l="l" t="t" r="r" b="b"/>
              <a:pathLst>
                <a:path w="2540" h="46989">
                  <a:moveTo>
                    <a:pt x="2540" y="0"/>
                  </a:moveTo>
                  <a:lnTo>
                    <a:pt x="0" y="7620"/>
                  </a:lnTo>
                  <a:lnTo>
                    <a:pt x="0" y="39370"/>
                  </a:lnTo>
                  <a:lnTo>
                    <a:pt x="2540" y="46989"/>
                  </a:lnTo>
                  <a:lnTo>
                    <a:pt x="2540" y="0"/>
                  </a:lnTo>
                  <a:close/>
                </a:path>
              </a:pathLst>
            </a:custGeom>
            <a:solidFill>
              <a:srgbClr val="06335B"/>
            </a:solidFill>
          </p:spPr>
          <p:txBody>
            <a:bodyPr wrap="square" lIns="0" tIns="0" rIns="0" bIns="0" rtlCol="0"/>
            <a:lstStyle/>
            <a:p>
              <a:endParaRPr/>
            </a:p>
          </p:txBody>
        </p:sp>
        <p:sp>
          <p:nvSpPr>
            <p:cNvPr id="3582" name="object 3582"/>
            <p:cNvSpPr/>
            <p:nvPr/>
          </p:nvSpPr>
          <p:spPr>
            <a:xfrm>
              <a:off x="459739" y="2939414"/>
              <a:ext cx="3810" cy="66040"/>
            </a:xfrm>
            <a:custGeom>
              <a:avLst/>
              <a:gdLst/>
              <a:ahLst/>
              <a:cxnLst/>
              <a:rect l="l" t="t" r="r" b="b"/>
              <a:pathLst>
                <a:path w="3809" h="66039">
                  <a:moveTo>
                    <a:pt x="3809" y="0"/>
                  </a:moveTo>
                  <a:lnTo>
                    <a:pt x="0" y="9525"/>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3583" name="object 3583"/>
            <p:cNvSpPr/>
            <p:nvPr/>
          </p:nvSpPr>
          <p:spPr>
            <a:xfrm>
              <a:off x="463549" y="2932429"/>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3584" name="object 3584"/>
            <p:cNvSpPr/>
            <p:nvPr/>
          </p:nvSpPr>
          <p:spPr>
            <a:xfrm>
              <a:off x="466089" y="2928619"/>
              <a:ext cx="3810" cy="87630"/>
            </a:xfrm>
            <a:custGeom>
              <a:avLst/>
              <a:gdLst/>
              <a:ahLst/>
              <a:cxnLst/>
              <a:rect l="l" t="t" r="r" b="b"/>
              <a:pathLst>
                <a:path w="3809" h="87630">
                  <a:moveTo>
                    <a:pt x="3809" y="0"/>
                  </a:moveTo>
                  <a:lnTo>
                    <a:pt x="0" y="5714"/>
                  </a:lnTo>
                  <a:lnTo>
                    <a:pt x="0" y="81914"/>
                  </a:lnTo>
                  <a:lnTo>
                    <a:pt x="3809" y="87629"/>
                  </a:lnTo>
                  <a:lnTo>
                    <a:pt x="3809" y="0"/>
                  </a:lnTo>
                  <a:close/>
                </a:path>
              </a:pathLst>
            </a:custGeom>
            <a:solidFill>
              <a:srgbClr val="063662"/>
            </a:solidFill>
          </p:spPr>
          <p:txBody>
            <a:bodyPr wrap="square" lIns="0" tIns="0" rIns="0" bIns="0" rtlCol="0"/>
            <a:lstStyle/>
            <a:p>
              <a:endParaRPr/>
            </a:p>
          </p:txBody>
        </p:sp>
        <p:sp>
          <p:nvSpPr>
            <p:cNvPr id="3585" name="object 3585"/>
            <p:cNvSpPr/>
            <p:nvPr/>
          </p:nvSpPr>
          <p:spPr>
            <a:xfrm>
              <a:off x="469899" y="2922269"/>
              <a:ext cx="5080" cy="100330"/>
            </a:xfrm>
            <a:custGeom>
              <a:avLst/>
              <a:gdLst/>
              <a:ahLst/>
              <a:cxnLst/>
              <a:rect l="l" t="t" r="r" b="b"/>
              <a:pathLst>
                <a:path w="5079" h="100330">
                  <a:moveTo>
                    <a:pt x="5079" y="0"/>
                  </a:moveTo>
                  <a:lnTo>
                    <a:pt x="3809" y="1270"/>
                  </a:lnTo>
                  <a:lnTo>
                    <a:pt x="0" y="6350"/>
                  </a:lnTo>
                  <a:lnTo>
                    <a:pt x="0" y="93980"/>
                  </a:lnTo>
                  <a:lnTo>
                    <a:pt x="3809" y="99060"/>
                  </a:lnTo>
                  <a:lnTo>
                    <a:pt x="5079" y="100330"/>
                  </a:lnTo>
                  <a:lnTo>
                    <a:pt x="5079" y="0"/>
                  </a:lnTo>
                  <a:close/>
                </a:path>
              </a:pathLst>
            </a:custGeom>
            <a:solidFill>
              <a:srgbClr val="063764"/>
            </a:solidFill>
          </p:spPr>
          <p:txBody>
            <a:bodyPr wrap="square" lIns="0" tIns="0" rIns="0" bIns="0" rtlCol="0"/>
            <a:lstStyle/>
            <a:p>
              <a:endParaRPr/>
            </a:p>
          </p:txBody>
        </p:sp>
        <p:sp>
          <p:nvSpPr>
            <p:cNvPr id="3586" name="object 3586"/>
            <p:cNvSpPr/>
            <p:nvPr/>
          </p:nvSpPr>
          <p:spPr>
            <a:xfrm>
              <a:off x="473709" y="2919729"/>
              <a:ext cx="3810" cy="105410"/>
            </a:xfrm>
            <a:custGeom>
              <a:avLst/>
              <a:gdLst/>
              <a:ahLst/>
              <a:cxnLst/>
              <a:rect l="l" t="t" r="r" b="b"/>
              <a:pathLst>
                <a:path w="3809"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3587" name="object 3587"/>
            <p:cNvSpPr/>
            <p:nvPr/>
          </p:nvSpPr>
          <p:spPr>
            <a:xfrm>
              <a:off x="477519" y="2915919"/>
              <a:ext cx="3810" cy="113030"/>
            </a:xfrm>
            <a:custGeom>
              <a:avLst/>
              <a:gdLst/>
              <a:ahLst/>
              <a:cxnLst/>
              <a:rect l="l" t="t" r="r" b="b"/>
              <a:pathLst>
                <a:path w="3809" h="113030">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3588" name="object 3588"/>
            <p:cNvSpPr/>
            <p:nvPr/>
          </p:nvSpPr>
          <p:spPr>
            <a:xfrm>
              <a:off x="481330" y="29121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3589" name="object 3589"/>
            <p:cNvSpPr/>
            <p:nvPr/>
          </p:nvSpPr>
          <p:spPr>
            <a:xfrm>
              <a:off x="485139" y="29082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590" name="object 3590"/>
            <p:cNvSpPr/>
            <p:nvPr/>
          </p:nvSpPr>
          <p:spPr>
            <a:xfrm>
              <a:off x="488949" y="2906013"/>
              <a:ext cx="3810" cy="132715"/>
            </a:xfrm>
            <a:custGeom>
              <a:avLst/>
              <a:gdLst/>
              <a:ahLst/>
              <a:cxnLst/>
              <a:rect l="l" t="t" r="r" b="b"/>
              <a:pathLst>
                <a:path w="3809" h="132714">
                  <a:moveTo>
                    <a:pt x="3809" y="0"/>
                  </a:moveTo>
                  <a:lnTo>
                    <a:pt x="0" y="2286"/>
                  </a:lnTo>
                  <a:lnTo>
                    <a:pt x="0" y="129286"/>
                  </a:lnTo>
                  <a:lnTo>
                    <a:pt x="3809" y="132334"/>
                  </a:lnTo>
                  <a:lnTo>
                    <a:pt x="3809" y="0"/>
                  </a:lnTo>
                  <a:close/>
                </a:path>
              </a:pathLst>
            </a:custGeom>
            <a:solidFill>
              <a:srgbClr val="073E71"/>
            </a:solidFill>
          </p:spPr>
          <p:txBody>
            <a:bodyPr wrap="square" lIns="0" tIns="0" rIns="0" bIns="0" rtlCol="0"/>
            <a:lstStyle/>
            <a:p>
              <a:endParaRPr/>
            </a:p>
          </p:txBody>
        </p:sp>
        <p:sp>
          <p:nvSpPr>
            <p:cNvPr id="3591" name="object 3591"/>
            <p:cNvSpPr/>
            <p:nvPr/>
          </p:nvSpPr>
          <p:spPr>
            <a:xfrm>
              <a:off x="492759" y="2904489"/>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3592" name="object 3592"/>
            <p:cNvSpPr/>
            <p:nvPr/>
          </p:nvSpPr>
          <p:spPr>
            <a:xfrm>
              <a:off x="496569" y="29027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3593" name="object 3593"/>
            <p:cNvSpPr/>
            <p:nvPr/>
          </p:nvSpPr>
          <p:spPr>
            <a:xfrm>
              <a:off x="499110" y="2901949"/>
              <a:ext cx="5080" cy="140970"/>
            </a:xfrm>
            <a:custGeom>
              <a:avLst/>
              <a:gdLst/>
              <a:ahLst/>
              <a:cxnLst/>
              <a:rect l="l" t="t" r="r" b="b"/>
              <a:pathLst>
                <a:path w="5079" h="140969">
                  <a:moveTo>
                    <a:pt x="5080" y="0"/>
                  </a:moveTo>
                  <a:lnTo>
                    <a:pt x="1905" y="0"/>
                  </a:lnTo>
                  <a:lnTo>
                    <a:pt x="1905" y="1270"/>
                  </a:lnTo>
                  <a:lnTo>
                    <a:pt x="0" y="1270"/>
                  </a:lnTo>
                  <a:lnTo>
                    <a:pt x="0" y="140970"/>
                  </a:lnTo>
                  <a:lnTo>
                    <a:pt x="5080" y="140970"/>
                  </a:lnTo>
                  <a:lnTo>
                    <a:pt x="5080" y="1270"/>
                  </a:lnTo>
                  <a:lnTo>
                    <a:pt x="5080" y="0"/>
                  </a:lnTo>
                  <a:close/>
                </a:path>
              </a:pathLst>
            </a:custGeom>
            <a:solidFill>
              <a:srgbClr val="084278"/>
            </a:solidFill>
          </p:spPr>
          <p:txBody>
            <a:bodyPr wrap="square" lIns="0" tIns="0" rIns="0" bIns="0" rtlCol="0"/>
            <a:lstStyle/>
            <a:p>
              <a:endParaRPr/>
            </a:p>
          </p:txBody>
        </p:sp>
        <p:sp>
          <p:nvSpPr>
            <p:cNvPr id="3594" name="object 3594"/>
            <p:cNvSpPr/>
            <p:nvPr/>
          </p:nvSpPr>
          <p:spPr>
            <a:xfrm>
              <a:off x="502919" y="2900425"/>
              <a:ext cx="3810" cy="144145"/>
            </a:xfrm>
            <a:custGeom>
              <a:avLst/>
              <a:gdLst/>
              <a:ahLst/>
              <a:cxnLst/>
              <a:rect l="l" t="t" r="r" b="b"/>
              <a:pathLst>
                <a:path w="3809" h="144144">
                  <a:moveTo>
                    <a:pt x="3809" y="0"/>
                  </a:moveTo>
                  <a:lnTo>
                    <a:pt x="0" y="1524"/>
                  </a:lnTo>
                  <a:lnTo>
                    <a:pt x="0" y="142494"/>
                  </a:lnTo>
                  <a:lnTo>
                    <a:pt x="3809" y="144018"/>
                  </a:lnTo>
                  <a:lnTo>
                    <a:pt x="3809" y="0"/>
                  </a:lnTo>
                  <a:close/>
                </a:path>
              </a:pathLst>
            </a:custGeom>
            <a:solidFill>
              <a:srgbClr val="08447B"/>
            </a:solidFill>
          </p:spPr>
          <p:txBody>
            <a:bodyPr wrap="square" lIns="0" tIns="0" rIns="0" bIns="0" rtlCol="0"/>
            <a:lstStyle/>
            <a:p>
              <a:endParaRPr/>
            </a:p>
          </p:txBody>
        </p:sp>
        <p:sp>
          <p:nvSpPr>
            <p:cNvPr id="3595" name="object 3595"/>
            <p:cNvSpPr/>
            <p:nvPr/>
          </p:nvSpPr>
          <p:spPr>
            <a:xfrm>
              <a:off x="506729" y="2899409"/>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3596" name="object 3596"/>
            <p:cNvSpPr/>
            <p:nvPr/>
          </p:nvSpPr>
          <p:spPr>
            <a:xfrm>
              <a:off x="510539" y="2898563"/>
              <a:ext cx="3810" cy="147955"/>
            </a:xfrm>
            <a:custGeom>
              <a:avLst/>
              <a:gdLst/>
              <a:ahLst/>
              <a:cxnLst/>
              <a:rect l="l" t="t" r="r" b="b"/>
              <a:pathLst>
                <a:path w="3809" h="147955">
                  <a:moveTo>
                    <a:pt x="3809" y="0"/>
                  </a:moveTo>
                  <a:lnTo>
                    <a:pt x="0" y="635"/>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3597" name="object 3597"/>
            <p:cNvSpPr/>
            <p:nvPr/>
          </p:nvSpPr>
          <p:spPr>
            <a:xfrm>
              <a:off x="514349" y="2897716"/>
              <a:ext cx="3810" cy="149225"/>
            </a:xfrm>
            <a:custGeom>
              <a:avLst/>
              <a:gdLst/>
              <a:ahLst/>
              <a:cxnLst/>
              <a:rect l="l" t="t" r="r" b="b"/>
              <a:pathLst>
                <a:path w="3809" h="149225">
                  <a:moveTo>
                    <a:pt x="3809" y="0"/>
                  </a:moveTo>
                  <a:lnTo>
                    <a:pt x="2540" y="423"/>
                  </a:lnTo>
                  <a:lnTo>
                    <a:pt x="0" y="846"/>
                  </a:lnTo>
                  <a:lnTo>
                    <a:pt x="0" y="148589"/>
                  </a:lnTo>
                  <a:lnTo>
                    <a:pt x="3809" y="149225"/>
                  </a:lnTo>
                  <a:lnTo>
                    <a:pt x="3809" y="0"/>
                  </a:lnTo>
                  <a:close/>
                </a:path>
              </a:pathLst>
            </a:custGeom>
            <a:solidFill>
              <a:srgbClr val="084882"/>
            </a:solidFill>
          </p:spPr>
          <p:txBody>
            <a:bodyPr wrap="square" lIns="0" tIns="0" rIns="0" bIns="0" rtlCol="0"/>
            <a:lstStyle/>
            <a:p>
              <a:endParaRPr/>
            </a:p>
          </p:txBody>
        </p:sp>
        <p:sp>
          <p:nvSpPr>
            <p:cNvPr id="3598" name="object 3598"/>
            <p:cNvSpPr/>
            <p:nvPr/>
          </p:nvSpPr>
          <p:spPr>
            <a:xfrm>
              <a:off x="518159" y="2896446"/>
              <a:ext cx="3810" cy="151130"/>
            </a:xfrm>
            <a:custGeom>
              <a:avLst/>
              <a:gdLst/>
              <a:ahLst/>
              <a:cxnLst/>
              <a:rect l="l" t="t" r="r" b="b"/>
              <a:pathLst>
                <a:path w="3809" h="151130">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3599" name="object 3599"/>
            <p:cNvSpPr/>
            <p:nvPr/>
          </p:nvSpPr>
          <p:spPr>
            <a:xfrm>
              <a:off x="521969" y="2895599"/>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3600" name="object 3600"/>
            <p:cNvSpPr/>
            <p:nvPr/>
          </p:nvSpPr>
          <p:spPr>
            <a:xfrm>
              <a:off x="525779" y="2895599"/>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3601" name="object 3601"/>
            <p:cNvSpPr/>
            <p:nvPr/>
          </p:nvSpPr>
          <p:spPr>
            <a:xfrm>
              <a:off x="529589" y="28955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3602" name="object 3602"/>
            <p:cNvSpPr/>
            <p:nvPr/>
          </p:nvSpPr>
          <p:spPr>
            <a:xfrm>
              <a:off x="533399" y="28955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3603" name="object 3603"/>
            <p:cNvSpPr/>
            <p:nvPr/>
          </p:nvSpPr>
          <p:spPr>
            <a:xfrm>
              <a:off x="535939" y="28955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3604" name="object 3604"/>
            <p:cNvSpPr/>
            <p:nvPr/>
          </p:nvSpPr>
          <p:spPr>
            <a:xfrm>
              <a:off x="539750" y="2895599"/>
              <a:ext cx="5080" cy="152400"/>
            </a:xfrm>
            <a:custGeom>
              <a:avLst/>
              <a:gdLst/>
              <a:ahLst/>
              <a:cxnLst/>
              <a:rect l="l" t="t" r="r" b="b"/>
              <a:pathLst>
                <a:path w="5079" h="152400">
                  <a:moveTo>
                    <a:pt x="5080" y="1270"/>
                  </a:moveTo>
                  <a:lnTo>
                    <a:pt x="3162" y="1270"/>
                  </a:lnTo>
                  <a:lnTo>
                    <a:pt x="3162" y="0"/>
                  </a:lnTo>
                  <a:lnTo>
                    <a:pt x="0" y="0"/>
                  </a:lnTo>
                  <a:lnTo>
                    <a:pt x="0" y="1270"/>
                  </a:lnTo>
                  <a:lnTo>
                    <a:pt x="0" y="152400"/>
                  </a:lnTo>
                  <a:lnTo>
                    <a:pt x="5080" y="152400"/>
                  </a:lnTo>
                  <a:lnTo>
                    <a:pt x="5080" y="1270"/>
                  </a:lnTo>
                  <a:close/>
                </a:path>
              </a:pathLst>
            </a:custGeom>
            <a:solidFill>
              <a:srgbClr val="0A5293"/>
            </a:solidFill>
          </p:spPr>
          <p:txBody>
            <a:bodyPr wrap="square" lIns="0" tIns="0" rIns="0" bIns="0" rtlCol="0"/>
            <a:lstStyle/>
            <a:p>
              <a:endParaRPr/>
            </a:p>
          </p:txBody>
        </p:sp>
        <p:sp>
          <p:nvSpPr>
            <p:cNvPr id="3605" name="object 3605"/>
            <p:cNvSpPr/>
            <p:nvPr/>
          </p:nvSpPr>
          <p:spPr>
            <a:xfrm>
              <a:off x="543559" y="2896446"/>
              <a:ext cx="3810" cy="151130"/>
            </a:xfrm>
            <a:custGeom>
              <a:avLst/>
              <a:gdLst/>
              <a:ahLst/>
              <a:cxnLst/>
              <a:rect l="l" t="t" r="r" b="b"/>
              <a:pathLst>
                <a:path w="3809" h="151130">
                  <a:moveTo>
                    <a:pt x="0" y="0"/>
                  </a:moveTo>
                  <a:lnTo>
                    <a:pt x="0" y="151129"/>
                  </a:lnTo>
                  <a:lnTo>
                    <a:pt x="3810" y="150494"/>
                  </a:lnTo>
                  <a:lnTo>
                    <a:pt x="3810" y="1269"/>
                  </a:lnTo>
                  <a:lnTo>
                    <a:pt x="0" y="0"/>
                  </a:lnTo>
                  <a:close/>
                </a:path>
              </a:pathLst>
            </a:custGeom>
            <a:solidFill>
              <a:srgbClr val="0A5396"/>
            </a:solidFill>
          </p:spPr>
          <p:txBody>
            <a:bodyPr wrap="square" lIns="0" tIns="0" rIns="0" bIns="0" rtlCol="0"/>
            <a:lstStyle/>
            <a:p>
              <a:endParaRPr/>
            </a:p>
          </p:txBody>
        </p:sp>
        <p:sp>
          <p:nvSpPr>
            <p:cNvPr id="3606" name="object 3606"/>
            <p:cNvSpPr/>
            <p:nvPr/>
          </p:nvSpPr>
          <p:spPr>
            <a:xfrm>
              <a:off x="547369" y="2897716"/>
              <a:ext cx="3810" cy="149225"/>
            </a:xfrm>
            <a:custGeom>
              <a:avLst/>
              <a:gdLst/>
              <a:ahLst/>
              <a:cxnLst/>
              <a:rect l="l" t="t" r="r" b="b"/>
              <a:pathLst>
                <a:path w="3809" h="149225">
                  <a:moveTo>
                    <a:pt x="0" y="0"/>
                  </a:moveTo>
                  <a:lnTo>
                    <a:pt x="0" y="149225"/>
                  </a:lnTo>
                  <a:lnTo>
                    <a:pt x="1270" y="149013"/>
                  </a:lnTo>
                  <a:lnTo>
                    <a:pt x="3809" y="148505"/>
                  </a:lnTo>
                  <a:lnTo>
                    <a:pt x="3809" y="931"/>
                  </a:lnTo>
                  <a:lnTo>
                    <a:pt x="1270" y="423"/>
                  </a:lnTo>
                  <a:lnTo>
                    <a:pt x="0" y="0"/>
                  </a:lnTo>
                  <a:close/>
                </a:path>
              </a:pathLst>
            </a:custGeom>
            <a:solidFill>
              <a:srgbClr val="0A5499"/>
            </a:solidFill>
          </p:spPr>
          <p:txBody>
            <a:bodyPr wrap="square" lIns="0" tIns="0" rIns="0" bIns="0" rtlCol="0"/>
            <a:lstStyle/>
            <a:p>
              <a:endParaRPr/>
            </a:p>
          </p:txBody>
        </p:sp>
        <p:sp>
          <p:nvSpPr>
            <p:cNvPr id="3607" name="object 3607"/>
            <p:cNvSpPr/>
            <p:nvPr/>
          </p:nvSpPr>
          <p:spPr>
            <a:xfrm>
              <a:off x="551179" y="2898647"/>
              <a:ext cx="3810" cy="147955"/>
            </a:xfrm>
            <a:custGeom>
              <a:avLst/>
              <a:gdLst/>
              <a:ahLst/>
              <a:cxnLst/>
              <a:rect l="l" t="t" r="r" b="b"/>
              <a:pathLst>
                <a:path w="3809" h="147955">
                  <a:moveTo>
                    <a:pt x="0" y="0"/>
                  </a:moveTo>
                  <a:lnTo>
                    <a:pt x="0" y="147574"/>
                  </a:lnTo>
                  <a:lnTo>
                    <a:pt x="3810" y="146812"/>
                  </a:lnTo>
                  <a:lnTo>
                    <a:pt x="3810" y="762"/>
                  </a:lnTo>
                  <a:lnTo>
                    <a:pt x="0" y="0"/>
                  </a:lnTo>
                  <a:close/>
                </a:path>
              </a:pathLst>
            </a:custGeom>
            <a:solidFill>
              <a:srgbClr val="0A569B"/>
            </a:solidFill>
          </p:spPr>
          <p:txBody>
            <a:bodyPr wrap="square" lIns="0" tIns="0" rIns="0" bIns="0" rtlCol="0"/>
            <a:lstStyle/>
            <a:p>
              <a:endParaRPr/>
            </a:p>
          </p:txBody>
        </p:sp>
        <p:sp>
          <p:nvSpPr>
            <p:cNvPr id="3608" name="object 3608"/>
            <p:cNvSpPr/>
            <p:nvPr/>
          </p:nvSpPr>
          <p:spPr>
            <a:xfrm>
              <a:off x="554989" y="2899409"/>
              <a:ext cx="3810" cy="146050"/>
            </a:xfrm>
            <a:custGeom>
              <a:avLst/>
              <a:gdLst/>
              <a:ahLst/>
              <a:cxnLst/>
              <a:rect l="l" t="t" r="r" b="b"/>
              <a:pathLst>
                <a:path w="3809" h="146050">
                  <a:moveTo>
                    <a:pt x="0" y="0"/>
                  </a:moveTo>
                  <a:lnTo>
                    <a:pt x="0" y="146050"/>
                  </a:lnTo>
                  <a:lnTo>
                    <a:pt x="3809" y="144780"/>
                  </a:lnTo>
                  <a:lnTo>
                    <a:pt x="3809" y="1270"/>
                  </a:lnTo>
                  <a:lnTo>
                    <a:pt x="0" y="0"/>
                  </a:lnTo>
                  <a:close/>
                </a:path>
              </a:pathLst>
            </a:custGeom>
            <a:solidFill>
              <a:srgbClr val="0B579D"/>
            </a:solidFill>
          </p:spPr>
          <p:txBody>
            <a:bodyPr wrap="square" lIns="0" tIns="0" rIns="0" bIns="0" rtlCol="0"/>
            <a:lstStyle/>
            <a:p>
              <a:endParaRPr/>
            </a:p>
          </p:txBody>
        </p:sp>
        <p:sp>
          <p:nvSpPr>
            <p:cNvPr id="3609" name="object 3609"/>
            <p:cNvSpPr/>
            <p:nvPr/>
          </p:nvSpPr>
          <p:spPr>
            <a:xfrm>
              <a:off x="558799" y="2900679"/>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3610" name="object 3610"/>
            <p:cNvSpPr/>
            <p:nvPr/>
          </p:nvSpPr>
          <p:spPr>
            <a:xfrm>
              <a:off x="562609" y="2901949"/>
              <a:ext cx="3810" cy="140970"/>
            </a:xfrm>
            <a:custGeom>
              <a:avLst/>
              <a:gdLst/>
              <a:ahLst/>
              <a:cxnLst/>
              <a:rect l="l" t="t" r="r" b="b"/>
              <a:pathLst>
                <a:path w="3809" h="140969">
                  <a:moveTo>
                    <a:pt x="0" y="0"/>
                  </a:moveTo>
                  <a:lnTo>
                    <a:pt x="0" y="140970"/>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3611" name="object 3611"/>
            <p:cNvSpPr/>
            <p:nvPr/>
          </p:nvSpPr>
          <p:spPr>
            <a:xfrm>
              <a:off x="566420" y="2903219"/>
              <a:ext cx="3810" cy="138430"/>
            </a:xfrm>
            <a:custGeom>
              <a:avLst/>
              <a:gdLst/>
              <a:ahLst/>
              <a:cxnLst/>
              <a:rect l="l" t="t" r="r" b="b"/>
              <a:pathLst>
                <a:path w="3809" h="138430">
                  <a:moveTo>
                    <a:pt x="939" y="0"/>
                  </a:moveTo>
                  <a:lnTo>
                    <a:pt x="0" y="0"/>
                  </a:lnTo>
                  <a:lnTo>
                    <a:pt x="0" y="1270"/>
                  </a:lnTo>
                  <a:lnTo>
                    <a:pt x="939" y="1270"/>
                  </a:lnTo>
                  <a:lnTo>
                    <a:pt x="939" y="0"/>
                  </a:lnTo>
                  <a:close/>
                </a:path>
                <a:path w="3809" h="138430">
                  <a:moveTo>
                    <a:pt x="3810" y="1282"/>
                  </a:moveTo>
                  <a:lnTo>
                    <a:pt x="0" y="1282"/>
                  </a:lnTo>
                  <a:lnTo>
                    <a:pt x="0" y="135890"/>
                  </a:lnTo>
                  <a:lnTo>
                    <a:pt x="0" y="137160"/>
                  </a:lnTo>
                  <a:lnTo>
                    <a:pt x="0" y="138430"/>
                  </a:lnTo>
                  <a:lnTo>
                    <a:pt x="952" y="138430"/>
                  </a:lnTo>
                  <a:lnTo>
                    <a:pt x="952" y="137160"/>
                  </a:lnTo>
                  <a:lnTo>
                    <a:pt x="3327" y="137160"/>
                  </a:lnTo>
                  <a:lnTo>
                    <a:pt x="3327" y="135890"/>
                  </a:lnTo>
                  <a:lnTo>
                    <a:pt x="3810" y="135890"/>
                  </a:lnTo>
                  <a:lnTo>
                    <a:pt x="3810" y="1282"/>
                  </a:lnTo>
                  <a:close/>
                </a:path>
              </a:pathLst>
            </a:custGeom>
            <a:solidFill>
              <a:srgbClr val="0B5BA4"/>
            </a:solidFill>
          </p:spPr>
          <p:txBody>
            <a:bodyPr wrap="square" lIns="0" tIns="0" rIns="0" bIns="0" rtlCol="0"/>
            <a:lstStyle/>
            <a:p>
              <a:endParaRPr/>
            </a:p>
          </p:txBody>
        </p:sp>
        <p:sp>
          <p:nvSpPr>
            <p:cNvPr id="3612" name="object 3612"/>
            <p:cNvSpPr/>
            <p:nvPr/>
          </p:nvSpPr>
          <p:spPr>
            <a:xfrm>
              <a:off x="568959" y="2904489"/>
              <a:ext cx="5080" cy="135890"/>
            </a:xfrm>
            <a:custGeom>
              <a:avLst/>
              <a:gdLst/>
              <a:ahLst/>
              <a:cxnLst/>
              <a:rect l="l" t="t" r="r" b="b"/>
              <a:pathLst>
                <a:path w="5079" h="135889">
                  <a:moveTo>
                    <a:pt x="0" y="0"/>
                  </a:moveTo>
                  <a:lnTo>
                    <a:pt x="0" y="135889"/>
                  </a:lnTo>
                  <a:lnTo>
                    <a:pt x="5080" y="131825"/>
                  </a:lnTo>
                  <a:lnTo>
                    <a:pt x="5080" y="3048"/>
                  </a:lnTo>
                  <a:lnTo>
                    <a:pt x="0" y="0"/>
                  </a:lnTo>
                  <a:close/>
                </a:path>
              </a:pathLst>
            </a:custGeom>
            <a:solidFill>
              <a:srgbClr val="0B5DA7"/>
            </a:solidFill>
          </p:spPr>
          <p:txBody>
            <a:bodyPr wrap="square" lIns="0" tIns="0" rIns="0" bIns="0" rtlCol="0"/>
            <a:lstStyle/>
            <a:p>
              <a:endParaRPr/>
            </a:p>
          </p:txBody>
        </p:sp>
        <p:sp>
          <p:nvSpPr>
            <p:cNvPr id="3613" name="object 3613"/>
            <p:cNvSpPr/>
            <p:nvPr/>
          </p:nvSpPr>
          <p:spPr>
            <a:xfrm>
              <a:off x="572769" y="2906775"/>
              <a:ext cx="5080" cy="130810"/>
            </a:xfrm>
            <a:custGeom>
              <a:avLst/>
              <a:gdLst/>
              <a:ahLst/>
              <a:cxnLst/>
              <a:rect l="l" t="t" r="r" b="b"/>
              <a:pathLst>
                <a:path w="5079" h="130810">
                  <a:moveTo>
                    <a:pt x="0" y="0"/>
                  </a:moveTo>
                  <a:lnTo>
                    <a:pt x="0" y="130555"/>
                  </a:lnTo>
                  <a:lnTo>
                    <a:pt x="2539" y="128524"/>
                  </a:lnTo>
                  <a:lnTo>
                    <a:pt x="5079" y="127000"/>
                  </a:lnTo>
                  <a:lnTo>
                    <a:pt x="5079" y="3555"/>
                  </a:lnTo>
                  <a:lnTo>
                    <a:pt x="2539" y="1524"/>
                  </a:lnTo>
                  <a:lnTo>
                    <a:pt x="0" y="0"/>
                  </a:lnTo>
                  <a:close/>
                </a:path>
              </a:pathLst>
            </a:custGeom>
            <a:solidFill>
              <a:srgbClr val="0B5EA9"/>
            </a:solidFill>
          </p:spPr>
          <p:txBody>
            <a:bodyPr wrap="square" lIns="0" tIns="0" rIns="0" bIns="0" rtlCol="0"/>
            <a:lstStyle/>
            <a:p>
              <a:endParaRPr/>
            </a:p>
          </p:txBody>
        </p:sp>
        <p:sp>
          <p:nvSpPr>
            <p:cNvPr id="3614" name="object 3614"/>
            <p:cNvSpPr/>
            <p:nvPr/>
          </p:nvSpPr>
          <p:spPr>
            <a:xfrm>
              <a:off x="576579" y="2909315"/>
              <a:ext cx="5080" cy="125730"/>
            </a:xfrm>
            <a:custGeom>
              <a:avLst/>
              <a:gdLst/>
              <a:ahLst/>
              <a:cxnLst/>
              <a:rect l="l" t="t" r="r" b="b"/>
              <a:pathLst>
                <a:path w="5079" h="125730">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615" name="object 3615"/>
            <p:cNvSpPr/>
            <p:nvPr/>
          </p:nvSpPr>
          <p:spPr>
            <a:xfrm>
              <a:off x="580390" y="29121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616" name="object 3616"/>
            <p:cNvSpPr/>
            <p:nvPr/>
          </p:nvSpPr>
          <p:spPr>
            <a:xfrm>
              <a:off x="584199" y="2915919"/>
              <a:ext cx="3810" cy="113030"/>
            </a:xfrm>
            <a:custGeom>
              <a:avLst/>
              <a:gdLst/>
              <a:ahLst/>
              <a:cxnLst/>
              <a:rect l="l" t="t" r="r" b="b"/>
              <a:pathLst>
                <a:path w="3809" h="113030">
                  <a:moveTo>
                    <a:pt x="0" y="0"/>
                  </a:moveTo>
                  <a:lnTo>
                    <a:pt x="0" y="113030"/>
                  </a:lnTo>
                  <a:lnTo>
                    <a:pt x="3809" y="109220"/>
                  </a:lnTo>
                  <a:lnTo>
                    <a:pt x="3809" y="3810"/>
                  </a:lnTo>
                  <a:lnTo>
                    <a:pt x="0" y="0"/>
                  </a:lnTo>
                  <a:close/>
                </a:path>
              </a:pathLst>
            </a:custGeom>
            <a:solidFill>
              <a:srgbClr val="0C62B1"/>
            </a:solidFill>
          </p:spPr>
          <p:txBody>
            <a:bodyPr wrap="square" lIns="0" tIns="0" rIns="0" bIns="0" rtlCol="0"/>
            <a:lstStyle/>
            <a:p>
              <a:endParaRPr/>
            </a:p>
          </p:txBody>
        </p:sp>
        <p:sp>
          <p:nvSpPr>
            <p:cNvPr id="3617" name="object 3617"/>
            <p:cNvSpPr/>
            <p:nvPr/>
          </p:nvSpPr>
          <p:spPr>
            <a:xfrm>
              <a:off x="588009" y="29197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618" name="object 3618"/>
            <p:cNvSpPr/>
            <p:nvPr/>
          </p:nvSpPr>
          <p:spPr>
            <a:xfrm>
              <a:off x="591819" y="2923539"/>
              <a:ext cx="3810" cy="97790"/>
            </a:xfrm>
            <a:custGeom>
              <a:avLst/>
              <a:gdLst/>
              <a:ahLst/>
              <a:cxnLst/>
              <a:rect l="l" t="t" r="r" b="b"/>
              <a:pathLst>
                <a:path w="3809" h="97789">
                  <a:moveTo>
                    <a:pt x="0" y="0"/>
                  </a:moveTo>
                  <a:lnTo>
                    <a:pt x="0" y="97789"/>
                  </a:lnTo>
                  <a:lnTo>
                    <a:pt x="3809" y="93980"/>
                  </a:lnTo>
                  <a:lnTo>
                    <a:pt x="3809" y="3810"/>
                  </a:lnTo>
                  <a:lnTo>
                    <a:pt x="0" y="0"/>
                  </a:lnTo>
                  <a:close/>
                </a:path>
              </a:pathLst>
            </a:custGeom>
            <a:solidFill>
              <a:srgbClr val="0C66B6"/>
            </a:solidFill>
          </p:spPr>
          <p:txBody>
            <a:bodyPr wrap="square" lIns="0" tIns="0" rIns="0" bIns="0" rtlCol="0"/>
            <a:lstStyle/>
            <a:p>
              <a:endParaRPr/>
            </a:p>
          </p:txBody>
        </p:sp>
        <p:sp>
          <p:nvSpPr>
            <p:cNvPr id="3619" name="object 3619"/>
            <p:cNvSpPr/>
            <p:nvPr/>
          </p:nvSpPr>
          <p:spPr>
            <a:xfrm>
              <a:off x="595629" y="2927349"/>
              <a:ext cx="3810" cy="90170"/>
            </a:xfrm>
            <a:custGeom>
              <a:avLst/>
              <a:gdLst/>
              <a:ahLst/>
              <a:cxnLst/>
              <a:rect l="l" t="t" r="r" b="b"/>
              <a:pathLst>
                <a:path w="3809" h="90169">
                  <a:moveTo>
                    <a:pt x="0" y="0"/>
                  </a:moveTo>
                  <a:lnTo>
                    <a:pt x="0" y="90170"/>
                  </a:lnTo>
                  <a:lnTo>
                    <a:pt x="1270" y="88900"/>
                  </a:lnTo>
                  <a:lnTo>
                    <a:pt x="3810" y="81279"/>
                  </a:lnTo>
                  <a:lnTo>
                    <a:pt x="3810" y="8889"/>
                  </a:lnTo>
                  <a:lnTo>
                    <a:pt x="1270" y="1270"/>
                  </a:lnTo>
                  <a:lnTo>
                    <a:pt x="0" y="0"/>
                  </a:lnTo>
                  <a:close/>
                </a:path>
              </a:pathLst>
            </a:custGeom>
            <a:solidFill>
              <a:srgbClr val="0D67B8"/>
            </a:solidFill>
          </p:spPr>
          <p:txBody>
            <a:bodyPr wrap="square" lIns="0" tIns="0" rIns="0" bIns="0" rtlCol="0"/>
            <a:lstStyle/>
            <a:p>
              <a:endParaRPr/>
            </a:p>
          </p:txBody>
        </p:sp>
        <p:sp>
          <p:nvSpPr>
            <p:cNvPr id="3620" name="object 3620"/>
            <p:cNvSpPr/>
            <p:nvPr/>
          </p:nvSpPr>
          <p:spPr>
            <a:xfrm>
              <a:off x="599439" y="2936239"/>
              <a:ext cx="3810" cy="72390"/>
            </a:xfrm>
            <a:custGeom>
              <a:avLst/>
              <a:gdLst/>
              <a:ahLst/>
              <a:cxnLst/>
              <a:rect l="l" t="t" r="r" b="b"/>
              <a:pathLst>
                <a:path w="3809" h="72389">
                  <a:moveTo>
                    <a:pt x="0" y="0"/>
                  </a:moveTo>
                  <a:lnTo>
                    <a:pt x="0" y="72389"/>
                  </a:lnTo>
                  <a:lnTo>
                    <a:pt x="3809" y="66039"/>
                  </a:lnTo>
                  <a:lnTo>
                    <a:pt x="3809" y="6350"/>
                  </a:lnTo>
                  <a:lnTo>
                    <a:pt x="0" y="0"/>
                  </a:lnTo>
                  <a:close/>
                </a:path>
              </a:pathLst>
            </a:custGeom>
            <a:solidFill>
              <a:srgbClr val="0D68BB"/>
            </a:solidFill>
          </p:spPr>
          <p:txBody>
            <a:bodyPr wrap="square" lIns="0" tIns="0" rIns="0" bIns="0" rtlCol="0"/>
            <a:lstStyle/>
            <a:p>
              <a:endParaRPr/>
            </a:p>
          </p:txBody>
        </p:sp>
        <p:sp>
          <p:nvSpPr>
            <p:cNvPr id="3621" name="object 3621"/>
            <p:cNvSpPr/>
            <p:nvPr/>
          </p:nvSpPr>
          <p:spPr>
            <a:xfrm>
              <a:off x="603249" y="2942589"/>
              <a:ext cx="3810" cy="59690"/>
            </a:xfrm>
            <a:custGeom>
              <a:avLst/>
              <a:gdLst/>
              <a:ahLst/>
              <a:cxnLst/>
              <a:rect l="l" t="t" r="r" b="b"/>
              <a:pathLst>
                <a:path w="3809" h="59689">
                  <a:moveTo>
                    <a:pt x="0" y="0"/>
                  </a:moveTo>
                  <a:lnTo>
                    <a:pt x="0" y="59689"/>
                  </a:lnTo>
                  <a:lnTo>
                    <a:pt x="2540" y="53339"/>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3622" name="object 3622"/>
            <p:cNvSpPr/>
            <p:nvPr/>
          </p:nvSpPr>
          <p:spPr>
            <a:xfrm>
              <a:off x="605789" y="2948939"/>
              <a:ext cx="3810" cy="46990"/>
            </a:xfrm>
            <a:custGeom>
              <a:avLst/>
              <a:gdLst/>
              <a:ahLst/>
              <a:cxnLst/>
              <a:rect l="l" t="t" r="r" b="b"/>
              <a:pathLst>
                <a:path w="3809" h="46989">
                  <a:moveTo>
                    <a:pt x="0" y="0"/>
                  </a:moveTo>
                  <a:lnTo>
                    <a:pt x="0" y="46989"/>
                  </a:lnTo>
                  <a:lnTo>
                    <a:pt x="1269" y="39370"/>
                  </a:lnTo>
                  <a:lnTo>
                    <a:pt x="3809" y="3175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623" name="object 3623"/>
            <p:cNvSpPr/>
            <p:nvPr/>
          </p:nvSpPr>
          <p:spPr>
            <a:xfrm>
              <a:off x="455929" y="2895599"/>
              <a:ext cx="153670" cy="152400"/>
            </a:xfrm>
            <a:custGeom>
              <a:avLst/>
              <a:gdLst/>
              <a:ahLst/>
              <a:cxnLst/>
              <a:rect l="l" t="t" r="r" b="b"/>
              <a:pathLst>
                <a:path w="1536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153670" h="152400">
                  <a:moveTo>
                    <a:pt x="153670" y="0"/>
                  </a:moveTo>
                  <a:lnTo>
                    <a:pt x="153670" y="0"/>
                  </a:lnTo>
                </a:path>
                <a:path w="15367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624" name="object 3624"/>
          <p:cNvGrpSpPr/>
          <p:nvPr/>
        </p:nvGrpSpPr>
        <p:grpSpPr>
          <a:xfrm>
            <a:off x="2052728" y="3043328"/>
            <a:ext cx="161925" cy="161925"/>
            <a:chOff x="528727" y="3043327"/>
            <a:chExt cx="161925" cy="161925"/>
          </a:xfrm>
        </p:grpSpPr>
        <p:sp>
          <p:nvSpPr>
            <p:cNvPr id="3625" name="object 3625"/>
            <p:cNvSpPr/>
            <p:nvPr/>
          </p:nvSpPr>
          <p:spPr>
            <a:xfrm>
              <a:off x="533399" y="3101339"/>
              <a:ext cx="2540" cy="45720"/>
            </a:xfrm>
            <a:custGeom>
              <a:avLst/>
              <a:gdLst/>
              <a:ahLst/>
              <a:cxnLst/>
              <a:rect l="l" t="t" r="r" b="b"/>
              <a:pathLst>
                <a:path w="2540" h="45719">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3626" name="object 3626"/>
            <p:cNvSpPr/>
            <p:nvPr/>
          </p:nvSpPr>
          <p:spPr>
            <a:xfrm>
              <a:off x="535939" y="30899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627" name="object 3627"/>
            <p:cNvSpPr/>
            <p:nvPr/>
          </p:nvSpPr>
          <p:spPr>
            <a:xfrm>
              <a:off x="539749" y="30835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628" name="object 3628"/>
            <p:cNvSpPr/>
            <p:nvPr/>
          </p:nvSpPr>
          <p:spPr>
            <a:xfrm>
              <a:off x="543559" y="3079326"/>
              <a:ext cx="3810" cy="90170"/>
            </a:xfrm>
            <a:custGeom>
              <a:avLst/>
              <a:gdLst/>
              <a:ahLst/>
              <a:cxnLst/>
              <a:rect l="l" t="t" r="r" b="b"/>
              <a:pathLst>
                <a:path w="3809" h="90169">
                  <a:moveTo>
                    <a:pt x="3810" y="0"/>
                  </a:moveTo>
                  <a:lnTo>
                    <a:pt x="2540" y="1693"/>
                  </a:lnTo>
                  <a:lnTo>
                    <a:pt x="0" y="4233"/>
                  </a:lnTo>
                  <a:lnTo>
                    <a:pt x="0" y="84878"/>
                  </a:lnTo>
                  <a:lnTo>
                    <a:pt x="2540" y="88053"/>
                  </a:lnTo>
                  <a:lnTo>
                    <a:pt x="3810" y="90169"/>
                  </a:lnTo>
                  <a:lnTo>
                    <a:pt x="3810" y="0"/>
                  </a:lnTo>
                  <a:close/>
                </a:path>
              </a:pathLst>
            </a:custGeom>
            <a:solidFill>
              <a:srgbClr val="063662"/>
            </a:solidFill>
          </p:spPr>
          <p:txBody>
            <a:bodyPr wrap="square" lIns="0" tIns="0" rIns="0" bIns="0" rtlCol="0"/>
            <a:lstStyle/>
            <a:p>
              <a:endParaRPr/>
            </a:p>
          </p:txBody>
        </p:sp>
        <p:sp>
          <p:nvSpPr>
            <p:cNvPr id="3629" name="object 3629"/>
            <p:cNvSpPr/>
            <p:nvPr/>
          </p:nvSpPr>
          <p:spPr>
            <a:xfrm>
              <a:off x="547369" y="3074669"/>
              <a:ext cx="3810" cy="100330"/>
            </a:xfrm>
            <a:custGeom>
              <a:avLst/>
              <a:gdLst/>
              <a:ahLst/>
              <a:cxnLst/>
              <a:rect l="l" t="t" r="r" b="b"/>
              <a:pathLst>
                <a:path w="3809" h="100330">
                  <a:moveTo>
                    <a:pt x="3809" y="0"/>
                  </a:moveTo>
                  <a:lnTo>
                    <a:pt x="2539" y="1270"/>
                  </a:lnTo>
                  <a:lnTo>
                    <a:pt x="0" y="4656"/>
                  </a:lnTo>
                  <a:lnTo>
                    <a:pt x="0" y="94826"/>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3630" name="object 3630"/>
            <p:cNvSpPr/>
            <p:nvPr/>
          </p:nvSpPr>
          <p:spPr>
            <a:xfrm>
              <a:off x="549909" y="3070859"/>
              <a:ext cx="5080" cy="107950"/>
            </a:xfrm>
            <a:custGeom>
              <a:avLst/>
              <a:gdLst/>
              <a:ahLst/>
              <a:cxnLst/>
              <a:rect l="l" t="t" r="r" b="b"/>
              <a:pathLst>
                <a:path w="5079" h="107950">
                  <a:moveTo>
                    <a:pt x="5080" y="0"/>
                  </a:moveTo>
                  <a:lnTo>
                    <a:pt x="0" y="507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3631" name="object 3631"/>
            <p:cNvSpPr/>
            <p:nvPr/>
          </p:nvSpPr>
          <p:spPr>
            <a:xfrm>
              <a:off x="554989" y="3067049"/>
              <a:ext cx="3810" cy="115570"/>
            </a:xfrm>
            <a:custGeom>
              <a:avLst/>
              <a:gdLst/>
              <a:ahLst/>
              <a:cxnLst/>
              <a:rect l="l" t="t" r="r" b="b"/>
              <a:pathLst>
                <a:path w="3809" h="115569">
                  <a:moveTo>
                    <a:pt x="3809" y="0"/>
                  </a:moveTo>
                  <a:lnTo>
                    <a:pt x="0" y="3810"/>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3632" name="object 3632"/>
            <p:cNvSpPr/>
            <p:nvPr/>
          </p:nvSpPr>
          <p:spPr>
            <a:xfrm>
              <a:off x="557517" y="30645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3633" name="object 3633"/>
            <p:cNvSpPr/>
            <p:nvPr/>
          </p:nvSpPr>
          <p:spPr>
            <a:xfrm>
              <a:off x="561339" y="30606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634" name="object 3634"/>
            <p:cNvSpPr/>
            <p:nvPr/>
          </p:nvSpPr>
          <p:spPr>
            <a:xfrm>
              <a:off x="565149" y="3058413"/>
              <a:ext cx="3810" cy="132080"/>
            </a:xfrm>
            <a:custGeom>
              <a:avLst/>
              <a:gdLst/>
              <a:ahLst/>
              <a:cxnLst/>
              <a:rect l="l" t="t" r="r" b="b"/>
              <a:pathLst>
                <a:path w="3809" h="132080">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635" name="object 3635"/>
            <p:cNvSpPr/>
            <p:nvPr/>
          </p:nvSpPr>
          <p:spPr>
            <a:xfrm>
              <a:off x="568959" y="3056889"/>
              <a:ext cx="3810" cy="134620"/>
            </a:xfrm>
            <a:custGeom>
              <a:avLst/>
              <a:gdLst/>
              <a:ahLst/>
              <a:cxnLst/>
              <a:rect l="l" t="t" r="r" b="b"/>
              <a:pathLst>
                <a:path w="3809" h="134619">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3636" name="object 3636"/>
            <p:cNvSpPr/>
            <p:nvPr/>
          </p:nvSpPr>
          <p:spPr>
            <a:xfrm>
              <a:off x="572769" y="30551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637" name="object 3637"/>
            <p:cNvSpPr/>
            <p:nvPr/>
          </p:nvSpPr>
          <p:spPr>
            <a:xfrm>
              <a:off x="576580" y="3054349"/>
              <a:ext cx="3810" cy="140970"/>
            </a:xfrm>
            <a:custGeom>
              <a:avLst/>
              <a:gdLst/>
              <a:ahLst/>
              <a:cxnLst/>
              <a:rect l="l" t="t" r="r" b="b"/>
              <a:pathLst>
                <a:path w="3809"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3638" name="object 3638"/>
            <p:cNvSpPr/>
            <p:nvPr/>
          </p:nvSpPr>
          <p:spPr>
            <a:xfrm>
              <a:off x="580389" y="3052317"/>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3639" name="object 3639"/>
            <p:cNvSpPr/>
            <p:nvPr/>
          </p:nvSpPr>
          <p:spPr>
            <a:xfrm>
              <a:off x="582929" y="3050539"/>
              <a:ext cx="5080" cy="147955"/>
            </a:xfrm>
            <a:custGeom>
              <a:avLst/>
              <a:gdLst/>
              <a:ahLst/>
              <a:cxnLst/>
              <a:rect l="l" t="t" r="r" b="b"/>
              <a:pathLst>
                <a:path w="5079" h="147955">
                  <a:moveTo>
                    <a:pt x="5079" y="0"/>
                  </a:moveTo>
                  <a:lnTo>
                    <a:pt x="2540" y="1270"/>
                  </a:lnTo>
                  <a:lnTo>
                    <a:pt x="0" y="2286"/>
                  </a:lnTo>
                  <a:lnTo>
                    <a:pt x="0" y="146304"/>
                  </a:lnTo>
                  <a:lnTo>
                    <a:pt x="2540" y="147320"/>
                  </a:lnTo>
                  <a:lnTo>
                    <a:pt x="5079" y="147743"/>
                  </a:lnTo>
                  <a:lnTo>
                    <a:pt x="5079" y="0"/>
                  </a:lnTo>
                  <a:close/>
                </a:path>
              </a:pathLst>
            </a:custGeom>
            <a:solidFill>
              <a:srgbClr val="08457D"/>
            </a:solidFill>
          </p:spPr>
          <p:txBody>
            <a:bodyPr wrap="square" lIns="0" tIns="0" rIns="0" bIns="0" rtlCol="0"/>
            <a:lstStyle/>
            <a:p>
              <a:endParaRPr/>
            </a:p>
          </p:txBody>
        </p:sp>
        <p:sp>
          <p:nvSpPr>
            <p:cNvPr id="3640" name="object 3640"/>
            <p:cNvSpPr/>
            <p:nvPr/>
          </p:nvSpPr>
          <p:spPr>
            <a:xfrm>
              <a:off x="586739" y="3048634"/>
              <a:ext cx="5080" cy="150495"/>
            </a:xfrm>
            <a:custGeom>
              <a:avLst/>
              <a:gdLst/>
              <a:ahLst/>
              <a:cxnLst/>
              <a:rect l="l" t="t" r="r" b="b"/>
              <a:pathLst>
                <a:path w="5079" h="150494">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3641" name="object 3641"/>
            <p:cNvSpPr/>
            <p:nvPr/>
          </p:nvSpPr>
          <p:spPr>
            <a:xfrm>
              <a:off x="590550" y="3047999"/>
              <a:ext cx="5080" cy="151130"/>
            </a:xfrm>
            <a:custGeom>
              <a:avLst/>
              <a:gdLst/>
              <a:ahLst/>
              <a:cxnLst/>
              <a:rect l="l" t="t" r="r" b="b"/>
              <a:pathLst>
                <a:path w="5079"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3642" name="object 3642"/>
            <p:cNvSpPr/>
            <p:nvPr/>
          </p:nvSpPr>
          <p:spPr>
            <a:xfrm>
              <a:off x="594359" y="30479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643" name="object 3643"/>
            <p:cNvSpPr/>
            <p:nvPr/>
          </p:nvSpPr>
          <p:spPr>
            <a:xfrm>
              <a:off x="598169" y="3047999"/>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644" name="object 3644"/>
            <p:cNvSpPr/>
            <p:nvPr/>
          </p:nvSpPr>
          <p:spPr>
            <a:xfrm>
              <a:off x="601979" y="30479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645" name="object 3645"/>
            <p:cNvSpPr/>
            <p:nvPr/>
          </p:nvSpPr>
          <p:spPr>
            <a:xfrm>
              <a:off x="605789" y="30479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646" name="object 3646"/>
            <p:cNvSpPr/>
            <p:nvPr/>
          </p:nvSpPr>
          <p:spPr>
            <a:xfrm>
              <a:off x="609599" y="30479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647" name="object 3647"/>
            <p:cNvSpPr/>
            <p:nvPr/>
          </p:nvSpPr>
          <p:spPr>
            <a:xfrm>
              <a:off x="613409" y="30479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648" name="object 3648"/>
            <p:cNvSpPr/>
            <p:nvPr/>
          </p:nvSpPr>
          <p:spPr>
            <a:xfrm>
              <a:off x="617219" y="3047999"/>
              <a:ext cx="3810" cy="152400"/>
            </a:xfrm>
            <a:custGeom>
              <a:avLst/>
              <a:gdLst/>
              <a:ahLst/>
              <a:cxnLst/>
              <a:rect l="l" t="t" r="r" b="b"/>
              <a:pathLst>
                <a:path w="3809" h="152400">
                  <a:moveTo>
                    <a:pt x="3809" y="0"/>
                  </a:moveTo>
                  <a:lnTo>
                    <a:pt x="0" y="0"/>
                  </a:lnTo>
                  <a:lnTo>
                    <a:pt x="0" y="152400"/>
                  </a:lnTo>
                  <a:lnTo>
                    <a:pt x="3809" y="151764"/>
                  </a:lnTo>
                  <a:lnTo>
                    <a:pt x="3809" y="0"/>
                  </a:lnTo>
                  <a:close/>
                </a:path>
              </a:pathLst>
            </a:custGeom>
            <a:solidFill>
              <a:srgbClr val="0A5293"/>
            </a:solidFill>
          </p:spPr>
          <p:txBody>
            <a:bodyPr wrap="square" lIns="0" tIns="0" rIns="0" bIns="0" rtlCol="0"/>
            <a:lstStyle/>
            <a:p>
              <a:endParaRPr/>
            </a:p>
          </p:txBody>
        </p:sp>
        <p:sp>
          <p:nvSpPr>
            <p:cNvPr id="3649" name="object 3649"/>
            <p:cNvSpPr/>
            <p:nvPr/>
          </p:nvSpPr>
          <p:spPr>
            <a:xfrm>
              <a:off x="619759" y="3047999"/>
              <a:ext cx="5080" cy="152400"/>
            </a:xfrm>
            <a:custGeom>
              <a:avLst/>
              <a:gdLst/>
              <a:ahLst/>
              <a:cxnLst/>
              <a:rect l="l" t="t" r="r" b="b"/>
              <a:pathLst>
                <a:path w="5079" h="152400">
                  <a:moveTo>
                    <a:pt x="5080" y="0"/>
                  </a:moveTo>
                  <a:lnTo>
                    <a:pt x="0" y="0"/>
                  </a:lnTo>
                  <a:lnTo>
                    <a:pt x="0" y="151976"/>
                  </a:lnTo>
                  <a:lnTo>
                    <a:pt x="5080" y="151129"/>
                  </a:lnTo>
                  <a:lnTo>
                    <a:pt x="5080" y="0"/>
                  </a:lnTo>
                  <a:close/>
                </a:path>
              </a:pathLst>
            </a:custGeom>
            <a:solidFill>
              <a:srgbClr val="0A5396"/>
            </a:solidFill>
          </p:spPr>
          <p:txBody>
            <a:bodyPr wrap="square" lIns="0" tIns="0" rIns="0" bIns="0" rtlCol="0"/>
            <a:lstStyle/>
            <a:p>
              <a:endParaRPr/>
            </a:p>
          </p:txBody>
        </p:sp>
        <p:sp>
          <p:nvSpPr>
            <p:cNvPr id="3650" name="object 3650"/>
            <p:cNvSpPr/>
            <p:nvPr/>
          </p:nvSpPr>
          <p:spPr>
            <a:xfrm>
              <a:off x="623570" y="3047999"/>
              <a:ext cx="3810" cy="151130"/>
            </a:xfrm>
            <a:custGeom>
              <a:avLst/>
              <a:gdLst/>
              <a:ahLst/>
              <a:cxnLst/>
              <a:rect l="l" t="t" r="r" b="b"/>
              <a:pathLst>
                <a:path w="3809"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3651" name="object 3651"/>
            <p:cNvSpPr/>
            <p:nvPr/>
          </p:nvSpPr>
          <p:spPr>
            <a:xfrm>
              <a:off x="627379" y="3049269"/>
              <a:ext cx="3810" cy="149860"/>
            </a:xfrm>
            <a:custGeom>
              <a:avLst/>
              <a:gdLst/>
              <a:ahLst/>
              <a:cxnLst/>
              <a:rect l="l" t="t" r="r" b="b"/>
              <a:pathLst>
                <a:path w="3809"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3652" name="object 3652"/>
            <p:cNvSpPr/>
            <p:nvPr/>
          </p:nvSpPr>
          <p:spPr>
            <a:xfrm>
              <a:off x="631189" y="3051809"/>
              <a:ext cx="3810" cy="146050"/>
            </a:xfrm>
            <a:custGeom>
              <a:avLst/>
              <a:gdLst/>
              <a:ahLst/>
              <a:cxnLst/>
              <a:rect l="l" t="t" r="r" b="b"/>
              <a:pathLst>
                <a:path w="3809" h="146050">
                  <a:moveTo>
                    <a:pt x="0" y="146049"/>
                  </a:moveTo>
                  <a:lnTo>
                    <a:pt x="3809" y="146049"/>
                  </a:lnTo>
                  <a:lnTo>
                    <a:pt x="3809" y="0"/>
                  </a:lnTo>
                  <a:lnTo>
                    <a:pt x="0" y="0"/>
                  </a:lnTo>
                  <a:lnTo>
                    <a:pt x="0" y="146049"/>
                  </a:lnTo>
                  <a:close/>
                </a:path>
              </a:pathLst>
            </a:custGeom>
            <a:solidFill>
              <a:srgbClr val="0B579D"/>
            </a:solidFill>
          </p:spPr>
          <p:txBody>
            <a:bodyPr wrap="square" lIns="0" tIns="0" rIns="0" bIns="0" rtlCol="0"/>
            <a:lstStyle/>
            <a:p>
              <a:endParaRPr/>
            </a:p>
          </p:txBody>
        </p:sp>
        <p:sp>
          <p:nvSpPr>
            <p:cNvPr id="3653" name="object 3653"/>
            <p:cNvSpPr/>
            <p:nvPr/>
          </p:nvSpPr>
          <p:spPr>
            <a:xfrm>
              <a:off x="634999" y="3052825"/>
              <a:ext cx="3810" cy="144145"/>
            </a:xfrm>
            <a:custGeom>
              <a:avLst/>
              <a:gdLst/>
              <a:ahLst/>
              <a:cxnLst/>
              <a:rect l="l" t="t" r="r" b="b"/>
              <a:pathLst>
                <a:path w="3809" h="144144">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3654" name="object 3654"/>
            <p:cNvSpPr/>
            <p:nvPr/>
          </p:nvSpPr>
          <p:spPr>
            <a:xfrm>
              <a:off x="638809" y="3054349"/>
              <a:ext cx="3810" cy="140970"/>
            </a:xfrm>
            <a:custGeom>
              <a:avLst/>
              <a:gdLst/>
              <a:ahLst/>
              <a:cxnLst/>
              <a:rect l="l" t="t" r="r" b="b"/>
              <a:pathLst>
                <a:path w="3809" h="140969">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3655" name="object 3655"/>
            <p:cNvSpPr/>
            <p:nvPr/>
          </p:nvSpPr>
          <p:spPr>
            <a:xfrm>
              <a:off x="642607" y="3055619"/>
              <a:ext cx="4445" cy="137160"/>
            </a:xfrm>
            <a:custGeom>
              <a:avLst/>
              <a:gdLst/>
              <a:ahLst/>
              <a:cxnLst/>
              <a:rect l="l" t="t" r="r" b="b"/>
              <a:pathLst>
                <a:path w="4445" h="137160">
                  <a:moveTo>
                    <a:pt x="3822" y="1270"/>
                  </a:moveTo>
                  <a:lnTo>
                    <a:pt x="952" y="1270"/>
                  </a:lnTo>
                  <a:lnTo>
                    <a:pt x="952" y="0"/>
                  </a:lnTo>
                  <a:lnTo>
                    <a:pt x="12" y="0"/>
                  </a:lnTo>
                  <a:lnTo>
                    <a:pt x="12" y="1270"/>
                  </a:lnTo>
                  <a:lnTo>
                    <a:pt x="0" y="137160"/>
                  </a:lnTo>
                  <a:lnTo>
                    <a:pt x="3822" y="137160"/>
                  </a:lnTo>
                  <a:lnTo>
                    <a:pt x="3822" y="1270"/>
                  </a:lnTo>
                  <a:close/>
                </a:path>
              </a:pathLst>
            </a:custGeom>
            <a:solidFill>
              <a:srgbClr val="0B5BA4"/>
            </a:solidFill>
          </p:spPr>
          <p:txBody>
            <a:bodyPr wrap="square" lIns="0" tIns="0" rIns="0" bIns="0" rtlCol="0"/>
            <a:lstStyle/>
            <a:p>
              <a:endParaRPr/>
            </a:p>
          </p:txBody>
        </p:sp>
        <p:sp>
          <p:nvSpPr>
            <p:cNvPr id="3656" name="object 3656"/>
            <p:cNvSpPr/>
            <p:nvPr/>
          </p:nvSpPr>
          <p:spPr>
            <a:xfrm>
              <a:off x="646429" y="3057651"/>
              <a:ext cx="3810" cy="133350"/>
            </a:xfrm>
            <a:custGeom>
              <a:avLst/>
              <a:gdLst/>
              <a:ahLst/>
              <a:cxnLst/>
              <a:rect l="l" t="t" r="r" b="b"/>
              <a:pathLst>
                <a:path w="3809"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3657" name="object 3657"/>
            <p:cNvSpPr/>
            <p:nvPr/>
          </p:nvSpPr>
          <p:spPr>
            <a:xfrm>
              <a:off x="650240" y="3059429"/>
              <a:ext cx="3810" cy="129539"/>
            </a:xfrm>
            <a:custGeom>
              <a:avLst/>
              <a:gdLst/>
              <a:ahLst/>
              <a:cxnLst/>
              <a:rect l="l" t="t" r="r" b="b"/>
              <a:pathLst>
                <a:path w="3809"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658" name="object 3658"/>
            <p:cNvSpPr/>
            <p:nvPr/>
          </p:nvSpPr>
          <p:spPr>
            <a:xfrm>
              <a:off x="652779" y="3061715"/>
              <a:ext cx="5080" cy="125730"/>
            </a:xfrm>
            <a:custGeom>
              <a:avLst/>
              <a:gdLst/>
              <a:ahLst/>
              <a:cxnLst/>
              <a:rect l="l" t="t" r="r" b="b"/>
              <a:pathLst>
                <a:path w="5079" h="125730">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659" name="object 3659"/>
            <p:cNvSpPr/>
            <p:nvPr/>
          </p:nvSpPr>
          <p:spPr>
            <a:xfrm>
              <a:off x="656590" y="30645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660" name="object 3660"/>
            <p:cNvSpPr/>
            <p:nvPr/>
          </p:nvSpPr>
          <p:spPr>
            <a:xfrm>
              <a:off x="660399" y="3068319"/>
              <a:ext cx="3810" cy="113030"/>
            </a:xfrm>
            <a:custGeom>
              <a:avLst/>
              <a:gdLst/>
              <a:ahLst/>
              <a:cxnLst/>
              <a:rect l="l" t="t" r="r" b="b"/>
              <a:pathLst>
                <a:path w="3809" h="113030">
                  <a:moveTo>
                    <a:pt x="0" y="0"/>
                  </a:moveTo>
                  <a:lnTo>
                    <a:pt x="0" y="113030"/>
                  </a:lnTo>
                  <a:lnTo>
                    <a:pt x="3809" y="109220"/>
                  </a:lnTo>
                  <a:lnTo>
                    <a:pt x="3809" y="3810"/>
                  </a:lnTo>
                  <a:lnTo>
                    <a:pt x="0" y="0"/>
                  </a:lnTo>
                  <a:close/>
                </a:path>
              </a:pathLst>
            </a:custGeom>
            <a:solidFill>
              <a:srgbClr val="0C62B1"/>
            </a:solidFill>
          </p:spPr>
          <p:txBody>
            <a:bodyPr wrap="square" lIns="0" tIns="0" rIns="0" bIns="0" rtlCol="0"/>
            <a:lstStyle/>
            <a:p>
              <a:endParaRPr/>
            </a:p>
          </p:txBody>
        </p:sp>
        <p:sp>
          <p:nvSpPr>
            <p:cNvPr id="3661" name="object 3661"/>
            <p:cNvSpPr/>
            <p:nvPr/>
          </p:nvSpPr>
          <p:spPr>
            <a:xfrm>
              <a:off x="664209" y="3072129"/>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662" name="object 3662"/>
            <p:cNvSpPr/>
            <p:nvPr/>
          </p:nvSpPr>
          <p:spPr>
            <a:xfrm>
              <a:off x="668019" y="3075939"/>
              <a:ext cx="3810" cy="97790"/>
            </a:xfrm>
            <a:custGeom>
              <a:avLst/>
              <a:gdLst/>
              <a:ahLst/>
              <a:cxnLst/>
              <a:rect l="l" t="t" r="r" b="b"/>
              <a:pathLst>
                <a:path w="3809" h="97789">
                  <a:moveTo>
                    <a:pt x="0" y="0"/>
                  </a:moveTo>
                  <a:lnTo>
                    <a:pt x="0" y="97789"/>
                  </a:lnTo>
                  <a:lnTo>
                    <a:pt x="3809" y="93027"/>
                  </a:lnTo>
                  <a:lnTo>
                    <a:pt x="3809" y="3810"/>
                  </a:lnTo>
                  <a:lnTo>
                    <a:pt x="0" y="0"/>
                  </a:lnTo>
                  <a:close/>
                </a:path>
              </a:pathLst>
            </a:custGeom>
            <a:solidFill>
              <a:srgbClr val="0C66B6"/>
            </a:solidFill>
          </p:spPr>
          <p:txBody>
            <a:bodyPr wrap="square" lIns="0" tIns="0" rIns="0" bIns="0" rtlCol="0"/>
            <a:lstStyle/>
            <a:p>
              <a:endParaRPr/>
            </a:p>
          </p:txBody>
        </p:sp>
        <p:sp>
          <p:nvSpPr>
            <p:cNvPr id="3663" name="object 3663"/>
            <p:cNvSpPr/>
            <p:nvPr/>
          </p:nvSpPr>
          <p:spPr>
            <a:xfrm>
              <a:off x="671829" y="3079749"/>
              <a:ext cx="3810" cy="89535"/>
            </a:xfrm>
            <a:custGeom>
              <a:avLst/>
              <a:gdLst/>
              <a:ahLst/>
              <a:cxnLst/>
              <a:rect l="l" t="t" r="r" b="b"/>
              <a:pathLst>
                <a:path w="3809" h="89535">
                  <a:moveTo>
                    <a:pt x="0" y="0"/>
                  </a:moveTo>
                  <a:lnTo>
                    <a:pt x="0" y="89217"/>
                  </a:lnTo>
                  <a:lnTo>
                    <a:pt x="1270" y="87629"/>
                  </a:lnTo>
                  <a:lnTo>
                    <a:pt x="3810" y="8127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3664" name="object 3664"/>
            <p:cNvSpPr/>
            <p:nvPr/>
          </p:nvSpPr>
          <p:spPr>
            <a:xfrm>
              <a:off x="675639" y="3086099"/>
              <a:ext cx="3810" cy="74930"/>
            </a:xfrm>
            <a:custGeom>
              <a:avLst/>
              <a:gdLst/>
              <a:ahLst/>
              <a:cxnLst/>
              <a:rect l="l" t="t" r="r" b="b"/>
              <a:pathLst>
                <a:path w="3809" h="74930">
                  <a:moveTo>
                    <a:pt x="0" y="0"/>
                  </a:moveTo>
                  <a:lnTo>
                    <a:pt x="0" y="74929"/>
                  </a:lnTo>
                  <a:lnTo>
                    <a:pt x="3809" y="68579"/>
                  </a:lnTo>
                  <a:lnTo>
                    <a:pt x="3809" y="7620"/>
                  </a:lnTo>
                  <a:lnTo>
                    <a:pt x="0" y="0"/>
                  </a:lnTo>
                  <a:close/>
                </a:path>
              </a:pathLst>
            </a:custGeom>
            <a:solidFill>
              <a:srgbClr val="0D68BB"/>
            </a:solidFill>
          </p:spPr>
          <p:txBody>
            <a:bodyPr wrap="square" lIns="0" tIns="0" rIns="0" bIns="0" rtlCol="0"/>
            <a:lstStyle/>
            <a:p>
              <a:endParaRPr/>
            </a:p>
          </p:txBody>
        </p:sp>
        <p:sp>
          <p:nvSpPr>
            <p:cNvPr id="3665" name="object 3665"/>
            <p:cNvSpPr/>
            <p:nvPr/>
          </p:nvSpPr>
          <p:spPr>
            <a:xfrm>
              <a:off x="679449" y="3093719"/>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666" name="object 3666"/>
            <p:cNvSpPr/>
            <p:nvPr/>
          </p:nvSpPr>
          <p:spPr>
            <a:xfrm>
              <a:off x="681989" y="3101339"/>
              <a:ext cx="3810" cy="45720"/>
            </a:xfrm>
            <a:custGeom>
              <a:avLst/>
              <a:gdLst/>
              <a:ahLst/>
              <a:cxnLst/>
              <a:rect l="l" t="t" r="r" b="b"/>
              <a:pathLst>
                <a:path w="3809" h="45719">
                  <a:moveTo>
                    <a:pt x="0" y="0"/>
                  </a:moveTo>
                  <a:lnTo>
                    <a:pt x="0" y="45720"/>
                  </a:lnTo>
                  <a:lnTo>
                    <a:pt x="1269" y="3937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667" name="object 3667"/>
            <p:cNvSpPr/>
            <p:nvPr/>
          </p:nvSpPr>
          <p:spPr>
            <a:xfrm>
              <a:off x="533399" y="3047999"/>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668" name="object 3668"/>
          <p:cNvGrpSpPr/>
          <p:nvPr/>
        </p:nvGrpSpPr>
        <p:grpSpPr>
          <a:xfrm>
            <a:off x="2128928" y="2738528"/>
            <a:ext cx="161925" cy="161925"/>
            <a:chOff x="604927" y="2738527"/>
            <a:chExt cx="161925" cy="161925"/>
          </a:xfrm>
        </p:grpSpPr>
        <p:sp>
          <p:nvSpPr>
            <p:cNvPr id="3669" name="object 3669"/>
            <p:cNvSpPr/>
            <p:nvPr/>
          </p:nvSpPr>
          <p:spPr>
            <a:xfrm>
              <a:off x="609599" y="2796539"/>
              <a:ext cx="2540" cy="45720"/>
            </a:xfrm>
            <a:custGeom>
              <a:avLst/>
              <a:gdLst/>
              <a:ahLst/>
              <a:cxnLst/>
              <a:rect l="l" t="t" r="r" b="b"/>
              <a:pathLst>
                <a:path w="2540" h="45719">
                  <a:moveTo>
                    <a:pt x="2540" y="0"/>
                  </a:moveTo>
                  <a:lnTo>
                    <a:pt x="0" y="15239"/>
                  </a:lnTo>
                  <a:lnTo>
                    <a:pt x="0" y="30480"/>
                  </a:lnTo>
                  <a:lnTo>
                    <a:pt x="2540" y="45720"/>
                  </a:lnTo>
                  <a:lnTo>
                    <a:pt x="2540" y="0"/>
                  </a:lnTo>
                  <a:close/>
                </a:path>
              </a:pathLst>
            </a:custGeom>
            <a:solidFill>
              <a:srgbClr val="06335B"/>
            </a:solidFill>
          </p:spPr>
          <p:txBody>
            <a:bodyPr wrap="square" lIns="0" tIns="0" rIns="0" bIns="0" rtlCol="0"/>
            <a:lstStyle/>
            <a:p>
              <a:endParaRPr/>
            </a:p>
          </p:txBody>
        </p:sp>
        <p:sp>
          <p:nvSpPr>
            <p:cNvPr id="3670" name="object 3670"/>
            <p:cNvSpPr/>
            <p:nvPr/>
          </p:nvSpPr>
          <p:spPr>
            <a:xfrm>
              <a:off x="612139" y="2785109"/>
              <a:ext cx="3810" cy="67945"/>
            </a:xfrm>
            <a:custGeom>
              <a:avLst/>
              <a:gdLst/>
              <a:ahLst/>
              <a:cxnLst/>
              <a:rect l="l" t="t" r="r" b="b"/>
              <a:pathLst>
                <a:path w="3809" h="67944">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671" name="object 3671"/>
            <p:cNvSpPr/>
            <p:nvPr/>
          </p:nvSpPr>
          <p:spPr>
            <a:xfrm>
              <a:off x="615949" y="2778759"/>
              <a:ext cx="3810" cy="80645"/>
            </a:xfrm>
            <a:custGeom>
              <a:avLst/>
              <a:gdLst/>
              <a:ahLst/>
              <a:cxnLst/>
              <a:rect l="l" t="t" r="r" b="b"/>
              <a:pathLst>
                <a:path w="3809" h="80644">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672" name="object 3672"/>
            <p:cNvSpPr/>
            <p:nvPr/>
          </p:nvSpPr>
          <p:spPr>
            <a:xfrm>
              <a:off x="619759" y="2773679"/>
              <a:ext cx="3810" cy="91440"/>
            </a:xfrm>
            <a:custGeom>
              <a:avLst/>
              <a:gdLst/>
              <a:ahLst/>
              <a:cxnLst/>
              <a:rect l="l" t="t" r="r" b="b"/>
              <a:pathLst>
                <a:path w="3809" h="91439">
                  <a:moveTo>
                    <a:pt x="3810" y="0"/>
                  </a:moveTo>
                  <a:lnTo>
                    <a:pt x="2540" y="2539"/>
                  </a:lnTo>
                  <a:lnTo>
                    <a:pt x="0" y="5079"/>
                  </a:lnTo>
                  <a:lnTo>
                    <a:pt x="0" y="85724"/>
                  </a:lnTo>
                  <a:lnTo>
                    <a:pt x="2540" y="88899"/>
                  </a:lnTo>
                  <a:lnTo>
                    <a:pt x="3810" y="91016"/>
                  </a:lnTo>
                  <a:lnTo>
                    <a:pt x="3810" y="0"/>
                  </a:lnTo>
                  <a:close/>
                </a:path>
              </a:pathLst>
            </a:custGeom>
            <a:solidFill>
              <a:srgbClr val="063662"/>
            </a:solidFill>
          </p:spPr>
          <p:txBody>
            <a:bodyPr wrap="square" lIns="0" tIns="0" rIns="0" bIns="0" rtlCol="0"/>
            <a:lstStyle/>
            <a:p>
              <a:endParaRPr/>
            </a:p>
          </p:txBody>
        </p:sp>
        <p:sp>
          <p:nvSpPr>
            <p:cNvPr id="3673" name="object 3673"/>
            <p:cNvSpPr/>
            <p:nvPr/>
          </p:nvSpPr>
          <p:spPr>
            <a:xfrm>
              <a:off x="623569" y="2767964"/>
              <a:ext cx="3810" cy="102235"/>
            </a:xfrm>
            <a:custGeom>
              <a:avLst/>
              <a:gdLst/>
              <a:ahLst/>
              <a:cxnLst/>
              <a:rect l="l" t="t" r="r" b="b"/>
              <a:pathLst>
                <a:path w="3809" h="102235">
                  <a:moveTo>
                    <a:pt x="3809" y="0"/>
                  </a:moveTo>
                  <a:lnTo>
                    <a:pt x="2539" y="635"/>
                  </a:lnTo>
                  <a:lnTo>
                    <a:pt x="0" y="5715"/>
                  </a:lnTo>
                  <a:lnTo>
                    <a:pt x="0" y="96731"/>
                  </a:lnTo>
                  <a:lnTo>
                    <a:pt x="2539" y="100964"/>
                  </a:lnTo>
                  <a:lnTo>
                    <a:pt x="3809" y="102235"/>
                  </a:lnTo>
                  <a:lnTo>
                    <a:pt x="3809" y="0"/>
                  </a:lnTo>
                  <a:close/>
                </a:path>
              </a:pathLst>
            </a:custGeom>
            <a:solidFill>
              <a:srgbClr val="063764"/>
            </a:solidFill>
          </p:spPr>
          <p:txBody>
            <a:bodyPr wrap="square" lIns="0" tIns="0" rIns="0" bIns="0" rtlCol="0"/>
            <a:lstStyle/>
            <a:p>
              <a:endParaRPr/>
            </a:p>
          </p:txBody>
        </p:sp>
        <p:sp>
          <p:nvSpPr>
            <p:cNvPr id="3674" name="object 3674"/>
            <p:cNvSpPr/>
            <p:nvPr/>
          </p:nvSpPr>
          <p:spPr>
            <a:xfrm>
              <a:off x="627379" y="2766059"/>
              <a:ext cx="3810" cy="107950"/>
            </a:xfrm>
            <a:custGeom>
              <a:avLst/>
              <a:gdLst/>
              <a:ahLst/>
              <a:cxnLst/>
              <a:rect l="l" t="t" r="r" b="b"/>
              <a:pathLst>
                <a:path w="3809" h="107950">
                  <a:moveTo>
                    <a:pt x="3810" y="0"/>
                  </a:moveTo>
                  <a:lnTo>
                    <a:pt x="0" y="1904"/>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3675" name="object 3675"/>
            <p:cNvSpPr/>
            <p:nvPr/>
          </p:nvSpPr>
          <p:spPr>
            <a:xfrm>
              <a:off x="629920" y="2763519"/>
              <a:ext cx="3810" cy="113030"/>
            </a:xfrm>
            <a:custGeom>
              <a:avLst/>
              <a:gdLst/>
              <a:ahLst/>
              <a:cxnLst/>
              <a:rect l="l" t="t" r="r" b="b"/>
              <a:pathLst>
                <a:path w="3809" h="113030">
                  <a:moveTo>
                    <a:pt x="3810" y="0"/>
                  </a:moveTo>
                  <a:lnTo>
                    <a:pt x="2540" y="0"/>
                  </a:lnTo>
                  <a:lnTo>
                    <a:pt x="2540" y="2540"/>
                  </a:lnTo>
                  <a:lnTo>
                    <a:pt x="0" y="2540"/>
                  </a:lnTo>
                  <a:lnTo>
                    <a:pt x="0" y="109220"/>
                  </a:lnTo>
                  <a:lnTo>
                    <a:pt x="1905" y="109220"/>
                  </a:lnTo>
                  <a:lnTo>
                    <a:pt x="1905" y="113030"/>
                  </a:lnTo>
                  <a:lnTo>
                    <a:pt x="3810" y="113030"/>
                  </a:lnTo>
                  <a:lnTo>
                    <a:pt x="3810" y="109220"/>
                  </a:lnTo>
                  <a:lnTo>
                    <a:pt x="3810" y="2540"/>
                  </a:lnTo>
                  <a:lnTo>
                    <a:pt x="3810" y="0"/>
                  </a:lnTo>
                  <a:close/>
                </a:path>
              </a:pathLst>
            </a:custGeom>
            <a:solidFill>
              <a:srgbClr val="073A69"/>
            </a:solidFill>
          </p:spPr>
          <p:txBody>
            <a:bodyPr wrap="square" lIns="0" tIns="0" rIns="0" bIns="0" rtlCol="0"/>
            <a:lstStyle/>
            <a:p>
              <a:endParaRPr/>
            </a:p>
          </p:txBody>
        </p:sp>
        <p:sp>
          <p:nvSpPr>
            <p:cNvPr id="3676" name="object 3676"/>
            <p:cNvSpPr/>
            <p:nvPr/>
          </p:nvSpPr>
          <p:spPr>
            <a:xfrm>
              <a:off x="633730" y="2759709"/>
              <a:ext cx="3810" cy="120650"/>
            </a:xfrm>
            <a:custGeom>
              <a:avLst/>
              <a:gdLst/>
              <a:ahLst/>
              <a:cxnLst/>
              <a:rect l="l" t="t" r="r" b="b"/>
              <a:pathLst>
                <a:path w="3809"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B"/>
            </a:solidFill>
          </p:spPr>
          <p:txBody>
            <a:bodyPr wrap="square" lIns="0" tIns="0" rIns="0" bIns="0" rtlCol="0"/>
            <a:lstStyle/>
            <a:p>
              <a:endParaRPr/>
            </a:p>
          </p:txBody>
        </p:sp>
        <p:sp>
          <p:nvSpPr>
            <p:cNvPr id="3677" name="object 3677"/>
            <p:cNvSpPr/>
            <p:nvPr/>
          </p:nvSpPr>
          <p:spPr>
            <a:xfrm>
              <a:off x="637539" y="27558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3678" name="object 3678"/>
            <p:cNvSpPr/>
            <p:nvPr/>
          </p:nvSpPr>
          <p:spPr>
            <a:xfrm>
              <a:off x="641349" y="2753994"/>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3679" name="object 3679"/>
            <p:cNvSpPr/>
            <p:nvPr/>
          </p:nvSpPr>
          <p:spPr>
            <a:xfrm>
              <a:off x="645159" y="2752089"/>
              <a:ext cx="3810" cy="134620"/>
            </a:xfrm>
            <a:custGeom>
              <a:avLst/>
              <a:gdLst/>
              <a:ahLst/>
              <a:cxnLst/>
              <a:rect l="l" t="t" r="r" b="b"/>
              <a:pathLst>
                <a:path w="3809" h="134619">
                  <a:moveTo>
                    <a:pt x="3810" y="0"/>
                  </a:moveTo>
                  <a:lnTo>
                    <a:pt x="0" y="1905"/>
                  </a:lnTo>
                  <a:lnTo>
                    <a:pt x="0" y="132714"/>
                  </a:lnTo>
                  <a:lnTo>
                    <a:pt x="3810" y="134620"/>
                  </a:lnTo>
                  <a:lnTo>
                    <a:pt x="3810" y="0"/>
                  </a:lnTo>
                  <a:close/>
                </a:path>
              </a:pathLst>
            </a:custGeom>
            <a:solidFill>
              <a:srgbClr val="073F73"/>
            </a:solidFill>
          </p:spPr>
          <p:txBody>
            <a:bodyPr wrap="square" lIns="0" tIns="0" rIns="0" bIns="0" rtlCol="0"/>
            <a:lstStyle/>
            <a:p>
              <a:endParaRPr/>
            </a:p>
          </p:txBody>
        </p:sp>
        <p:sp>
          <p:nvSpPr>
            <p:cNvPr id="3680" name="object 3680"/>
            <p:cNvSpPr/>
            <p:nvPr/>
          </p:nvSpPr>
          <p:spPr>
            <a:xfrm>
              <a:off x="648969" y="2750565"/>
              <a:ext cx="3810" cy="138430"/>
            </a:xfrm>
            <a:custGeom>
              <a:avLst/>
              <a:gdLst/>
              <a:ahLst/>
              <a:cxnLst/>
              <a:rect l="l" t="t" r="r" b="b"/>
              <a:pathLst>
                <a:path w="3809" h="138430">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3681" name="object 3681"/>
            <p:cNvSpPr/>
            <p:nvPr/>
          </p:nvSpPr>
          <p:spPr>
            <a:xfrm>
              <a:off x="651509" y="2749549"/>
              <a:ext cx="3810" cy="140970"/>
            </a:xfrm>
            <a:custGeom>
              <a:avLst/>
              <a:gdLst/>
              <a:ahLst/>
              <a:cxnLst/>
              <a:rect l="l" t="t" r="r" b="b"/>
              <a:pathLst>
                <a:path w="3809" h="140969">
                  <a:moveTo>
                    <a:pt x="3810" y="0"/>
                  </a:moveTo>
                  <a:lnTo>
                    <a:pt x="0" y="1524"/>
                  </a:lnTo>
                  <a:lnTo>
                    <a:pt x="0" y="138684"/>
                  </a:lnTo>
                  <a:lnTo>
                    <a:pt x="3810" y="140970"/>
                  </a:lnTo>
                  <a:lnTo>
                    <a:pt x="3810" y="0"/>
                  </a:lnTo>
                  <a:close/>
                </a:path>
              </a:pathLst>
            </a:custGeom>
            <a:solidFill>
              <a:srgbClr val="084277"/>
            </a:solidFill>
          </p:spPr>
          <p:txBody>
            <a:bodyPr wrap="square" lIns="0" tIns="0" rIns="0" bIns="0" rtlCol="0"/>
            <a:lstStyle/>
            <a:p>
              <a:endParaRPr/>
            </a:p>
          </p:txBody>
        </p:sp>
        <p:sp>
          <p:nvSpPr>
            <p:cNvPr id="3682" name="object 3682"/>
            <p:cNvSpPr/>
            <p:nvPr/>
          </p:nvSpPr>
          <p:spPr>
            <a:xfrm>
              <a:off x="655319" y="2748025"/>
              <a:ext cx="3810" cy="144145"/>
            </a:xfrm>
            <a:custGeom>
              <a:avLst/>
              <a:gdLst/>
              <a:ahLst/>
              <a:cxnLst/>
              <a:rect l="l" t="t" r="r" b="b"/>
              <a:pathLst>
                <a:path w="3809" h="144144">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3683" name="object 3683"/>
            <p:cNvSpPr/>
            <p:nvPr/>
          </p:nvSpPr>
          <p:spPr>
            <a:xfrm>
              <a:off x="659130" y="2747009"/>
              <a:ext cx="3810" cy="146050"/>
            </a:xfrm>
            <a:custGeom>
              <a:avLst/>
              <a:gdLst/>
              <a:ahLst/>
              <a:cxnLst/>
              <a:rect l="l" t="t" r="r" b="b"/>
              <a:pathLst>
                <a:path w="3809" h="146050">
                  <a:moveTo>
                    <a:pt x="3810" y="0"/>
                  </a:moveTo>
                  <a:lnTo>
                    <a:pt x="0" y="0"/>
                  </a:lnTo>
                  <a:lnTo>
                    <a:pt x="0" y="144780"/>
                  </a:lnTo>
                  <a:lnTo>
                    <a:pt x="939" y="144780"/>
                  </a:lnTo>
                  <a:lnTo>
                    <a:pt x="939" y="146050"/>
                  </a:lnTo>
                  <a:lnTo>
                    <a:pt x="3810" y="146050"/>
                  </a:lnTo>
                  <a:lnTo>
                    <a:pt x="3810" y="144780"/>
                  </a:lnTo>
                  <a:lnTo>
                    <a:pt x="3810" y="0"/>
                  </a:lnTo>
                  <a:close/>
                </a:path>
              </a:pathLst>
            </a:custGeom>
            <a:solidFill>
              <a:srgbClr val="08457C"/>
            </a:solidFill>
          </p:spPr>
          <p:txBody>
            <a:bodyPr wrap="square" lIns="0" tIns="0" rIns="0" bIns="0" rtlCol="0"/>
            <a:lstStyle/>
            <a:p>
              <a:endParaRPr/>
            </a:p>
          </p:txBody>
        </p:sp>
        <p:sp>
          <p:nvSpPr>
            <p:cNvPr id="3684" name="object 3684"/>
            <p:cNvSpPr/>
            <p:nvPr/>
          </p:nvSpPr>
          <p:spPr>
            <a:xfrm>
              <a:off x="662939" y="2744469"/>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3685" name="object 3685"/>
            <p:cNvSpPr/>
            <p:nvPr/>
          </p:nvSpPr>
          <p:spPr>
            <a:xfrm>
              <a:off x="666750" y="2743199"/>
              <a:ext cx="3810" cy="151130"/>
            </a:xfrm>
            <a:custGeom>
              <a:avLst/>
              <a:gdLst/>
              <a:ahLst/>
              <a:cxnLst/>
              <a:rect l="l" t="t" r="r" b="b"/>
              <a:pathLst>
                <a:path w="3809"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781"/>
            </a:solidFill>
          </p:spPr>
          <p:txBody>
            <a:bodyPr wrap="square" lIns="0" tIns="0" rIns="0" bIns="0" rtlCol="0"/>
            <a:lstStyle/>
            <a:p>
              <a:endParaRPr/>
            </a:p>
          </p:txBody>
        </p:sp>
        <p:sp>
          <p:nvSpPr>
            <p:cNvPr id="3686" name="object 3686"/>
            <p:cNvSpPr/>
            <p:nvPr/>
          </p:nvSpPr>
          <p:spPr>
            <a:xfrm>
              <a:off x="670559" y="2743199"/>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3687" name="object 3687"/>
            <p:cNvSpPr/>
            <p:nvPr/>
          </p:nvSpPr>
          <p:spPr>
            <a:xfrm>
              <a:off x="673099" y="2743199"/>
              <a:ext cx="3810" cy="152400"/>
            </a:xfrm>
            <a:custGeom>
              <a:avLst/>
              <a:gdLst/>
              <a:ahLst/>
              <a:cxnLst/>
              <a:rect l="l" t="t" r="r" b="b"/>
              <a:pathLst>
                <a:path w="3809" h="152400">
                  <a:moveTo>
                    <a:pt x="3809" y="0"/>
                  </a:moveTo>
                  <a:lnTo>
                    <a:pt x="0" y="0"/>
                  </a:lnTo>
                  <a:lnTo>
                    <a:pt x="0" y="151764"/>
                  </a:lnTo>
                  <a:lnTo>
                    <a:pt x="3809" y="152400"/>
                  </a:lnTo>
                  <a:lnTo>
                    <a:pt x="3809" y="0"/>
                  </a:lnTo>
                  <a:close/>
                </a:path>
              </a:pathLst>
            </a:custGeom>
            <a:solidFill>
              <a:srgbClr val="094A86"/>
            </a:solidFill>
          </p:spPr>
          <p:txBody>
            <a:bodyPr wrap="square" lIns="0" tIns="0" rIns="0" bIns="0" rtlCol="0"/>
            <a:lstStyle/>
            <a:p>
              <a:endParaRPr/>
            </a:p>
          </p:txBody>
        </p:sp>
        <p:sp>
          <p:nvSpPr>
            <p:cNvPr id="3688" name="object 3688"/>
            <p:cNvSpPr/>
            <p:nvPr/>
          </p:nvSpPr>
          <p:spPr>
            <a:xfrm>
              <a:off x="676909" y="27431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3689" name="object 3689"/>
            <p:cNvSpPr/>
            <p:nvPr/>
          </p:nvSpPr>
          <p:spPr>
            <a:xfrm>
              <a:off x="680719" y="27431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3690" name="object 3690"/>
            <p:cNvSpPr/>
            <p:nvPr/>
          </p:nvSpPr>
          <p:spPr>
            <a:xfrm>
              <a:off x="684529" y="2743199"/>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3691" name="object 3691"/>
            <p:cNvSpPr/>
            <p:nvPr/>
          </p:nvSpPr>
          <p:spPr>
            <a:xfrm>
              <a:off x="688339" y="2743199"/>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3692" name="object 3692"/>
            <p:cNvSpPr/>
            <p:nvPr/>
          </p:nvSpPr>
          <p:spPr>
            <a:xfrm>
              <a:off x="692149" y="2743199"/>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3693" name="object 3693"/>
            <p:cNvSpPr/>
            <p:nvPr/>
          </p:nvSpPr>
          <p:spPr>
            <a:xfrm>
              <a:off x="694689" y="2743199"/>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3694" name="object 3694"/>
            <p:cNvSpPr/>
            <p:nvPr/>
          </p:nvSpPr>
          <p:spPr>
            <a:xfrm>
              <a:off x="698500" y="2743199"/>
              <a:ext cx="3810" cy="151130"/>
            </a:xfrm>
            <a:custGeom>
              <a:avLst/>
              <a:gdLst/>
              <a:ahLst/>
              <a:cxnLst/>
              <a:rect l="l" t="t" r="r" b="b"/>
              <a:pathLst>
                <a:path w="3809" h="151130">
                  <a:moveTo>
                    <a:pt x="3810" y="0"/>
                  </a:moveTo>
                  <a:lnTo>
                    <a:pt x="0" y="0"/>
                  </a:lnTo>
                  <a:lnTo>
                    <a:pt x="0" y="1270"/>
                  </a:lnTo>
                  <a:lnTo>
                    <a:pt x="0" y="151130"/>
                  </a:lnTo>
                  <a:lnTo>
                    <a:pt x="3810" y="151130"/>
                  </a:lnTo>
                  <a:lnTo>
                    <a:pt x="3810" y="1270"/>
                  </a:lnTo>
                  <a:lnTo>
                    <a:pt x="3810" y="0"/>
                  </a:lnTo>
                  <a:close/>
                </a:path>
              </a:pathLst>
            </a:custGeom>
            <a:solidFill>
              <a:srgbClr val="0A5497"/>
            </a:solidFill>
          </p:spPr>
          <p:txBody>
            <a:bodyPr wrap="square" lIns="0" tIns="0" rIns="0" bIns="0" rtlCol="0"/>
            <a:lstStyle/>
            <a:p>
              <a:endParaRPr/>
            </a:p>
          </p:txBody>
        </p:sp>
        <p:sp>
          <p:nvSpPr>
            <p:cNvPr id="3695" name="object 3695"/>
            <p:cNvSpPr/>
            <p:nvPr/>
          </p:nvSpPr>
          <p:spPr>
            <a:xfrm>
              <a:off x="702309" y="2743834"/>
              <a:ext cx="3810" cy="150495"/>
            </a:xfrm>
            <a:custGeom>
              <a:avLst/>
              <a:gdLst/>
              <a:ahLst/>
              <a:cxnLst/>
              <a:rect l="l" t="t" r="r" b="b"/>
              <a:pathLst>
                <a:path w="3809" h="150494">
                  <a:moveTo>
                    <a:pt x="0" y="0"/>
                  </a:moveTo>
                  <a:lnTo>
                    <a:pt x="0" y="150283"/>
                  </a:lnTo>
                  <a:lnTo>
                    <a:pt x="3810" y="149648"/>
                  </a:lnTo>
                  <a:lnTo>
                    <a:pt x="3810" y="1904"/>
                  </a:lnTo>
                  <a:lnTo>
                    <a:pt x="0" y="0"/>
                  </a:lnTo>
                  <a:close/>
                </a:path>
              </a:pathLst>
            </a:custGeom>
            <a:solidFill>
              <a:srgbClr val="0A5599"/>
            </a:solidFill>
          </p:spPr>
          <p:txBody>
            <a:bodyPr wrap="square" lIns="0" tIns="0" rIns="0" bIns="0" rtlCol="0"/>
            <a:lstStyle/>
            <a:p>
              <a:endParaRPr/>
            </a:p>
          </p:txBody>
        </p:sp>
        <p:sp>
          <p:nvSpPr>
            <p:cNvPr id="3696" name="object 3696"/>
            <p:cNvSpPr/>
            <p:nvPr/>
          </p:nvSpPr>
          <p:spPr>
            <a:xfrm>
              <a:off x="706119" y="2745739"/>
              <a:ext cx="3810" cy="147320"/>
            </a:xfrm>
            <a:custGeom>
              <a:avLst/>
              <a:gdLst/>
              <a:ahLst/>
              <a:cxnLst/>
              <a:rect l="l" t="t" r="r" b="b"/>
              <a:pathLst>
                <a:path w="3809" h="147319">
                  <a:moveTo>
                    <a:pt x="0" y="147319"/>
                  </a:moveTo>
                  <a:lnTo>
                    <a:pt x="3809" y="147319"/>
                  </a:lnTo>
                  <a:lnTo>
                    <a:pt x="3809" y="0"/>
                  </a:lnTo>
                  <a:lnTo>
                    <a:pt x="0" y="0"/>
                  </a:lnTo>
                  <a:lnTo>
                    <a:pt x="0" y="147319"/>
                  </a:lnTo>
                  <a:close/>
                </a:path>
              </a:pathLst>
            </a:custGeom>
            <a:solidFill>
              <a:srgbClr val="0A569C"/>
            </a:solidFill>
          </p:spPr>
          <p:txBody>
            <a:bodyPr wrap="square" lIns="0" tIns="0" rIns="0" bIns="0" rtlCol="0"/>
            <a:lstStyle/>
            <a:p>
              <a:endParaRPr/>
            </a:p>
          </p:txBody>
        </p:sp>
        <p:sp>
          <p:nvSpPr>
            <p:cNvPr id="3697" name="object 3697"/>
            <p:cNvSpPr/>
            <p:nvPr/>
          </p:nvSpPr>
          <p:spPr>
            <a:xfrm>
              <a:off x="709929" y="2747517"/>
              <a:ext cx="3810" cy="145415"/>
            </a:xfrm>
            <a:custGeom>
              <a:avLst/>
              <a:gdLst/>
              <a:ahLst/>
              <a:cxnLst/>
              <a:rect l="l" t="t" r="r" b="b"/>
              <a:pathLst>
                <a:path w="3809" h="145414">
                  <a:moveTo>
                    <a:pt x="0" y="0"/>
                  </a:moveTo>
                  <a:lnTo>
                    <a:pt x="0" y="145033"/>
                  </a:lnTo>
                  <a:lnTo>
                    <a:pt x="3810" y="143510"/>
                  </a:lnTo>
                  <a:lnTo>
                    <a:pt x="3810" y="1523"/>
                  </a:lnTo>
                  <a:lnTo>
                    <a:pt x="0" y="0"/>
                  </a:lnTo>
                  <a:close/>
                </a:path>
              </a:pathLst>
            </a:custGeom>
            <a:solidFill>
              <a:srgbClr val="0B589E"/>
            </a:solidFill>
          </p:spPr>
          <p:txBody>
            <a:bodyPr wrap="square" lIns="0" tIns="0" rIns="0" bIns="0" rtlCol="0"/>
            <a:lstStyle/>
            <a:p>
              <a:endParaRPr/>
            </a:p>
          </p:txBody>
        </p:sp>
        <p:sp>
          <p:nvSpPr>
            <p:cNvPr id="3698" name="object 3698"/>
            <p:cNvSpPr/>
            <p:nvPr/>
          </p:nvSpPr>
          <p:spPr>
            <a:xfrm>
              <a:off x="713740" y="2749549"/>
              <a:ext cx="3810" cy="140970"/>
            </a:xfrm>
            <a:custGeom>
              <a:avLst/>
              <a:gdLst/>
              <a:ahLst/>
              <a:cxnLst/>
              <a:rect l="l" t="t" r="r" b="b"/>
              <a:pathLst>
                <a:path w="3809" h="140969">
                  <a:moveTo>
                    <a:pt x="3810" y="1270"/>
                  </a:moveTo>
                  <a:lnTo>
                    <a:pt x="2844" y="1270"/>
                  </a:lnTo>
                  <a:lnTo>
                    <a:pt x="2844" y="0"/>
                  </a:lnTo>
                  <a:lnTo>
                    <a:pt x="0" y="0"/>
                  </a:lnTo>
                  <a:lnTo>
                    <a:pt x="0" y="1270"/>
                  </a:lnTo>
                  <a:lnTo>
                    <a:pt x="0" y="140970"/>
                  </a:lnTo>
                  <a:lnTo>
                    <a:pt x="3810" y="140970"/>
                  </a:lnTo>
                  <a:lnTo>
                    <a:pt x="3810" y="1270"/>
                  </a:lnTo>
                  <a:close/>
                </a:path>
              </a:pathLst>
            </a:custGeom>
            <a:solidFill>
              <a:srgbClr val="0B59A0"/>
            </a:solidFill>
          </p:spPr>
          <p:txBody>
            <a:bodyPr wrap="square" lIns="0" tIns="0" rIns="0" bIns="0" rtlCol="0"/>
            <a:lstStyle/>
            <a:p>
              <a:endParaRPr/>
            </a:p>
          </p:txBody>
        </p:sp>
        <p:sp>
          <p:nvSpPr>
            <p:cNvPr id="3699" name="object 3699"/>
            <p:cNvSpPr/>
            <p:nvPr/>
          </p:nvSpPr>
          <p:spPr>
            <a:xfrm>
              <a:off x="716279" y="2750057"/>
              <a:ext cx="3810" cy="139700"/>
            </a:xfrm>
            <a:custGeom>
              <a:avLst/>
              <a:gdLst/>
              <a:ahLst/>
              <a:cxnLst/>
              <a:rect l="l" t="t" r="r" b="b"/>
              <a:pathLst>
                <a:path w="3809" h="139700">
                  <a:moveTo>
                    <a:pt x="0" y="0"/>
                  </a:moveTo>
                  <a:lnTo>
                    <a:pt x="0" y="139700"/>
                  </a:lnTo>
                  <a:lnTo>
                    <a:pt x="3810" y="137413"/>
                  </a:lnTo>
                  <a:lnTo>
                    <a:pt x="3810" y="1523"/>
                  </a:lnTo>
                  <a:lnTo>
                    <a:pt x="0" y="0"/>
                  </a:lnTo>
                  <a:close/>
                </a:path>
              </a:pathLst>
            </a:custGeom>
            <a:solidFill>
              <a:srgbClr val="0B5AA3"/>
            </a:solidFill>
          </p:spPr>
          <p:txBody>
            <a:bodyPr wrap="square" lIns="0" tIns="0" rIns="0" bIns="0" rtlCol="0"/>
            <a:lstStyle/>
            <a:p>
              <a:endParaRPr/>
            </a:p>
          </p:txBody>
        </p:sp>
        <p:sp>
          <p:nvSpPr>
            <p:cNvPr id="3700" name="object 3700"/>
            <p:cNvSpPr/>
            <p:nvPr/>
          </p:nvSpPr>
          <p:spPr>
            <a:xfrm>
              <a:off x="720090" y="2752102"/>
              <a:ext cx="3810" cy="135890"/>
            </a:xfrm>
            <a:custGeom>
              <a:avLst/>
              <a:gdLst/>
              <a:ahLst/>
              <a:cxnLst/>
              <a:rect l="l" t="t" r="r" b="b"/>
              <a:pathLst>
                <a:path w="3809" h="135889">
                  <a:moveTo>
                    <a:pt x="3810" y="0"/>
                  </a:moveTo>
                  <a:lnTo>
                    <a:pt x="0" y="0"/>
                  </a:lnTo>
                  <a:lnTo>
                    <a:pt x="0" y="133337"/>
                  </a:lnTo>
                  <a:lnTo>
                    <a:pt x="0" y="134607"/>
                  </a:lnTo>
                  <a:lnTo>
                    <a:pt x="0" y="135877"/>
                  </a:lnTo>
                  <a:lnTo>
                    <a:pt x="203" y="135877"/>
                  </a:lnTo>
                  <a:lnTo>
                    <a:pt x="203" y="134607"/>
                  </a:lnTo>
                  <a:lnTo>
                    <a:pt x="2540" y="134607"/>
                  </a:lnTo>
                  <a:lnTo>
                    <a:pt x="2540" y="133337"/>
                  </a:lnTo>
                  <a:lnTo>
                    <a:pt x="3810" y="133337"/>
                  </a:lnTo>
                  <a:lnTo>
                    <a:pt x="3810" y="0"/>
                  </a:lnTo>
                  <a:close/>
                </a:path>
              </a:pathLst>
            </a:custGeom>
            <a:solidFill>
              <a:srgbClr val="0B5CA5"/>
            </a:solidFill>
          </p:spPr>
          <p:txBody>
            <a:bodyPr wrap="square" lIns="0" tIns="0" rIns="0" bIns="0" rtlCol="0"/>
            <a:lstStyle/>
            <a:p>
              <a:endParaRPr/>
            </a:p>
          </p:txBody>
        </p:sp>
        <p:sp>
          <p:nvSpPr>
            <p:cNvPr id="3701" name="object 3701"/>
            <p:cNvSpPr/>
            <p:nvPr/>
          </p:nvSpPr>
          <p:spPr>
            <a:xfrm>
              <a:off x="723899" y="2753359"/>
              <a:ext cx="3810" cy="132080"/>
            </a:xfrm>
            <a:custGeom>
              <a:avLst/>
              <a:gdLst/>
              <a:ahLst/>
              <a:cxnLst/>
              <a:rect l="l" t="t" r="r" b="b"/>
              <a:pathLst>
                <a:path w="3809" h="132080">
                  <a:moveTo>
                    <a:pt x="0" y="0"/>
                  </a:moveTo>
                  <a:lnTo>
                    <a:pt x="0" y="132079"/>
                  </a:lnTo>
                  <a:lnTo>
                    <a:pt x="3809" y="130175"/>
                  </a:lnTo>
                  <a:lnTo>
                    <a:pt x="3809" y="1904"/>
                  </a:lnTo>
                  <a:lnTo>
                    <a:pt x="0" y="0"/>
                  </a:lnTo>
                  <a:close/>
                </a:path>
              </a:pathLst>
            </a:custGeom>
            <a:solidFill>
              <a:srgbClr val="0B5DA8"/>
            </a:solidFill>
          </p:spPr>
          <p:txBody>
            <a:bodyPr wrap="square" lIns="0" tIns="0" rIns="0" bIns="0" rtlCol="0"/>
            <a:lstStyle/>
            <a:p>
              <a:endParaRPr/>
            </a:p>
          </p:txBody>
        </p:sp>
        <p:sp>
          <p:nvSpPr>
            <p:cNvPr id="3702" name="object 3702"/>
            <p:cNvSpPr/>
            <p:nvPr/>
          </p:nvSpPr>
          <p:spPr>
            <a:xfrm>
              <a:off x="727709" y="2755899"/>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3703" name="object 3703"/>
            <p:cNvSpPr/>
            <p:nvPr/>
          </p:nvSpPr>
          <p:spPr>
            <a:xfrm>
              <a:off x="731507" y="2758452"/>
              <a:ext cx="4445" cy="123189"/>
            </a:xfrm>
            <a:custGeom>
              <a:avLst/>
              <a:gdLst/>
              <a:ahLst/>
              <a:cxnLst/>
              <a:rect l="l" t="t" r="r" b="b"/>
              <a:pathLst>
                <a:path w="4445" h="123189">
                  <a:moveTo>
                    <a:pt x="3822" y="0"/>
                  </a:moveTo>
                  <a:lnTo>
                    <a:pt x="0" y="0"/>
                  </a:lnTo>
                  <a:lnTo>
                    <a:pt x="0" y="120637"/>
                  </a:lnTo>
                  <a:lnTo>
                    <a:pt x="12" y="123177"/>
                  </a:lnTo>
                  <a:lnTo>
                    <a:pt x="850" y="123177"/>
                  </a:lnTo>
                  <a:lnTo>
                    <a:pt x="850" y="120637"/>
                  </a:lnTo>
                  <a:lnTo>
                    <a:pt x="3822" y="120637"/>
                  </a:lnTo>
                  <a:lnTo>
                    <a:pt x="3822" y="0"/>
                  </a:lnTo>
                  <a:close/>
                </a:path>
              </a:pathLst>
            </a:custGeom>
            <a:solidFill>
              <a:srgbClr val="0C60AC"/>
            </a:solidFill>
          </p:spPr>
          <p:txBody>
            <a:bodyPr wrap="square" lIns="0" tIns="0" rIns="0" bIns="0" rtlCol="0"/>
            <a:lstStyle/>
            <a:p>
              <a:endParaRPr/>
            </a:p>
          </p:txBody>
        </p:sp>
        <p:sp>
          <p:nvSpPr>
            <p:cNvPr id="3704" name="object 3704"/>
            <p:cNvSpPr/>
            <p:nvPr/>
          </p:nvSpPr>
          <p:spPr>
            <a:xfrm>
              <a:off x="735329" y="2762249"/>
              <a:ext cx="3810" cy="115570"/>
            </a:xfrm>
            <a:custGeom>
              <a:avLst/>
              <a:gdLst/>
              <a:ahLst/>
              <a:cxnLst/>
              <a:rect l="l" t="t" r="r" b="b"/>
              <a:pathLst>
                <a:path w="3809" h="115569">
                  <a:moveTo>
                    <a:pt x="0" y="0"/>
                  </a:moveTo>
                  <a:lnTo>
                    <a:pt x="0" y="115569"/>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3705" name="object 3705"/>
            <p:cNvSpPr/>
            <p:nvPr/>
          </p:nvSpPr>
          <p:spPr>
            <a:xfrm>
              <a:off x="737870" y="2764789"/>
              <a:ext cx="5080" cy="110489"/>
            </a:xfrm>
            <a:custGeom>
              <a:avLst/>
              <a:gdLst/>
              <a:ahLst/>
              <a:cxnLst/>
              <a:rect l="l" t="t" r="r" b="b"/>
              <a:pathLst>
                <a:path w="5079" h="110489">
                  <a:moveTo>
                    <a:pt x="5080" y="1270"/>
                  </a:moveTo>
                  <a:lnTo>
                    <a:pt x="635" y="1270"/>
                  </a:lnTo>
                  <a:lnTo>
                    <a:pt x="635" y="0"/>
                  </a:lnTo>
                  <a:lnTo>
                    <a:pt x="0" y="0"/>
                  </a:lnTo>
                  <a:lnTo>
                    <a:pt x="0" y="1270"/>
                  </a:lnTo>
                  <a:lnTo>
                    <a:pt x="0" y="105410"/>
                  </a:lnTo>
                  <a:lnTo>
                    <a:pt x="0" y="110490"/>
                  </a:lnTo>
                  <a:lnTo>
                    <a:pt x="2540" y="110490"/>
                  </a:lnTo>
                  <a:lnTo>
                    <a:pt x="2540" y="105410"/>
                  </a:lnTo>
                  <a:lnTo>
                    <a:pt x="5080" y="105410"/>
                  </a:lnTo>
                  <a:lnTo>
                    <a:pt x="5080" y="1270"/>
                  </a:lnTo>
                  <a:close/>
                </a:path>
              </a:pathLst>
            </a:custGeom>
            <a:solidFill>
              <a:srgbClr val="0C63B1"/>
            </a:solidFill>
          </p:spPr>
          <p:txBody>
            <a:bodyPr wrap="square" lIns="0" tIns="0" rIns="0" bIns="0" rtlCol="0"/>
            <a:lstStyle/>
            <a:p>
              <a:endParaRPr/>
            </a:p>
          </p:txBody>
        </p:sp>
        <p:sp>
          <p:nvSpPr>
            <p:cNvPr id="3706" name="object 3706"/>
            <p:cNvSpPr/>
            <p:nvPr/>
          </p:nvSpPr>
          <p:spPr>
            <a:xfrm>
              <a:off x="741679" y="2767329"/>
              <a:ext cx="3810" cy="104139"/>
            </a:xfrm>
            <a:custGeom>
              <a:avLst/>
              <a:gdLst/>
              <a:ahLst/>
              <a:cxnLst/>
              <a:rect l="l" t="t" r="r" b="b"/>
              <a:pathLst>
                <a:path w="3809" h="104139">
                  <a:moveTo>
                    <a:pt x="0" y="0"/>
                  </a:moveTo>
                  <a:lnTo>
                    <a:pt x="0" y="104139"/>
                  </a:lnTo>
                  <a:lnTo>
                    <a:pt x="2540" y="101600"/>
                  </a:lnTo>
                  <a:lnTo>
                    <a:pt x="3810" y="100012"/>
                  </a:lnTo>
                  <a:lnTo>
                    <a:pt x="3810" y="3175"/>
                  </a:lnTo>
                  <a:lnTo>
                    <a:pt x="2540" y="1270"/>
                  </a:lnTo>
                  <a:lnTo>
                    <a:pt x="0" y="0"/>
                  </a:lnTo>
                  <a:close/>
                </a:path>
              </a:pathLst>
            </a:custGeom>
            <a:solidFill>
              <a:srgbClr val="0C64B4"/>
            </a:solidFill>
          </p:spPr>
          <p:txBody>
            <a:bodyPr wrap="square" lIns="0" tIns="0" rIns="0" bIns="0" rtlCol="0"/>
            <a:lstStyle/>
            <a:p>
              <a:endParaRPr/>
            </a:p>
          </p:txBody>
        </p:sp>
        <p:sp>
          <p:nvSpPr>
            <p:cNvPr id="3707" name="object 3707"/>
            <p:cNvSpPr/>
            <p:nvPr/>
          </p:nvSpPr>
          <p:spPr>
            <a:xfrm>
              <a:off x="745489" y="2770504"/>
              <a:ext cx="3810" cy="97155"/>
            </a:xfrm>
            <a:custGeom>
              <a:avLst/>
              <a:gdLst/>
              <a:ahLst/>
              <a:cxnLst/>
              <a:rect l="l" t="t" r="r" b="b"/>
              <a:pathLst>
                <a:path w="3809" h="97155">
                  <a:moveTo>
                    <a:pt x="0" y="0"/>
                  </a:moveTo>
                  <a:lnTo>
                    <a:pt x="0" y="96837"/>
                  </a:lnTo>
                  <a:lnTo>
                    <a:pt x="3809" y="92074"/>
                  </a:lnTo>
                  <a:lnTo>
                    <a:pt x="3809" y="5714"/>
                  </a:lnTo>
                  <a:lnTo>
                    <a:pt x="0" y="0"/>
                  </a:lnTo>
                  <a:close/>
                </a:path>
              </a:pathLst>
            </a:custGeom>
            <a:solidFill>
              <a:srgbClr val="0C66B6"/>
            </a:solidFill>
          </p:spPr>
          <p:txBody>
            <a:bodyPr wrap="square" lIns="0" tIns="0" rIns="0" bIns="0" rtlCol="0"/>
            <a:lstStyle/>
            <a:p>
              <a:endParaRPr/>
            </a:p>
          </p:txBody>
        </p:sp>
        <p:sp>
          <p:nvSpPr>
            <p:cNvPr id="3708" name="object 3708"/>
            <p:cNvSpPr/>
            <p:nvPr/>
          </p:nvSpPr>
          <p:spPr>
            <a:xfrm>
              <a:off x="749299" y="2776219"/>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3709" name="object 3709"/>
            <p:cNvSpPr/>
            <p:nvPr/>
          </p:nvSpPr>
          <p:spPr>
            <a:xfrm>
              <a:off x="753109" y="2781299"/>
              <a:ext cx="3810" cy="74930"/>
            </a:xfrm>
            <a:custGeom>
              <a:avLst/>
              <a:gdLst/>
              <a:ahLst/>
              <a:cxnLst/>
              <a:rect l="l" t="t" r="r" b="b"/>
              <a:pathLst>
                <a:path w="3809" h="74930">
                  <a:moveTo>
                    <a:pt x="0" y="0"/>
                  </a:moveTo>
                  <a:lnTo>
                    <a:pt x="0" y="74929"/>
                  </a:lnTo>
                  <a:lnTo>
                    <a:pt x="2540" y="68579"/>
                  </a:lnTo>
                  <a:lnTo>
                    <a:pt x="3810" y="64770"/>
                  </a:lnTo>
                  <a:lnTo>
                    <a:pt x="3810" y="11429"/>
                  </a:lnTo>
                  <a:lnTo>
                    <a:pt x="0" y="0"/>
                  </a:lnTo>
                  <a:close/>
                </a:path>
              </a:pathLst>
            </a:custGeom>
            <a:solidFill>
              <a:srgbClr val="0D68BB"/>
            </a:solidFill>
          </p:spPr>
          <p:txBody>
            <a:bodyPr wrap="square" lIns="0" tIns="0" rIns="0" bIns="0" rtlCol="0"/>
            <a:lstStyle/>
            <a:p>
              <a:endParaRPr/>
            </a:p>
          </p:txBody>
        </p:sp>
        <p:sp>
          <p:nvSpPr>
            <p:cNvPr id="3710" name="object 3710"/>
            <p:cNvSpPr/>
            <p:nvPr/>
          </p:nvSpPr>
          <p:spPr>
            <a:xfrm>
              <a:off x="756919" y="2792729"/>
              <a:ext cx="3810" cy="53340"/>
            </a:xfrm>
            <a:custGeom>
              <a:avLst/>
              <a:gdLst/>
              <a:ahLst/>
              <a:cxnLst/>
              <a:rect l="l" t="t" r="r" b="b"/>
              <a:pathLst>
                <a:path w="3809" h="53339">
                  <a:moveTo>
                    <a:pt x="0" y="0"/>
                  </a:moveTo>
                  <a:lnTo>
                    <a:pt x="0" y="53340"/>
                  </a:lnTo>
                  <a:lnTo>
                    <a:pt x="1270" y="49530"/>
                  </a:lnTo>
                  <a:lnTo>
                    <a:pt x="2539" y="41910"/>
                  </a:lnTo>
                  <a:lnTo>
                    <a:pt x="3809" y="38100"/>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3711" name="object 3711"/>
            <p:cNvSpPr/>
            <p:nvPr/>
          </p:nvSpPr>
          <p:spPr>
            <a:xfrm>
              <a:off x="759459" y="2804159"/>
              <a:ext cx="2540" cy="30480"/>
            </a:xfrm>
            <a:custGeom>
              <a:avLst/>
              <a:gdLst/>
              <a:ahLst/>
              <a:cxnLst/>
              <a:rect l="l" t="t" r="r" b="b"/>
              <a:pathLst>
                <a:path w="2540" h="30480">
                  <a:moveTo>
                    <a:pt x="0" y="0"/>
                  </a:moveTo>
                  <a:lnTo>
                    <a:pt x="0" y="30479"/>
                  </a:lnTo>
                  <a:lnTo>
                    <a:pt x="2540" y="22860"/>
                  </a:lnTo>
                  <a:lnTo>
                    <a:pt x="2540" y="7619"/>
                  </a:lnTo>
                  <a:lnTo>
                    <a:pt x="0" y="0"/>
                  </a:lnTo>
                  <a:close/>
                </a:path>
              </a:pathLst>
            </a:custGeom>
            <a:solidFill>
              <a:srgbClr val="0D6BC0"/>
            </a:solidFill>
          </p:spPr>
          <p:txBody>
            <a:bodyPr wrap="square" lIns="0" tIns="0" rIns="0" bIns="0" rtlCol="0"/>
            <a:lstStyle/>
            <a:p>
              <a:endParaRPr/>
            </a:p>
          </p:txBody>
        </p:sp>
        <p:sp>
          <p:nvSpPr>
            <p:cNvPr id="3712" name="object 3712"/>
            <p:cNvSpPr/>
            <p:nvPr/>
          </p:nvSpPr>
          <p:spPr>
            <a:xfrm>
              <a:off x="609599" y="2743199"/>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713" name="object 3713"/>
          <p:cNvGrpSpPr/>
          <p:nvPr/>
        </p:nvGrpSpPr>
        <p:grpSpPr>
          <a:xfrm>
            <a:off x="2128928" y="3119528"/>
            <a:ext cx="161925" cy="161925"/>
            <a:chOff x="604927" y="3119527"/>
            <a:chExt cx="161925" cy="161925"/>
          </a:xfrm>
        </p:grpSpPr>
        <p:sp>
          <p:nvSpPr>
            <p:cNvPr id="3714" name="object 3714"/>
            <p:cNvSpPr/>
            <p:nvPr/>
          </p:nvSpPr>
          <p:spPr>
            <a:xfrm>
              <a:off x="609599" y="3177539"/>
              <a:ext cx="2540" cy="46990"/>
            </a:xfrm>
            <a:custGeom>
              <a:avLst/>
              <a:gdLst/>
              <a:ahLst/>
              <a:cxnLst/>
              <a:rect l="l" t="t" r="r" b="b"/>
              <a:pathLst>
                <a:path w="2540" h="46989">
                  <a:moveTo>
                    <a:pt x="2540" y="0"/>
                  </a:moveTo>
                  <a:lnTo>
                    <a:pt x="0" y="15239"/>
                  </a:lnTo>
                  <a:lnTo>
                    <a:pt x="0" y="31750"/>
                  </a:lnTo>
                  <a:lnTo>
                    <a:pt x="2540" y="46989"/>
                  </a:lnTo>
                  <a:lnTo>
                    <a:pt x="2540" y="0"/>
                  </a:lnTo>
                  <a:close/>
                </a:path>
              </a:pathLst>
            </a:custGeom>
            <a:solidFill>
              <a:srgbClr val="06335B"/>
            </a:solidFill>
          </p:spPr>
          <p:txBody>
            <a:bodyPr wrap="square" lIns="0" tIns="0" rIns="0" bIns="0" rtlCol="0"/>
            <a:lstStyle/>
            <a:p>
              <a:endParaRPr/>
            </a:p>
          </p:txBody>
        </p:sp>
        <p:sp>
          <p:nvSpPr>
            <p:cNvPr id="3715" name="object 3715"/>
            <p:cNvSpPr/>
            <p:nvPr/>
          </p:nvSpPr>
          <p:spPr>
            <a:xfrm>
              <a:off x="612139" y="3168014"/>
              <a:ext cx="3810" cy="66040"/>
            </a:xfrm>
            <a:custGeom>
              <a:avLst/>
              <a:gdLst/>
              <a:ahLst/>
              <a:cxnLst/>
              <a:rect l="l" t="t" r="r" b="b"/>
              <a:pathLst>
                <a:path w="3809" h="66039">
                  <a:moveTo>
                    <a:pt x="3809" y="0"/>
                  </a:moveTo>
                  <a:lnTo>
                    <a:pt x="0" y="9525"/>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3716" name="object 3716"/>
            <p:cNvSpPr/>
            <p:nvPr/>
          </p:nvSpPr>
          <p:spPr>
            <a:xfrm>
              <a:off x="615949" y="3161029"/>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3717" name="object 3717"/>
            <p:cNvSpPr/>
            <p:nvPr/>
          </p:nvSpPr>
          <p:spPr>
            <a:xfrm>
              <a:off x="619759" y="3155526"/>
              <a:ext cx="3810" cy="91440"/>
            </a:xfrm>
            <a:custGeom>
              <a:avLst/>
              <a:gdLst/>
              <a:ahLst/>
              <a:cxnLst/>
              <a:rect l="l" t="t" r="r" b="b"/>
              <a:pathLst>
                <a:path w="3809" h="91439">
                  <a:moveTo>
                    <a:pt x="3810" y="0"/>
                  </a:moveTo>
                  <a:lnTo>
                    <a:pt x="2540" y="1693"/>
                  </a:lnTo>
                  <a:lnTo>
                    <a:pt x="0" y="5503"/>
                  </a:lnTo>
                  <a:lnTo>
                    <a:pt x="0" y="85513"/>
                  </a:lnTo>
                  <a:lnTo>
                    <a:pt x="2540" y="89323"/>
                  </a:lnTo>
                  <a:lnTo>
                    <a:pt x="3810" y="91016"/>
                  </a:lnTo>
                  <a:lnTo>
                    <a:pt x="3810" y="0"/>
                  </a:lnTo>
                  <a:close/>
                </a:path>
              </a:pathLst>
            </a:custGeom>
            <a:solidFill>
              <a:srgbClr val="063662"/>
            </a:solidFill>
          </p:spPr>
          <p:txBody>
            <a:bodyPr wrap="square" lIns="0" tIns="0" rIns="0" bIns="0" rtlCol="0"/>
            <a:lstStyle/>
            <a:p>
              <a:endParaRPr/>
            </a:p>
          </p:txBody>
        </p:sp>
        <p:sp>
          <p:nvSpPr>
            <p:cNvPr id="3718" name="object 3718"/>
            <p:cNvSpPr/>
            <p:nvPr/>
          </p:nvSpPr>
          <p:spPr>
            <a:xfrm>
              <a:off x="623569" y="3150869"/>
              <a:ext cx="3810" cy="100330"/>
            </a:xfrm>
            <a:custGeom>
              <a:avLst/>
              <a:gdLst/>
              <a:ahLst/>
              <a:cxnLst/>
              <a:rect l="l" t="t" r="r" b="b"/>
              <a:pathLst>
                <a:path w="3809" h="100330">
                  <a:moveTo>
                    <a:pt x="3809" y="0"/>
                  </a:moveTo>
                  <a:lnTo>
                    <a:pt x="2539" y="1270"/>
                  </a:lnTo>
                  <a:lnTo>
                    <a:pt x="0" y="4656"/>
                  </a:lnTo>
                  <a:lnTo>
                    <a:pt x="0" y="95673"/>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3719" name="object 3719"/>
            <p:cNvSpPr/>
            <p:nvPr/>
          </p:nvSpPr>
          <p:spPr>
            <a:xfrm>
              <a:off x="627379" y="3147059"/>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3720" name="object 3720"/>
            <p:cNvSpPr/>
            <p:nvPr/>
          </p:nvSpPr>
          <p:spPr>
            <a:xfrm>
              <a:off x="631189" y="3143249"/>
              <a:ext cx="3810" cy="115570"/>
            </a:xfrm>
            <a:custGeom>
              <a:avLst/>
              <a:gdLst/>
              <a:ahLst/>
              <a:cxnLst/>
              <a:rect l="l" t="t" r="r" b="b"/>
              <a:pathLst>
                <a:path w="3809" h="115570">
                  <a:moveTo>
                    <a:pt x="3809" y="0"/>
                  </a:moveTo>
                  <a:lnTo>
                    <a:pt x="0" y="3810"/>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3721" name="object 3721"/>
            <p:cNvSpPr/>
            <p:nvPr/>
          </p:nvSpPr>
          <p:spPr>
            <a:xfrm>
              <a:off x="633730" y="3139439"/>
              <a:ext cx="5080" cy="123189"/>
            </a:xfrm>
            <a:custGeom>
              <a:avLst/>
              <a:gdLst/>
              <a:ahLst/>
              <a:cxnLst/>
              <a:rect l="l" t="t" r="r" b="b"/>
              <a:pathLst>
                <a:path w="5079" h="123189">
                  <a:moveTo>
                    <a:pt x="5080" y="0"/>
                  </a:moveTo>
                  <a:lnTo>
                    <a:pt x="2540" y="0"/>
                  </a:lnTo>
                  <a:lnTo>
                    <a:pt x="2540" y="5080"/>
                  </a:lnTo>
                  <a:lnTo>
                    <a:pt x="0" y="5080"/>
                  </a:lnTo>
                  <a:lnTo>
                    <a:pt x="0" y="120662"/>
                  </a:lnTo>
                  <a:lnTo>
                    <a:pt x="4229" y="120662"/>
                  </a:lnTo>
                  <a:lnTo>
                    <a:pt x="4229" y="123190"/>
                  </a:lnTo>
                  <a:lnTo>
                    <a:pt x="5080" y="123190"/>
                  </a:lnTo>
                  <a:lnTo>
                    <a:pt x="5080" y="120662"/>
                  </a:lnTo>
                  <a:lnTo>
                    <a:pt x="5080" y="5080"/>
                  </a:lnTo>
                  <a:lnTo>
                    <a:pt x="5080" y="0"/>
                  </a:lnTo>
                  <a:close/>
                </a:path>
              </a:pathLst>
            </a:custGeom>
            <a:solidFill>
              <a:srgbClr val="073B6C"/>
            </a:solidFill>
          </p:spPr>
          <p:txBody>
            <a:bodyPr wrap="square" lIns="0" tIns="0" rIns="0" bIns="0" rtlCol="0"/>
            <a:lstStyle/>
            <a:p>
              <a:endParaRPr/>
            </a:p>
          </p:txBody>
        </p:sp>
        <p:sp>
          <p:nvSpPr>
            <p:cNvPr id="3722" name="object 3722"/>
            <p:cNvSpPr/>
            <p:nvPr/>
          </p:nvSpPr>
          <p:spPr>
            <a:xfrm>
              <a:off x="637539" y="3136899"/>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723" name="object 3723"/>
            <p:cNvSpPr/>
            <p:nvPr/>
          </p:nvSpPr>
          <p:spPr>
            <a:xfrm>
              <a:off x="641349" y="3134359"/>
              <a:ext cx="5080" cy="133350"/>
            </a:xfrm>
            <a:custGeom>
              <a:avLst/>
              <a:gdLst/>
              <a:ahLst/>
              <a:cxnLst/>
              <a:rect l="l" t="t" r="r" b="b"/>
              <a:pathLst>
                <a:path w="5079" h="133350">
                  <a:moveTo>
                    <a:pt x="5079" y="0"/>
                  </a:moveTo>
                  <a:lnTo>
                    <a:pt x="0" y="2539"/>
                  </a:lnTo>
                  <a:lnTo>
                    <a:pt x="0" y="129539"/>
                  </a:lnTo>
                  <a:lnTo>
                    <a:pt x="5079" y="132926"/>
                  </a:lnTo>
                  <a:lnTo>
                    <a:pt x="5079" y="0"/>
                  </a:lnTo>
                  <a:close/>
                </a:path>
              </a:pathLst>
            </a:custGeom>
            <a:solidFill>
              <a:srgbClr val="073E71"/>
            </a:solidFill>
          </p:spPr>
          <p:txBody>
            <a:bodyPr wrap="square" lIns="0" tIns="0" rIns="0" bIns="0" rtlCol="0"/>
            <a:lstStyle/>
            <a:p>
              <a:endParaRPr/>
            </a:p>
          </p:txBody>
        </p:sp>
        <p:sp>
          <p:nvSpPr>
            <p:cNvPr id="3724" name="object 3724"/>
            <p:cNvSpPr/>
            <p:nvPr/>
          </p:nvSpPr>
          <p:spPr>
            <a:xfrm>
              <a:off x="645159" y="3133089"/>
              <a:ext cx="3810" cy="135890"/>
            </a:xfrm>
            <a:custGeom>
              <a:avLst/>
              <a:gdLst/>
              <a:ahLst/>
              <a:cxnLst/>
              <a:rect l="l" t="t" r="r" b="b"/>
              <a:pathLst>
                <a:path w="3809" h="135889">
                  <a:moveTo>
                    <a:pt x="3810" y="0"/>
                  </a:moveTo>
                  <a:lnTo>
                    <a:pt x="0" y="1905"/>
                  </a:lnTo>
                  <a:lnTo>
                    <a:pt x="0" y="133350"/>
                  </a:lnTo>
                  <a:lnTo>
                    <a:pt x="3810" y="135889"/>
                  </a:lnTo>
                  <a:lnTo>
                    <a:pt x="3810" y="0"/>
                  </a:lnTo>
                  <a:close/>
                </a:path>
              </a:pathLst>
            </a:custGeom>
            <a:solidFill>
              <a:srgbClr val="073F73"/>
            </a:solidFill>
          </p:spPr>
          <p:txBody>
            <a:bodyPr wrap="square" lIns="0" tIns="0" rIns="0" bIns="0" rtlCol="0"/>
            <a:lstStyle/>
            <a:p>
              <a:endParaRPr/>
            </a:p>
          </p:txBody>
        </p:sp>
        <p:sp>
          <p:nvSpPr>
            <p:cNvPr id="3725" name="object 3725"/>
            <p:cNvSpPr/>
            <p:nvPr/>
          </p:nvSpPr>
          <p:spPr>
            <a:xfrm>
              <a:off x="648969" y="3131565"/>
              <a:ext cx="3810" cy="139065"/>
            </a:xfrm>
            <a:custGeom>
              <a:avLst/>
              <a:gdLst/>
              <a:ahLst/>
              <a:cxnLst/>
              <a:rect l="l" t="t" r="r" b="b"/>
              <a:pathLst>
                <a:path w="3809" h="139064">
                  <a:moveTo>
                    <a:pt x="3809" y="0"/>
                  </a:moveTo>
                  <a:lnTo>
                    <a:pt x="0" y="1524"/>
                  </a:lnTo>
                  <a:lnTo>
                    <a:pt x="0" y="137413"/>
                  </a:lnTo>
                  <a:lnTo>
                    <a:pt x="3809" y="138937"/>
                  </a:lnTo>
                  <a:lnTo>
                    <a:pt x="3809" y="0"/>
                  </a:lnTo>
                  <a:close/>
                </a:path>
              </a:pathLst>
            </a:custGeom>
            <a:solidFill>
              <a:srgbClr val="084176"/>
            </a:solidFill>
          </p:spPr>
          <p:txBody>
            <a:bodyPr wrap="square" lIns="0" tIns="0" rIns="0" bIns="0" rtlCol="0"/>
            <a:lstStyle/>
            <a:p>
              <a:endParaRPr/>
            </a:p>
          </p:txBody>
        </p:sp>
        <p:sp>
          <p:nvSpPr>
            <p:cNvPr id="3726" name="object 3726"/>
            <p:cNvSpPr/>
            <p:nvPr/>
          </p:nvSpPr>
          <p:spPr>
            <a:xfrm>
              <a:off x="652779" y="3130041"/>
              <a:ext cx="3810" cy="142240"/>
            </a:xfrm>
            <a:custGeom>
              <a:avLst/>
              <a:gdLst/>
              <a:ahLst/>
              <a:cxnLst/>
              <a:rect l="l" t="t" r="r" b="b"/>
              <a:pathLst>
                <a:path w="3809" h="142239">
                  <a:moveTo>
                    <a:pt x="3810" y="0"/>
                  </a:moveTo>
                  <a:lnTo>
                    <a:pt x="0" y="1524"/>
                  </a:lnTo>
                  <a:lnTo>
                    <a:pt x="0" y="140462"/>
                  </a:lnTo>
                  <a:lnTo>
                    <a:pt x="3810" y="141986"/>
                  </a:lnTo>
                  <a:lnTo>
                    <a:pt x="3810" y="0"/>
                  </a:lnTo>
                  <a:close/>
                </a:path>
              </a:pathLst>
            </a:custGeom>
            <a:solidFill>
              <a:srgbClr val="084278"/>
            </a:solidFill>
          </p:spPr>
          <p:txBody>
            <a:bodyPr wrap="square" lIns="0" tIns="0" rIns="0" bIns="0" rtlCol="0"/>
            <a:lstStyle/>
            <a:p>
              <a:endParaRPr/>
            </a:p>
          </p:txBody>
        </p:sp>
        <p:sp>
          <p:nvSpPr>
            <p:cNvPr id="3727" name="object 3727"/>
            <p:cNvSpPr/>
            <p:nvPr/>
          </p:nvSpPr>
          <p:spPr>
            <a:xfrm>
              <a:off x="656589" y="3128517"/>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3728" name="object 3728"/>
            <p:cNvSpPr/>
            <p:nvPr/>
          </p:nvSpPr>
          <p:spPr>
            <a:xfrm>
              <a:off x="660399" y="3127586"/>
              <a:ext cx="3810" cy="147320"/>
            </a:xfrm>
            <a:custGeom>
              <a:avLst/>
              <a:gdLst/>
              <a:ahLst/>
              <a:cxnLst/>
              <a:rect l="l" t="t" r="r" b="b"/>
              <a:pathLst>
                <a:path w="3809" h="147320">
                  <a:moveTo>
                    <a:pt x="3809" y="0"/>
                  </a:moveTo>
                  <a:lnTo>
                    <a:pt x="1270" y="423"/>
                  </a:lnTo>
                  <a:lnTo>
                    <a:pt x="0" y="931"/>
                  </a:lnTo>
                  <a:lnTo>
                    <a:pt x="0" y="145965"/>
                  </a:lnTo>
                  <a:lnTo>
                    <a:pt x="1270" y="146473"/>
                  </a:lnTo>
                  <a:lnTo>
                    <a:pt x="3809" y="146896"/>
                  </a:lnTo>
                  <a:lnTo>
                    <a:pt x="3809" y="0"/>
                  </a:lnTo>
                  <a:close/>
                </a:path>
              </a:pathLst>
            </a:custGeom>
            <a:solidFill>
              <a:srgbClr val="08457D"/>
            </a:solidFill>
          </p:spPr>
          <p:txBody>
            <a:bodyPr wrap="square" lIns="0" tIns="0" rIns="0" bIns="0" rtlCol="0"/>
            <a:lstStyle/>
            <a:p>
              <a:endParaRPr/>
            </a:p>
          </p:txBody>
        </p:sp>
        <p:sp>
          <p:nvSpPr>
            <p:cNvPr id="3729" name="object 3729"/>
            <p:cNvSpPr/>
            <p:nvPr/>
          </p:nvSpPr>
          <p:spPr>
            <a:xfrm>
              <a:off x="664209" y="3126951"/>
              <a:ext cx="3810" cy="148590"/>
            </a:xfrm>
            <a:custGeom>
              <a:avLst/>
              <a:gdLst/>
              <a:ahLst/>
              <a:cxnLst/>
              <a:rect l="l" t="t" r="r" b="b"/>
              <a:pathLst>
                <a:path w="3809" h="148589">
                  <a:moveTo>
                    <a:pt x="3810" y="0"/>
                  </a:moveTo>
                  <a:lnTo>
                    <a:pt x="0" y="635"/>
                  </a:lnTo>
                  <a:lnTo>
                    <a:pt x="0" y="147531"/>
                  </a:lnTo>
                  <a:lnTo>
                    <a:pt x="3810" y="148166"/>
                  </a:lnTo>
                  <a:lnTo>
                    <a:pt x="3810" y="0"/>
                  </a:lnTo>
                  <a:close/>
                </a:path>
              </a:pathLst>
            </a:custGeom>
            <a:solidFill>
              <a:srgbClr val="08467F"/>
            </a:solidFill>
          </p:spPr>
          <p:txBody>
            <a:bodyPr wrap="square" lIns="0" tIns="0" rIns="0" bIns="0" rtlCol="0"/>
            <a:lstStyle/>
            <a:p>
              <a:endParaRPr/>
            </a:p>
          </p:txBody>
        </p:sp>
        <p:sp>
          <p:nvSpPr>
            <p:cNvPr id="3730" name="object 3730"/>
            <p:cNvSpPr/>
            <p:nvPr/>
          </p:nvSpPr>
          <p:spPr>
            <a:xfrm>
              <a:off x="668020" y="3125469"/>
              <a:ext cx="3810" cy="149860"/>
            </a:xfrm>
            <a:custGeom>
              <a:avLst/>
              <a:gdLst/>
              <a:ahLst/>
              <a:cxnLst/>
              <a:rect l="l" t="t" r="r" b="b"/>
              <a:pathLst>
                <a:path w="3809"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3731" name="object 3731"/>
            <p:cNvSpPr/>
            <p:nvPr/>
          </p:nvSpPr>
          <p:spPr>
            <a:xfrm>
              <a:off x="670559" y="3125046"/>
              <a:ext cx="3810" cy="151130"/>
            </a:xfrm>
            <a:custGeom>
              <a:avLst/>
              <a:gdLst/>
              <a:ahLst/>
              <a:cxnLst/>
              <a:rect l="l" t="t" r="r" b="b"/>
              <a:pathLst>
                <a:path w="3809" h="151129">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3732" name="object 3732"/>
            <p:cNvSpPr/>
            <p:nvPr/>
          </p:nvSpPr>
          <p:spPr>
            <a:xfrm>
              <a:off x="674370" y="3124199"/>
              <a:ext cx="5080" cy="152400"/>
            </a:xfrm>
            <a:custGeom>
              <a:avLst/>
              <a:gdLst/>
              <a:ahLst/>
              <a:cxnLst/>
              <a:rect l="l" t="t" r="r" b="b"/>
              <a:pathLst>
                <a:path w="5079" h="152400">
                  <a:moveTo>
                    <a:pt x="5080" y="0"/>
                  </a:moveTo>
                  <a:lnTo>
                    <a:pt x="635" y="0"/>
                  </a:lnTo>
                  <a:lnTo>
                    <a:pt x="635" y="1270"/>
                  </a:lnTo>
                  <a:lnTo>
                    <a:pt x="0" y="1270"/>
                  </a:lnTo>
                  <a:lnTo>
                    <a:pt x="0" y="152400"/>
                  </a:lnTo>
                  <a:lnTo>
                    <a:pt x="5080" y="152400"/>
                  </a:lnTo>
                  <a:lnTo>
                    <a:pt x="5080" y="1270"/>
                  </a:lnTo>
                  <a:lnTo>
                    <a:pt x="5080" y="0"/>
                  </a:lnTo>
                  <a:close/>
                </a:path>
              </a:pathLst>
            </a:custGeom>
            <a:solidFill>
              <a:srgbClr val="094B87"/>
            </a:solidFill>
          </p:spPr>
          <p:txBody>
            <a:bodyPr wrap="square" lIns="0" tIns="0" rIns="0" bIns="0" rtlCol="0"/>
            <a:lstStyle/>
            <a:p>
              <a:endParaRPr/>
            </a:p>
          </p:txBody>
        </p:sp>
        <p:sp>
          <p:nvSpPr>
            <p:cNvPr id="3733" name="object 3733"/>
            <p:cNvSpPr/>
            <p:nvPr/>
          </p:nvSpPr>
          <p:spPr>
            <a:xfrm>
              <a:off x="678179" y="3124199"/>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3734" name="object 3734"/>
            <p:cNvSpPr/>
            <p:nvPr/>
          </p:nvSpPr>
          <p:spPr>
            <a:xfrm>
              <a:off x="681989" y="31241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3735" name="object 3735"/>
            <p:cNvSpPr/>
            <p:nvPr/>
          </p:nvSpPr>
          <p:spPr>
            <a:xfrm>
              <a:off x="685799" y="3124199"/>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3736" name="object 3736"/>
            <p:cNvSpPr/>
            <p:nvPr/>
          </p:nvSpPr>
          <p:spPr>
            <a:xfrm>
              <a:off x="689609" y="3124199"/>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3737" name="object 3737"/>
            <p:cNvSpPr/>
            <p:nvPr/>
          </p:nvSpPr>
          <p:spPr>
            <a:xfrm>
              <a:off x="693419" y="3124199"/>
              <a:ext cx="3810" cy="152400"/>
            </a:xfrm>
            <a:custGeom>
              <a:avLst/>
              <a:gdLst/>
              <a:ahLst/>
              <a:cxnLst/>
              <a:rect l="l" t="t" r="r" b="b"/>
              <a:pathLst>
                <a:path w="3809" h="152400">
                  <a:moveTo>
                    <a:pt x="0" y="0"/>
                  </a:moveTo>
                  <a:lnTo>
                    <a:pt x="0" y="152400"/>
                  </a:lnTo>
                  <a:lnTo>
                    <a:pt x="3809" y="151764"/>
                  </a:lnTo>
                  <a:lnTo>
                    <a:pt x="3809" y="1269"/>
                  </a:lnTo>
                  <a:lnTo>
                    <a:pt x="0" y="0"/>
                  </a:lnTo>
                  <a:close/>
                </a:path>
              </a:pathLst>
            </a:custGeom>
            <a:solidFill>
              <a:srgbClr val="0A5293"/>
            </a:solidFill>
          </p:spPr>
          <p:txBody>
            <a:bodyPr wrap="square" lIns="0" tIns="0" rIns="0" bIns="0" rtlCol="0"/>
            <a:lstStyle/>
            <a:p>
              <a:endParaRPr/>
            </a:p>
          </p:txBody>
        </p:sp>
        <p:sp>
          <p:nvSpPr>
            <p:cNvPr id="3738" name="object 3738"/>
            <p:cNvSpPr/>
            <p:nvPr/>
          </p:nvSpPr>
          <p:spPr>
            <a:xfrm>
              <a:off x="697229" y="3125469"/>
              <a:ext cx="3810" cy="150495"/>
            </a:xfrm>
            <a:custGeom>
              <a:avLst/>
              <a:gdLst/>
              <a:ahLst/>
              <a:cxnLst/>
              <a:rect l="l" t="t" r="r" b="b"/>
              <a:pathLst>
                <a:path w="3809" h="150495">
                  <a:moveTo>
                    <a:pt x="0" y="0"/>
                  </a:moveTo>
                  <a:lnTo>
                    <a:pt x="0" y="150495"/>
                  </a:lnTo>
                  <a:lnTo>
                    <a:pt x="3810" y="149860"/>
                  </a:lnTo>
                  <a:lnTo>
                    <a:pt x="3810" y="1270"/>
                  </a:lnTo>
                  <a:lnTo>
                    <a:pt x="0" y="0"/>
                  </a:lnTo>
                  <a:close/>
                </a:path>
              </a:pathLst>
            </a:custGeom>
            <a:solidFill>
              <a:srgbClr val="0A5396"/>
            </a:solidFill>
          </p:spPr>
          <p:txBody>
            <a:bodyPr wrap="square" lIns="0" tIns="0" rIns="0" bIns="0" rtlCol="0"/>
            <a:lstStyle/>
            <a:p>
              <a:endParaRPr/>
            </a:p>
          </p:txBody>
        </p:sp>
        <p:sp>
          <p:nvSpPr>
            <p:cNvPr id="3739" name="object 3739"/>
            <p:cNvSpPr/>
            <p:nvPr/>
          </p:nvSpPr>
          <p:spPr>
            <a:xfrm>
              <a:off x="701039" y="3126739"/>
              <a:ext cx="3810" cy="148590"/>
            </a:xfrm>
            <a:custGeom>
              <a:avLst/>
              <a:gdLst/>
              <a:ahLst/>
              <a:cxnLst/>
              <a:rect l="l" t="t" r="r" b="b"/>
              <a:pathLst>
                <a:path w="3809" h="148589">
                  <a:moveTo>
                    <a:pt x="0" y="0"/>
                  </a:moveTo>
                  <a:lnTo>
                    <a:pt x="0" y="148589"/>
                  </a:lnTo>
                  <a:lnTo>
                    <a:pt x="3809" y="147955"/>
                  </a:lnTo>
                  <a:lnTo>
                    <a:pt x="3809" y="635"/>
                  </a:lnTo>
                  <a:lnTo>
                    <a:pt x="0" y="0"/>
                  </a:lnTo>
                  <a:close/>
                </a:path>
              </a:pathLst>
            </a:custGeom>
            <a:solidFill>
              <a:srgbClr val="0A5499"/>
            </a:solidFill>
          </p:spPr>
          <p:txBody>
            <a:bodyPr wrap="square" lIns="0" tIns="0" rIns="0" bIns="0" rtlCol="0"/>
            <a:lstStyle/>
            <a:p>
              <a:endParaRPr/>
            </a:p>
          </p:txBody>
        </p:sp>
        <p:sp>
          <p:nvSpPr>
            <p:cNvPr id="3740" name="object 3740"/>
            <p:cNvSpPr/>
            <p:nvPr/>
          </p:nvSpPr>
          <p:spPr>
            <a:xfrm>
              <a:off x="703579" y="3127163"/>
              <a:ext cx="5080" cy="147955"/>
            </a:xfrm>
            <a:custGeom>
              <a:avLst/>
              <a:gdLst/>
              <a:ahLst/>
              <a:cxnLst/>
              <a:rect l="l" t="t" r="r" b="b"/>
              <a:pathLst>
                <a:path w="5079" h="147954">
                  <a:moveTo>
                    <a:pt x="0" y="0"/>
                  </a:moveTo>
                  <a:lnTo>
                    <a:pt x="0" y="147743"/>
                  </a:lnTo>
                  <a:lnTo>
                    <a:pt x="5079" y="146896"/>
                  </a:lnTo>
                  <a:lnTo>
                    <a:pt x="5079" y="846"/>
                  </a:lnTo>
                  <a:lnTo>
                    <a:pt x="0" y="0"/>
                  </a:lnTo>
                  <a:close/>
                </a:path>
              </a:pathLst>
            </a:custGeom>
            <a:solidFill>
              <a:srgbClr val="0A569B"/>
            </a:solidFill>
          </p:spPr>
          <p:txBody>
            <a:bodyPr wrap="square" lIns="0" tIns="0" rIns="0" bIns="0" rtlCol="0"/>
            <a:lstStyle/>
            <a:p>
              <a:endParaRPr/>
            </a:p>
          </p:txBody>
        </p:sp>
        <p:sp>
          <p:nvSpPr>
            <p:cNvPr id="3741" name="object 3741"/>
            <p:cNvSpPr/>
            <p:nvPr/>
          </p:nvSpPr>
          <p:spPr>
            <a:xfrm>
              <a:off x="707389" y="3128009"/>
              <a:ext cx="5080" cy="146050"/>
            </a:xfrm>
            <a:custGeom>
              <a:avLst/>
              <a:gdLst/>
              <a:ahLst/>
              <a:cxnLst/>
              <a:rect l="l" t="t" r="r" b="b"/>
              <a:pathLst>
                <a:path w="5079" h="146050">
                  <a:moveTo>
                    <a:pt x="0" y="146049"/>
                  </a:moveTo>
                  <a:lnTo>
                    <a:pt x="5080" y="146049"/>
                  </a:lnTo>
                  <a:lnTo>
                    <a:pt x="5080" y="0"/>
                  </a:lnTo>
                  <a:lnTo>
                    <a:pt x="0" y="0"/>
                  </a:lnTo>
                  <a:lnTo>
                    <a:pt x="0" y="146049"/>
                  </a:lnTo>
                  <a:close/>
                </a:path>
              </a:pathLst>
            </a:custGeom>
            <a:solidFill>
              <a:srgbClr val="0B579D"/>
            </a:solidFill>
          </p:spPr>
          <p:txBody>
            <a:bodyPr wrap="square" lIns="0" tIns="0" rIns="0" bIns="0" rtlCol="0"/>
            <a:lstStyle/>
            <a:p>
              <a:endParaRPr/>
            </a:p>
          </p:txBody>
        </p:sp>
        <p:sp>
          <p:nvSpPr>
            <p:cNvPr id="3742" name="object 3742"/>
            <p:cNvSpPr/>
            <p:nvPr/>
          </p:nvSpPr>
          <p:spPr>
            <a:xfrm>
              <a:off x="711199" y="3129025"/>
              <a:ext cx="5080" cy="144145"/>
            </a:xfrm>
            <a:custGeom>
              <a:avLst/>
              <a:gdLst/>
              <a:ahLst/>
              <a:cxnLst/>
              <a:rect l="l" t="t" r="r" b="b"/>
              <a:pathLst>
                <a:path w="5079" h="144145">
                  <a:moveTo>
                    <a:pt x="0" y="0"/>
                  </a:moveTo>
                  <a:lnTo>
                    <a:pt x="0" y="144018"/>
                  </a:lnTo>
                  <a:lnTo>
                    <a:pt x="5079" y="141986"/>
                  </a:lnTo>
                  <a:lnTo>
                    <a:pt x="5079" y="2032"/>
                  </a:lnTo>
                  <a:lnTo>
                    <a:pt x="0" y="0"/>
                  </a:lnTo>
                  <a:close/>
                </a:path>
              </a:pathLst>
            </a:custGeom>
            <a:solidFill>
              <a:srgbClr val="0B59A0"/>
            </a:solidFill>
          </p:spPr>
          <p:txBody>
            <a:bodyPr wrap="square" lIns="0" tIns="0" rIns="0" bIns="0" rtlCol="0"/>
            <a:lstStyle/>
            <a:p>
              <a:endParaRPr/>
            </a:p>
          </p:txBody>
        </p:sp>
        <p:sp>
          <p:nvSpPr>
            <p:cNvPr id="3743" name="object 3743"/>
            <p:cNvSpPr/>
            <p:nvPr/>
          </p:nvSpPr>
          <p:spPr>
            <a:xfrm>
              <a:off x="715009" y="3130549"/>
              <a:ext cx="3810" cy="140970"/>
            </a:xfrm>
            <a:custGeom>
              <a:avLst/>
              <a:gdLst/>
              <a:ahLst/>
              <a:cxnLst/>
              <a:rect l="l" t="t" r="r" b="b"/>
              <a:pathLst>
                <a:path w="3809" h="140970">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3744" name="object 3744"/>
            <p:cNvSpPr/>
            <p:nvPr/>
          </p:nvSpPr>
          <p:spPr>
            <a:xfrm>
              <a:off x="718820" y="3131819"/>
              <a:ext cx="3810" cy="138430"/>
            </a:xfrm>
            <a:custGeom>
              <a:avLst/>
              <a:gdLst/>
              <a:ahLst/>
              <a:cxnLst/>
              <a:rect l="l" t="t" r="r" b="b"/>
              <a:pathLst>
                <a:path w="3809" h="138429">
                  <a:moveTo>
                    <a:pt x="3810" y="1270"/>
                  </a:moveTo>
                  <a:lnTo>
                    <a:pt x="939" y="1270"/>
                  </a:lnTo>
                  <a:lnTo>
                    <a:pt x="939" y="0"/>
                  </a:lnTo>
                  <a:lnTo>
                    <a:pt x="0" y="0"/>
                  </a:lnTo>
                  <a:lnTo>
                    <a:pt x="0" y="1270"/>
                  </a:lnTo>
                  <a:lnTo>
                    <a:pt x="0" y="135890"/>
                  </a:lnTo>
                  <a:lnTo>
                    <a:pt x="0" y="137160"/>
                  </a:lnTo>
                  <a:lnTo>
                    <a:pt x="0" y="138430"/>
                  </a:lnTo>
                  <a:lnTo>
                    <a:pt x="939" y="138430"/>
                  </a:lnTo>
                  <a:lnTo>
                    <a:pt x="939" y="137160"/>
                  </a:lnTo>
                  <a:lnTo>
                    <a:pt x="3479" y="137160"/>
                  </a:lnTo>
                  <a:lnTo>
                    <a:pt x="3479" y="135890"/>
                  </a:lnTo>
                  <a:lnTo>
                    <a:pt x="3810" y="135890"/>
                  </a:lnTo>
                  <a:lnTo>
                    <a:pt x="3810" y="1270"/>
                  </a:lnTo>
                  <a:close/>
                </a:path>
              </a:pathLst>
            </a:custGeom>
            <a:solidFill>
              <a:srgbClr val="0B5BA4"/>
            </a:solidFill>
          </p:spPr>
          <p:txBody>
            <a:bodyPr wrap="square" lIns="0" tIns="0" rIns="0" bIns="0" rtlCol="0"/>
            <a:lstStyle/>
            <a:p>
              <a:endParaRPr/>
            </a:p>
          </p:txBody>
        </p:sp>
        <p:sp>
          <p:nvSpPr>
            <p:cNvPr id="3745" name="object 3745"/>
            <p:cNvSpPr/>
            <p:nvPr/>
          </p:nvSpPr>
          <p:spPr>
            <a:xfrm>
              <a:off x="722629" y="3133724"/>
              <a:ext cx="3810" cy="134620"/>
            </a:xfrm>
            <a:custGeom>
              <a:avLst/>
              <a:gdLst/>
              <a:ahLst/>
              <a:cxnLst/>
              <a:rect l="l" t="t" r="r" b="b"/>
              <a:pathLst>
                <a:path w="3809" h="134620">
                  <a:moveTo>
                    <a:pt x="0" y="0"/>
                  </a:moveTo>
                  <a:lnTo>
                    <a:pt x="0" y="134408"/>
                  </a:lnTo>
                  <a:lnTo>
                    <a:pt x="3810" y="131868"/>
                  </a:lnTo>
                  <a:lnTo>
                    <a:pt x="3810" y="1904"/>
                  </a:lnTo>
                  <a:lnTo>
                    <a:pt x="0" y="0"/>
                  </a:lnTo>
                  <a:close/>
                </a:path>
              </a:pathLst>
            </a:custGeom>
            <a:solidFill>
              <a:srgbClr val="0B5DA7"/>
            </a:solidFill>
          </p:spPr>
          <p:txBody>
            <a:bodyPr wrap="square" lIns="0" tIns="0" rIns="0" bIns="0" rtlCol="0"/>
            <a:lstStyle/>
            <a:p>
              <a:endParaRPr/>
            </a:p>
          </p:txBody>
        </p:sp>
        <p:sp>
          <p:nvSpPr>
            <p:cNvPr id="3746" name="object 3746"/>
            <p:cNvSpPr/>
            <p:nvPr/>
          </p:nvSpPr>
          <p:spPr>
            <a:xfrm>
              <a:off x="726439" y="3135629"/>
              <a:ext cx="3810" cy="130175"/>
            </a:xfrm>
            <a:custGeom>
              <a:avLst/>
              <a:gdLst/>
              <a:ahLst/>
              <a:cxnLst/>
              <a:rect l="l" t="t" r="r" b="b"/>
              <a:pathLst>
                <a:path w="3809" h="130175">
                  <a:moveTo>
                    <a:pt x="0" y="0"/>
                  </a:moveTo>
                  <a:lnTo>
                    <a:pt x="0" y="129963"/>
                  </a:lnTo>
                  <a:lnTo>
                    <a:pt x="2539" y="128270"/>
                  </a:lnTo>
                  <a:lnTo>
                    <a:pt x="3809" y="127317"/>
                  </a:lnTo>
                  <a:lnTo>
                    <a:pt x="3809" y="2540"/>
                  </a:lnTo>
                  <a:lnTo>
                    <a:pt x="2539" y="1270"/>
                  </a:lnTo>
                  <a:lnTo>
                    <a:pt x="0" y="0"/>
                  </a:lnTo>
                  <a:close/>
                </a:path>
              </a:pathLst>
            </a:custGeom>
            <a:solidFill>
              <a:srgbClr val="0B5EA9"/>
            </a:solidFill>
          </p:spPr>
          <p:txBody>
            <a:bodyPr wrap="square" lIns="0" tIns="0" rIns="0" bIns="0" rtlCol="0"/>
            <a:lstStyle/>
            <a:p>
              <a:endParaRPr/>
            </a:p>
          </p:txBody>
        </p:sp>
        <p:sp>
          <p:nvSpPr>
            <p:cNvPr id="3747" name="object 3747"/>
            <p:cNvSpPr/>
            <p:nvPr/>
          </p:nvSpPr>
          <p:spPr>
            <a:xfrm>
              <a:off x="730249" y="3138169"/>
              <a:ext cx="3810" cy="125095"/>
            </a:xfrm>
            <a:custGeom>
              <a:avLst/>
              <a:gdLst/>
              <a:ahLst/>
              <a:cxnLst/>
              <a:rect l="l" t="t" r="r" b="b"/>
              <a:pathLst>
                <a:path w="3809" h="125095">
                  <a:moveTo>
                    <a:pt x="0" y="0"/>
                  </a:moveTo>
                  <a:lnTo>
                    <a:pt x="0" y="124777"/>
                  </a:lnTo>
                  <a:lnTo>
                    <a:pt x="3809" y="121919"/>
                  </a:lnTo>
                  <a:lnTo>
                    <a:pt x="3809" y="3809"/>
                  </a:lnTo>
                  <a:lnTo>
                    <a:pt x="0" y="0"/>
                  </a:lnTo>
                  <a:close/>
                </a:path>
              </a:pathLst>
            </a:custGeom>
            <a:solidFill>
              <a:srgbClr val="0C60AC"/>
            </a:solidFill>
          </p:spPr>
          <p:txBody>
            <a:bodyPr wrap="square" lIns="0" tIns="0" rIns="0" bIns="0" rtlCol="0"/>
            <a:lstStyle/>
            <a:p>
              <a:endParaRPr/>
            </a:p>
          </p:txBody>
        </p:sp>
        <p:sp>
          <p:nvSpPr>
            <p:cNvPr id="3748" name="object 3748"/>
            <p:cNvSpPr/>
            <p:nvPr/>
          </p:nvSpPr>
          <p:spPr>
            <a:xfrm>
              <a:off x="734059" y="3141979"/>
              <a:ext cx="3810" cy="118110"/>
            </a:xfrm>
            <a:custGeom>
              <a:avLst/>
              <a:gdLst/>
              <a:ahLst/>
              <a:cxnLst/>
              <a:rect l="l" t="t" r="r" b="b"/>
              <a:pathLst>
                <a:path w="3809" h="118110">
                  <a:moveTo>
                    <a:pt x="0" y="0"/>
                  </a:moveTo>
                  <a:lnTo>
                    <a:pt x="0" y="118110"/>
                  </a:lnTo>
                  <a:lnTo>
                    <a:pt x="3810" y="114300"/>
                  </a:lnTo>
                  <a:lnTo>
                    <a:pt x="3810" y="3810"/>
                  </a:lnTo>
                  <a:lnTo>
                    <a:pt x="0" y="0"/>
                  </a:lnTo>
                  <a:close/>
                </a:path>
              </a:pathLst>
            </a:custGeom>
            <a:solidFill>
              <a:srgbClr val="0C61AE"/>
            </a:solidFill>
          </p:spPr>
          <p:txBody>
            <a:bodyPr wrap="square" lIns="0" tIns="0" rIns="0" bIns="0" rtlCol="0"/>
            <a:lstStyle/>
            <a:p>
              <a:endParaRPr/>
            </a:p>
          </p:txBody>
        </p:sp>
        <p:sp>
          <p:nvSpPr>
            <p:cNvPr id="3749" name="object 3749"/>
            <p:cNvSpPr/>
            <p:nvPr/>
          </p:nvSpPr>
          <p:spPr>
            <a:xfrm>
              <a:off x="737869" y="3145789"/>
              <a:ext cx="3810" cy="110489"/>
            </a:xfrm>
            <a:custGeom>
              <a:avLst/>
              <a:gdLst/>
              <a:ahLst/>
              <a:cxnLst/>
              <a:rect l="l" t="t" r="r" b="b"/>
              <a:pathLst>
                <a:path w="3809" h="110489">
                  <a:moveTo>
                    <a:pt x="0" y="0"/>
                  </a:moveTo>
                  <a:lnTo>
                    <a:pt x="0" y="110489"/>
                  </a:lnTo>
                  <a:lnTo>
                    <a:pt x="3809" y="106679"/>
                  </a:lnTo>
                  <a:lnTo>
                    <a:pt x="3809" y="3810"/>
                  </a:lnTo>
                  <a:lnTo>
                    <a:pt x="0" y="0"/>
                  </a:lnTo>
                  <a:close/>
                </a:path>
              </a:pathLst>
            </a:custGeom>
            <a:solidFill>
              <a:srgbClr val="0C62B1"/>
            </a:solidFill>
          </p:spPr>
          <p:txBody>
            <a:bodyPr wrap="square" lIns="0" tIns="0" rIns="0" bIns="0" rtlCol="0"/>
            <a:lstStyle/>
            <a:p>
              <a:endParaRPr/>
            </a:p>
          </p:txBody>
        </p:sp>
        <p:sp>
          <p:nvSpPr>
            <p:cNvPr id="3750" name="object 3750"/>
            <p:cNvSpPr/>
            <p:nvPr/>
          </p:nvSpPr>
          <p:spPr>
            <a:xfrm>
              <a:off x="740409" y="3148329"/>
              <a:ext cx="3810" cy="105410"/>
            </a:xfrm>
            <a:custGeom>
              <a:avLst/>
              <a:gdLst/>
              <a:ahLst/>
              <a:cxnLst/>
              <a:rect l="l" t="t" r="r" b="b"/>
              <a:pathLst>
                <a:path w="3809" h="105410">
                  <a:moveTo>
                    <a:pt x="0" y="0"/>
                  </a:moveTo>
                  <a:lnTo>
                    <a:pt x="0" y="105409"/>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3751" name="object 3751"/>
            <p:cNvSpPr/>
            <p:nvPr/>
          </p:nvSpPr>
          <p:spPr>
            <a:xfrm>
              <a:off x="744219" y="3152139"/>
              <a:ext cx="5080" cy="97790"/>
            </a:xfrm>
            <a:custGeom>
              <a:avLst/>
              <a:gdLst/>
              <a:ahLst/>
              <a:cxnLst/>
              <a:rect l="l" t="t" r="r" b="b"/>
              <a:pathLst>
                <a:path w="5079" h="97789">
                  <a:moveTo>
                    <a:pt x="0" y="0"/>
                  </a:moveTo>
                  <a:lnTo>
                    <a:pt x="0" y="97789"/>
                  </a:lnTo>
                  <a:lnTo>
                    <a:pt x="5079" y="92709"/>
                  </a:lnTo>
                  <a:lnTo>
                    <a:pt x="5079" y="5079"/>
                  </a:lnTo>
                  <a:lnTo>
                    <a:pt x="0" y="0"/>
                  </a:lnTo>
                  <a:close/>
                </a:path>
              </a:pathLst>
            </a:custGeom>
            <a:solidFill>
              <a:srgbClr val="0C66B6"/>
            </a:solidFill>
          </p:spPr>
          <p:txBody>
            <a:bodyPr wrap="square" lIns="0" tIns="0" rIns="0" bIns="0" rtlCol="0"/>
            <a:lstStyle/>
            <a:p>
              <a:endParaRPr/>
            </a:p>
          </p:txBody>
        </p:sp>
        <p:sp>
          <p:nvSpPr>
            <p:cNvPr id="3752" name="object 3752"/>
            <p:cNvSpPr/>
            <p:nvPr/>
          </p:nvSpPr>
          <p:spPr>
            <a:xfrm>
              <a:off x="748029" y="3155949"/>
              <a:ext cx="3810" cy="90170"/>
            </a:xfrm>
            <a:custGeom>
              <a:avLst/>
              <a:gdLst/>
              <a:ahLst/>
              <a:cxnLst/>
              <a:rect l="l" t="t" r="r" b="b"/>
              <a:pathLst>
                <a:path w="3809" h="90169">
                  <a:moveTo>
                    <a:pt x="0" y="0"/>
                  </a:moveTo>
                  <a:lnTo>
                    <a:pt x="0" y="90170"/>
                  </a:lnTo>
                  <a:lnTo>
                    <a:pt x="1270" y="88900"/>
                  </a:lnTo>
                  <a:lnTo>
                    <a:pt x="3810" y="8381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3753" name="object 3753"/>
            <p:cNvSpPr/>
            <p:nvPr/>
          </p:nvSpPr>
          <p:spPr>
            <a:xfrm>
              <a:off x="751839" y="3162299"/>
              <a:ext cx="3810" cy="77470"/>
            </a:xfrm>
            <a:custGeom>
              <a:avLst/>
              <a:gdLst/>
              <a:ahLst/>
              <a:cxnLst/>
              <a:rect l="l" t="t" r="r" b="b"/>
              <a:pathLst>
                <a:path w="3809" h="77469">
                  <a:moveTo>
                    <a:pt x="0" y="0"/>
                  </a:moveTo>
                  <a:lnTo>
                    <a:pt x="0" y="77469"/>
                  </a:lnTo>
                  <a:lnTo>
                    <a:pt x="1269" y="74929"/>
                  </a:lnTo>
                  <a:lnTo>
                    <a:pt x="3809" y="68579"/>
                  </a:lnTo>
                  <a:lnTo>
                    <a:pt x="3809" y="8889"/>
                  </a:lnTo>
                  <a:lnTo>
                    <a:pt x="1269" y="2539"/>
                  </a:lnTo>
                  <a:lnTo>
                    <a:pt x="0" y="0"/>
                  </a:lnTo>
                  <a:close/>
                </a:path>
              </a:pathLst>
            </a:custGeom>
            <a:solidFill>
              <a:srgbClr val="0D68BB"/>
            </a:solidFill>
          </p:spPr>
          <p:txBody>
            <a:bodyPr wrap="square" lIns="0" tIns="0" rIns="0" bIns="0" rtlCol="0"/>
            <a:lstStyle/>
            <a:p>
              <a:endParaRPr/>
            </a:p>
          </p:txBody>
        </p:sp>
        <p:sp>
          <p:nvSpPr>
            <p:cNvPr id="3754" name="object 3754"/>
            <p:cNvSpPr/>
            <p:nvPr/>
          </p:nvSpPr>
          <p:spPr>
            <a:xfrm>
              <a:off x="755649" y="3171189"/>
              <a:ext cx="3810" cy="59690"/>
            </a:xfrm>
            <a:custGeom>
              <a:avLst/>
              <a:gdLst/>
              <a:ahLst/>
              <a:cxnLst/>
              <a:rect l="l" t="t" r="r" b="b"/>
              <a:pathLst>
                <a:path w="3809" h="59689">
                  <a:moveTo>
                    <a:pt x="0" y="0"/>
                  </a:moveTo>
                  <a:lnTo>
                    <a:pt x="0" y="59689"/>
                  </a:lnTo>
                  <a:lnTo>
                    <a:pt x="2540" y="53339"/>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3755" name="object 3755"/>
            <p:cNvSpPr/>
            <p:nvPr/>
          </p:nvSpPr>
          <p:spPr>
            <a:xfrm>
              <a:off x="759459" y="3185159"/>
              <a:ext cx="2540" cy="31750"/>
            </a:xfrm>
            <a:custGeom>
              <a:avLst/>
              <a:gdLst/>
              <a:ahLst/>
              <a:cxnLst/>
              <a:rect l="l" t="t" r="r" b="b"/>
              <a:pathLst>
                <a:path w="2540" h="31750">
                  <a:moveTo>
                    <a:pt x="0" y="0"/>
                  </a:moveTo>
                  <a:lnTo>
                    <a:pt x="0" y="31750"/>
                  </a:lnTo>
                  <a:lnTo>
                    <a:pt x="2540" y="24129"/>
                  </a:lnTo>
                  <a:lnTo>
                    <a:pt x="2540" y="7619"/>
                  </a:lnTo>
                  <a:lnTo>
                    <a:pt x="0" y="0"/>
                  </a:lnTo>
                  <a:close/>
                </a:path>
              </a:pathLst>
            </a:custGeom>
            <a:solidFill>
              <a:srgbClr val="0D6BC0"/>
            </a:solidFill>
          </p:spPr>
          <p:txBody>
            <a:bodyPr wrap="square" lIns="0" tIns="0" rIns="0" bIns="0" rtlCol="0"/>
            <a:lstStyle/>
            <a:p>
              <a:endParaRPr/>
            </a:p>
          </p:txBody>
        </p:sp>
        <p:sp>
          <p:nvSpPr>
            <p:cNvPr id="3756" name="object 3756"/>
            <p:cNvSpPr/>
            <p:nvPr/>
          </p:nvSpPr>
          <p:spPr>
            <a:xfrm>
              <a:off x="609599" y="3124199"/>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sp>
        <p:nvSpPr>
          <p:cNvPr id="3757" name="object 3757"/>
          <p:cNvSpPr/>
          <p:nvPr/>
        </p:nvSpPr>
        <p:spPr>
          <a:xfrm>
            <a:off x="2357527" y="2890927"/>
            <a:ext cx="161744" cy="161744"/>
          </a:xfrm>
          <a:prstGeom prst="rect">
            <a:avLst/>
          </a:prstGeom>
          <a:blipFill>
            <a:blip r:embed="rId3" cstate="print"/>
            <a:stretch>
              <a:fillRect/>
            </a:stretch>
          </a:blipFill>
        </p:spPr>
        <p:txBody>
          <a:bodyPr wrap="square" lIns="0" tIns="0" rIns="0" bIns="0" rtlCol="0"/>
          <a:lstStyle/>
          <a:p>
            <a:endParaRPr/>
          </a:p>
        </p:txBody>
      </p:sp>
      <p:grpSp>
        <p:nvGrpSpPr>
          <p:cNvPr id="3758" name="object 3758"/>
          <p:cNvGrpSpPr/>
          <p:nvPr/>
        </p:nvGrpSpPr>
        <p:grpSpPr>
          <a:xfrm>
            <a:off x="2128928" y="3348128"/>
            <a:ext cx="161925" cy="161925"/>
            <a:chOff x="604927" y="3348127"/>
            <a:chExt cx="161925" cy="161925"/>
          </a:xfrm>
        </p:grpSpPr>
        <p:sp>
          <p:nvSpPr>
            <p:cNvPr id="3759" name="object 3759"/>
            <p:cNvSpPr/>
            <p:nvPr/>
          </p:nvSpPr>
          <p:spPr>
            <a:xfrm>
              <a:off x="609599" y="3406140"/>
              <a:ext cx="2540" cy="46990"/>
            </a:xfrm>
            <a:custGeom>
              <a:avLst/>
              <a:gdLst/>
              <a:ahLst/>
              <a:cxnLst/>
              <a:rect l="l" t="t" r="r" b="b"/>
              <a:pathLst>
                <a:path w="2540" h="46989">
                  <a:moveTo>
                    <a:pt x="2540" y="0"/>
                  </a:moveTo>
                  <a:lnTo>
                    <a:pt x="0" y="15239"/>
                  </a:lnTo>
                  <a:lnTo>
                    <a:pt x="0" y="31750"/>
                  </a:lnTo>
                  <a:lnTo>
                    <a:pt x="2540" y="46989"/>
                  </a:lnTo>
                  <a:lnTo>
                    <a:pt x="2540" y="0"/>
                  </a:lnTo>
                  <a:close/>
                </a:path>
              </a:pathLst>
            </a:custGeom>
            <a:solidFill>
              <a:srgbClr val="06335B"/>
            </a:solidFill>
          </p:spPr>
          <p:txBody>
            <a:bodyPr wrap="square" lIns="0" tIns="0" rIns="0" bIns="0" rtlCol="0"/>
            <a:lstStyle/>
            <a:p>
              <a:endParaRPr/>
            </a:p>
          </p:txBody>
        </p:sp>
        <p:sp>
          <p:nvSpPr>
            <p:cNvPr id="3760" name="object 3760"/>
            <p:cNvSpPr/>
            <p:nvPr/>
          </p:nvSpPr>
          <p:spPr>
            <a:xfrm>
              <a:off x="612139" y="3396615"/>
              <a:ext cx="3810" cy="66040"/>
            </a:xfrm>
            <a:custGeom>
              <a:avLst/>
              <a:gdLst/>
              <a:ahLst/>
              <a:cxnLst/>
              <a:rect l="l" t="t" r="r" b="b"/>
              <a:pathLst>
                <a:path w="3809" h="66039">
                  <a:moveTo>
                    <a:pt x="3809" y="0"/>
                  </a:moveTo>
                  <a:lnTo>
                    <a:pt x="0" y="9525"/>
                  </a:lnTo>
                  <a:lnTo>
                    <a:pt x="0" y="56514"/>
                  </a:lnTo>
                  <a:lnTo>
                    <a:pt x="3809" y="66039"/>
                  </a:lnTo>
                  <a:lnTo>
                    <a:pt x="3809" y="0"/>
                  </a:lnTo>
                  <a:close/>
                </a:path>
              </a:pathLst>
            </a:custGeom>
            <a:solidFill>
              <a:srgbClr val="06335D"/>
            </a:solidFill>
          </p:spPr>
          <p:txBody>
            <a:bodyPr wrap="square" lIns="0" tIns="0" rIns="0" bIns="0" rtlCol="0"/>
            <a:lstStyle/>
            <a:p>
              <a:endParaRPr/>
            </a:p>
          </p:txBody>
        </p:sp>
        <p:sp>
          <p:nvSpPr>
            <p:cNvPr id="3761" name="object 3761"/>
            <p:cNvSpPr/>
            <p:nvPr/>
          </p:nvSpPr>
          <p:spPr>
            <a:xfrm>
              <a:off x="615949" y="3389630"/>
              <a:ext cx="3810" cy="80010"/>
            </a:xfrm>
            <a:custGeom>
              <a:avLst/>
              <a:gdLst/>
              <a:ahLst/>
              <a:cxnLst/>
              <a:rect l="l" t="t" r="r" b="b"/>
              <a:pathLst>
                <a:path w="3809" h="80010">
                  <a:moveTo>
                    <a:pt x="3809" y="0"/>
                  </a:moveTo>
                  <a:lnTo>
                    <a:pt x="1270" y="3809"/>
                  </a:lnTo>
                  <a:lnTo>
                    <a:pt x="0" y="6984"/>
                  </a:lnTo>
                  <a:lnTo>
                    <a:pt x="0" y="73024"/>
                  </a:lnTo>
                  <a:lnTo>
                    <a:pt x="1270" y="76199"/>
                  </a:lnTo>
                  <a:lnTo>
                    <a:pt x="3809" y="80009"/>
                  </a:lnTo>
                  <a:lnTo>
                    <a:pt x="3809" y="0"/>
                  </a:lnTo>
                  <a:close/>
                </a:path>
              </a:pathLst>
            </a:custGeom>
            <a:solidFill>
              <a:srgbClr val="06345F"/>
            </a:solidFill>
          </p:spPr>
          <p:txBody>
            <a:bodyPr wrap="square" lIns="0" tIns="0" rIns="0" bIns="0" rtlCol="0"/>
            <a:lstStyle/>
            <a:p>
              <a:endParaRPr/>
            </a:p>
          </p:txBody>
        </p:sp>
        <p:sp>
          <p:nvSpPr>
            <p:cNvPr id="3762" name="object 3762"/>
            <p:cNvSpPr/>
            <p:nvPr/>
          </p:nvSpPr>
          <p:spPr>
            <a:xfrm>
              <a:off x="619759" y="3384126"/>
              <a:ext cx="3810" cy="91440"/>
            </a:xfrm>
            <a:custGeom>
              <a:avLst/>
              <a:gdLst/>
              <a:ahLst/>
              <a:cxnLst/>
              <a:rect l="l" t="t" r="r" b="b"/>
              <a:pathLst>
                <a:path w="3809" h="91439">
                  <a:moveTo>
                    <a:pt x="3810" y="0"/>
                  </a:moveTo>
                  <a:lnTo>
                    <a:pt x="2540" y="1693"/>
                  </a:lnTo>
                  <a:lnTo>
                    <a:pt x="0" y="5503"/>
                  </a:lnTo>
                  <a:lnTo>
                    <a:pt x="0" y="85513"/>
                  </a:lnTo>
                  <a:lnTo>
                    <a:pt x="2540" y="89323"/>
                  </a:lnTo>
                  <a:lnTo>
                    <a:pt x="3810" y="91016"/>
                  </a:lnTo>
                  <a:lnTo>
                    <a:pt x="3810" y="0"/>
                  </a:lnTo>
                  <a:close/>
                </a:path>
              </a:pathLst>
            </a:custGeom>
            <a:solidFill>
              <a:srgbClr val="063662"/>
            </a:solidFill>
          </p:spPr>
          <p:txBody>
            <a:bodyPr wrap="square" lIns="0" tIns="0" rIns="0" bIns="0" rtlCol="0"/>
            <a:lstStyle/>
            <a:p>
              <a:endParaRPr/>
            </a:p>
          </p:txBody>
        </p:sp>
        <p:sp>
          <p:nvSpPr>
            <p:cNvPr id="3763" name="object 3763"/>
            <p:cNvSpPr/>
            <p:nvPr/>
          </p:nvSpPr>
          <p:spPr>
            <a:xfrm>
              <a:off x="623569" y="3379470"/>
              <a:ext cx="3810" cy="100330"/>
            </a:xfrm>
            <a:custGeom>
              <a:avLst/>
              <a:gdLst/>
              <a:ahLst/>
              <a:cxnLst/>
              <a:rect l="l" t="t" r="r" b="b"/>
              <a:pathLst>
                <a:path w="3809" h="100329">
                  <a:moveTo>
                    <a:pt x="3809" y="0"/>
                  </a:moveTo>
                  <a:lnTo>
                    <a:pt x="2539" y="1270"/>
                  </a:lnTo>
                  <a:lnTo>
                    <a:pt x="0" y="4656"/>
                  </a:lnTo>
                  <a:lnTo>
                    <a:pt x="0" y="95673"/>
                  </a:lnTo>
                  <a:lnTo>
                    <a:pt x="2539" y="99060"/>
                  </a:lnTo>
                  <a:lnTo>
                    <a:pt x="3809" y="100330"/>
                  </a:lnTo>
                  <a:lnTo>
                    <a:pt x="3809" y="0"/>
                  </a:lnTo>
                  <a:close/>
                </a:path>
              </a:pathLst>
            </a:custGeom>
            <a:solidFill>
              <a:srgbClr val="063764"/>
            </a:solidFill>
          </p:spPr>
          <p:txBody>
            <a:bodyPr wrap="square" lIns="0" tIns="0" rIns="0" bIns="0" rtlCol="0"/>
            <a:lstStyle/>
            <a:p>
              <a:endParaRPr/>
            </a:p>
          </p:txBody>
        </p:sp>
        <p:sp>
          <p:nvSpPr>
            <p:cNvPr id="3764" name="object 3764"/>
            <p:cNvSpPr/>
            <p:nvPr/>
          </p:nvSpPr>
          <p:spPr>
            <a:xfrm>
              <a:off x="627379" y="3375660"/>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3765" name="object 3765"/>
            <p:cNvSpPr/>
            <p:nvPr/>
          </p:nvSpPr>
          <p:spPr>
            <a:xfrm>
              <a:off x="631189" y="3371850"/>
              <a:ext cx="3810" cy="115570"/>
            </a:xfrm>
            <a:custGeom>
              <a:avLst/>
              <a:gdLst/>
              <a:ahLst/>
              <a:cxnLst/>
              <a:rect l="l" t="t" r="r" b="b"/>
              <a:pathLst>
                <a:path w="3809" h="115570">
                  <a:moveTo>
                    <a:pt x="3809" y="0"/>
                  </a:moveTo>
                  <a:lnTo>
                    <a:pt x="0" y="3810"/>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3766" name="object 3766"/>
            <p:cNvSpPr/>
            <p:nvPr/>
          </p:nvSpPr>
          <p:spPr>
            <a:xfrm>
              <a:off x="633730" y="3368039"/>
              <a:ext cx="5080" cy="123189"/>
            </a:xfrm>
            <a:custGeom>
              <a:avLst/>
              <a:gdLst/>
              <a:ahLst/>
              <a:cxnLst/>
              <a:rect l="l" t="t" r="r" b="b"/>
              <a:pathLst>
                <a:path w="5079" h="123189">
                  <a:moveTo>
                    <a:pt x="5080" y="0"/>
                  </a:moveTo>
                  <a:lnTo>
                    <a:pt x="2540" y="0"/>
                  </a:lnTo>
                  <a:lnTo>
                    <a:pt x="2540" y="5080"/>
                  </a:lnTo>
                  <a:lnTo>
                    <a:pt x="0" y="5080"/>
                  </a:lnTo>
                  <a:lnTo>
                    <a:pt x="0" y="120662"/>
                  </a:lnTo>
                  <a:lnTo>
                    <a:pt x="4229" y="120662"/>
                  </a:lnTo>
                  <a:lnTo>
                    <a:pt x="4229" y="123190"/>
                  </a:lnTo>
                  <a:lnTo>
                    <a:pt x="5080" y="123190"/>
                  </a:lnTo>
                  <a:lnTo>
                    <a:pt x="5080" y="120662"/>
                  </a:lnTo>
                  <a:lnTo>
                    <a:pt x="5080" y="5080"/>
                  </a:lnTo>
                  <a:lnTo>
                    <a:pt x="5080" y="0"/>
                  </a:lnTo>
                  <a:close/>
                </a:path>
              </a:pathLst>
            </a:custGeom>
            <a:solidFill>
              <a:srgbClr val="073B6C"/>
            </a:solidFill>
          </p:spPr>
          <p:txBody>
            <a:bodyPr wrap="square" lIns="0" tIns="0" rIns="0" bIns="0" rtlCol="0"/>
            <a:lstStyle/>
            <a:p>
              <a:endParaRPr/>
            </a:p>
          </p:txBody>
        </p:sp>
        <p:sp>
          <p:nvSpPr>
            <p:cNvPr id="3767" name="object 3767"/>
            <p:cNvSpPr/>
            <p:nvPr/>
          </p:nvSpPr>
          <p:spPr>
            <a:xfrm>
              <a:off x="637539" y="33655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768" name="object 3768"/>
            <p:cNvSpPr/>
            <p:nvPr/>
          </p:nvSpPr>
          <p:spPr>
            <a:xfrm>
              <a:off x="641349" y="3362960"/>
              <a:ext cx="5080" cy="133350"/>
            </a:xfrm>
            <a:custGeom>
              <a:avLst/>
              <a:gdLst/>
              <a:ahLst/>
              <a:cxnLst/>
              <a:rect l="l" t="t" r="r" b="b"/>
              <a:pathLst>
                <a:path w="5079" h="133350">
                  <a:moveTo>
                    <a:pt x="5079" y="0"/>
                  </a:moveTo>
                  <a:lnTo>
                    <a:pt x="0" y="2539"/>
                  </a:lnTo>
                  <a:lnTo>
                    <a:pt x="0" y="129539"/>
                  </a:lnTo>
                  <a:lnTo>
                    <a:pt x="5079" y="132926"/>
                  </a:lnTo>
                  <a:lnTo>
                    <a:pt x="5079" y="0"/>
                  </a:lnTo>
                  <a:close/>
                </a:path>
              </a:pathLst>
            </a:custGeom>
            <a:solidFill>
              <a:srgbClr val="073E71"/>
            </a:solidFill>
          </p:spPr>
          <p:txBody>
            <a:bodyPr wrap="square" lIns="0" tIns="0" rIns="0" bIns="0" rtlCol="0"/>
            <a:lstStyle/>
            <a:p>
              <a:endParaRPr/>
            </a:p>
          </p:txBody>
        </p:sp>
        <p:sp>
          <p:nvSpPr>
            <p:cNvPr id="3769" name="object 3769"/>
            <p:cNvSpPr/>
            <p:nvPr/>
          </p:nvSpPr>
          <p:spPr>
            <a:xfrm>
              <a:off x="645159" y="3361690"/>
              <a:ext cx="3810" cy="135890"/>
            </a:xfrm>
            <a:custGeom>
              <a:avLst/>
              <a:gdLst/>
              <a:ahLst/>
              <a:cxnLst/>
              <a:rect l="l" t="t" r="r" b="b"/>
              <a:pathLst>
                <a:path w="3809" h="135889">
                  <a:moveTo>
                    <a:pt x="3810" y="0"/>
                  </a:moveTo>
                  <a:lnTo>
                    <a:pt x="0" y="1905"/>
                  </a:lnTo>
                  <a:lnTo>
                    <a:pt x="0" y="133350"/>
                  </a:lnTo>
                  <a:lnTo>
                    <a:pt x="3810" y="135889"/>
                  </a:lnTo>
                  <a:lnTo>
                    <a:pt x="3810" y="0"/>
                  </a:lnTo>
                  <a:close/>
                </a:path>
              </a:pathLst>
            </a:custGeom>
            <a:solidFill>
              <a:srgbClr val="073F73"/>
            </a:solidFill>
          </p:spPr>
          <p:txBody>
            <a:bodyPr wrap="square" lIns="0" tIns="0" rIns="0" bIns="0" rtlCol="0"/>
            <a:lstStyle/>
            <a:p>
              <a:endParaRPr/>
            </a:p>
          </p:txBody>
        </p:sp>
        <p:sp>
          <p:nvSpPr>
            <p:cNvPr id="3770" name="object 3770"/>
            <p:cNvSpPr/>
            <p:nvPr/>
          </p:nvSpPr>
          <p:spPr>
            <a:xfrm>
              <a:off x="648969" y="3360166"/>
              <a:ext cx="3810" cy="139065"/>
            </a:xfrm>
            <a:custGeom>
              <a:avLst/>
              <a:gdLst/>
              <a:ahLst/>
              <a:cxnLst/>
              <a:rect l="l" t="t" r="r" b="b"/>
              <a:pathLst>
                <a:path w="3809" h="139064">
                  <a:moveTo>
                    <a:pt x="3809" y="0"/>
                  </a:moveTo>
                  <a:lnTo>
                    <a:pt x="0" y="1524"/>
                  </a:lnTo>
                  <a:lnTo>
                    <a:pt x="0" y="137413"/>
                  </a:lnTo>
                  <a:lnTo>
                    <a:pt x="3809" y="138937"/>
                  </a:lnTo>
                  <a:lnTo>
                    <a:pt x="3809" y="0"/>
                  </a:lnTo>
                  <a:close/>
                </a:path>
              </a:pathLst>
            </a:custGeom>
            <a:solidFill>
              <a:srgbClr val="084176"/>
            </a:solidFill>
          </p:spPr>
          <p:txBody>
            <a:bodyPr wrap="square" lIns="0" tIns="0" rIns="0" bIns="0" rtlCol="0"/>
            <a:lstStyle/>
            <a:p>
              <a:endParaRPr/>
            </a:p>
          </p:txBody>
        </p:sp>
        <p:sp>
          <p:nvSpPr>
            <p:cNvPr id="3771" name="object 3771"/>
            <p:cNvSpPr/>
            <p:nvPr/>
          </p:nvSpPr>
          <p:spPr>
            <a:xfrm>
              <a:off x="652779" y="3358642"/>
              <a:ext cx="3810" cy="142240"/>
            </a:xfrm>
            <a:custGeom>
              <a:avLst/>
              <a:gdLst/>
              <a:ahLst/>
              <a:cxnLst/>
              <a:rect l="l" t="t" r="r" b="b"/>
              <a:pathLst>
                <a:path w="3809" h="142239">
                  <a:moveTo>
                    <a:pt x="3810" y="0"/>
                  </a:moveTo>
                  <a:lnTo>
                    <a:pt x="0" y="1524"/>
                  </a:lnTo>
                  <a:lnTo>
                    <a:pt x="0" y="140462"/>
                  </a:lnTo>
                  <a:lnTo>
                    <a:pt x="3810" y="141986"/>
                  </a:lnTo>
                  <a:lnTo>
                    <a:pt x="3810" y="0"/>
                  </a:lnTo>
                  <a:close/>
                </a:path>
              </a:pathLst>
            </a:custGeom>
            <a:solidFill>
              <a:srgbClr val="084278"/>
            </a:solidFill>
          </p:spPr>
          <p:txBody>
            <a:bodyPr wrap="square" lIns="0" tIns="0" rIns="0" bIns="0" rtlCol="0"/>
            <a:lstStyle/>
            <a:p>
              <a:endParaRPr/>
            </a:p>
          </p:txBody>
        </p:sp>
        <p:sp>
          <p:nvSpPr>
            <p:cNvPr id="3772" name="object 3772"/>
            <p:cNvSpPr/>
            <p:nvPr/>
          </p:nvSpPr>
          <p:spPr>
            <a:xfrm>
              <a:off x="656589" y="33571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3773" name="object 3773"/>
            <p:cNvSpPr/>
            <p:nvPr/>
          </p:nvSpPr>
          <p:spPr>
            <a:xfrm>
              <a:off x="660399" y="3356186"/>
              <a:ext cx="3810" cy="147320"/>
            </a:xfrm>
            <a:custGeom>
              <a:avLst/>
              <a:gdLst/>
              <a:ahLst/>
              <a:cxnLst/>
              <a:rect l="l" t="t" r="r" b="b"/>
              <a:pathLst>
                <a:path w="3809" h="147320">
                  <a:moveTo>
                    <a:pt x="3809" y="0"/>
                  </a:moveTo>
                  <a:lnTo>
                    <a:pt x="1270" y="423"/>
                  </a:lnTo>
                  <a:lnTo>
                    <a:pt x="0" y="931"/>
                  </a:lnTo>
                  <a:lnTo>
                    <a:pt x="0" y="145965"/>
                  </a:lnTo>
                  <a:lnTo>
                    <a:pt x="1270" y="146473"/>
                  </a:lnTo>
                  <a:lnTo>
                    <a:pt x="3809" y="146896"/>
                  </a:lnTo>
                  <a:lnTo>
                    <a:pt x="3809" y="0"/>
                  </a:lnTo>
                  <a:close/>
                </a:path>
              </a:pathLst>
            </a:custGeom>
            <a:solidFill>
              <a:srgbClr val="08457D"/>
            </a:solidFill>
          </p:spPr>
          <p:txBody>
            <a:bodyPr wrap="square" lIns="0" tIns="0" rIns="0" bIns="0" rtlCol="0"/>
            <a:lstStyle/>
            <a:p>
              <a:endParaRPr/>
            </a:p>
          </p:txBody>
        </p:sp>
        <p:sp>
          <p:nvSpPr>
            <p:cNvPr id="3774" name="object 3774"/>
            <p:cNvSpPr/>
            <p:nvPr/>
          </p:nvSpPr>
          <p:spPr>
            <a:xfrm>
              <a:off x="664209" y="3355551"/>
              <a:ext cx="3810" cy="148590"/>
            </a:xfrm>
            <a:custGeom>
              <a:avLst/>
              <a:gdLst/>
              <a:ahLst/>
              <a:cxnLst/>
              <a:rect l="l" t="t" r="r" b="b"/>
              <a:pathLst>
                <a:path w="3809" h="148589">
                  <a:moveTo>
                    <a:pt x="3810" y="0"/>
                  </a:moveTo>
                  <a:lnTo>
                    <a:pt x="0" y="635"/>
                  </a:lnTo>
                  <a:lnTo>
                    <a:pt x="0" y="147531"/>
                  </a:lnTo>
                  <a:lnTo>
                    <a:pt x="3810" y="148166"/>
                  </a:lnTo>
                  <a:lnTo>
                    <a:pt x="3810" y="0"/>
                  </a:lnTo>
                  <a:close/>
                </a:path>
              </a:pathLst>
            </a:custGeom>
            <a:solidFill>
              <a:srgbClr val="08467F"/>
            </a:solidFill>
          </p:spPr>
          <p:txBody>
            <a:bodyPr wrap="square" lIns="0" tIns="0" rIns="0" bIns="0" rtlCol="0"/>
            <a:lstStyle/>
            <a:p>
              <a:endParaRPr/>
            </a:p>
          </p:txBody>
        </p:sp>
        <p:sp>
          <p:nvSpPr>
            <p:cNvPr id="3775" name="object 3775"/>
            <p:cNvSpPr/>
            <p:nvPr/>
          </p:nvSpPr>
          <p:spPr>
            <a:xfrm>
              <a:off x="668020" y="3354069"/>
              <a:ext cx="3810" cy="149860"/>
            </a:xfrm>
            <a:custGeom>
              <a:avLst/>
              <a:gdLst/>
              <a:ahLst/>
              <a:cxnLst/>
              <a:rect l="l" t="t" r="r" b="b"/>
              <a:pathLst>
                <a:path w="3809"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3776" name="object 3776"/>
            <p:cNvSpPr/>
            <p:nvPr/>
          </p:nvSpPr>
          <p:spPr>
            <a:xfrm>
              <a:off x="670559" y="3353646"/>
              <a:ext cx="3810" cy="151130"/>
            </a:xfrm>
            <a:custGeom>
              <a:avLst/>
              <a:gdLst/>
              <a:ahLst/>
              <a:cxnLst/>
              <a:rect l="l" t="t" r="r" b="b"/>
              <a:pathLst>
                <a:path w="3809" h="151129">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3777" name="object 3777"/>
            <p:cNvSpPr/>
            <p:nvPr/>
          </p:nvSpPr>
          <p:spPr>
            <a:xfrm>
              <a:off x="674370" y="3352799"/>
              <a:ext cx="5080" cy="152400"/>
            </a:xfrm>
            <a:custGeom>
              <a:avLst/>
              <a:gdLst/>
              <a:ahLst/>
              <a:cxnLst/>
              <a:rect l="l" t="t" r="r" b="b"/>
              <a:pathLst>
                <a:path w="5079" h="152400">
                  <a:moveTo>
                    <a:pt x="5080" y="0"/>
                  </a:moveTo>
                  <a:lnTo>
                    <a:pt x="635" y="0"/>
                  </a:lnTo>
                  <a:lnTo>
                    <a:pt x="635" y="1270"/>
                  </a:lnTo>
                  <a:lnTo>
                    <a:pt x="0" y="1270"/>
                  </a:lnTo>
                  <a:lnTo>
                    <a:pt x="0" y="152400"/>
                  </a:lnTo>
                  <a:lnTo>
                    <a:pt x="5080" y="152400"/>
                  </a:lnTo>
                  <a:lnTo>
                    <a:pt x="5080" y="1270"/>
                  </a:lnTo>
                  <a:lnTo>
                    <a:pt x="5080" y="0"/>
                  </a:lnTo>
                  <a:close/>
                </a:path>
              </a:pathLst>
            </a:custGeom>
            <a:solidFill>
              <a:srgbClr val="094B87"/>
            </a:solidFill>
          </p:spPr>
          <p:txBody>
            <a:bodyPr wrap="square" lIns="0" tIns="0" rIns="0" bIns="0" rtlCol="0"/>
            <a:lstStyle/>
            <a:p>
              <a:endParaRPr/>
            </a:p>
          </p:txBody>
        </p:sp>
        <p:sp>
          <p:nvSpPr>
            <p:cNvPr id="3778" name="object 3778"/>
            <p:cNvSpPr/>
            <p:nvPr/>
          </p:nvSpPr>
          <p:spPr>
            <a:xfrm>
              <a:off x="678179" y="33528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3779" name="object 3779"/>
            <p:cNvSpPr/>
            <p:nvPr/>
          </p:nvSpPr>
          <p:spPr>
            <a:xfrm>
              <a:off x="681989" y="3352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3780" name="object 3780"/>
            <p:cNvSpPr/>
            <p:nvPr/>
          </p:nvSpPr>
          <p:spPr>
            <a:xfrm>
              <a:off x="685799" y="3352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3781" name="object 3781"/>
            <p:cNvSpPr/>
            <p:nvPr/>
          </p:nvSpPr>
          <p:spPr>
            <a:xfrm>
              <a:off x="689609" y="33528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3782" name="object 3782"/>
            <p:cNvSpPr/>
            <p:nvPr/>
          </p:nvSpPr>
          <p:spPr>
            <a:xfrm>
              <a:off x="693419" y="3352800"/>
              <a:ext cx="3810" cy="152400"/>
            </a:xfrm>
            <a:custGeom>
              <a:avLst/>
              <a:gdLst/>
              <a:ahLst/>
              <a:cxnLst/>
              <a:rect l="l" t="t" r="r" b="b"/>
              <a:pathLst>
                <a:path w="3809" h="152400">
                  <a:moveTo>
                    <a:pt x="0" y="0"/>
                  </a:moveTo>
                  <a:lnTo>
                    <a:pt x="0" y="152400"/>
                  </a:lnTo>
                  <a:lnTo>
                    <a:pt x="3809" y="151764"/>
                  </a:lnTo>
                  <a:lnTo>
                    <a:pt x="3809" y="1269"/>
                  </a:lnTo>
                  <a:lnTo>
                    <a:pt x="0" y="0"/>
                  </a:lnTo>
                  <a:close/>
                </a:path>
              </a:pathLst>
            </a:custGeom>
            <a:solidFill>
              <a:srgbClr val="0A5293"/>
            </a:solidFill>
          </p:spPr>
          <p:txBody>
            <a:bodyPr wrap="square" lIns="0" tIns="0" rIns="0" bIns="0" rtlCol="0"/>
            <a:lstStyle/>
            <a:p>
              <a:endParaRPr/>
            </a:p>
          </p:txBody>
        </p:sp>
        <p:sp>
          <p:nvSpPr>
            <p:cNvPr id="3783" name="object 3783"/>
            <p:cNvSpPr/>
            <p:nvPr/>
          </p:nvSpPr>
          <p:spPr>
            <a:xfrm>
              <a:off x="697229" y="3354070"/>
              <a:ext cx="3810" cy="150495"/>
            </a:xfrm>
            <a:custGeom>
              <a:avLst/>
              <a:gdLst/>
              <a:ahLst/>
              <a:cxnLst/>
              <a:rect l="l" t="t" r="r" b="b"/>
              <a:pathLst>
                <a:path w="3809" h="150495">
                  <a:moveTo>
                    <a:pt x="0" y="0"/>
                  </a:moveTo>
                  <a:lnTo>
                    <a:pt x="0" y="150495"/>
                  </a:lnTo>
                  <a:lnTo>
                    <a:pt x="3810" y="149860"/>
                  </a:lnTo>
                  <a:lnTo>
                    <a:pt x="3810" y="1270"/>
                  </a:lnTo>
                  <a:lnTo>
                    <a:pt x="0" y="0"/>
                  </a:lnTo>
                  <a:close/>
                </a:path>
              </a:pathLst>
            </a:custGeom>
            <a:solidFill>
              <a:srgbClr val="0A5396"/>
            </a:solidFill>
          </p:spPr>
          <p:txBody>
            <a:bodyPr wrap="square" lIns="0" tIns="0" rIns="0" bIns="0" rtlCol="0"/>
            <a:lstStyle/>
            <a:p>
              <a:endParaRPr/>
            </a:p>
          </p:txBody>
        </p:sp>
        <p:sp>
          <p:nvSpPr>
            <p:cNvPr id="3784" name="object 3784"/>
            <p:cNvSpPr/>
            <p:nvPr/>
          </p:nvSpPr>
          <p:spPr>
            <a:xfrm>
              <a:off x="701039" y="3355340"/>
              <a:ext cx="3810" cy="148590"/>
            </a:xfrm>
            <a:custGeom>
              <a:avLst/>
              <a:gdLst/>
              <a:ahLst/>
              <a:cxnLst/>
              <a:rect l="l" t="t" r="r" b="b"/>
              <a:pathLst>
                <a:path w="3809" h="148589">
                  <a:moveTo>
                    <a:pt x="0" y="0"/>
                  </a:moveTo>
                  <a:lnTo>
                    <a:pt x="0" y="148589"/>
                  </a:lnTo>
                  <a:lnTo>
                    <a:pt x="3809" y="147955"/>
                  </a:lnTo>
                  <a:lnTo>
                    <a:pt x="3809" y="635"/>
                  </a:lnTo>
                  <a:lnTo>
                    <a:pt x="0" y="0"/>
                  </a:lnTo>
                  <a:close/>
                </a:path>
              </a:pathLst>
            </a:custGeom>
            <a:solidFill>
              <a:srgbClr val="0A5499"/>
            </a:solidFill>
          </p:spPr>
          <p:txBody>
            <a:bodyPr wrap="square" lIns="0" tIns="0" rIns="0" bIns="0" rtlCol="0"/>
            <a:lstStyle/>
            <a:p>
              <a:endParaRPr/>
            </a:p>
          </p:txBody>
        </p:sp>
        <p:sp>
          <p:nvSpPr>
            <p:cNvPr id="3785" name="object 3785"/>
            <p:cNvSpPr/>
            <p:nvPr/>
          </p:nvSpPr>
          <p:spPr>
            <a:xfrm>
              <a:off x="703579" y="3355763"/>
              <a:ext cx="5080" cy="147955"/>
            </a:xfrm>
            <a:custGeom>
              <a:avLst/>
              <a:gdLst/>
              <a:ahLst/>
              <a:cxnLst/>
              <a:rect l="l" t="t" r="r" b="b"/>
              <a:pathLst>
                <a:path w="5079" h="147954">
                  <a:moveTo>
                    <a:pt x="0" y="0"/>
                  </a:moveTo>
                  <a:lnTo>
                    <a:pt x="0" y="147743"/>
                  </a:lnTo>
                  <a:lnTo>
                    <a:pt x="5079" y="146896"/>
                  </a:lnTo>
                  <a:lnTo>
                    <a:pt x="5079" y="846"/>
                  </a:lnTo>
                  <a:lnTo>
                    <a:pt x="0" y="0"/>
                  </a:lnTo>
                  <a:close/>
                </a:path>
              </a:pathLst>
            </a:custGeom>
            <a:solidFill>
              <a:srgbClr val="0A569B"/>
            </a:solidFill>
          </p:spPr>
          <p:txBody>
            <a:bodyPr wrap="square" lIns="0" tIns="0" rIns="0" bIns="0" rtlCol="0"/>
            <a:lstStyle/>
            <a:p>
              <a:endParaRPr/>
            </a:p>
          </p:txBody>
        </p:sp>
        <p:sp>
          <p:nvSpPr>
            <p:cNvPr id="3786" name="object 3786"/>
            <p:cNvSpPr/>
            <p:nvPr/>
          </p:nvSpPr>
          <p:spPr>
            <a:xfrm>
              <a:off x="707389" y="3356610"/>
              <a:ext cx="5080" cy="146050"/>
            </a:xfrm>
            <a:custGeom>
              <a:avLst/>
              <a:gdLst/>
              <a:ahLst/>
              <a:cxnLst/>
              <a:rect l="l" t="t" r="r" b="b"/>
              <a:pathLst>
                <a:path w="5079" h="146050">
                  <a:moveTo>
                    <a:pt x="0" y="146049"/>
                  </a:moveTo>
                  <a:lnTo>
                    <a:pt x="5080" y="146049"/>
                  </a:lnTo>
                  <a:lnTo>
                    <a:pt x="5080" y="0"/>
                  </a:lnTo>
                  <a:lnTo>
                    <a:pt x="0" y="0"/>
                  </a:lnTo>
                  <a:lnTo>
                    <a:pt x="0" y="146049"/>
                  </a:lnTo>
                  <a:close/>
                </a:path>
              </a:pathLst>
            </a:custGeom>
            <a:solidFill>
              <a:srgbClr val="0B579D"/>
            </a:solidFill>
          </p:spPr>
          <p:txBody>
            <a:bodyPr wrap="square" lIns="0" tIns="0" rIns="0" bIns="0" rtlCol="0"/>
            <a:lstStyle/>
            <a:p>
              <a:endParaRPr/>
            </a:p>
          </p:txBody>
        </p:sp>
        <p:sp>
          <p:nvSpPr>
            <p:cNvPr id="3787" name="object 3787"/>
            <p:cNvSpPr/>
            <p:nvPr/>
          </p:nvSpPr>
          <p:spPr>
            <a:xfrm>
              <a:off x="711199" y="3357626"/>
              <a:ext cx="5080" cy="144145"/>
            </a:xfrm>
            <a:custGeom>
              <a:avLst/>
              <a:gdLst/>
              <a:ahLst/>
              <a:cxnLst/>
              <a:rect l="l" t="t" r="r" b="b"/>
              <a:pathLst>
                <a:path w="5079" h="144145">
                  <a:moveTo>
                    <a:pt x="0" y="0"/>
                  </a:moveTo>
                  <a:lnTo>
                    <a:pt x="0" y="144018"/>
                  </a:lnTo>
                  <a:lnTo>
                    <a:pt x="5079" y="141986"/>
                  </a:lnTo>
                  <a:lnTo>
                    <a:pt x="5079" y="2032"/>
                  </a:lnTo>
                  <a:lnTo>
                    <a:pt x="0" y="0"/>
                  </a:lnTo>
                  <a:close/>
                </a:path>
              </a:pathLst>
            </a:custGeom>
            <a:solidFill>
              <a:srgbClr val="0B59A0"/>
            </a:solidFill>
          </p:spPr>
          <p:txBody>
            <a:bodyPr wrap="square" lIns="0" tIns="0" rIns="0" bIns="0" rtlCol="0"/>
            <a:lstStyle/>
            <a:p>
              <a:endParaRPr/>
            </a:p>
          </p:txBody>
        </p:sp>
        <p:sp>
          <p:nvSpPr>
            <p:cNvPr id="3788" name="object 3788"/>
            <p:cNvSpPr/>
            <p:nvPr/>
          </p:nvSpPr>
          <p:spPr>
            <a:xfrm>
              <a:off x="715009" y="3359150"/>
              <a:ext cx="3810" cy="140970"/>
            </a:xfrm>
            <a:custGeom>
              <a:avLst/>
              <a:gdLst/>
              <a:ahLst/>
              <a:cxnLst/>
              <a:rect l="l" t="t" r="r" b="b"/>
              <a:pathLst>
                <a:path w="3809" h="140970">
                  <a:moveTo>
                    <a:pt x="0" y="0"/>
                  </a:moveTo>
                  <a:lnTo>
                    <a:pt x="0" y="140970"/>
                  </a:lnTo>
                  <a:lnTo>
                    <a:pt x="3810" y="139445"/>
                  </a:lnTo>
                  <a:lnTo>
                    <a:pt x="3810" y="1524"/>
                  </a:lnTo>
                  <a:lnTo>
                    <a:pt x="0" y="0"/>
                  </a:lnTo>
                  <a:close/>
                </a:path>
              </a:pathLst>
            </a:custGeom>
            <a:solidFill>
              <a:srgbClr val="0B5AA2"/>
            </a:solidFill>
          </p:spPr>
          <p:txBody>
            <a:bodyPr wrap="square" lIns="0" tIns="0" rIns="0" bIns="0" rtlCol="0"/>
            <a:lstStyle/>
            <a:p>
              <a:endParaRPr/>
            </a:p>
          </p:txBody>
        </p:sp>
        <p:sp>
          <p:nvSpPr>
            <p:cNvPr id="3789" name="object 3789"/>
            <p:cNvSpPr/>
            <p:nvPr/>
          </p:nvSpPr>
          <p:spPr>
            <a:xfrm>
              <a:off x="718820" y="3360419"/>
              <a:ext cx="3810" cy="138430"/>
            </a:xfrm>
            <a:custGeom>
              <a:avLst/>
              <a:gdLst/>
              <a:ahLst/>
              <a:cxnLst/>
              <a:rect l="l" t="t" r="r" b="b"/>
              <a:pathLst>
                <a:path w="3809" h="138429">
                  <a:moveTo>
                    <a:pt x="3810" y="1270"/>
                  </a:moveTo>
                  <a:lnTo>
                    <a:pt x="939" y="1270"/>
                  </a:lnTo>
                  <a:lnTo>
                    <a:pt x="939" y="0"/>
                  </a:lnTo>
                  <a:lnTo>
                    <a:pt x="0" y="0"/>
                  </a:lnTo>
                  <a:lnTo>
                    <a:pt x="0" y="1270"/>
                  </a:lnTo>
                  <a:lnTo>
                    <a:pt x="0" y="135890"/>
                  </a:lnTo>
                  <a:lnTo>
                    <a:pt x="0" y="137160"/>
                  </a:lnTo>
                  <a:lnTo>
                    <a:pt x="0" y="138430"/>
                  </a:lnTo>
                  <a:lnTo>
                    <a:pt x="939" y="138430"/>
                  </a:lnTo>
                  <a:lnTo>
                    <a:pt x="939" y="137160"/>
                  </a:lnTo>
                  <a:lnTo>
                    <a:pt x="3479" y="137160"/>
                  </a:lnTo>
                  <a:lnTo>
                    <a:pt x="3479" y="135890"/>
                  </a:lnTo>
                  <a:lnTo>
                    <a:pt x="3810" y="135890"/>
                  </a:lnTo>
                  <a:lnTo>
                    <a:pt x="3810" y="1270"/>
                  </a:lnTo>
                  <a:close/>
                </a:path>
              </a:pathLst>
            </a:custGeom>
            <a:solidFill>
              <a:srgbClr val="0B5BA4"/>
            </a:solidFill>
          </p:spPr>
          <p:txBody>
            <a:bodyPr wrap="square" lIns="0" tIns="0" rIns="0" bIns="0" rtlCol="0"/>
            <a:lstStyle/>
            <a:p>
              <a:endParaRPr/>
            </a:p>
          </p:txBody>
        </p:sp>
        <p:sp>
          <p:nvSpPr>
            <p:cNvPr id="3790" name="object 3790"/>
            <p:cNvSpPr/>
            <p:nvPr/>
          </p:nvSpPr>
          <p:spPr>
            <a:xfrm>
              <a:off x="722629" y="3362325"/>
              <a:ext cx="3810" cy="134620"/>
            </a:xfrm>
            <a:custGeom>
              <a:avLst/>
              <a:gdLst/>
              <a:ahLst/>
              <a:cxnLst/>
              <a:rect l="l" t="t" r="r" b="b"/>
              <a:pathLst>
                <a:path w="3809" h="134620">
                  <a:moveTo>
                    <a:pt x="0" y="0"/>
                  </a:moveTo>
                  <a:lnTo>
                    <a:pt x="0" y="134408"/>
                  </a:lnTo>
                  <a:lnTo>
                    <a:pt x="3810" y="131868"/>
                  </a:lnTo>
                  <a:lnTo>
                    <a:pt x="3810" y="1904"/>
                  </a:lnTo>
                  <a:lnTo>
                    <a:pt x="0" y="0"/>
                  </a:lnTo>
                  <a:close/>
                </a:path>
              </a:pathLst>
            </a:custGeom>
            <a:solidFill>
              <a:srgbClr val="0B5DA7"/>
            </a:solidFill>
          </p:spPr>
          <p:txBody>
            <a:bodyPr wrap="square" lIns="0" tIns="0" rIns="0" bIns="0" rtlCol="0"/>
            <a:lstStyle/>
            <a:p>
              <a:endParaRPr/>
            </a:p>
          </p:txBody>
        </p:sp>
        <p:sp>
          <p:nvSpPr>
            <p:cNvPr id="3791" name="object 3791"/>
            <p:cNvSpPr/>
            <p:nvPr/>
          </p:nvSpPr>
          <p:spPr>
            <a:xfrm>
              <a:off x="726439" y="3364230"/>
              <a:ext cx="3810" cy="130175"/>
            </a:xfrm>
            <a:custGeom>
              <a:avLst/>
              <a:gdLst/>
              <a:ahLst/>
              <a:cxnLst/>
              <a:rect l="l" t="t" r="r" b="b"/>
              <a:pathLst>
                <a:path w="3809" h="130175">
                  <a:moveTo>
                    <a:pt x="0" y="0"/>
                  </a:moveTo>
                  <a:lnTo>
                    <a:pt x="0" y="129963"/>
                  </a:lnTo>
                  <a:lnTo>
                    <a:pt x="2539" y="128270"/>
                  </a:lnTo>
                  <a:lnTo>
                    <a:pt x="3809" y="127317"/>
                  </a:lnTo>
                  <a:lnTo>
                    <a:pt x="3809" y="2540"/>
                  </a:lnTo>
                  <a:lnTo>
                    <a:pt x="2539" y="1270"/>
                  </a:lnTo>
                  <a:lnTo>
                    <a:pt x="0" y="0"/>
                  </a:lnTo>
                  <a:close/>
                </a:path>
              </a:pathLst>
            </a:custGeom>
            <a:solidFill>
              <a:srgbClr val="0B5EA9"/>
            </a:solidFill>
          </p:spPr>
          <p:txBody>
            <a:bodyPr wrap="square" lIns="0" tIns="0" rIns="0" bIns="0" rtlCol="0"/>
            <a:lstStyle/>
            <a:p>
              <a:endParaRPr/>
            </a:p>
          </p:txBody>
        </p:sp>
        <p:sp>
          <p:nvSpPr>
            <p:cNvPr id="3792" name="object 3792"/>
            <p:cNvSpPr/>
            <p:nvPr/>
          </p:nvSpPr>
          <p:spPr>
            <a:xfrm>
              <a:off x="730249" y="3366770"/>
              <a:ext cx="3810" cy="125095"/>
            </a:xfrm>
            <a:custGeom>
              <a:avLst/>
              <a:gdLst/>
              <a:ahLst/>
              <a:cxnLst/>
              <a:rect l="l" t="t" r="r" b="b"/>
              <a:pathLst>
                <a:path w="3809" h="125095">
                  <a:moveTo>
                    <a:pt x="0" y="0"/>
                  </a:moveTo>
                  <a:lnTo>
                    <a:pt x="0" y="124777"/>
                  </a:lnTo>
                  <a:lnTo>
                    <a:pt x="3809" y="121919"/>
                  </a:lnTo>
                  <a:lnTo>
                    <a:pt x="3809" y="3809"/>
                  </a:lnTo>
                  <a:lnTo>
                    <a:pt x="0" y="0"/>
                  </a:lnTo>
                  <a:close/>
                </a:path>
              </a:pathLst>
            </a:custGeom>
            <a:solidFill>
              <a:srgbClr val="0C60AC"/>
            </a:solidFill>
          </p:spPr>
          <p:txBody>
            <a:bodyPr wrap="square" lIns="0" tIns="0" rIns="0" bIns="0" rtlCol="0"/>
            <a:lstStyle/>
            <a:p>
              <a:endParaRPr/>
            </a:p>
          </p:txBody>
        </p:sp>
        <p:sp>
          <p:nvSpPr>
            <p:cNvPr id="3793" name="object 3793"/>
            <p:cNvSpPr/>
            <p:nvPr/>
          </p:nvSpPr>
          <p:spPr>
            <a:xfrm>
              <a:off x="734059" y="3370580"/>
              <a:ext cx="3810" cy="118110"/>
            </a:xfrm>
            <a:custGeom>
              <a:avLst/>
              <a:gdLst/>
              <a:ahLst/>
              <a:cxnLst/>
              <a:rect l="l" t="t" r="r" b="b"/>
              <a:pathLst>
                <a:path w="3809" h="118110">
                  <a:moveTo>
                    <a:pt x="0" y="0"/>
                  </a:moveTo>
                  <a:lnTo>
                    <a:pt x="0" y="118110"/>
                  </a:lnTo>
                  <a:lnTo>
                    <a:pt x="3810" y="114300"/>
                  </a:lnTo>
                  <a:lnTo>
                    <a:pt x="3810" y="3810"/>
                  </a:lnTo>
                  <a:lnTo>
                    <a:pt x="0" y="0"/>
                  </a:lnTo>
                  <a:close/>
                </a:path>
              </a:pathLst>
            </a:custGeom>
            <a:solidFill>
              <a:srgbClr val="0C61AE"/>
            </a:solidFill>
          </p:spPr>
          <p:txBody>
            <a:bodyPr wrap="square" lIns="0" tIns="0" rIns="0" bIns="0" rtlCol="0"/>
            <a:lstStyle/>
            <a:p>
              <a:endParaRPr/>
            </a:p>
          </p:txBody>
        </p:sp>
        <p:sp>
          <p:nvSpPr>
            <p:cNvPr id="3794" name="object 3794"/>
            <p:cNvSpPr/>
            <p:nvPr/>
          </p:nvSpPr>
          <p:spPr>
            <a:xfrm>
              <a:off x="737869" y="3374390"/>
              <a:ext cx="3810" cy="110489"/>
            </a:xfrm>
            <a:custGeom>
              <a:avLst/>
              <a:gdLst/>
              <a:ahLst/>
              <a:cxnLst/>
              <a:rect l="l" t="t" r="r" b="b"/>
              <a:pathLst>
                <a:path w="3809" h="110489">
                  <a:moveTo>
                    <a:pt x="0" y="0"/>
                  </a:moveTo>
                  <a:lnTo>
                    <a:pt x="0" y="110489"/>
                  </a:lnTo>
                  <a:lnTo>
                    <a:pt x="3809" y="106679"/>
                  </a:lnTo>
                  <a:lnTo>
                    <a:pt x="3809" y="3810"/>
                  </a:lnTo>
                  <a:lnTo>
                    <a:pt x="0" y="0"/>
                  </a:lnTo>
                  <a:close/>
                </a:path>
              </a:pathLst>
            </a:custGeom>
            <a:solidFill>
              <a:srgbClr val="0C62B1"/>
            </a:solidFill>
          </p:spPr>
          <p:txBody>
            <a:bodyPr wrap="square" lIns="0" tIns="0" rIns="0" bIns="0" rtlCol="0"/>
            <a:lstStyle/>
            <a:p>
              <a:endParaRPr/>
            </a:p>
          </p:txBody>
        </p:sp>
        <p:sp>
          <p:nvSpPr>
            <p:cNvPr id="3795" name="object 3795"/>
            <p:cNvSpPr/>
            <p:nvPr/>
          </p:nvSpPr>
          <p:spPr>
            <a:xfrm>
              <a:off x="740409" y="3376930"/>
              <a:ext cx="3810" cy="105410"/>
            </a:xfrm>
            <a:custGeom>
              <a:avLst/>
              <a:gdLst/>
              <a:ahLst/>
              <a:cxnLst/>
              <a:rect l="l" t="t" r="r" b="b"/>
              <a:pathLst>
                <a:path w="3809" h="105410">
                  <a:moveTo>
                    <a:pt x="0" y="0"/>
                  </a:moveTo>
                  <a:lnTo>
                    <a:pt x="0" y="105409"/>
                  </a:lnTo>
                  <a:lnTo>
                    <a:pt x="3810" y="101599"/>
                  </a:lnTo>
                  <a:lnTo>
                    <a:pt x="3810" y="3810"/>
                  </a:lnTo>
                  <a:lnTo>
                    <a:pt x="0" y="0"/>
                  </a:lnTo>
                  <a:close/>
                </a:path>
              </a:pathLst>
            </a:custGeom>
            <a:solidFill>
              <a:srgbClr val="0C64B3"/>
            </a:solidFill>
          </p:spPr>
          <p:txBody>
            <a:bodyPr wrap="square" lIns="0" tIns="0" rIns="0" bIns="0" rtlCol="0"/>
            <a:lstStyle/>
            <a:p>
              <a:endParaRPr/>
            </a:p>
          </p:txBody>
        </p:sp>
        <p:sp>
          <p:nvSpPr>
            <p:cNvPr id="3796" name="object 3796"/>
            <p:cNvSpPr/>
            <p:nvPr/>
          </p:nvSpPr>
          <p:spPr>
            <a:xfrm>
              <a:off x="744219" y="3380740"/>
              <a:ext cx="5080" cy="97790"/>
            </a:xfrm>
            <a:custGeom>
              <a:avLst/>
              <a:gdLst/>
              <a:ahLst/>
              <a:cxnLst/>
              <a:rect l="l" t="t" r="r" b="b"/>
              <a:pathLst>
                <a:path w="5079" h="97789">
                  <a:moveTo>
                    <a:pt x="0" y="0"/>
                  </a:moveTo>
                  <a:lnTo>
                    <a:pt x="0" y="97789"/>
                  </a:lnTo>
                  <a:lnTo>
                    <a:pt x="5079" y="92709"/>
                  </a:lnTo>
                  <a:lnTo>
                    <a:pt x="5079" y="5079"/>
                  </a:lnTo>
                  <a:lnTo>
                    <a:pt x="0" y="0"/>
                  </a:lnTo>
                  <a:close/>
                </a:path>
              </a:pathLst>
            </a:custGeom>
            <a:solidFill>
              <a:srgbClr val="0C66B6"/>
            </a:solidFill>
          </p:spPr>
          <p:txBody>
            <a:bodyPr wrap="square" lIns="0" tIns="0" rIns="0" bIns="0" rtlCol="0"/>
            <a:lstStyle/>
            <a:p>
              <a:endParaRPr/>
            </a:p>
          </p:txBody>
        </p:sp>
        <p:sp>
          <p:nvSpPr>
            <p:cNvPr id="3797" name="object 3797"/>
            <p:cNvSpPr/>
            <p:nvPr/>
          </p:nvSpPr>
          <p:spPr>
            <a:xfrm>
              <a:off x="748029" y="3384550"/>
              <a:ext cx="3810" cy="90170"/>
            </a:xfrm>
            <a:custGeom>
              <a:avLst/>
              <a:gdLst/>
              <a:ahLst/>
              <a:cxnLst/>
              <a:rect l="l" t="t" r="r" b="b"/>
              <a:pathLst>
                <a:path w="3809" h="90170">
                  <a:moveTo>
                    <a:pt x="0" y="0"/>
                  </a:moveTo>
                  <a:lnTo>
                    <a:pt x="0" y="90170"/>
                  </a:lnTo>
                  <a:lnTo>
                    <a:pt x="1270" y="88900"/>
                  </a:lnTo>
                  <a:lnTo>
                    <a:pt x="3810" y="83819"/>
                  </a:lnTo>
                  <a:lnTo>
                    <a:pt x="3810" y="6350"/>
                  </a:lnTo>
                  <a:lnTo>
                    <a:pt x="1270" y="1270"/>
                  </a:lnTo>
                  <a:lnTo>
                    <a:pt x="0" y="0"/>
                  </a:lnTo>
                  <a:close/>
                </a:path>
              </a:pathLst>
            </a:custGeom>
            <a:solidFill>
              <a:srgbClr val="0D67B8"/>
            </a:solidFill>
          </p:spPr>
          <p:txBody>
            <a:bodyPr wrap="square" lIns="0" tIns="0" rIns="0" bIns="0" rtlCol="0"/>
            <a:lstStyle/>
            <a:p>
              <a:endParaRPr/>
            </a:p>
          </p:txBody>
        </p:sp>
        <p:sp>
          <p:nvSpPr>
            <p:cNvPr id="3798" name="object 3798"/>
            <p:cNvSpPr/>
            <p:nvPr/>
          </p:nvSpPr>
          <p:spPr>
            <a:xfrm>
              <a:off x="751839" y="3390900"/>
              <a:ext cx="3810" cy="77470"/>
            </a:xfrm>
            <a:custGeom>
              <a:avLst/>
              <a:gdLst/>
              <a:ahLst/>
              <a:cxnLst/>
              <a:rect l="l" t="t" r="r" b="b"/>
              <a:pathLst>
                <a:path w="3809" h="77470">
                  <a:moveTo>
                    <a:pt x="0" y="0"/>
                  </a:moveTo>
                  <a:lnTo>
                    <a:pt x="0" y="77469"/>
                  </a:lnTo>
                  <a:lnTo>
                    <a:pt x="1269" y="74929"/>
                  </a:lnTo>
                  <a:lnTo>
                    <a:pt x="3809" y="68579"/>
                  </a:lnTo>
                  <a:lnTo>
                    <a:pt x="3809" y="8889"/>
                  </a:lnTo>
                  <a:lnTo>
                    <a:pt x="1269" y="2539"/>
                  </a:lnTo>
                  <a:lnTo>
                    <a:pt x="0" y="0"/>
                  </a:lnTo>
                  <a:close/>
                </a:path>
              </a:pathLst>
            </a:custGeom>
            <a:solidFill>
              <a:srgbClr val="0D68BB"/>
            </a:solidFill>
          </p:spPr>
          <p:txBody>
            <a:bodyPr wrap="square" lIns="0" tIns="0" rIns="0" bIns="0" rtlCol="0"/>
            <a:lstStyle/>
            <a:p>
              <a:endParaRPr/>
            </a:p>
          </p:txBody>
        </p:sp>
        <p:sp>
          <p:nvSpPr>
            <p:cNvPr id="3799" name="object 3799"/>
            <p:cNvSpPr/>
            <p:nvPr/>
          </p:nvSpPr>
          <p:spPr>
            <a:xfrm>
              <a:off x="755649" y="3399790"/>
              <a:ext cx="3810" cy="59690"/>
            </a:xfrm>
            <a:custGeom>
              <a:avLst/>
              <a:gdLst/>
              <a:ahLst/>
              <a:cxnLst/>
              <a:rect l="l" t="t" r="r" b="b"/>
              <a:pathLst>
                <a:path w="3809" h="59689">
                  <a:moveTo>
                    <a:pt x="0" y="0"/>
                  </a:moveTo>
                  <a:lnTo>
                    <a:pt x="0" y="59689"/>
                  </a:lnTo>
                  <a:lnTo>
                    <a:pt x="2540" y="53339"/>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3800" name="object 3800"/>
            <p:cNvSpPr/>
            <p:nvPr/>
          </p:nvSpPr>
          <p:spPr>
            <a:xfrm>
              <a:off x="759459" y="3413760"/>
              <a:ext cx="2540" cy="31750"/>
            </a:xfrm>
            <a:custGeom>
              <a:avLst/>
              <a:gdLst/>
              <a:ahLst/>
              <a:cxnLst/>
              <a:rect l="l" t="t" r="r" b="b"/>
              <a:pathLst>
                <a:path w="2540" h="31750">
                  <a:moveTo>
                    <a:pt x="0" y="0"/>
                  </a:moveTo>
                  <a:lnTo>
                    <a:pt x="0" y="31750"/>
                  </a:lnTo>
                  <a:lnTo>
                    <a:pt x="2540" y="24129"/>
                  </a:lnTo>
                  <a:lnTo>
                    <a:pt x="2540" y="7619"/>
                  </a:lnTo>
                  <a:lnTo>
                    <a:pt x="0" y="0"/>
                  </a:lnTo>
                  <a:close/>
                </a:path>
              </a:pathLst>
            </a:custGeom>
            <a:solidFill>
              <a:srgbClr val="0D6BC0"/>
            </a:solidFill>
          </p:spPr>
          <p:txBody>
            <a:bodyPr wrap="square" lIns="0" tIns="0" rIns="0" bIns="0" rtlCol="0"/>
            <a:lstStyle/>
            <a:p>
              <a:endParaRPr/>
            </a:p>
          </p:txBody>
        </p:sp>
        <p:sp>
          <p:nvSpPr>
            <p:cNvPr id="3801" name="object 3801"/>
            <p:cNvSpPr/>
            <p:nvPr/>
          </p:nvSpPr>
          <p:spPr>
            <a:xfrm>
              <a:off x="609599" y="33528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802" name="object 3802"/>
          <p:cNvGrpSpPr/>
          <p:nvPr/>
        </p:nvGrpSpPr>
        <p:grpSpPr>
          <a:xfrm>
            <a:off x="1976528" y="2438400"/>
            <a:ext cx="923925" cy="1148080"/>
            <a:chOff x="452527" y="2438400"/>
            <a:chExt cx="923925" cy="1148080"/>
          </a:xfrm>
        </p:grpSpPr>
        <p:sp>
          <p:nvSpPr>
            <p:cNvPr id="3803" name="object 3803"/>
            <p:cNvSpPr/>
            <p:nvPr/>
          </p:nvSpPr>
          <p:spPr>
            <a:xfrm>
              <a:off x="457199" y="3253739"/>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3804" name="object 3804"/>
            <p:cNvSpPr/>
            <p:nvPr/>
          </p:nvSpPr>
          <p:spPr>
            <a:xfrm>
              <a:off x="459739" y="3242309"/>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805" name="object 3805"/>
            <p:cNvSpPr/>
            <p:nvPr/>
          </p:nvSpPr>
          <p:spPr>
            <a:xfrm>
              <a:off x="463549" y="3235959"/>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806" name="object 3806"/>
            <p:cNvSpPr/>
            <p:nvPr/>
          </p:nvSpPr>
          <p:spPr>
            <a:xfrm>
              <a:off x="467359" y="3230880"/>
              <a:ext cx="3810" cy="91440"/>
            </a:xfrm>
            <a:custGeom>
              <a:avLst/>
              <a:gdLst/>
              <a:ahLst/>
              <a:cxnLst/>
              <a:rect l="l" t="t" r="r" b="b"/>
              <a:pathLst>
                <a:path w="3809" h="91439">
                  <a:moveTo>
                    <a:pt x="3810" y="0"/>
                  </a:moveTo>
                  <a:lnTo>
                    <a:pt x="2540" y="2539"/>
                  </a:lnTo>
                  <a:lnTo>
                    <a:pt x="0" y="5079"/>
                  </a:lnTo>
                  <a:lnTo>
                    <a:pt x="0" y="85724"/>
                  </a:lnTo>
                  <a:lnTo>
                    <a:pt x="2540" y="88899"/>
                  </a:lnTo>
                  <a:lnTo>
                    <a:pt x="3810" y="91016"/>
                  </a:lnTo>
                  <a:lnTo>
                    <a:pt x="3810" y="0"/>
                  </a:lnTo>
                  <a:close/>
                </a:path>
              </a:pathLst>
            </a:custGeom>
            <a:solidFill>
              <a:srgbClr val="063662"/>
            </a:solidFill>
          </p:spPr>
          <p:txBody>
            <a:bodyPr wrap="square" lIns="0" tIns="0" rIns="0" bIns="0" rtlCol="0"/>
            <a:lstStyle/>
            <a:p>
              <a:endParaRPr/>
            </a:p>
          </p:txBody>
        </p:sp>
        <p:sp>
          <p:nvSpPr>
            <p:cNvPr id="3807" name="object 3807"/>
            <p:cNvSpPr/>
            <p:nvPr/>
          </p:nvSpPr>
          <p:spPr>
            <a:xfrm>
              <a:off x="469899" y="3225165"/>
              <a:ext cx="5080" cy="102235"/>
            </a:xfrm>
            <a:custGeom>
              <a:avLst/>
              <a:gdLst/>
              <a:ahLst/>
              <a:cxnLst/>
              <a:rect l="l" t="t" r="r" b="b"/>
              <a:pathLst>
                <a:path w="5079" h="102235">
                  <a:moveTo>
                    <a:pt x="5079" y="0"/>
                  </a:moveTo>
                  <a:lnTo>
                    <a:pt x="3809" y="635"/>
                  </a:lnTo>
                  <a:lnTo>
                    <a:pt x="0" y="8255"/>
                  </a:lnTo>
                  <a:lnTo>
                    <a:pt x="0" y="94614"/>
                  </a:lnTo>
                  <a:lnTo>
                    <a:pt x="3809" y="100964"/>
                  </a:lnTo>
                  <a:lnTo>
                    <a:pt x="5079" y="102235"/>
                  </a:lnTo>
                  <a:lnTo>
                    <a:pt x="5079" y="0"/>
                  </a:lnTo>
                  <a:close/>
                </a:path>
              </a:pathLst>
            </a:custGeom>
            <a:solidFill>
              <a:srgbClr val="063764"/>
            </a:solidFill>
          </p:spPr>
          <p:txBody>
            <a:bodyPr wrap="square" lIns="0" tIns="0" rIns="0" bIns="0" rtlCol="0"/>
            <a:lstStyle/>
            <a:p>
              <a:endParaRPr/>
            </a:p>
          </p:txBody>
        </p:sp>
        <p:sp>
          <p:nvSpPr>
            <p:cNvPr id="3808" name="object 3808"/>
            <p:cNvSpPr/>
            <p:nvPr/>
          </p:nvSpPr>
          <p:spPr>
            <a:xfrm>
              <a:off x="473709" y="3223259"/>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3809" name="object 3809"/>
            <p:cNvSpPr/>
            <p:nvPr/>
          </p:nvSpPr>
          <p:spPr>
            <a:xfrm>
              <a:off x="477507" y="3219449"/>
              <a:ext cx="5715" cy="115570"/>
            </a:xfrm>
            <a:custGeom>
              <a:avLst/>
              <a:gdLst/>
              <a:ahLst/>
              <a:cxnLst/>
              <a:rect l="l" t="t" r="r" b="b"/>
              <a:pathLst>
                <a:path w="5715" h="115570">
                  <a:moveTo>
                    <a:pt x="5092" y="3822"/>
                  </a:moveTo>
                  <a:lnTo>
                    <a:pt x="0" y="3822"/>
                  </a:lnTo>
                  <a:lnTo>
                    <a:pt x="0" y="110490"/>
                  </a:lnTo>
                  <a:lnTo>
                    <a:pt x="2552" y="110490"/>
                  </a:lnTo>
                  <a:lnTo>
                    <a:pt x="2552" y="115570"/>
                  </a:lnTo>
                  <a:lnTo>
                    <a:pt x="5092" y="115570"/>
                  </a:lnTo>
                  <a:lnTo>
                    <a:pt x="5092" y="110490"/>
                  </a:lnTo>
                  <a:lnTo>
                    <a:pt x="5092" y="3822"/>
                  </a:lnTo>
                  <a:close/>
                </a:path>
                <a:path w="5715" h="115570">
                  <a:moveTo>
                    <a:pt x="5092" y="0"/>
                  </a:moveTo>
                  <a:lnTo>
                    <a:pt x="3187" y="0"/>
                  </a:lnTo>
                  <a:lnTo>
                    <a:pt x="3187" y="3810"/>
                  </a:lnTo>
                  <a:lnTo>
                    <a:pt x="5092" y="3810"/>
                  </a:lnTo>
                  <a:lnTo>
                    <a:pt x="5092" y="0"/>
                  </a:lnTo>
                  <a:close/>
                </a:path>
              </a:pathLst>
            </a:custGeom>
            <a:solidFill>
              <a:srgbClr val="073A69"/>
            </a:solidFill>
          </p:spPr>
          <p:txBody>
            <a:bodyPr wrap="square" lIns="0" tIns="0" rIns="0" bIns="0" rtlCol="0"/>
            <a:lstStyle/>
            <a:p>
              <a:endParaRPr/>
            </a:p>
          </p:txBody>
        </p:sp>
        <p:sp>
          <p:nvSpPr>
            <p:cNvPr id="3810" name="object 3810"/>
            <p:cNvSpPr/>
            <p:nvPr/>
          </p:nvSpPr>
          <p:spPr>
            <a:xfrm>
              <a:off x="481317" y="3216909"/>
              <a:ext cx="4445" cy="120650"/>
            </a:xfrm>
            <a:custGeom>
              <a:avLst/>
              <a:gdLst/>
              <a:ahLst/>
              <a:cxnLst/>
              <a:rect l="l" t="t" r="r" b="b"/>
              <a:pathLst>
                <a:path w="4445" h="120650">
                  <a:moveTo>
                    <a:pt x="3822" y="0"/>
                  </a:moveTo>
                  <a:lnTo>
                    <a:pt x="0" y="0"/>
                  </a:lnTo>
                  <a:lnTo>
                    <a:pt x="0" y="119392"/>
                  </a:lnTo>
                  <a:lnTo>
                    <a:pt x="3390" y="119392"/>
                  </a:lnTo>
                  <a:lnTo>
                    <a:pt x="3390" y="120650"/>
                  </a:lnTo>
                  <a:lnTo>
                    <a:pt x="3822" y="120650"/>
                  </a:lnTo>
                  <a:lnTo>
                    <a:pt x="3822" y="119392"/>
                  </a:lnTo>
                  <a:lnTo>
                    <a:pt x="3822" y="0"/>
                  </a:lnTo>
                  <a:close/>
                </a:path>
              </a:pathLst>
            </a:custGeom>
            <a:solidFill>
              <a:srgbClr val="073B6C"/>
            </a:solidFill>
          </p:spPr>
          <p:txBody>
            <a:bodyPr wrap="square" lIns="0" tIns="0" rIns="0" bIns="0" rtlCol="0"/>
            <a:lstStyle/>
            <a:p>
              <a:endParaRPr/>
            </a:p>
          </p:txBody>
        </p:sp>
        <p:sp>
          <p:nvSpPr>
            <p:cNvPr id="3811" name="object 3811"/>
            <p:cNvSpPr/>
            <p:nvPr/>
          </p:nvSpPr>
          <p:spPr>
            <a:xfrm>
              <a:off x="485139" y="32131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812" name="object 3812"/>
            <p:cNvSpPr/>
            <p:nvPr/>
          </p:nvSpPr>
          <p:spPr>
            <a:xfrm>
              <a:off x="488949" y="3210813"/>
              <a:ext cx="3810" cy="132080"/>
            </a:xfrm>
            <a:custGeom>
              <a:avLst/>
              <a:gdLst/>
              <a:ahLst/>
              <a:cxnLst/>
              <a:rect l="l" t="t" r="r" b="b"/>
              <a:pathLst>
                <a:path w="3809" h="132079">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813" name="object 3813"/>
            <p:cNvSpPr/>
            <p:nvPr/>
          </p:nvSpPr>
          <p:spPr>
            <a:xfrm>
              <a:off x="492759" y="32092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3814" name="object 3814"/>
            <p:cNvSpPr/>
            <p:nvPr/>
          </p:nvSpPr>
          <p:spPr>
            <a:xfrm>
              <a:off x="496569" y="32075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815" name="object 3815"/>
            <p:cNvSpPr/>
            <p:nvPr/>
          </p:nvSpPr>
          <p:spPr>
            <a:xfrm>
              <a:off x="500380" y="3206749"/>
              <a:ext cx="3810" cy="140970"/>
            </a:xfrm>
            <a:custGeom>
              <a:avLst/>
              <a:gdLst/>
              <a:ahLst/>
              <a:cxnLst/>
              <a:rect l="l" t="t" r="r" b="b"/>
              <a:pathLst>
                <a:path w="3809" h="140970">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3816" name="object 3816"/>
            <p:cNvSpPr/>
            <p:nvPr/>
          </p:nvSpPr>
          <p:spPr>
            <a:xfrm>
              <a:off x="504189" y="3204718"/>
              <a:ext cx="3810" cy="145415"/>
            </a:xfrm>
            <a:custGeom>
              <a:avLst/>
              <a:gdLst/>
              <a:ahLst/>
              <a:cxnLst/>
              <a:rect l="l" t="t" r="r" b="b"/>
              <a:pathLst>
                <a:path w="3809" h="145414">
                  <a:moveTo>
                    <a:pt x="3809" y="0"/>
                  </a:moveTo>
                  <a:lnTo>
                    <a:pt x="0" y="1523"/>
                  </a:lnTo>
                  <a:lnTo>
                    <a:pt x="0" y="143510"/>
                  </a:lnTo>
                  <a:lnTo>
                    <a:pt x="3809" y="145033"/>
                  </a:lnTo>
                  <a:lnTo>
                    <a:pt x="3809" y="0"/>
                  </a:lnTo>
                  <a:close/>
                </a:path>
              </a:pathLst>
            </a:custGeom>
            <a:solidFill>
              <a:srgbClr val="08447B"/>
            </a:solidFill>
          </p:spPr>
          <p:txBody>
            <a:bodyPr wrap="square" lIns="0" tIns="0" rIns="0" bIns="0" rtlCol="0"/>
            <a:lstStyle/>
            <a:p>
              <a:endParaRPr/>
            </a:p>
          </p:txBody>
        </p:sp>
        <p:sp>
          <p:nvSpPr>
            <p:cNvPr id="3817" name="object 3817"/>
            <p:cNvSpPr/>
            <p:nvPr/>
          </p:nvSpPr>
          <p:spPr>
            <a:xfrm>
              <a:off x="506729" y="3202940"/>
              <a:ext cx="5080" cy="147955"/>
            </a:xfrm>
            <a:custGeom>
              <a:avLst/>
              <a:gdLst/>
              <a:ahLst/>
              <a:cxnLst/>
              <a:rect l="l" t="t" r="r" b="b"/>
              <a:pathLst>
                <a:path w="5079" h="147954">
                  <a:moveTo>
                    <a:pt x="5079" y="0"/>
                  </a:moveTo>
                  <a:lnTo>
                    <a:pt x="2540" y="1270"/>
                  </a:lnTo>
                  <a:lnTo>
                    <a:pt x="0" y="2286"/>
                  </a:lnTo>
                  <a:lnTo>
                    <a:pt x="0" y="146304"/>
                  </a:lnTo>
                  <a:lnTo>
                    <a:pt x="2540" y="147320"/>
                  </a:lnTo>
                  <a:lnTo>
                    <a:pt x="5079" y="147743"/>
                  </a:lnTo>
                  <a:lnTo>
                    <a:pt x="5079" y="0"/>
                  </a:lnTo>
                  <a:close/>
                </a:path>
              </a:pathLst>
            </a:custGeom>
            <a:solidFill>
              <a:srgbClr val="08457D"/>
            </a:solidFill>
          </p:spPr>
          <p:txBody>
            <a:bodyPr wrap="square" lIns="0" tIns="0" rIns="0" bIns="0" rtlCol="0"/>
            <a:lstStyle/>
            <a:p>
              <a:endParaRPr/>
            </a:p>
          </p:txBody>
        </p:sp>
        <p:sp>
          <p:nvSpPr>
            <p:cNvPr id="3818" name="object 3818"/>
            <p:cNvSpPr/>
            <p:nvPr/>
          </p:nvSpPr>
          <p:spPr>
            <a:xfrm>
              <a:off x="510539" y="3201034"/>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3819" name="object 3819"/>
            <p:cNvSpPr/>
            <p:nvPr/>
          </p:nvSpPr>
          <p:spPr>
            <a:xfrm>
              <a:off x="514350" y="3200399"/>
              <a:ext cx="3810" cy="151130"/>
            </a:xfrm>
            <a:custGeom>
              <a:avLst/>
              <a:gdLst/>
              <a:ahLst/>
              <a:cxnLst/>
              <a:rect l="l" t="t" r="r" b="b"/>
              <a:pathLst>
                <a:path w="3809" h="151129">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3820" name="object 3820"/>
            <p:cNvSpPr/>
            <p:nvPr/>
          </p:nvSpPr>
          <p:spPr>
            <a:xfrm>
              <a:off x="518159" y="32004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821" name="object 3821"/>
            <p:cNvSpPr/>
            <p:nvPr/>
          </p:nvSpPr>
          <p:spPr>
            <a:xfrm>
              <a:off x="521969" y="32004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822" name="object 3822"/>
            <p:cNvSpPr/>
            <p:nvPr/>
          </p:nvSpPr>
          <p:spPr>
            <a:xfrm>
              <a:off x="525779" y="3200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823" name="object 3823"/>
            <p:cNvSpPr/>
            <p:nvPr/>
          </p:nvSpPr>
          <p:spPr>
            <a:xfrm>
              <a:off x="529589" y="3200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824" name="object 3824"/>
            <p:cNvSpPr/>
            <p:nvPr/>
          </p:nvSpPr>
          <p:spPr>
            <a:xfrm>
              <a:off x="533399" y="3200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825" name="object 3825"/>
            <p:cNvSpPr/>
            <p:nvPr/>
          </p:nvSpPr>
          <p:spPr>
            <a:xfrm>
              <a:off x="537209" y="3200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826" name="object 3826"/>
            <p:cNvSpPr/>
            <p:nvPr/>
          </p:nvSpPr>
          <p:spPr>
            <a:xfrm>
              <a:off x="539749" y="3200400"/>
              <a:ext cx="5080" cy="152400"/>
            </a:xfrm>
            <a:custGeom>
              <a:avLst/>
              <a:gdLst/>
              <a:ahLst/>
              <a:cxnLst/>
              <a:rect l="l" t="t" r="r" b="b"/>
              <a:pathLst>
                <a:path w="5079" h="152400">
                  <a:moveTo>
                    <a:pt x="5079" y="0"/>
                  </a:moveTo>
                  <a:lnTo>
                    <a:pt x="0" y="0"/>
                  </a:lnTo>
                  <a:lnTo>
                    <a:pt x="0" y="152400"/>
                  </a:lnTo>
                  <a:lnTo>
                    <a:pt x="1270" y="152400"/>
                  </a:lnTo>
                  <a:lnTo>
                    <a:pt x="5079" y="151764"/>
                  </a:lnTo>
                  <a:lnTo>
                    <a:pt x="5079" y="0"/>
                  </a:lnTo>
                  <a:close/>
                </a:path>
              </a:pathLst>
            </a:custGeom>
            <a:solidFill>
              <a:srgbClr val="0A5293"/>
            </a:solidFill>
          </p:spPr>
          <p:txBody>
            <a:bodyPr wrap="square" lIns="0" tIns="0" rIns="0" bIns="0" rtlCol="0"/>
            <a:lstStyle/>
            <a:p>
              <a:endParaRPr/>
            </a:p>
          </p:txBody>
        </p:sp>
        <p:sp>
          <p:nvSpPr>
            <p:cNvPr id="3827" name="object 3827"/>
            <p:cNvSpPr/>
            <p:nvPr/>
          </p:nvSpPr>
          <p:spPr>
            <a:xfrm>
              <a:off x="543559" y="32004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3828" name="object 3828"/>
            <p:cNvSpPr/>
            <p:nvPr/>
          </p:nvSpPr>
          <p:spPr>
            <a:xfrm>
              <a:off x="547370" y="3200399"/>
              <a:ext cx="3810" cy="151130"/>
            </a:xfrm>
            <a:custGeom>
              <a:avLst/>
              <a:gdLst/>
              <a:ahLst/>
              <a:cxnLst/>
              <a:rect l="l" t="t" r="r" b="b"/>
              <a:pathLst>
                <a:path w="3809" h="151129">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3829" name="object 3829"/>
            <p:cNvSpPr/>
            <p:nvPr/>
          </p:nvSpPr>
          <p:spPr>
            <a:xfrm>
              <a:off x="551179" y="32019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3830" name="object 3830"/>
            <p:cNvSpPr/>
            <p:nvPr/>
          </p:nvSpPr>
          <p:spPr>
            <a:xfrm>
              <a:off x="554989" y="3204209"/>
              <a:ext cx="3810" cy="146050"/>
            </a:xfrm>
            <a:custGeom>
              <a:avLst/>
              <a:gdLst/>
              <a:ahLst/>
              <a:cxnLst/>
              <a:rect l="l" t="t" r="r" b="b"/>
              <a:pathLst>
                <a:path w="3809" h="146050">
                  <a:moveTo>
                    <a:pt x="0" y="0"/>
                  </a:moveTo>
                  <a:lnTo>
                    <a:pt x="0" y="146050"/>
                  </a:lnTo>
                  <a:lnTo>
                    <a:pt x="3809" y="144780"/>
                  </a:lnTo>
                  <a:lnTo>
                    <a:pt x="3809" y="1270"/>
                  </a:lnTo>
                  <a:lnTo>
                    <a:pt x="0" y="0"/>
                  </a:lnTo>
                  <a:close/>
                </a:path>
              </a:pathLst>
            </a:custGeom>
            <a:solidFill>
              <a:srgbClr val="0B579D"/>
            </a:solidFill>
          </p:spPr>
          <p:txBody>
            <a:bodyPr wrap="square" lIns="0" tIns="0" rIns="0" bIns="0" rtlCol="0"/>
            <a:lstStyle/>
            <a:p>
              <a:endParaRPr/>
            </a:p>
          </p:txBody>
        </p:sp>
        <p:sp>
          <p:nvSpPr>
            <p:cNvPr id="3831" name="object 3831"/>
            <p:cNvSpPr/>
            <p:nvPr/>
          </p:nvSpPr>
          <p:spPr>
            <a:xfrm>
              <a:off x="558799" y="32054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3832" name="object 3832"/>
            <p:cNvSpPr/>
            <p:nvPr/>
          </p:nvSpPr>
          <p:spPr>
            <a:xfrm>
              <a:off x="562609" y="3206750"/>
              <a:ext cx="3810" cy="140970"/>
            </a:xfrm>
            <a:custGeom>
              <a:avLst/>
              <a:gdLst/>
              <a:ahLst/>
              <a:cxnLst/>
              <a:rect l="l" t="t" r="r" b="b"/>
              <a:pathLst>
                <a:path w="3809" h="140970">
                  <a:moveTo>
                    <a:pt x="0" y="0"/>
                  </a:moveTo>
                  <a:lnTo>
                    <a:pt x="0" y="140970"/>
                  </a:lnTo>
                  <a:lnTo>
                    <a:pt x="3810" y="138684"/>
                  </a:lnTo>
                  <a:lnTo>
                    <a:pt x="3810" y="1524"/>
                  </a:lnTo>
                  <a:lnTo>
                    <a:pt x="0" y="0"/>
                  </a:lnTo>
                  <a:close/>
                </a:path>
              </a:pathLst>
            </a:custGeom>
            <a:solidFill>
              <a:srgbClr val="0B5AA2"/>
            </a:solidFill>
          </p:spPr>
          <p:txBody>
            <a:bodyPr wrap="square" lIns="0" tIns="0" rIns="0" bIns="0" rtlCol="0"/>
            <a:lstStyle/>
            <a:p>
              <a:endParaRPr/>
            </a:p>
          </p:txBody>
        </p:sp>
        <p:sp>
          <p:nvSpPr>
            <p:cNvPr id="3833" name="object 3833"/>
            <p:cNvSpPr/>
            <p:nvPr/>
          </p:nvSpPr>
          <p:spPr>
            <a:xfrm>
              <a:off x="566407" y="3208019"/>
              <a:ext cx="4445" cy="137160"/>
            </a:xfrm>
            <a:custGeom>
              <a:avLst/>
              <a:gdLst/>
              <a:ahLst/>
              <a:cxnLst/>
              <a:rect l="l" t="t" r="r" b="b"/>
              <a:pathLst>
                <a:path w="4445" h="137160">
                  <a:moveTo>
                    <a:pt x="3822" y="1270"/>
                  </a:moveTo>
                  <a:lnTo>
                    <a:pt x="952" y="1270"/>
                  </a:lnTo>
                  <a:lnTo>
                    <a:pt x="952" y="0"/>
                  </a:lnTo>
                  <a:lnTo>
                    <a:pt x="12" y="0"/>
                  </a:lnTo>
                  <a:lnTo>
                    <a:pt x="12" y="1270"/>
                  </a:lnTo>
                  <a:lnTo>
                    <a:pt x="0" y="137160"/>
                  </a:lnTo>
                  <a:lnTo>
                    <a:pt x="3822" y="137160"/>
                  </a:lnTo>
                  <a:lnTo>
                    <a:pt x="3822" y="1270"/>
                  </a:lnTo>
                  <a:close/>
                </a:path>
              </a:pathLst>
            </a:custGeom>
            <a:solidFill>
              <a:srgbClr val="0B5BA4"/>
            </a:solidFill>
          </p:spPr>
          <p:txBody>
            <a:bodyPr wrap="square" lIns="0" tIns="0" rIns="0" bIns="0" rtlCol="0"/>
            <a:lstStyle/>
            <a:p>
              <a:endParaRPr/>
            </a:p>
          </p:txBody>
        </p:sp>
        <p:sp>
          <p:nvSpPr>
            <p:cNvPr id="3834" name="object 3834"/>
            <p:cNvSpPr/>
            <p:nvPr/>
          </p:nvSpPr>
          <p:spPr>
            <a:xfrm>
              <a:off x="568959" y="3209290"/>
              <a:ext cx="5080" cy="134620"/>
            </a:xfrm>
            <a:custGeom>
              <a:avLst/>
              <a:gdLst/>
              <a:ahLst/>
              <a:cxnLst/>
              <a:rect l="l" t="t" r="r" b="b"/>
              <a:pathLst>
                <a:path w="5079" h="134620">
                  <a:moveTo>
                    <a:pt x="0" y="0"/>
                  </a:moveTo>
                  <a:lnTo>
                    <a:pt x="0" y="134620"/>
                  </a:lnTo>
                  <a:lnTo>
                    <a:pt x="5080" y="131572"/>
                  </a:lnTo>
                  <a:lnTo>
                    <a:pt x="5080" y="3048"/>
                  </a:lnTo>
                  <a:lnTo>
                    <a:pt x="0" y="0"/>
                  </a:lnTo>
                  <a:close/>
                </a:path>
              </a:pathLst>
            </a:custGeom>
            <a:solidFill>
              <a:srgbClr val="0B5DA7"/>
            </a:solidFill>
          </p:spPr>
          <p:txBody>
            <a:bodyPr wrap="square" lIns="0" tIns="0" rIns="0" bIns="0" rtlCol="0"/>
            <a:lstStyle/>
            <a:p>
              <a:endParaRPr/>
            </a:p>
          </p:txBody>
        </p:sp>
        <p:sp>
          <p:nvSpPr>
            <p:cNvPr id="3835" name="object 3835"/>
            <p:cNvSpPr/>
            <p:nvPr/>
          </p:nvSpPr>
          <p:spPr>
            <a:xfrm>
              <a:off x="574040" y="3211829"/>
              <a:ext cx="3810" cy="129539"/>
            </a:xfrm>
            <a:custGeom>
              <a:avLst/>
              <a:gdLst/>
              <a:ahLst/>
              <a:cxnLst/>
              <a:rect l="l" t="t" r="r" b="b"/>
              <a:pathLst>
                <a:path w="3809"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3836" name="object 3836"/>
            <p:cNvSpPr/>
            <p:nvPr/>
          </p:nvSpPr>
          <p:spPr>
            <a:xfrm>
              <a:off x="576579" y="3214116"/>
              <a:ext cx="5080" cy="125730"/>
            </a:xfrm>
            <a:custGeom>
              <a:avLst/>
              <a:gdLst/>
              <a:ahLst/>
              <a:cxnLst/>
              <a:rect l="l" t="t" r="r" b="b"/>
              <a:pathLst>
                <a:path w="5079" h="125729">
                  <a:moveTo>
                    <a:pt x="0" y="0"/>
                  </a:moveTo>
                  <a:lnTo>
                    <a:pt x="0" y="125222"/>
                  </a:lnTo>
                  <a:lnTo>
                    <a:pt x="5079" y="122174"/>
                  </a:lnTo>
                  <a:lnTo>
                    <a:pt x="5079" y="4063"/>
                  </a:lnTo>
                  <a:lnTo>
                    <a:pt x="0" y="0"/>
                  </a:lnTo>
                  <a:close/>
                </a:path>
              </a:pathLst>
            </a:custGeom>
            <a:solidFill>
              <a:srgbClr val="0C60AC"/>
            </a:solidFill>
          </p:spPr>
          <p:txBody>
            <a:bodyPr wrap="square" lIns="0" tIns="0" rIns="0" bIns="0" rtlCol="0"/>
            <a:lstStyle/>
            <a:p>
              <a:endParaRPr/>
            </a:p>
          </p:txBody>
        </p:sp>
        <p:sp>
          <p:nvSpPr>
            <p:cNvPr id="3837" name="object 3837"/>
            <p:cNvSpPr/>
            <p:nvPr/>
          </p:nvSpPr>
          <p:spPr>
            <a:xfrm>
              <a:off x="580390" y="32169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3838" name="object 3838"/>
            <p:cNvSpPr/>
            <p:nvPr/>
          </p:nvSpPr>
          <p:spPr>
            <a:xfrm>
              <a:off x="584200" y="3220719"/>
              <a:ext cx="3810" cy="113030"/>
            </a:xfrm>
            <a:custGeom>
              <a:avLst/>
              <a:gdLst/>
              <a:ahLst/>
              <a:cxnLst/>
              <a:rect l="l" t="t" r="r" b="b"/>
              <a:pathLst>
                <a:path w="3809" h="113029">
                  <a:moveTo>
                    <a:pt x="1257" y="0"/>
                  </a:moveTo>
                  <a:lnTo>
                    <a:pt x="0" y="0"/>
                  </a:lnTo>
                  <a:lnTo>
                    <a:pt x="0" y="2540"/>
                  </a:lnTo>
                  <a:lnTo>
                    <a:pt x="1257" y="2540"/>
                  </a:lnTo>
                  <a:lnTo>
                    <a:pt x="1257" y="0"/>
                  </a:lnTo>
                  <a:close/>
                </a:path>
                <a:path w="3809" h="113029">
                  <a:moveTo>
                    <a:pt x="3810" y="2552"/>
                  </a:moveTo>
                  <a:lnTo>
                    <a:pt x="0" y="2552"/>
                  </a:lnTo>
                  <a:lnTo>
                    <a:pt x="0" y="113030"/>
                  </a:lnTo>
                  <a:lnTo>
                    <a:pt x="3810" y="113030"/>
                  </a:lnTo>
                  <a:lnTo>
                    <a:pt x="3810" y="2552"/>
                  </a:lnTo>
                  <a:close/>
                </a:path>
              </a:pathLst>
            </a:custGeom>
            <a:solidFill>
              <a:srgbClr val="0C62B1"/>
            </a:solidFill>
          </p:spPr>
          <p:txBody>
            <a:bodyPr wrap="square" lIns="0" tIns="0" rIns="0" bIns="0" rtlCol="0"/>
            <a:lstStyle/>
            <a:p>
              <a:endParaRPr/>
            </a:p>
          </p:txBody>
        </p:sp>
        <p:sp>
          <p:nvSpPr>
            <p:cNvPr id="3839" name="object 3839"/>
            <p:cNvSpPr/>
            <p:nvPr/>
          </p:nvSpPr>
          <p:spPr>
            <a:xfrm>
              <a:off x="588009" y="3223894"/>
              <a:ext cx="3810" cy="106045"/>
            </a:xfrm>
            <a:custGeom>
              <a:avLst/>
              <a:gdLst/>
              <a:ahLst/>
              <a:cxnLst/>
              <a:rect l="l" t="t" r="r" b="b"/>
              <a:pathLst>
                <a:path w="3809" h="106045">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3840" name="object 3840"/>
            <p:cNvSpPr/>
            <p:nvPr/>
          </p:nvSpPr>
          <p:spPr>
            <a:xfrm>
              <a:off x="591819" y="3225800"/>
              <a:ext cx="3810" cy="100330"/>
            </a:xfrm>
            <a:custGeom>
              <a:avLst/>
              <a:gdLst/>
              <a:ahLst/>
              <a:cxnLst/>
              <a:rect l="l" t="t" r="r" b="b"/>
              <a:pathLst>
                <a:path w="3809" h="100329">
                  <a:moveTo>
                    <a:pt x="0" y="0"/>
                  </a:moveTo>
                  <a:lnTo>
                    <a:pt x="0" y="100329"/>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3841" name="object 3841"/>
            <p:cNvSpPr/>
            <p:nvPr/>
          </p:nvSpPr>
          <p:spPr>
            <a:xfrm>
              <a:off x="595629" y="3231515"/>
              <a:ext cx="3810" cy="90170"/>
            </a:xfrm>
            <a:custGeom>
              <a:avLst/>
              <a:gdLst/>
              <a:ahLst/>
              <a:cxnLst/>
              <a:rect l="l" t="t" r="r" b="b"/>
              <a:pathLst>
                <a:path w="3809" h="90170">
                  <a:moveTo>
                    <a:pt x="0" y="0"/>
                  </a:moveTo>
                  <a:lnTo>
                    <a:pt x="0" y="89852"/>
                  </a:lnTo>
                  <a:lnTo>
                    <a:pt x="1270" y="88264"/>
                  </a:lnTo>
                  <a:lnTo>
                    <a:pt x="3810" y="81914"/>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3842" name="object 3842"/>
            <p:cNvSpPr/>
            <p:nvPr/>
          </p:nvSpPr>
          <p:spPr>
            <a:xfrm>
              <a:off x="599439" y="3238500"/>
              <a:ext cx="3810" cy="74930"/>
            </a:xfrm>
            <a:custGeom>
              <a:avLst/>
              <a:gdLst/>
              <a:ahLst/>
              <a:cxnLst/>
              <a:rect l="l" t="t" r="r" b="b"/>
              <a:pathLst>
                <a:path w="3809" h="74929">
                  <a:moveTo>
                    <a:pt x="0" y="0"/>
                  </a:moveTo>
                  <a:lnTo>
                    <a:pt x="0" y="74929"/>
                  </a:lnTo>
                  <a:lnTo>
                    <a:pt x="3809" y="68579"/>
                  </a:lnTo>
                  <a:lnTo>
                    <a:pt x="3809" y="7620"/>
                  </a:lnTo>
                  <a:lnTo>
                    <a:pt x="0" y="0"/>
                  </a:lnTo>
                  <a:close/>
                </a:path>
              </a:pathLst>
            </a:custGeom>
            <a:solidFill>
              <a:srgbClr val="0D68BB"/>
            </a:solidFill>
          </p:spPr>
          <p:txBody>
            <a:bodyPr wrap="square" lIns="0" tIns="0" rIns="0" bIns="0" rtlCol="0"/>
            <a:lstStyle/>
            <a:p>
              <a:endParaRPr/>
            </a:p>
          </p:txBody>
        </p:sp>
        <p:sp>
          <p:nvSpPr>
            <p:cNvPr id="3843" name="object 3843"/>
            <p:cNvSpPr/>
            <p:nvPr/>
          </p:nvSpPr>
          <p:spPr>
            <a:xfrm>
              <a:off x="603249" y="3246119"/>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844" name="object 3844"/>
            <p:cNvSpPr/>
            <p:nvPr/>
          </p:nvSpPr>
          <p:spPr>
            <a:xfrm>
              <a:off x="605789" y="3253739"/>
              <a:ext cx="3810" cy="45720"/>
            </a:xfrm>
            <a:custGeom>
              <a:avLst/>
              <a:gdLst/>
              <a:ahLst/>
              <a:cxnLst/>
              <a:rect l="l" t="t" r="r" b="b"/>
              <a:pathLst>
                <a:path w="3809" h="45720">
                  <a:moveTo>
                    <a:pt x="0" y="0"/>
                  </a:moveTo>
                  <a:lnTo>
                    <a:pt x="0" y="45720"/>
                  </a:lnTo>
                  <a:lnTo>
                    <a:pt x="1269" y="38100"/>
                  </a:lnTo>
                  <a:lnTo>
                    <a:pt x="3809" y="30480"/>
                  </a:lnTo>
                  <a:lnTo>
                    <a:pt x="3809" y="15239"/>
                  </a:lnTo>
                  <a:lnTo>
                    <a:pt x="1269" y="7620"/>
                  </a:lnTo>
                  <a:lnTo>
                    <a:pt x="0" y="0"/>
                  </a:lnTo>
                  <a:close/>
                </a:path>
              </a:pathLst>
            </a:custGeom>
            <a:solidFill>
              <a:srgbClr val="0D6BC0"/>
            </a:solidFill>
          </p:spPr>
          <p:txBody>
            <a:bodyPr wrap="square" lIns="0" tIns="0" rIns="0" bIns="0" rtlCol="0"/>
            <a:lstStyle/>
            <a:p>
              <a:endParaRPr/>
            </a:p>
          </p:txBody>
        </p:sp>
        <p:sp>
          <p:nvSpPr>
            <p:cNvPr id="3845" name="object 3845"/>
            <p:cNvSpPr/>
            <p:nvPr/>
          </p:nvSpPr>
          <p:spPr>
            <a:xfrm>
              <a:off x="455929" y="2438400"/>
              <a:ext cx="915669" cy="1143000"/>
            </a:xfrm>
            <a:custGeom>
              <a:avLst/>
              <a:gdLst/>
              <a:ahLst/>
              <a:cxnLst/>
              <a:rect l="l" t="t" r="r" b="b"/>
              <a:pathLst>
                <a:path w="915669" h="1143000">
                  <a:moveTo>
                    <a:pt x="77470" y="762000"/>
                  </a:moveTo>
                  <a:lnTo>
                    <a:pt x="47347" y="767834"/>
                  </a:lnTo>
                  <a:lnTo>
                    <a:pt x="23177" y="783907"/>
                  </a:lnTo>
                  <a:lnTo>
                    <a:pt x="7104" y="808077"/>
                  </a:lnTo>
                  <a:lnTo>
                    <a:pt x="1270" y="838200"/>
                  </a:lnTo>
                  <a:lnTo>
                    <a:pt x="7104" y="868322"/>
                  </a:lnTo>
                  <a:lnTo>
                    <a:pt x="23177" y="892492"/>
                  </a:lnTo>
                  <a:lnTo>
                    <a:pt x="47347" y="908565"/>
                  </a:lnTo>
                  <a:lnTo>
                    <a:pt x="77470" y="914400"/>
                  </a:lnTo>
                  <a:lnTo>
                    <a:pt x="107592" y="908565"/>
                  </a:lnTo>
                  <a:lnTo>
                    <a:pt x="131762" y="892492"/>
                  </a:lnTo>
                  <a:lnTo>
                    <a:pt x="147835" y="868322"/>
                  </a:lnTo>
                  <a:lnTo>
                    <a:pt x="153670" y="838200"/>
                  </a:lnTo>
                  <a:lnTo>
                    <a:pt x="147835" y="808077"/>
                  </a:lnTo>
                  <a:lnTo>
                    <a:pt x="131762" y="783907"/>
                  </a:lnTo>
                  <a:lnTo>
                    <a:pt x="107592" y="767834"/>
                  </a:lnTo>
                  <a:lnTo>
                    <a:pt x="77470" y="762000"/>
                  </a:lnTo>
                  <a:close/>
                </a:path>
                <a:path w="915669" h="1143000">
                  <a:moveTo>
                    <a:pt x="153670" y="762000"/>
                  </a:moveTo>
                  <a:lnTo>
                    <a:pt x="153670" y="762000"/>
                  </a:lnTo>
                </a:path>
                <a:path w="915669" h="1143000">
                  <a:moveTo>
                    <a:pt x="0" y="914400"/>
                  </a:moveTo>
                  <a:lnTo>
                    <a:pt x="0" y="914400"/>
                  </a:lnTo>
                </a:path>
                <a:path w="915669" h="1143000">
                  <a:moveTo>
                    <a:pt x="1270" y="0"/>
                  </a:moveTo>
                  <a:lnTo>
                    <a:pt x="1270" y="1143000"/>
                  </a:lnTo>
                </a:path>
                <a:path w="915669" h="1143000">
                  <a:moveTo>
                    <a:pt x="1270" y="1143000"/>
                  </a:moveTo>
                  <a:lnTo>
                    <a:pt x="915669" y="1143000"/>
                  </a:lnTo>
                </a:path>
                <a:path w="915669" h="1143000">
                  <a:moveTo>
                    <a:pt x="915669" y="1143000"/>
                  </a:moveTo>
                  <a:lnTo>
                    <a:pt x="915669" y="0"/>
                  </a:lnTo>
                </a:path>
              </a:pathLst>
            </a:custGeom>
            <a:ln w="9344">
              <a:solidFill>
                <a:srgbClr val="000000"/>
              </a:solidFill>
            </a:ln>
          </p:spPr>
          <p:txBody>
            <a:bodyPr wrap="square" lIns="0" tIns="0" rIns="0" bIns="0" rtlCol="0"/>
            <a:lstStyle/>
            <a:p>
              <a:endParaRPr/>
            </a:p>
          </p:txBody>
        </p:sp>
      </p:grpSp>
      <p:grpSp>
        <p:nvGrpSpPr>
          <p:cNvPr id="3846" name="object 3846"/>
          <p:cNvGrpSpPr/>
          <p:nvPr/>
        </p:nvGrpSpPr>
        <p:grpSpPr>
          <a:xfrm>
            <a:off x="2052728" y="3805328"/>
            <a:ext cx="161925" cy="161925"/>
            <a:chOff x="528727" y="3805327"/>
            <a:chExt cx="161925" cy="161925"/>
          </a:xfrm>
        </p:grpSpPr>
        <p:sp>
          <p:nvSpPr>
            <p:cNvPr id="3847" name="object 3847"/>
            <p:cNvSpPr/>
            <p:nvPr/>
          </p:nvSpPr>
          <p:spPr>
            <a:xfrm>
              <a:off x="533399" y="3863340"/>
              <a:ext cx="2540" cy="46990"/>
            </a:xfrm>
            <a:custGeom>
              <a:avLst/>
              <a:gdLst/>
              <a:ahLst/>
              <a:cxnLst/>
              <a:rect l="l" t="t" r="r" b="b"/>
              <a:pathLst>
                <a:path w="2540" h="46989">
                  <a:moveTo>
                    <a:pt x="2540" y="0"/>
                  </a:moveTo>
                  <a:lnTo>
                    <a:pt x="0" y="7620"/>
                  </a:lnTo>
                  <a:lnTo>
                    <a:pt x="0" y="39370"/>
                  </a:lnTo>
                  <a:lnTo>
                    <a:pt x="2540" y="46990"/>
                  </a:lnTo>
                  <a:lnTo>
                    <a:pt x="2540" y="0"/>
                  </a:lnTo>
                  <a:close/>
                </a:path>
              </a:pathLst>
            </a:custGeom>
            <a:solidFill>
              <a:srgbClr val="06335B"/>
            </a:solidFill>
          </p:spPr>
          <p:txBody>
            <a:bodyPr wrap="square" lIns="0" tIns="0" rIns="0" bIns="0" rtlCol="0"/>
            <a:lstStyle/>
            <a:p>
              <a:endParaRPr/>
            </a:p>
          </p:txBody>
        </p:sp>
        <p:sp>
          <p:nvSpPr>
            <p:cNvPr id="3848" name="object 3848"/>
            <p:cNvSpPr/>
            <p:nvPr/>
          </p:nvSpPr>
          <p:spPr>
            <a:xfrm>
              <a:off x="535939" y="3853815"/>
              <a:ext cx="3810" cy="66040"/>
            </a:xfrm>
            <a:custGeom>
              <a:avLst/>
              <a:gdLst/>
              <a:ahLst/>
              <a:cxnLst/>
              <a:rect l="l" t="t" r="r" b="b"/>
              <a:pathLst>
                <a:path w="3809" h="66039">
                  <a:moveTo>
                    <a:pt x="3809" y="0"/>
                  </a:moveTo>
                  <a:lnTo>
                    <a:pt x="0" y="9525"/>
                  </a:lnTo>
                  <a:lnTo>
                    <a:pt x="0" y="56515"/>
                  </a:lnTo>
                  <a:lnTo>
                    <a:pt x="3809" y="66040"/>
                  </a:lnTo>
                  <a:lnTo>
                    <a:pt x="3809" y="0"/>
                  </a:lnTo>
                  <a:close/>
                </a:path>
              </a:pathLst>
            </a:custGeom>
            <a:solidFill>
              <a:srgbClr val="06335D"/>
            </a:solidFill>
          </p:spPr>
          <p:txBody>
            <a:bodyPr wrap="square" lIns="0" tIns="0" rIns="0" bIns="0" rtlCol="0"/>
            <a:lstStyle/>
            <a:p>
              <a:endParaRPr/>
            </a:p>
          </p:txBody>
        </p:sp>
        <p:sp>
          <p:nvSpPr>
            <p:cNvPr id="3849" name="object 3849"/>
            <p:cNvSpPr/>
            <p:nvPr/>
          </p:nvSpPr>
          <p:spPr>
            <a:xfrm>
              <a:off x="539749" y="3846830"/>
              <a:ext cx="3810" cy="80010"/>
            </a:xfrm>
            <a:custGeom>
              <a:avLst/>
              <a:gdLst/>
              <a:ahLst/>
              <a:cxnLst/>
              <a:rect l="l" t="t" r="r" b="b"/>
              <a:pathLst>
                <a:path w="3809" h="80010">
                  <a:moveTo>
                    <a:pt x="3809" y="0"/>
                  </a:moveTo>
                  <a:lnTo>
                    <a:pt x="1270" y="3810"/>
                  </a:lnTo>
                  <a:lnTo>
                    <a:pt x="0" y="6985"/>
                  </a:lnTo>
                  <a:lnTo>
                    <a:pt x="0" y="73025"/>
                  </a:lnTo>
                  <a:lnTo>
                    <a:pt x="1270" y="76200"/>
                  </a:lnTo>
                  <a:lnTo>
                    <a:pt x="3809" y="80010"/>
                  </a:lnTo>
                  <a:lnTo>
                    <a:pt x="3809" y="0"/>
                  </a:lnTo>
                  <a:close/>
                </a:path>
              </a:pathLst>
            </a:custGeom>
            <a:solidFill>
              <a:srgbClr val="06345F"/>
            </a:solidFill>
          </p:spPr>
          <p:txBody>
            <a:bodyPr wrap="square" lIns="0" tIns="0" rIns="0" bIns="0" rtlCol="0"/>
            <a:lstStyle/>
            <a:p>
              <a:endParaRPr/>
            </a:p>
          </p:txBody>
        </p:sp>
        <p:sp>
          <p:nvSpPr>
            <p:cNvPr id="3850" name="object 3850"/>
            <p:cNvSpPr/>
            <p:nvPr/>
          </p:nvSpPr>
          <p:spPr>
            <a:xfrm>
              <a:off x="542289" y="3841326"/>
              <a:ext cx="5080" cy="91440"/>
            </a:xfrm>
            <a:custGeom>
              <a:avLst/>
              <a:gdLst/>
              <a:ahLst/>
              <a:cxnLst/>
              <a:rect l="l" t="t" r="r" b="b"/>
              <a:pathLst>
                <a:path w="5079" h="91439">
                  <a:moveTo>
                    <a:pt x="5079" y="0"/>
                  </a:moveTo>
                  <a:lnTo>
                    <a:pt x="3809" y="1693"/>
                  </a:lnTo>
                  <a:lnTo>
                    <a:pt x="0" y="7408"/>
                  </a:lnTo>
                  <a:lnTo>
                    <a:pt x="0" y="83608"/>
                  </a:lnTo>
                  <a:lnTo>
                    <a:pt x="3809" y="89323"/>
                  </a:lnTo>
                  <a:lnTo>
                    <a:pt x="5079" y="91016"/>
                  </a:lnTo>
                  <a:lnTo>
                    <a:pt x="5079" y="0"/>
                  </a:lnTo>
                  <a:close/>
                </a:path>
              </a:pathLst>
            </a:custGeom>
            <a:solidFill>
              <a:srgbClr val="063662"/>
            </a:solidFill>
          </p:spPr>
          <p:txBody>
            <a:bodyPr wrap="square" lIns="0" tIns="0" rIns="0" bIns="0" rtlCol="0"/>
            <a:lstStyle/>
            <a:p>
              <a:endParaRPr/>
            </a:p>
          </p:txBody>
        </p:sp>
        <p:sp>
          <p:nvSpPr>
            <p:cNvPr id="3851" name="object 3851"/>
            <p:cNvSpPr/>
            <p:nvPr/>
          </p:nvSpPr>
          <p:spPr>
            <a:xfrm>
              <a:off x="546099" y="3836670"/>
              <a:ext cx="5080" cy="100330"/>
            </a:xfrm>
            <a:custGeom>
              <a:avLst/>
              <a:gdLst/>
              <a:ahLst/>
              <a:cxnLst/>
              <a:rect l="l" t="t" r="r" b="b"/>
              <a:pathLst>
                <a:path w="5079" h="100329">
                  <a:moveTo>
                    <a:pt x="5079" y="0"/>
                  </a:moveTo>
                  <a:lnTo>
                    <a:pt x="3809" y="1269"/>
                  </a:lnTo>
                  <a:lnTo>
                    <a:pt x="0" y="6349"/>
                  </a:lnTo>
                  <a:lnTo>
                    <a:pt x="0" y="93979"/>
                  </a:lnTo>
                  <a:lnTo>
                    <a:pt x="3809" y="99059"/>
                  </a:lnTo>
                  <a:lnTo>
                    <a:pt x="5079" y="100329"/>
                  </a:lnTo>
                  <a:lnTo>
                    <a:pt x="5079" y="0"/>
                  </a:lnTo>
                  <a:close/>
                </a:path>
              </a:pathLst>
            </a:custGeom>
            <a:solidFill>
              <a:srgbClr val="063764"/>
            </a:solidFill>
          </p:spPr>
          <p:txBody>
            <a:bodyPr wrap="square" lIns="0" tIns="0" rIns="0" bIns="0" rtlCol="0"/>
            <a:lstStyle/>
            <a:p>
              <a:endParaRPr/>
            </a:p>
          </p:txBody>
        </p:sp>
        <p:sp>
          <p:nvSpPr>
            <p:cNvPr id="3852" name="object 3852"/>
            <p:cNvSpPr/>
            <p:nvPr/>
          </p:nvSpPr>
          <p:spPr>
            <a:xfrm>
              <a:off x="549909" y="3832860"/>
              <a:ext cx="5080" cy="107950"/>
            </a:xfrm>
            <a:custGeom>
              <a:avLst/>
              <a:gdLst/>
              <a:ahLst/>
              <a:cxnLst/>
              <a:rect l="l" t="t" r="r" b="b"/>
              <a:pathLst>
                <a:path w="5079" h="107950">
                  <a:moveTo>
                    <a:pt x="5080" y="0"/>
                  </a:moveTo>
                  <a:lnTo>
                    <a:pt x="0" y="5080"/>
                  </a:lnTo>
                  <a:lnTo>
                    <a:pt x="0" y="102870"/>
                  </a:lnTo>
                  <a:lnTo>
                    <a:pt x="5080" y="107950"/>
                  </a:lnTo>
                  <a:lnTo>
                    <a:pt x="5080" y="0"/>
                  </a:lnTo>
                  <a:close/>
                </a:path>
              </a:pathLst>
            </a:custGeom>
            <a:solidFill>
              <a:srgbClr val="063867"/>
            </a:solidFill>
          </p:spPr>
          <p:txBody>
            <a:bodyPr wrap="square" lIns="0" tIns="0" rIns="0" bIns="0" rtlCol="0"/>
            <a:lstStyle/>
            <a:p>
              <a:endParaRPr/>
            </a:p>
          </p:txBody>
        </p:sp>
        <p:sp>
          <p:nvSpPr>
            <p:cNvPr id="3853" name="object 3853"/>
            <p:cNvSpPr/>
            <p:nvPr/>
          </p:nvSpPr>
          <p:spPr>
            <a:xfrm>
              <a:off x="553719" y="3830320"/>
              <a:ext cx="3810" cy="113030"/>
            </a:xfrm>
            <a:custGeom>
              <a:avLst/>
              <a:gdLst/>
              <a:ahLst/>
              <a:cxnLst/>
              <a:rect l="l" t="t" r="r" b="b"/>
              <a:pathLst>
                <a:path w="3809"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3854" name="object 3854"/>
            <p:cNvSpPr/>
            <p:nvPr/>
          </p:nvSpPr>
          <p:spPr>
            <a:xfrm>
              <a:off x="557517" y="3826509"/>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3855" name="object 3855"/>
            <p:cNvSpPr/>
            <p:nvPr/>
          </p:nvSpPr>
          <p:spPr>
            <a:xfrm>
              <a:off x="561339" y="38227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856" name="object 3856"/>
            <p:cNvSpPr/>
            <p:nvPr/>
          </p:nvSpPr>
          <p:spPr>
            <a:xfrm>
              <a:off x="565149" y="3820414"/>
              <a:ext cx="3810" cy="132715"/>
            </a:xfrm>
            <a:custGeom>
              <a:avLst/>
              <a:gdLst/>
              <a:ahLst/>
              <a:cxnLst/>
              <a:rect l="l" t="t" r="r" b="b"/>
              <a:pathLst>
                <a:path w="3809" h="132714">
                  <a:moveTo>
                    <a:pt x="3809" y="0"/>
                  </a:moveTo>
                  <a:lnTo>
                    <a:pt x="0" y="2286"/>
                  </a:lnTo>
                  <a:lnTo>
                    <a:pt x="0" y="129286"/>
                  </a:lnTo>
                  <a:lnTo>
                    <a:pt x="3809" y="132334"/>
                  </a:lnTo>
                  <a:lnTo>
                    <a:pt x="3809" y="0"/>
                  </a:lnTo>
                  <a:close/>
                </a:path>
              </a:pathLst>
            </a:custGeom>
            <a:solidFill>
              <a:srgbClr val="073E71"/>
            </a:solidFill>
          </p:spPr>
          <p:txBody>
            <a:bodyPr wrap="square" lIns="0" tIns="0" rIns="0" bIns="0" rtlCol="0"/>
            <a:lstStyle/>
            <a:p>
              <a:endParaRPr/>
            </a:p>
          </p:txBody>
        </p:sp>
        <p:sp>
          <p:nvSpPr>
            <p:cNvPr id="3857" name="object 3857"/>
            <p:cNvSpPr/>
            <p:nvPr/>
          </p:nvSpPr>
          <p:spPr>
            <a:xfrm>
              <a:off x="568959" y="38188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3858" name="object 3858"/>
            <p:cNvSpPr/>
            <p:nvPr/>
          </p:nvSpPr>
          <p:spPr>
            <a:xfrm>
              <a:off x="572769" y="38171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3859" name="object 3859"/>
            <p:cNvSpPr/>
            <p:nvPr/>
          </p:nvSpPr>
          <p:spPr>
            <a:xfrm>
              <a:off x="576579" y="3816350"/>
              <a:ext cx="3810" cy="140970"/>
            </a:xfrm>
            <a:custGeom>
              <a:avLst/>
              <a:gdLst/>
              <a:ahLst/>
              <a:cxnLst/>
              <a:rect l="l" t="t" r="r" b="b"/>
              <a:pathLst>
                <a:path w="3809"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3860" name="object 3860"/>
            <p:cNvSpPr/>
            <p:nvPr/>
          </p:nvSpPr>
          <p:spPr>
            <a:xfrm>
              <a:off x="579119" y="38143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3861" name="object 3861"/>
            <p:cNvSpPr/>
            <p:nvPr/>
          </p:nvSpPr>
          <p:spPr>
            <a:xfrm>
              <a:off x="582929" y="38138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3862" name="object 3862"/>
            <p:cNvSpPr/>
            <p:nvPr/>
          </p:nvSpPr>
          <p:spPr>
            <a:xfrm>
              <a:off x="586739" y="3812963"/>
              <a:ext cx="3810" cy="147955"/>
            </a:xfrm>
            <a:custGeom>
              <a:avLst/>
              <a:gdLst/>
              <a:ahLst/>
              <a:cxnLst/>
              <a:rect l="l" t="t" r="r" b="b"/>
              <a:pathLst>
                <a:path w="3809" h="147954">
                  <a:moveTo>
                    <a:pt x="3809" y="0"/>
                  </a:moveTo>
                  <a:lnTo>
                    <a:pt x="0" y="634"/>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3863" name="object 3863"/>
            <p:cNvSpPr/>
            <p:nvPr/>
          </p:nvSpPr>
          <p:spPr>
            <a:xfrm>
              <a:off x="590549" y="3812116"/>
              <a:ext cx="3810" cy="149225"/>
            </a:xfrm>
            <a:custGeom>
              <a:avLst/>
              <a:gdLst/>
              <a:ahLst/>
              <a:cxnLst/>
              <a:rect l="l" t="t" r="r" b="b"/>
              <a:pathLst>
                <a:path w="3809" h="149225">
                  <a:moveTo>
                    <a:pt x="3809" y="0"/>
                  </a:moveTo>
                  <a:lnTo>
                    <a:pt x="2540" y="423"/>
                  </a:lnTo>
                  <a:lnTo>
                    <a:pt x="0" y="846"/>
                  </a:lnTo>
                  <a:lnTo>
                    <a:pt x="0" y="148590"/>
                  </a:lnTo>
                  <a:lnTo>
                    <a:pt x="3809" y="149225"/>
                  </a:lnTo>
                  <a:lnTo>
                    <a:pt x="3809" y="0"/>
                  </a:lnTo>
                  <a:close/>
                </a:path>
              </a:pathLst>
            </a:custGeom>
            <a:solidFill>
              <a:srgbClr val="084882"/>
            </a:solidFill>
          </p:spPr>
          <p:txBody>
            <a:bodyPr wrap="square" lIns="0" tIns="0" rIns="0" bIns="0" rtlCol="0"/>
            <a:lstStyle/>
            <a:p>
              <a:endParaRPr/>
            </a:p>
          </p:txBody>
        </p:sp>
        <p:sp>
          <p:nvSpPr>
            <p:cNvPr id="3864" name="object 3864"/>
            <p:cNvSpPr/>
            <p:nvPr/>
          </p:nvSpPr>
          <p:spPr>
            <a:xfrm>
              <a:off x="594359" y="3810846"/>
              <a:ext cx="3810" cy="151130"/>
            </a:xfrm>
            <a:custGeom>
              <a:avLst/>
              <a:gdLst/>
              <a:ahLst/>
              <a:cxnLst/>
              <a:rect l="l" t="t" r="r" b="b"/>
              <a:pathLst>
                <a:path w="3809" h="151129">
                  <a:moveTo>
                    <a:pt x="3810" y="0"/>
                  </a:moveTo>
                  <a:lnTo>
                    <a:pt x="0" y="1269"/>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3865" name="object 3865"/>
            <p:cNvSpPr/>
            <p:nvPr/>
          </p:nvSpPr>
          <p:spPr>
            <a:xfrm>
              <a:off x="598169" y="38100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3866" name="object 3866"/>
            <p:cNvSpPr/>
            <p:nvPr/>
          </p:nvSpPr>
          <p:spPr>
            <a:xfrm>
              <a:off x="601979" y="38100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3867" name="object 3867"/>
            <p:cNvSpPr/>
            <p:nvPr/>
          </p:nvSpPr>
          <p:spPr>
            <a:xfrm>
              <a:off x="605789" y="38100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3868" name="object 3868"/>
            <p:cNvSpPr/>
            <p:nvPr/>
          </p:nvSpPr>
          <p:spPr>
            <a:xfrm>
              <a:off x="609599" y="38100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3869" name="object 3869"/>
            <p:cNvSpPr/>
            <p:nvPr/>
          </p:nvSpPr>
          <p:spPr>
            <a:xfrm>
              <a:off x="612139" y="3810000"/>
              <a:ext cx="5080" cy="152400"/>
            </a:xfrm>
            <a:custGeom>
              <a:avLst/>
              <a:gdLst/>
              <a:ahLst/>
              <a:cxnLst/>
              <a:rect l="l" t="t" r="r" b="b"/>
              <a:pathLst>
                <a:path w="5079" h="152400">
                  <a:moveTo>
                    <a:pt x="5079" y="152400"/>
                  </a:moveTo>
                  <a:lnTo>
                    <a:pt x="0" y="152400"/>
                  </a:lnTo>
                  <a:lnTo>
                    <a:pt x="0" y="0"/>
                  </a:lnTo>
                  <a:lnTo>
                    <a:pt x="5079" y="0"/>
                  </a:lnTo>
                  <a:lnTo>
                    <a:pt x="5079" y="152400"/>
                  </a:lnTo>
                  <a:close/>
                </a:path>
              </a:pathLst>
            </a:custGeom>
            <a:solidFill>
              <a:srgbClr val="0A5091"/>
            </a:solidFill>
          </p:spPr>
          <p:txBody>
            <a:bodyPr wrap="square" lIns="0" tIns="0" rIns="0" bIns="0" rtlCol="0"/>
            <a:lstStyle/>
            <a:p>
              <a:endParaRPr/>
            </a:p>
          </p:txBody>
        </p:sp>
        <p:sp>
          <p:nvSpPr>
            <p:cNvPr id="3870" name="object 3870"/>
            <p:cNvSpPr/>
            <p:nvPr/>
          </p:nvSpPr>
          <p:spPr>
            <a:xfrm>
              <a:off x="615949" y="38100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3871" name="object 3871"/>
            <p:cNvSpPr/>
            <p:nvPr/>
          </p:nvSpPr>
          <p:spPr>
            <a:xfrm>
              <a:off x="619759" y="3810846"/>
              <a:ext cx="5080" cy="151130"/>
            </a:xfrm>
            <a:custGeom>
              <a:avLst/>
              <a:gdLst/>
              <a:ahLst/>
              <a:cxnLst/>
              <a:rect l="l" t="t" r="r" b="b"/>
              <a:pathLst>
                <a:path w="5079" h="151129">
                  <a:moveTo>
                    <a:pt x="0" y="0"/>
                  </a:moveTo>
                  <a:lnTo>
                    <a:pt x="0" y="151130"/>
                  </a:lnTo>
                  <a:lnTo>
                    <a:pt x="5080" y="150283"/>
                  </a:lnTo>
                  <a:lnTo>
                    <a:pt x="5080" y="1693"/>
                  </a:lnTo>
                  <a:lnTo>
                    <a:pt x="0" y="0"/>
                  </a:lnTo>
                  <a:close/>
                </a:path>
              </a:pathLst>
            </a:custGeom>
            <a:solidFill>
              <a:srgbClr val="0A5396"/>
            </a:solidFill>
          </p:spPr>
          <p:txBody>
            <a:bodyPr wrap="square" lIns="0" tIns="0" rIns="0" bIns="0" rtlCol="0"/>
            <a:lstStyle/>
            <a:p>
              <a:endParaRPr/>
            </a:p>
          </p:txBody>
        </p:sp>
        <p:sp>
          <p:nvSpPr>
            <p:cNvPr id="3872" name="object 3872"/>
            <p:cNvSpPr/>
            <p:nvPr/>
          </p:nvSpPr>
          <p:spPr>
            <a:xfrm>
              <a:off x="623569" y="3812116"/>
              <a:ext cx="3810" cy="149225"/>
            </a:xfrm>
            <a:custGeom>
              <a:avLst/>
              <a:gdLst/>
              <a:ahLst/>
              <a:cxnLst/>
              <a:rect l="l" t="t" r="r" b="b"/>
              <a:pathLst>
                <a:path w="3809" h="149225">
                  <a:moveTo>
                    <a:pt x="0" y="0"/>
                  </a:moveTo>
                  <a:lnTo>
                    <a:pt x="0" y="149225"/>
                  </a:lnTo>
                  <a:lnTo>
                    <a:pt x="3809" y="148590"/>
                  </a:lnTo>
                  <a:lnTo>
                    <a:pt x="3809" y="846"/>
                  </a:lnTo>
                  <a:lnTo>
                    <a:pt x="1270" y="423"/>
                  </a:lnTo>
                  <a:lnTo>
                    <a:pt x="0" y="0"/>
                  </a:lnTo>
                  <a:close/>
                </a:path>
              </a:pathLst>
            </a:custGeom>
            <a:solidFill>
              <a:srgbClr val="0A5499"/>
            </a:solidFill>
          </p:spPr>
          <p:txBody>
            <a:bodyPr wrap="square" lIns="0" tIns="0" rIns="0" bIns="0" rtlCol="0"/>
            <a:lstStyle/>
            <a:p>
              <a:endParaRPr/>
            </a:p>
          </p:txBody>
        </p:sp>
        <p:sp>
          <p:nvSpPr>
            <p:cNvPr id="3873" name="object 3873"/>
            <p:cNvSpPr/>
            <p:nvPr/>
          </p:nvSpPr>
          <p:spPr>
            <a:xfrm>
              <a:off x="627379" y="3812963"/>
              <a:ext cx="3810" cy="147955"/>
            </a:xfrm>
            <a:custGeom>
              <a:avLst/>
              <a:gdLst/>
              <a:ahLst/>
              <a:cxnLst/>
              <a:rect l="l" t="t" r="r" b="b"/>
              <a:pathLst>
                <a:path w="3809" h="147954">
                  <a:moveTo>
                    <a:pt x="0" y="0"/>
                  </a:moveTo>
                  <a:lnTo>
                    <a:pt x="0" y="147743"/>
                  </a:lnTo>
                  <a:lnTo>
                    <a:pt x="3810" y="147108"/>
                  </a:lnTo>
                  <a:lnTo>
                    <a:pt x="3810" y="634"/>
                  </a:lnTo>
                  <a:lnTo>
                    <a:pt x="0" y="0"/>
                  </a:lnTo>
                  <a:close/>
                </a:path>
              </a:pathLst>
            </a:custGeom>
            <a:solidFill>
              <a:srgbClr val="0A569B"/>
            </a:solidFill>
          </p:spPr>
          <p:txBody>
            <a:bodyPr wrap="square" lIns="0" tIns="0" rIns="0" bIns="0" rtlCol="0"/>
            <a:lstStyle/>
            <a:p>
              <a:endParaRPr/>
            </a:p>
          </p:txBody>
        </p:sp>
        <p:sp>
          <p:nvSpPr>
            <p:cNvPr id="3874" name="object 3874"/>
            <p:cNvSpPr/>
            <p:nvPr/>
          </p:nvSpPr>
          <p:spPr>
            <a:xfrm>
              <a:off x="631189" y="38138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3875" name="object 3875"/>
            <p:cNvSpPr/>
            <p:nvPr/>
          </p:nvSpPr>
          <p:spPr>
            <a:xfrm>
              <a:off x="634999" y="3814826"/>
              <a:ext cx="3810" cy="144145"/>
            </a:xfrm>
            <a:custGeom>
              <a:avLst/>
              <a:gdLst/>
              <a:ahLst/>
              <a:cxnLst/>
              <a:rect l="l" t="t" r="r" b="b"/>
              <a:pathLst>
                <a:path w="3809" h="144145">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3876" name="object 3876"/>
            <p:cNvSpPr/>
            <p:nvPr/>
          </p:nvSpPr>
          <p:spPr>
            <a:xfrm>
              <a:off x="638809" y="3816350"/>
              <a:ext cx="3810" cy="140970"/>
            </a:xfrm>
            <a:custGeom>
              <a:avLst/>
              <a:gdLst/>
              <a:ahLst/>
              <a:cxnLst/>
              <a:rect l="l" t="t" r="r" b="b"/>
              <a:pathLst>
                <a:path w="3809" h="140970">
                  <a:moveTo>
                    <a:pt x="0" y="0"/>
                  </a:moveTo>
                  <a:lnTo>
                    <a:pt x="0" y="140970"/>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3877" name="object 3877"/>
            <p:cNvSpPr/>
            <p:nvPr/>
          </p:nvSpPr>
          <p:spPr>
            <a:xfrm>
              <a:off x="642607" y="3817619"/>
              <a:ext cx="4445" cy="138430"/>
            </a:xfrm>
            <a:custGeom>
              <a:avLst/>
              <a:gdLst/>
              <a:ahLst/>
              <a:cxnLst/>
              <a:rect l="l" t="t" r="r" b="b"/>
              <a:pathLst>
                <a:path w="4445" h="138429">
                  <a:moveTo>
                    <a:pt x="3822" y="1270"/>
                  </a:moveTo>
                  <a:lnTo>
                    <a:pt x="952" y="1270"/>
                  </a:lnTo>
                  <a:lnTo>
                    <a:pt x="952" y="0"/>
                  </a:lnTo>
                  <a:lnTo>
                    <a:pt x="12" y="0"/>
                  </a:lnTo>
                  <a:lnTo>
                    <a:pt x="12" y="1270"/>
                  </a:lnTo>
                  <a:lnTo>
                    <a:pt x="0" y="137160"/>
                  </a:lnTo>
                  <a:lnTo>
                    <a:pt x="12" y="138430"/>
                  </a:lnTo>
                  <a:lnTo>
                    <a:pt x="965" y="138430"/>
                  </a:lnTo>
                  <a:lnTo>
                    <a:pt x="965" y="137160"/>
                  </a:lnTo>
                  <a:lnTo>
                    <a:pt x="3822" y="137160"/>
                  </a:lnTo>
                  <a:lnTo>
                    <a:pt x="3822" y="1270"/>
                  </a:lnTo>
                  <a:close/>
                </a:path>
              </a:pathLst>
            </a:custGeom>
            <a:solidFill>
              <a:srgbClr val="0B5BA4"/>
            </a:solidFill>
          </p:spPr>
          <p:txBody>
            <a:bodyPr wrap="square" lIns="0" tIns="0" rIns="0" bIns="0" rtlCol="0"/>
            <a:lstStyle/>
            <a:p>
              <a:endParaRPr/>
            </a:p>
          </p:txBody>
        </p:sp>
        <p:sp>
          <p:nvSpPr>
            <p:cNvPr id="3878" name="object 3878"/>
            <p:cNvSpPr/>
            <p:nvPr/>
          </p:nvSpPr>
          <p:spPr>
            <a:xfrm>
              <a:off x="646429" y="3819652"/>
              <a:ext cx="3810" cy="134620"/>
            </a:xfrm>
            <a:custGeom>
              <a:avLst/>
              <a:gdLst/>
              <a:ahLst/>
              <a:cxnLst/>
              <a:rect l="l" t="t" r="r" b="b"/>
              <a:pathLst>
                <a:path w="3809" h="134620">
                  <a:moveTo>
                    <a:pt x="0" y="0"/>
                  </a:moveTo>
                  <a:lnTo>
                    <a:pt x="0" y="134112"/>
                  </a:lnTo>
                  <a:lnTo>
                    <a:pt x="3810" y="131063"/>
                  </a:lnTo>
                  <a:lnTo>
                    <a:pt x="3810" y="2286"/>
                  </a:lnTo>
                  <a:lnTo>
                    <a:pt x="0" y="0"/>
                  </a:lnTo>
                  <a:close/>
                </a:path>
              </a:pathLst>
            </a:custGeom>
            <a:solidFill>
              <a:srgbClr val="0B5DA7"/>
            </a:solidFill>
          </p:spPr>
          <p:txBody>
            <a:bodyPr wrap="square" lIns="0" tIns="0" rIns="0" bIns="0" rtlCol="0"/>
            <a:lstStyle/>
            <a:p>
              <a:endParaRPr/>
            </a:p>
          </p:txBody>
        </p:sp>
        <p:sp>
          <p:nvSpPr>
            <p:cNvPr id="3879" name="object 3879"/>
            <p:cNvSpPr/>
            <p:nvPr/>
          </p:nvSpPr>
          <p:spPr>
            <a:xfrm>
              <a:off x="648969" y="3821176"/>
              <a:ext cx="5080" cy="130810"/>
            </a:xfrm>
            <a:custGeom>
              <a:avLst/>
              <a:gdLst/>
              <a:ahLst/>
              <a:cxnLst/>
              <a:rect l="l" t="t" r="r" b="b"/>
              <a:pathLst>
                <a:path w="5079" h="130810">
                  <a:moveTo>
                    <a:pt x="0" y="0"/>
                  </a:moveTo>
                  <a:lnTo>
                    <a:pt x="0" y="130556"/>
                  </a:lnTo>
                  <a:lnTo>
                    <a:pt x="2539" y="128524"/>
                  </a:lnTo>
                  <a:lnTo>
                    <a:pt x="5079" y="127000"/>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3880" name="object 3880"/>
            <p:cNvSpPr/>
            <p:nvPr/>
          </p:nvSpPr>
          <p:spPr>
            <a:xfrm>
              <a:off x="652779" y="38237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3881" name="object 3881"/>
            <p:cNvSpPr/>
            <p:nvPr/>
          </p:nvSpPr>
          <p:spPr>
            <a:xfrm>
              <a:off x="656590" y="38265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3882" name="object 3882"/>
            <p:cNvSpPr/>
            <p:nvPr/>
          </p:nvSpPr>
          <p:spPr>
            <a:xfrm>
              <a:off x="660399" y="3830320"/>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3883" name="object 3883"/>
            <p:cNvSpPr/>
            <p:nvPr/>
          </p:nvSpPr>
          <p:spPr>
            <a:xfrm>
              <a:off x="664209" y="3834130"/>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884" name="object 3884"/>
            <p:cNvSpPr/>
            <p:nvPr/>
          </p:nvSpPr>
          <p:spPr>
            <a:xfrm>
              <a:off x="668019" y="3837940"/>
              <a:ext cx="3810" cy="97790"/>
            </a:xfrm>
            <a:custGeom>
              <a:avLst/>
              <a:gdLst/>
              <a:ahLst/>
              <a:cxnLst/>
              <a:rect l="l" t="t" r="r" b="b"/>
              <a:pathLst>
                <a:path w="3809" h="97789">
                  <a:moveTo>
                    <a:pt x="0" y="0"/>
                  </a:moveTo>
                  <a:lnTo>
                    <a:pt x="0" y="97790"/>
                  </a:lnTo>
                  <a:lnTo>
                    <a:pt x="3809" y="93980"/>
                  </a:lnTo>
                  <a:lnTo>
                    <a:pt x="3809" y="3810"/>
                  </a:lnTo>
                  <a:lnTo>
                    <a:pt x="0" y="0"/>
                  </a:lnTo>
                  <a:close/>
                </a:path>
              </a:pathLst>
            </a:custGeom>
            <a:solidFill>
              <a:srgbClr val="0C66B6"/>
            </a:solidFill>
          </p:spPr>
          <p:txBody>
            <a:bodyPr wrap="square" lIns="0" tIns="0" rIns="0" bIns="0" rtlCol="0"/>
            <a:lstStyle/>
            <a:p>
              <a:endParaRPr/>
            </a:p>
          </p:txBody>
        </p:sp>
        <p:sp>
          <p:nvSpPr>
            <p:cNvPr id="3885" name="object 3885"/>
            <p:cNvSpPr/>
            <p:nvPr/>
          </p:nvSpPr>
          <p:spPr>
            <a:xfrm>
              <a:off x="671829" y="3841750"/>
              <a:ext cx="3810" cy="90170"/>
            </a:xfrm>
            <a:custGeom>
              <a:avLst/>
              <a:gdLst/>
              <a:ahLst/>
              <a:cxnLst/>
              <a:rect l="l" t="t" r="r" b="b"/>
              <a:pathLst>
                <a:path w="3809" h="90170">
                  <a:moveTo>
                    <a:pt x="0" y="0"/>
                  </a:moveTo>
                  <a:lnTo>
                    <a:pt x="0" y="90169"/>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3886" name="object 3886"/>
            <p:cNvSpPr/>
            <p:nvPr/>
          </p:nvSpPr>
          <p:spPr>
            <a:xfrm>
              <a:off x="675639" y="3850640"/>
              <a:ext cx="3810" cy="72390"/>
            </a:xfrm>
            <a:custGeom>
              <a:avLst/>
              <a:gdLst/>
              <a:ahLst/>
              <a:cxnLst/>
              <a:rect l="l" t="t" r="r" b="b"/>
              <a:pathLst>
                <a:path w="3809" h="72389">
                  <a:moveTo>
                    <a:pt x="0" y="0"/>
                  </a:moveTo>
                  <a:lnTo>
                    <a:pt x="0" y="72390"/>
                  </a:lnTo>
                  <a:lnTo>
                    <a:pt x="3809" y="66040"/>
                  </a:lnTo>
                  <a:lnTo>
                    <a:pt x="3809" y="6350"/>
                  </a:lnTo>
                  <a:lnTo>
                    <a:pt x="0" y="0"/>
                  </a:lnTo>
                  <a:close/>
                </a:path>
              </a:pathLst>
            </a:custGeom>
            <a:solidFill>
              <a:srgbClr val="0D68BB"/>
            </a:solidFill>
          </p:spPr>
          <p:txBody>
            <a:bodyPr wrap="square" lIns="0" tIns="0" rIns="0" bIns="0" rtlCol="0"/>
            <a:lstStyle/>
            <a:p>
              <a:endParaRPr/>
            </a:p>
          </p:txBody>
        </p:sp>
        <p:sp>
          <p:nvSpPr>
            <p:cNvPr id="3887" name="object 3887"/>
            <p:cNvSpPr/>
            <p:nvPr/>
          </p:nvSpPr>
          <p:spPr>
            <a:xfrm>
              <a:off x="679449" y="38569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3888" name="object 3888"/>
            <p:cNvSpPr/>
            <p:nvPr/>
          </p:nvSpPr>
          <p:spPr>
            <a:xfrm>
              <a:off x="681989" y="3863340"/>
              <a:ext cx="3810" cy="46990"/>
            </a:xfrm>
            <a:custGeom>
              <a:avLst/>
              <a:gdLst/>
              <a:ahLst/>
              <a:cxnLst/>
              <a:rect l="l" t="t" r="r" b="b"/>
              <a:pathLst>
                <a:path w="3809" h="46989">
                  <a:moveTo>
                    <a:pt x="0" y="0"/>
                  </a:moveTo>
                  <a:lnTo>
                    <a:pt x="0" y="46990"/>
                  </a:lnTo>
                  <a:lnTo>
                    <a:pt x="1269" y="39370"/>
                  </a:lnTo>
                  <a:lnTo>
                    <a:pt x="3809" y="3175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3889" name="object 3889"/>
            <p:cNvSpPr/>
            <p:nvPr/>
          </p:nvSpPr>
          <p:spPr>
            <a:xfrm>
              <a:off x="533399" y="38100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890" name="object 3890"/>
          <p:cNvGrpSpPr/>
          <p:nvPr/>
        </p:nvGrpSpPr>
        <p:grpSpPr>
          <a:xfrm>
            <a:off x="1976528" y="4110128"/>
            <a:ext cx="161925" cy="161925"/>
            <a:chOff x="452527" y="4110127"/>
            <a:chExt cx="161925" cy="161925"/>
          </a:xfrm>
        </p:grpSpPr>
        <p:sp>
          <p:nvSpPr>
            <p:cNvPr id="3891" name="object 3891"/>
            <p:cNvSpPr/>
            <p:nvPr/>
          </p:nvSpPr>
          <p:spPr>
            <a:xfrm>
              <a:off x="457199" y="4168140"/>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3892" name="object 3892"/>
            <p:cNvSpPr/>
            <p:nvPr/>
          </p:nvSpPr>
          <p:spPr>
            <a:xfrm>
              <a:off x="459739" y="41567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893" name="object 3893"/>
            <p:cNvSpPr/>
            <p:nvPr/>
          </p:nvSpPr>
          <p:spPr>
            <a:xfrm>
              <a:off x="463549" y="41503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894" name="object 3894"/>
            <p:cNvSpPr/>
            <p:nvPr/>
          </p:nvSpPr>
          <p:spPr>
            <a:xfrm>
              <a:off x="467359" y="41452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3895" name="object 3895"/>
            <p:cNvSpPr/>
            <p:nvPr/>
          </p:nvSpPr>
          <p:spPr>
            <a:xfrm>
              <a:off x="469899" y="4139565"/>
              <a:ext cx="5080" cy="102235"/>
            </a:xfrm>
            <a:custGeom>
              <a:avLst/>
              <a:gdLst/>
              <a:ahLst/>
              <a:cxnLst/>
              <a:rect l="l" t="t" r="r" b="b"/>
              <a:pathLst>
                <a:path w="5079" h="102235">
                  <a:moveTo>
                    <a:pt x="5079" y="0"/>
                  </a:moveTo>
                  <a:lnTo>
                    <a:pt x="3809" y="635"/>
                  </a:lnTo>
                  <a:lnTo>
                    <a:pt x="0" y="8255"/>
                  </a:lnTo>
                  <a:lnTo>
                    <a:pt x="0" y="94615"/>
                  </a:lnTo>
                  <a:lnTo>
                    <a:pt x="3809" y="100965"/>
                  </a:lnTo>
                  <a:lnTo>
                    <a:pt x="5079" y="102235"/>
                  </a:lnTo>
                  <a:lnTo>
                    <a:pt x="5079" y="0"/>
                  </a:lnTo>
                  <a:close/>
                </a:path>
              </a:pathLst>
            </a:custGeom>
            <a:solidFill>
              <a:srgbClr val="063764"/>
            </a:solidFill>
          </p:spPr>
          <p:txBody>
            <a:bodyPr wrap="square" lIns="0" tIns="0" rIns="0" bIns="0" rtlCol="0"/>
            <a:lstStyle/>
            <a:p>
              <a:endParaRPr/>
            </a:p>
          </p:txBody>
        </p:sp>
        <p:sp>
          <p:nvSpPr>
            <p:cNvPr id="3896" name="object 3896"/>
            <p:cNvSpPr/>
            <p:nvPr/>
          </p:nvSpPr>
          <p:spPr>
            <a:xfrm>
              <a:off x="473709" y="41376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3897" name="object 3897"/>
            <p:cNvSpPr/>
            <p:nvPr/>
          </p:nvSpPr>
          <p:spPr>
            <a:xfrm>
              <a:off x="477507" y="4133850"/>
              <a:ext cx="5715" cy="115570"/>
            </a:xfrm>
            <a:custGeom>
              <a:avLst/>
              <a:gdLst/>
              <a:ahLst/>
              <a:cxnLst/>
              <a:rect l="l" t="t" r="r" b="b"/>
              <a:pathLst>
                <a:path w="5715" h="115570">
                  <a:moveTo>
                    <a:pt x="5092" y="0"/>
                  </a:moveTo>
                  <a:lnTo>
                    <a:pt x="3187" y="0"/>
                  </a:lnTo>
                  <a:lnTo>
                    <a:pt x="3187" y="3810"/>
                  </a:lnTo>
                  <a:lnTo>
                    <a:pt x="0" y="3810"/>
                  </a:lnTo>
                  <a:lnTo>
                    <a:pt x="0" y="115570"/>
                  </a:lnTo>
                  <a:lnTo>
                    <a:pt x="5092" y="115570"/>
                  </a:lnTo>
                  <a:lnTo>
                    <a:pt x="5092" y="3810"/>
                  </a:lnTo>
                  <a:lnTo>
                    <a:pt x="5092" y="0"/>
                  </a:lnTo>
                  <a:close/>
                </a:path>
              </a:pathLst>
            </a:custGeom>
            <a:solidFill>
              <a:srgbClr val="073A69"/>
            </a:solidFill>
          </p:spPr>
          <p:txBody>
            <a:bodyPr wrap="square" lIns="0" tIns="0" rIns="0" bIns="0" rtlCol="0"/>
            <a:lstStyle/>
            <a:p>
              <a:endParaRPr/>
            </a:p>
          </p:txBody>
        </p:sp>
        <p:sp>
          <p:nvSpPr>
            <p:cNvPr id="3898" name="object 3898"/>
            <p:cNvSpPr/>
            <p:nvPr/>
          </p:nvSpPr>
          <p:spPr>
            <a:xfrm>
              <a:off x="481317" y="41313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3899" name="object 3899"/>
            <p:cNvSpPr/>
            <p:nvPr/>
          </p:nvSpPr>
          <p:spPr>
            <a:xfrm>
              <a:off x="485139" y="41275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900" name="object 3900"/>
            <p:cNvSpPr/>
            <p:nvPr/>
          </p:nvSpPr>
          <p:spPr>
            <a:xfrm>
              <a:off x="488949" y="4125214"/>
              <a:ext cx="3810" cy="132080"/>
            </a:xfrm>
            <a:custGeom>
              <a:avLst/>
              <a:gdLst/>
              <a:ahLst/>
              <a:cxnLst/>
              <a:rect l="l" t="t" r="r" b="b"/>
              <a:pathLst>
                <a:path w="3809" h="132079">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3901" name="object 3901"/>
            <p:cNvSpPr/>
            <p:nvPr/>
          </p:nvSpPr>
          <p:spPr>
            <a:xfrm>
              <a:off x="492759" y="41236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3902" name="object 3902"/>
            <p:cNvSpPr/>
            <p:nvPr/>
          </p:nvSpPr>
          <p:spPr>
            <a:xfrm>
              <a:off x="496569" y="41219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3903" name="object 3903"/>
            <p:cNvSpPr/>
            <p:nvPr/>
          </p:nvSpPr>
          <p:spPr>
            <a:xfrm>
              <a:off x="500379" y="4121150"/>
              <a:ext cx="3810" cy="140970"/>
            </a:xfrm>
            <a:custGeom>
              <a:avLst/>
              <a:gdLst/>
              <a:ahLst/>
              <a:cxnLst/>
              <a:rect l="l" t="t" r="r" b="b"/>
              <a:pathLst>
                <a:path w="3809"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3904" name="object 3904"/>
            <p:cNvSpPr/>
            <p:nvPr/>
          </p:nvSpPr>
          <p:spPr>
            <a:xfrm>
              <a:off x="504189" y="41191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3905" name="object 3905"/>
            <p:cNvSpPr/>
            <p:nvPr/>
          </p:nvSpPr>
          <p:spPr>
            <a:xfrm>
              <a:off x="506717" y="4117340"/>
              <a:ext cx="5715" cy="147320"/>
            </a:xfrm>
            <a:custGeom>
              <a:avLst/>
              <a:gdLst/>
              <a:ahLst/>
              <a:cxnLst/>
              <a:rect l="l" t="t" r="r" b="b"/>
              <a:pathLst>
                <a:path w="5715" h="147320">
                  <a:moveTo>
                    <a:pt x="5092" y="0"/>
                  </a:moveTo>
                  <a:lnTo>
                    <a:pt x="3822" y="0"/>
                  </a:lnTo>
                  <a:lnTo>
                    <a:pt x="3822" y="1270"/>
                  </a:lnTo>
                  <a:lnTo>
                    <a:pt x="0" y="1270"/>
                  </a:lnTo>
                  <a:lnTo>
                    <a:pt x="0" y="147320"/>
                  </a:lnTo>
                  <a:lnTo>
                    <a:pt x="5092" y="147320"/>
                  </a:lnTo>
                  <a:lnTo>
                    <a:pt x="5092" y="1270"/>
                  </a:lnTo>
                  <a:lnTo>
                    <a:pt x="5092" y="0"/>
                  </a:lnTo>
                  <a:close/>
                </a:path>
              </a:pathLst>
            </a:custGeom>
            <a:solidFill>
              <a:srgbClr val="08457D"/>
            </a:solidFill>
          </p:spPr>
          <p:txBody>
            <a:bodyPr wrap="square" lIns="0" tIns="0" rIns="0" bIns="0" rtlCol="0"/>
            <a:lstStyle/>
            <a:p>
              <a:endParaRPr/>
            </a:p>
          </p:txBody>
        </p:sp>
        <p:sp>
          <p:nvSpPr>
            <p:cNvPr id="3906" name="object 3906"/>
            <p:cNvSpPr/>
            <p:nvPr/>
          </p:nvSpPr>
          <p:spPr>
            <a:xfrm>
              <a:off x="510539" y="41154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3907" name="object 3907"/>
            <p:cNvSpPr/>
            <p:nvPr/>
          </p:nvSpPr>
          <p:spPr>
            <a:xfrm>
              <a:off x="514349" y="41148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3908" name="object 3908"/>
            <p:cNvSpPr/>
            <p:nvPr/>
          </p:nvSpPr>
          <p:spPr>
            <a:xfrm>
              <a:off x="518159" y="41148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3909" name="object 3909"/>
            <p:cNvSpPr/>
            <p:nvPr/>
          </p:nvSpPr>
          <p:spPr>
            <a:xfrm>
              <a:off x="521969" y="41148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3910" name="object 3910"/>
            <p:cNvSpPr/>
            <p:nvPr/>
          </p:nvSpPr>
          <p:spPr>
            <a:xfrm>
              <a:off x="525779" y="4114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3911" name="object 3911"/>
            <p:cNvSpPr/>
            <p:nvPr/>
          </p:nvSpPr>
          <p:spPr>
            <a:xfrm>
              <a:off x="529589" y="4114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3912" name="object 3912"/>
            <p:cNvSpPr/>
            <p:nvPr/>
          </p:nvSpPr>
          <p:spPr>
            <a:xfrm>
              <a:off x="533399" y="41148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3913" name="object 3913"/>
            <p:cNvSpPr/>
            <p:nvPr/>
          </p:nvSpPr>
          <p:spPr>
            <a:xfrm>
              <a:off x="537209" y="41148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3914" name="object 3914"/>
            <p:cNvSpPr/>
            <p:nvPr/>
          </p:nvSpPr>
          <p:spPr>
            <a:xfrm>
              <a:off x="539749" y="41148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3915" name="object 3915"/>
            <p:cNvSpPr/>
            <p:nvPr/>
          </p:nvSpPr>
          <p:spPr>
            <a:xfrm>
              <a:off x="543559" y="41148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3916" name="object 3916"/>
            <p:cNvSpPr/>
            <p:nvPr/>
          </p:nvSpPr>
          <p:spPr>
            <a:xfrm>
              <a:off x="547369" y="41148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3917" name="object 3917"/>
            <p:cNvSpPr/>
            <p:nvPr/>
          </p:nvSpPr>
          <p:spPr>
            <a:xfrm>
              <a:off x="551179" y="4116324"/>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3918" name="object 3918"/>
            <p:cNvSpPr/>
            <p:nvPr/>
          </p:nvSpPr>
          <p:spPr>
            <a:xfrm>
              <a:off x="554989" y="4118610"/>
              <a:ext cx="3810" cy="146050"/>
            </a:xfrm>
            <a:custGeom>
              <a:avLst/>
              <a:gdLst/>
              <a:ahLst/>
              <a:cxnLst/>
              <a:rect l="l" t="t" r="r" b="b"/>
              <a:pathLst>
                <a:path w="3809" h="146050">
                  <a:moveTo>
                    <a:pt x="0" y="0"/>
                  </a:moveTo>
                  <a:lnTo>
                    <a:pt x="0" y="146050"/>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3919" name="object 3919"/>
            <p:cNvSpPr/>
            <p:nvPr/>
          </p:nvSpPr>
          <p:spPr>
            <a:xfrm>
              <a:off x="558799" y="41198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3920" name="object 3920"/>
            <p:cNvSpPr/>
            <p:nvPr/>
          </p:nvSpPr>
          <p:spPr>
            <a:xfrm>
              <a:off x="562609" y="41211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3921" name="object 3921"/>
            <p:cNvSpPr/>
            <p:nvPr/>
          </p:nvSpPr>
          <p:spPr>
            <a:xfrm>
              <a:off x="566420" y="4122420"/>
              <a:ext cx="3810" cy="137160"/>
            </a:xfrm>
            <a:custGeom>
              <a:avLst/>
              <a:gdLst/>
              <a:ahLst/>
              <a:cxnLst/>
              <a:rect l="l" t="t" r="r" b="b"/>
              <a:pathLst>
                <a:path w="3809"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3922" name="object 3922"/>
            <p:cNvSpPr/>
            <p:nvPr/>
          </p:nvSpPr>
          <p:spPr>
            <a:xfrm>
              <a:off x="568959" y="4123690"/>
              <a:ext cx="5080" cy="143510"/>
            </a:xfrm>
            <a:custGeom>
              <a:avLst/>
              <a:gdLst/>
              <a:ahLst/>
              <a:cxnLst/>
              <a:rect l="l" t="t" r="r" b="b"/>
              <a:pathLst>
                <a:path w="5079" h="143510">
                  <a:moveTo>
                    <a:pt x="0" y="143510"/>
                  </a:moveTo>
                  <a:lnTo>
                    <a:pt x="5080" y="143510"/>
                  </a:lnTo>
                  <a:lnTo>
                    <a:pt x="5080" y="0"/>
                  </a:lnTo>
                  <a:lnTo>
                    <a:pt x="0" y="0"/>
                  </a:lnTo>
                  <a:lnTo>
                    <a:pt x="0" y="143510"/>
                  </a:lnTo>
                  <a:close/>
                </a:path>
              </a:pathLst>
            </a:custGeom>
            <a:solidFill>
              <a:srgbClr val="0B5DA7"/>
            </a:solidFill>
          </p:spPr>
          <p:txBody>
            <a:bodyPr wrap="square" lIns="0" tIns="0" rIns="0" bIns="0" rtlCol="0"/>
            <a:lstStyle/>
            <a:p>
              <a:endParaRPr/>
            </a:p>
          </p:txBody>
        </p:sp>
        <p:sp>
          <p:nvSpPr>
            <p:cNvPr id="3923" name="object 3923"/>
            <p:cNvSpPr/>
            <p:nvPr/>
          </p:nvSpPr>
          <p:spPr>
            <a:xfrm>
              <a:off x="574040" y="41262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57" y="129540"/>
                  </a:lnTo>
                  <a:lnTo>
                    <a:pt x="1257" y="127000"/>
                  </a:lnTo>
                  <a:lnTo>
                    <a:pt x="3810" y="127000"/>
                  </a:lnTo>
                  <a:lnTo>
                    <a:pt x="3810" y="1270"/>
                  </a:lnTo>
                  <a:close/>
                </a:path>
              </a:pathLst>
            </a:custGeom>
            <a:solidFill>
              <a:srgbClr val="0B5EA9"/>
            </a:solidFill>
          </p:spPr>
          <p:txBody>
            <a:bodyPr wrap="square" lIns="0" tIns="0" rIns="0" bIns="0" rtlCol="0"/>
            <a:lstStyle/>
            <a:p>
              <a:endParaRPr/>
            </a:p>
          </p:txBody>
        </p:sp>
        <p:sp>
          <p:nvSpPr>
            <p:cNvPr id="3924" name="object 3924"/>
            <p:cNvSpPr/>
            <p:nvPr/>
          </p:nvSpPr>
          <p:spPr>
            <a:xfrm>
              <a:off x="576579" y="41285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3925" name="object 3925"/>
            <p:cNvSpPr/>
            <p:nvPr/>
          </p:nvSpPr>
          <p:spPr>
            <a:xfrm>
              <a:off x="580390" y="41313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3926" name="object 3926"/>
            <p:cNvSpPr/>
            <p:nvPr/>
          </p:nvSpPr>
          <p:spPr>
            <a:xfrm>
              <a:off x="584200" y="4135120"/>
              <a:ext cx="3810" cy="113030"/>
            </a:xfrm>
            <a:custGeom>
              <a:avLst/>
              <a:gdLst/>
              <a:ahLst/>
              <a:cxnLst/>
              <a:rect l="l" t="t" r="r" b="b"/>
              <a:pathLst>
                <a:path w="3809" h="113029">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3927" name="object 3927"/>
            <p:cNvSpPr/>
            <p:nvPr/>
          </p:nvSpPr>
          <p:spPr>
            <a:xfrm>
              <a:off x="588009" y="4138295"/>
              <a:ext cx="3810" cy="106045"/>
            </a:xfrm>
            <a:custGeom>
              <a:avLst/>
              <a:gdLst/>
              <a:ahLst/>
              <a:cxnLst/>
              <a:rect l="l" t="t" r="r" b="b"/>
              <a:pathLst>
                <a:path w="3809" h="106045">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3928" name="object 3928"/>
            <p:cNvSpPr/>
            <p:nvPr/>
          </p:nvSpPr>
          <p:spPr>
            <a:xfrm>
              <a:off x="591819" y="41402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3929" name="object 3929"/>
            <p:cNvSpPr/>
            <p:nvPr/>
          </p:nvSpPr>
          <p:spPr>
            <a:xfrm>
              <a:off x="595629" y="41459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3930" name="object 3930"/>
            <p:cNvSpPr/>
            <p:nvPr/>
          </p:nvSpPr>
          <p:spPr>
            <a:xfrm>
              <a:off x="599439" y="4152900"/>
              <a:ext cx="3810" cy="74930"/>
            </a:xfrm>
            <a:custGeom>
              <a:avLst/>
              <a:gdLst/>
              <a:ahLst/>
              <a:cxnLst/>
              <a:rect l="l" t="t" r="r" b="b"/>
              <a:pathLst>
                <a:path w="3809" h="74929">
                  <a:moveTo>
                    <a:pt x="0" y="0"/>
                  </a:moveTo>
                  <a:lnTo>
                    <a:pt x="0" y="74930"/>
                  </a:lnTo>
                  <a:lnTo>
                    <a:pt x="3809" y="68580"/>
                  </a:lnTo>
                  <a:lnTo>
                    <a:pt x="3809" y="7619"/>
                  </a:lnTo>
                  <a:lnTo>
                    <a:pt x="0" y="0"/>
                  </a:lnTo>
                  <a:close/>
                </a:path>
              </a:pathLst>
            </a:custGeom>
            <a:solidFill>
              <a:srgbClr val="0D68BB"/>
            </a:solidFill>
          </p:spPr>
          <p:txBody>
            <a:bodyPr wrap="square" lIns="0" tIns="0" rIns="0" bIns="0" rtlCol="0"/>
            <a:lstStyle/>
            <a:p>
              <a:endParaRPr/>
            </a:p>
          </p:txBody>
        </p:sp>
        <p:sp>
          <p:nvSpPr>
            <p:cNvPr id="3931" name="object 3931"/>
            <p:cNvSpPr/>
            <p:nvPr/>
          </p:nvSpPr>
          <p:spPr>
            <a:xfrm>
              <a:off x="603249" y="41605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3932" name="object 3932"/>
            <p:cNvSpPr/>
            <p:nvPr/>
          </p:nvSpPr>
          <p:spPr>
            <a:xfrm>
              <a:off x="605789" y="41681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3933" name="object 3933"/>
            <p:cNvSpPr/>
            <p:nvPr/>
          </p:nvSpPr>
          <p:spPr>
            <a:xfrm>
              <a:off x="455929" y="4114800"/>
              <a:ext cx="153670" cy="152400"/>
            </a:xfrm>
            <a:custGeom>
              <a:avLst/>
              <a:gdLst/>
              <a:ahLst/>
              <a:cxnLst/>
              <a:rect l="l" t="t" r="r" b="b"/>
              <a:pathLst>
                <a:path w="1536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153670" h="152400">
                  <a:moveTo>
                    <a:pt x="153670" y="0"/>
                  </a:moveTo>
                  <a:lnTo>
                    <a:pt x="153670" y="0"/>
                  </a:lnTo>
                </a:path>
                <a:path w="15367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934" name="object 3934"/>
          <p:cNvGrpSpPr/>
          <p:nvPr/>
        </p:nvGrpSpPr>
        <p:grpSpPr>
          <a:xfrm>
            <a:off x="2052728" y="4262528"/>
            <a:ext cx="161925" cy="161925"/>
            <a:chOff x="528727" y="4262527"/>
            <a:chExt cx="161925" cy="161925"/>
          </a:xfrm>
        </p:grpSpPr>
        <p:sp>
          <p:nvSpPr>
            <p:cNvPr id="3935" name="object 3935"/>
            <p:cNvSpPr/>
            <p:nvPr/>
          </p:nvSpPr>
          <p:spPr>
            <a:xfrm>
              <a:off x="533399" y="4320540"/>
              <a:ext cx="2540" cy="46990"/>
            </a:xfrm>
            <a:custGeom>
              <a:avLst/>
              <a:gdLst/>
              <a:ahLst/>
              <a:cxnLst/>
              <a:rect l="l" t="t" r="r" b="b"/>
              <a:pathLst>
                <a:path w="2540" h="46989">
                  <a:moveTo>
                    <a:pt x="2540" y="0"/>
                  </a:moveTo>
                  <a:lnTo>
                    <a:pt x="0" y="7620"/>
                  </a:lnTo>
                  <a:lnTo>
                    <a:pt x="0" y="39370"/>
                  </a:lnTo>
                  <a:lnTo>
                    <a:pt x="2540" y="46990"/>
                  </a:lnTo>
                  <a:lnTo>
                    <a:pt x="2540" y="0"/>
                  </a:lnTo>
                  <a:close/>
                </a:path>
              </a:pathLst>
            </a:custGeom>
            <a:solidFill>
              <a:srgbClr val="06335B"/>
            </a:solidFill>
          </p:spPr>
          <p:txBody>
            <a:bodyPr wrap="square" lIns="0" tIns="0" rIns="0" bIns="0" rtlCol="0"/>
            <a:lstStyle/>
            <a:p>
              <a:endParaRPr/>
            </a:p>
          </p:txBody>
        </p:sp>
        <p:sp>
          <p:nvSpPr>
            <p:cNvPr id="3936" name="object 3936"/>
            <p:cNvSpPr/>
            <p:nvPr/>
          </p:nvSpPr>
          <p:spPr>
            <a:xfrm>
              <a:off x="535939" y="4311015"/>
              <a:ext cx="3810" cy="66040"/>
            </a:xfrm>
            <a:custGeom>
              <a:avLst/>
              <a:gdLst/>
              <a:ahLst/>
              <a:cxnLst/>
              <a:rect l="l" t="t" r="r" b="b"/>
              <a:pathLst>
                <a:path w="3809" h="66039">
                  <a:moveTo>
                    <a:pt x="3809" y="0"/>
                  </a:moveTo>
                  <a:lnTo>
                    <a:pt x="0" y="9525"/>
                  </a:lnTo>
                  <a:lnTo>
                    <a:pt x="0" y="56515"/>
                  </a:lnTo>
                  <a:lnTo>
                    <a:pt x="3809" y="66040"/>
                  </a:lnTo>
                  <a:lnTo>
                    <a:pt x="3809" y="0"/>
                  </a:lnTo>
                  <a:close/>
                </a:path>
              </a:pathLst>
            </a:custGeom>
            <a:solidFill>
              <a:srgbClr val="06335D"/>
            </a:solidFill>
          </p:spPr>
          <p:txBody>
            <a:bodyPr wrap="square" lIns="0" tIns="0" rIns="0" bIns="0" rtlCol="0"/>
            <a:lstStyle/>
            <a:p>
              <a:endParaRPr/>
            </a:p>
          </p:txBody>
        </p:sp>
        <p:sp>
          <p:nvSpPr>
            <p:cNvPr id="3937" name="object 3937"/>
            <p:cNvSpPr/>
            <p:nvPr/>
          </p:nvSpPr>
          <p:spPr>
            <a:xfrm>
              <a:off x="539749" y="4304030"/>
              <a:ext cx="3810" cy="80010"/>
            </a:xfrm>
            <a:custGeom>
              <a:avLst/>
              <a:gdLst/>
              <a:ahLst/>
              <a:cxnLst/>
              <a:rect l="l" t="t" r="r" b="b"/>
              <a:pathLst>
                <a:path w="3809" h="80010">
                  <a:moveTo>
                    <a:pt x="3809" y="0"/>
                  </a:moveTo>
                  <a:lnTo>
                    <a:pt x="1270" y="3810"/>
                  </a:lnTo>
                  <a:lnTo>
                    <a:pt x="0" y="6985"/>
                  </a:lnTo>
                  <a:lnTo>
                    <a:pt x="0" y="73025"/>
                  </a:lnTo>
                  <a:lnTo>
                    <a:pt x="1270" y="76200"/>
                  </a:lnTo>
                  <a:lnTo>
                    <a:pt x="3809" y="80010"/>
                  </a:lnTo>
                  <a:lnTo>
                    <a:pt x="3809" y="0"/>
                  </a:lnTo>
                  <a:close/>
                </a:path>
              </a:pathLst>
            </a:custGeom>
            <a:solidFill>
              <a:srgbClr val="06345F"/>
            </a:solidFill>
          </p:spPr>
          <p:txBody>
            <a:bodyPr wrap="square" lIns="0" tIns="0" rIns="0" bIns="0" rtlCol="0"/>
            <a:lstStyle/>
            <a:p>
              <a:endParaRPr/>
            </a:p>
          </p:txBody>
        </p:sp>
        <p:sp>
          <p:nvSpPr>
            <p:cNvPr id="3938" name="object 3938"/>
            <p:cNvSpPr/>
            <p:nvPr/>
          </p:nvSpPr>
          <p:spPr>
            <a:xfrm>
              <a:off x="542289" y="4298526"/>
              <a:ext cx="5080" cy="91440"/>
            </a:xfrm>
            <a:custGeom>
              <a:avLst/>
              <a:gdLst/>
              <a:ahLst/>
              <a:cxnLst/>
              <a:rect l="l" t="t" r="r" b="b"/>
              <a:pathLst>
                <a:path w="5079" h="91439">
                  <a:moveTo>
                    <a:pt x="5079" y="0"/>
                  </a:moveTo>
                  <a:lnTo>
                    <a:pt x="3809" y="1693"/>
                  </a:lnTo>
                  <a:lnTo>
                    <a:pt x="0" y="7408"/>
                  </a:lnTo>
                  <a:lnTo>
                    <a:pt x="0" y="83608"/>
                  </a:lnTo>
                  <a:lnTo>
                    <a:pt x="3809" y="89323"/>
                  </a:lnTo>
                  <a:lnTo>
                    <a:pt x="5079" y="91016"/>
                  </a:lnTo>
                  <a:lnTo>
                    <a:pt x="5079" y="0"/>
                  </a:lnTo>
                  <a:close/>
                </a:path>
              </a:pathLst>
            </a:custGeom>
            <a:solidFill>
              <a:srgbClr val="063662"/>
            </a:solidFill>
          </p:spPr>
          <p:txBody>
            <a:bodyPr wrap="square" lIns="0" tIns="0" rIns="0" bIns="0" rtlCol="0"/>
            <a:lstStyle/>
            <a:p>
              <a:endParaRPr/>
            </a:p>
          </p:txBody>
        </p:sp>
        <p:sp>
          <p:nvSpPr>
            <p:cNvPr id="3939" name="object 3939"/>
            <p:cNvSpPr/>
            <p:nvPr/>
          </p:nvSpPr>
          <p:spPr>
            <a:xfrm>
              <a:off x="546099" y="4293870"/>
              <a:ext cx="5080" cy="100330"/>
            </a:xfrm>
            <a:custGeom>
              <a:avLst/>
              <a:gdLst/>
              <a:ahLst/>
              <a:cxnLst/>
              <a:rect l="l" t="t" r="r" b="b"/>
              <a:pathLst>
                <a:path w="5079" h="100329">
                  <a:moveTo>
                    <a:pt x="5079" y="0"/>
                  </a:moveTo>
                  <a:lnTo>
                    <a:pt x="3809" y="1269"/>
                  </a:lnTo>
                  <a:lnTo>
                    <a:pt x="0" y="6349"/>
                  </a:lnTo>
                  <a:lnTo>
                    <a:pt x="0" y="93979"/>
                  </a:lnTo>
                  <a:lnTo>
                    <a:pt x="3809" y="99059"/>
                  </a:lnTo>
                  <a:lnTo>
                    <a:pt x="5079" y="100329"/>
                  </a:lnTo>
                  <a:lnTo>
                    <a:pt x="5079" y="0"/>
                  </a:lnTo>
                  <a:close/>
                </a:path>
              </a:pathLst>
            </a:custGeom>
            <a:solidFill>
              <a:srgbClr val="063764"/>
            </a:solidFill>
          </p:spPr>
          <p:txBody>
            <a:bodyPr wrap="square" lIns="0" tIns="0" rIns="0" bIns="0" rtlCol="0"/>
            <a:lstStyle/>
            <a:p>
              <a:endParaRPr/>
            </a:p>
          </p:txBody>
        </p:sp>
        <p:sp>
          <p:nvSpPr>
            <p:cNvPr id="3940" name="object 3940"/>
            <p:cNvSpPr/>
            <p:nvPr/>
          </p:nvSpPr>
          <p:spPr>
            <a:xfrm>
              <a:off x="549909" y="4290060"/>
              <a:ext cx="5080" cy="107950"/>
            </a:xfrm>
            <a:custGeom>
              <a:avLst/>
              <a:gdLst/>
              <a:ahLst/>
              <a:cxnLst/>
              <a:rect l="l" t="t" r="r" b="b"/>
              <a:pathLst>
                <a:path w="5079" h="107950">
                  <a:moveTo>
                    <a:pt x="5080" y="0"/>
                  </a:moveTo>
                  <a:lnTo>
                    <a:pt x="0" y="5080"/>
                  </a:lnTo>
                  <a:lnTo>
                    <a:pt x="0" y="102870"/>
                  </a:lnTo>
                  <a:lnTo>
                    <a:pt x="5080" y="107950"/>
                  </a:lnTo>
                  <a:lnTo>
                    <a:pt x="5080" y="0"/>
                  </a:lnTo>
                  <a:close/>
                </a:path>
              </a:pathLst>
            </a:custGeom>
            <a:solidFill>
              <a:srgbClr val="063867"/>
            </a:solidFill>
          </p:spPr>
          <p:txBody>
            <a:bodyPr wrap="square" lIns="0" tIns="0" rIns="0" bIns="0" rtlCol="0"/>
            <a:lstStyle/>
            <a:p>
              <a:endParaRPr/>
            </a:p>
          </p:txBody>
        </p:sp>
        <p:sp>
          <p:nvSpPr>
            <p:cNvPr id="3941" name="object 3941"/>
            <p:cNvSpPr/>
            <p:nvPr/>
          </p:nvSpPr>
          <p:spPr>
            <a:xfrm>
              <a:off x="553719" y="4287520"/>
              <a:ext cx="3810" cy="113030"/>
            </a:xfrm>
            <a:custGeom>
              <a:avLst/>
              <a:gdLst/>
              <a:ahLst/>
              <a:cxnLst/>
              <a:rect l="l" t="t" r="r" b="b"/>
              <a:pathLst>
                <a:path w="3809"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3942" name="object 3942"/>
            <p:cNvSpPr/>
            <p:nvPr/>
          </p:nvSpPr>
          <p:spPr>
            <a:xfrm>
              <a:off x="557517" y="42837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3943" name="object 3943"/>
            <p:cNvSpPr/>
            <p:nvPr/>
          </p:nvSpPr>
          <p:spPr>
            <a:xfrm>
              <a:off x="561339" y="42799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3944" name="object 3944"/>
            <p:cNvSpPr/>
            <p:nvPr/>
          </p:nvSpPr>
          <p:spPr>
            <a:xfrm>
              <a:off x="565149" y="4277614"/>
              <a:ext cx="3810" cy="132715"/>
            </a:xfrm>
            <a:custGeom>
              <a:avLst/>
              <a:gdLst/>
              <a:ahLst/>
              <a:cxnLst/>
              <a:rect l="l" t="t" r="r" b="b"/>
              <a:pathLst>
                <a:path w="3809" h="132714">
                  <a:moveTo>
                    <a:pt x="3809" y="0"/>
                  </a:moveTo>
                  <a:lnTo>
                    <a:pt x="0" y="2286"/>
                  </a:lnTo>
                  <a:lnTo>
                    <a:pt x="0" y="129286"/>
                  </a:lnTo>
                  <a:lnTo>
                    <a:pt x="3809" y="132334"/>
                  </a:lnTo>
                  <a:lnTo>
                    <a:pt x="3809" y="0"/>
                  </a:lnTo>
                  <a:close/>
                </a:path>
              </a:pathLst>
            </a:custGeom>
            <a:solidFill>
              <a:srgbClr val="073E71"/>
            </a:solidFill>
          </p:spPr>
          <p:txBody>
            <a:bodyPr wrap="square" lIns="0" tIns="0" rIns="0" bIns="0" rtlCol="0"/>
            <a:lstStyle/>
            <a:p>
              <a:endParaRPr/>
            </a:p>
          </p:txBody>
        </p:sp>
        <p:sp>
          <p:nvSpPr>
            <p:cNvPr id="3945" name="object 3945"/>
            <p:cNvSpPr/>
            <p:nvPr/>
          </p:nvSpPr>
          <p:spPr>
            <a:xfrm>
              <a:off x="568959" y="42760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3946" name="object 3946"/>
            <p:cNvSpPr/>
            <p:nvPr/>
          </p:nvSpPr>
          <p:spPr>
            <a:xfrm>
              <a:off x="572769" y="4274396"/>
              <a:ext cx="3810" cy="139700"/>
            </a:xfrm>
            <a:custGeom>
              <a:avLst/>
              <a:gdLst/>
              <a:ahLst/>
              <a:cxnLst/>
              <a:rect l="l" t="t" r="r" b="b"/>
              <a:pathLst>
                <a:path w="3809" h="139700">
                  <a:moveTo>
                    <a:pt x="3809" y="0"/>
                  </a:moveTo>
                  <a:lnTo>
                    <a:pt x="0" y="1269"/>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3947" name="object 3947"/>
            <p:cNvSpPr/>
            <p:nvPr/>
          </p:nvSpPr>
          <p:spPr>
            <a:xfrm>
              <a:off x="576579" y="4273550"/>
              <a:ext cx="3810" cy="140970"/>
            </a:xfrm>
            <a:custGeom>
              <a:avLst/>
              <a:gdLst/>
              <a:ahLst/>
              <a:cxnLst/>
              <a:rect l="l" t="t" r="r" b="b"/>
              <a:pathLst>
                <a:path w="3809"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3948" name="object 3948"/>
            <p:cNvSpPr/>
            <p:nvPr/>
          </p:nvSpPr>
          <p:spPr>
            <a:xfrm>
              <a:off x="579119" y="42715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3949" name="object 3949"/>
            <p:cNvSpPr/>
            <p:nvPr/>
          </p:nvSpPr>
          <p:spPr>
            <a:xfrm>
              <a:off x="582929" y="42710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3950" name="object 3950"/>
            <p:cNvSpPr/>
            <p:nvPr/>
          </p:nvSpPr>
          <p:spPr>
            <a:xfrm>
              <a:off x="586739" y="4270163"/>
              <a:ext cx="3810" cy="147955"/>
            </a:xfrm>
            <a:custGeom>
              <a:avLst/>
              <a:gdLst/>
              <a:ahLst/>
              <a:cxnLst/>
              <a:rect l="l" t="t" r="r" b="b"/>
              <a:pathLst>
                <a:path w="3809" h="147954">
                  <a:moveTo>
                    <a:pt x="3809" y="0"/>
                  </a:moveTo>
                  <a:lnTo>
                    <a:pt x="0" y="634"/>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3951" name="object 3951"/>
            <p:cNvSpPr/>
            <p:nvPr/>
          </p:nvSpPr>
          <p:spPr>
            <a:xfrm>
              <a:off x="590549" y="4269316"/>
              <a:ext cx="3810" cy="149225"/>
            </a:xfrm>
            <a:custGeom>
              <a:avLst/>
              <a:gdLst/>
              <a:ahLst/>
              <a:cxnLst/>
              <a:rect l="l" t="t" r="r" b="b"/>
              <a:pathLst>
                <a:path w="3809" h="149225">
                  <a:moveTo>
                    <a:pt x="3809" y="0"/>
                  </a:moveTo>
                  <a:lnTo>
                    <a:pt x="2540" y="423"/>
                  </a:lnTo>
                  <a:lnTo>
                    <a:pt x="0" y="846"/>
                  </a:lnTo>
                  <a:lnTo>
                    <a:pt x="0" y="148590"/>
                  </a:lnTo>
                  <a:lnTo>
                    <a:pt x="3809" y="149225"/>
                  </a:lnTo>
                  <a:lnTo>
                    <a:pt x="3809" y="0"/>
                  </a:lnTo>
                  <a:close/>
                </a:path>
              </a:pathLst>
            </a:custGeom>
            <a:solidFill>
              <a:srgbClr val="084882"/>
            </a:solidFill>
          </p:spPr>
          <p:txBody>
            <a:bodyPr wrap="square" lIns="0" tIns="0" rIns="0" bIns="0" rtlCol="0"/>
            <a:lstStyle/>
            <a:p>
              <a:endParaRPr/>
            </a:p>
          </p:txBody>
        </p:sp>
        <p:sp>
          <p:nvSpPr>
            <p:cNvPr id="3952" name="object 3952"/>
            <p:cNvSpPr/>
            <p:nvPr/>
          </p:nvSpPr>
          <p:spPr>
            <a:xfrm>
              <a:off x="594359" y="4268046"/>
              <a:ext cx="3810" cy="151130"/>
            </a:xfrm>
            <a:custGeom>
              <a:avLst/>
              <a:gdLst/>
              <a:ahLst/>
              <a:cxnLst/>
              <a:rect l="l" t="t" r="r" b="b"/>
              <a:pathLst>
                <a:path w="3809" h="151129">
                  <a:moveTo>
                    <a:pt x="3810" y="0"/>
                  </a:moveTo>
                  <a:lnTo>
                    <a:pt x="0" y="1269"/>
                  </a:lnTo>
                  <a:lnTo>
                    <a:pt x="0" y="150494"/>
                  </a:lnTo>
                  <a:lnTo>
                    <a:pt x="3810" y="151130"/>
                  </a:lnTo>
                  <a:lnTo>
                    <a:pt x="3810" y="0"/>
                  </a:lnTo>
                  <a:close/>
                </a:path>
              </a:pathLst>
            </a:custGeom>
            <a:solidFill>
              <a:srgbClr val="094984"/>
            </a:solidFill>
          </p:spPr>
          <p:txBody>
            <a:bodyPr wrap="square" lIns="0" tIns="0" rIns="0" bIns="0" rtlCol="0"/>
            <a:lstStyle/>
            <a:p>
              <a:endParaRPr/>
            </a:p>
          </p:txBody>
        </p:sp>
        <p:sp>
          <p:nvSpPr>
            <p:cNvPr id="3953" name="object 3953"/>
            <p:cNvSpPr/>
            <p:nvPr/>
          </p:nvSpPr>
          <p:spPr>
            <a:xfrm>
              <a:off x="598169" y="42672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3954" name="object 3954"/>
            <p:cNvSpPr/>
            <p:nvPr/>
          </p:nvSpPr>
          <p:spPr>
            <a:xfrm>
              <a:off x="601979" y="42672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3955" name="object 3955"/>
            <p:cNvSpPr/>
            <p:nvPr/>
          </p:nvSpPr>
          <p:spPr>
            <a:xfrm>
              <a:off x="605789" y="4267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3956" name="object 3956"/>
            <p:cNvSpPr/>
            <p:nvPr/>
          </p:nvSpPr>
          <p:spPr>
            <a:xfrm>
              <a:off x="609599" y="42672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3957" name="object 3957"/>
            <p:cNvSpPr/>
            <p:nvPr/>
          </p:nvSpPr>
          <p:spPr>
            <a:xfrm>
              <a:off x="612139" y="4267200"/>
              <a:ext cx="5080" cy="152400"/>
            </a:xfrm>
            <a:custGeom>
              <a:avLst/>
              <a:gdLst/>
              <a:ahLst/>
              <a:cxnLst/>
              <a:rect l="l" t="t" r="r" b="b"/>
              <a:pathLst>
                <a:path w="5079" h="152400">
                  <a:moveTo>
                    <a:pt x="5079" y="152400"/>
                  </a:moveTo>
                  <a:lnTo>
                    <a:pt x="0" y="152400"/>
                  </a:lnTo>
                  <a:lnTo>
                    <a:pt x="0" y="0"/>
                  </a:lnTo>
                  <a:lnTo>
                    <a:pt x="5079" y="0"/>
                  </a:lnTo>
                  <a:lnTo>
                    <a:pt x="5079" y="152400"/>
                  </a:lnTo>
                  <a:close/>
                </a:path>
              </a:pathLst>
            </a:custGeom>
            <a:solidFill>
              <a:srgbClr val="0A5091"/>
            </a:solidFill>
          </p:spPr>
          <p:txBody>
            <a:bodyPr wrap="square" lIns="0" tIns="0" rIns="0" bIns="0" rtlCol="0"/>
            <a:lstStyle/>
            <a:p>
              <a:endParaRPr/>
            </a:p>
          </p:txBody>
        </p:sp>
        <p:sp>
          <p:nvSpPr>
            <p:cNvPr id="3958" name="object 3958"/>
            <p:cNvSpPr/>
            <p:nvPr/>
          </p:nvSpPr>
          <p:spPr>
            <a:xfrm>
              <a:off x="615949" y="42672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3959" name="object 3959"/>
            <p:cNvSpPr/>
            <p:nvPr/>
          </p:nvSpPr>
          <p:spPr>
            <a:xfrm>
              <a:off x="619759" y="4268046"/>
              <a:ext cx="5080" cy="151130"/>
            </a:xfrm>
            <a:custGeom>
              <a:avLst/>
              <a:gdLst/>
              <a:ahLst/>
              <a:cxnLst/>
              <a:rect l="l" t="t" r="r" b="b"/>
              <a:pathLst>
                <a:path w="5079" h="151129">
                  <a:moveTo>
                    <a:pt x="0" y="0"/>
                  </a:moveTo>
                  <a:lnTo>
                    <a:pt x="0" y="151130"/>
                  </a:lnTo>
                  <a:lnTo>
                    <a:pt x="5080" y="150283"/>
                  </a:lnTo>
                  <a:lnTo>
                    <a:pt x="5080" y="1693"/>
                  </a:lnTo>
                  <a:lnTo>
                    <a:pt x="0" y="0"/>
                  </a:lnTo>
                  <a:close/>
                </a:path>
              </a:pathLst>
            </a:custGeom>
            <a:solidFill>
              <a:srgbClr val="0A5396"/>
            </a:solidFill>
          </p:spPr>
          <p:txBody>
            <a:bodyPr wrap="square" lIns="0" tIns="0" rIns="0" bIns="0" rtlCol="0"/>
            <a:lstStyle/>
            <a:p>
              <a:endParaRPr/>
            </a:p>
          </p:txBody>
        </p:sp>
        <p:sp>
          <p:nvSpPr>
            <p:cNvPr id="3960" name="object 3960"/>
            <p:cNvSpPr/>
            <p:nvPr/>
          </p:nvSpPr>
          <p:spPr>
            <a:xfrm>
              <a:off x="623569" y="4269316"/>
              <a:ext cx="3810" cy="149225"/>
            </a:xfrm>
            <a:custGeom>
              <a:avLst/>
              <a:gdLst/>
              <a:ahLst/>
              <a:cxnLst/>
              <a:rect l="l" t="t" r="r" b="b"/>
              <a:pathLst>
                <a:path w="3809" h="149225">
                  <a:moveTo>
                    <a:pt x="0" y="0"/>
                  </a:moveTo>
                  <a:lnTo>
                    <a:pt x="0" y="149225"/>
                  </a:lnTo>
                  <a:lnTo>
                    <a:pt x="3809" y="148590"/>
                  </a:lnTo>
                  <a:lnTo>
                    <a:pt x="3809" y="846"/>
                  </a:lnTo>
                  <a:lnTo>
                    <a:pt x="1270" y="423"/>
                  </a:lnTo>
                  <a:lnTo>
                    <a:pt x="0" y="0"/>
                  </a:lnTo>
                  <a:close/>
                </a:path>
              </a:pathLst>
            </a:custGeom>
            <a:solidFill>
              <a:srgbClr val="0A5499"/>
            </a:solidFill>
          </p:spPr>
          <p:txBody>
            <a:bodyPr wrap="square" lIns="0" tIns="0" rIns="0" bIns="0" rtlCol="0"/>
            <a:lstStyle/>
            <a:p>
              <a:endParaRPr/>
            </a:p>
          </p:txBody>
        </p:sp>
        <p:sp>
          <p:nvSpPr>
            <p:cNvPr id="3961" name="object 3961"/>
            <p:cNvSpPr/>
            <p:nvPr/>
          </p:nvSpPr>
          <p:spPr>
            <a:xfrm>
              <a:off x="627379" y="4270163"/>
              <a:ext cx="3810" cy="147955"/>
            </a:xfrm>
            <a:custGeom>
              <a:avLst/>
              <a:gdLst/>
              <a:ahLst/>
              <a:cxnLst/>
              <a:rect l="l" t="t" r="r" b="b"/>
              <a:pathLst>
                <a:path w="3809" h="147954">
                  <a:moveTo>
                    <a:pt x="0" y="0"/>
                  </a:moveTo>
                  <a:lnTo>
                    <a:pt x="0" y="147743"/>
                  </a:lnTo>
                  <a:lnTo>
                    <a:pt x="3810" y="147108"/>
                  </a:lnTo>
                  <a:lnTo>
                    <a:pt x="3810" y="634"/>
                  </a:lnTo>
                  <a:lnTo>
                    <a:pt x="0" y="0"/>
                  </a:lnTo>
                  <a:close/>
                </a:path>
              </a:pathLst>
            </a:custGeom>
            <a:solidFill>
              <a:srgbClr val="0A569B"/>
            </a:solidFill>
          </p:spPr>
          <p:txBody>
            <a:bodyPr wrap="square" lIns="0" tIns="0" rIns="0" bIns="0" rtlCol="0"/>
            <a:lstStyle/>
            <a:p>
              <a:endParaRPr/>
            </a:p>
          </p:txBody>
        </p:sp>
        <p:sp>
          <p:nvSpPr>
            <p:cNvPr id="3962" name="object 3962"/>
            <p:cNvSpPr/>
            <p:nvPr/>
          </p:nvSpPr>
          <p:spPr>
            <a:xfrm>
              <a:off x="631189" y="42710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3963" name="object 3963"/>
            <p:cNvSpPr/>
            <p:nvPr/>
          </p:nvSpPr>
          <p:spPr>
            <a:xfrm>
              <a:off x="634999" y="4272026"/>
              <a:ext cx="3810" cy="144145"/>
            </a:xfrm>
            <a:custGeom>
              <a:avLst/>
              <a:gdLst/>
              <a:ahLst/>
              <a:cxnLst/>
              <a:rect l="l" t="t" r="r" b="b"/>
              <a:pathLst>
                <a:path w="3809" h="144145">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3964" name="object 3964"/>
            <p:cNvSpPr/>
            <p:nvPr/>
          </p:nvSpPr>
          <p:spPr>
            <a:xfrm>
              <a:off x="638809" y="4273550"/>
              <a:ext cx="3810" cy="140970"/>
            </a:xfrm>
            <a:custGeom>
              <a:avLst/>
              <a:gdLst/>
              <a:ahLst/>
              <a:cxnLst/>
              <a:rect l="l" t="t" r="r" b="b"/>
              <a:pathLst>
                <a:path w="3809" h="140970">
                  <a:moveTo>
                    <a:pt x="0" y="0"/>
                  </a:moveTo>
                  <a:lnTo>
                    <a:pt x="0" y="140970"/>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3965" name="object 3965"/>
            <p:cNvSpPr/>
            <p:nvPr/>
          </p:nvSpPr>
          <p:spPr>
            <a:xfrm>
              <a:off x="642607" y="4274820"/>
              <a:ext cx="4445" cy="138430"/>
            </a:xfrm>
            <a:custGeom>
              <a:avLst/>
              <a:gdLst/>
              <a:ahLst/>
              <a:cxnLst/>
              <a:rect l="l" t="t" r="r" b="b"/>
              <a:pathLst>
                <a:path w="4445" h="138429">
                  <a:moveTo>
                    <a:pt x="3822" y="1270"/>
                  </a:moveTo>
                  <a:lnTo>
                    <a:pt x="952" y="1270"/>
                  </a:lnTo>
                  <a:lnTo>
                    <a:pt x="952" y="0"/>
                  </a:lnTo>
                  <a:lnTo>
                    <a:pt x="12" y="0"/>
                  </a:lnTo>
                  <a:lnTo>
                    <a:pt x="12" y="1270"/>
                  </a:lnTo>
                  <a:lnTo>
                    <a:pt x="0" y="137160"/>
                  </a:lnTo>
                  <a:lnTo>
                    <a:pt x="12" y="138430"/>
                  </a:lnTo>
                  <a:lnTo>
                    <a:pt x="965" y="138430"/>
                  </a:lnTo>
                  <a:lnTo>
                    <a:pt x="965" y="137160"/>
                  </a:lnTo>
                  <a:lnTo>
                    <a:pt x="3822" y="137160"/>
                  </a:lnTo>
                  <a:lnTo>
                    <a:pt x="3822" y="1270"/>
                  </a:lnTo>
                  <a:close/>
                </a:path>
              </a:pathLst>
            </a:custGeom>
            <a:solidFill>
              <a:srgbClr val="0B5BA4"/>
            </a:solidFill>
          </p:spPr>
          <p:txBody>
            <a:bodyPr wrap="square" lIns="0" tIns="0" rIns="0" bIns="0" rtlCol="0"/>
            <a:lstStyle/>
            <a:p>
              <a:endParaRPr/>
            </a:p>
          </p:txBody>
        </p:sp>
        <p:sp>
          <p:nvSpPr>
            <p:cNvPr id="3966" name="object 3966"/>
            <p:cNvSpPr/>
            <p:nvPr/>
          </p:nvSpPr>
          <p:spPr>
            <a:xfrm>
              <a:off x="646429" y="4276852"/>
              <a:ext cx="3810" cy="134620"/>
            </a:xfrm>
            <a:custGeom>
              <a:avLst/>
              <a:gdLst/>
              <a:ahLst/>
              <a:cxnLst/>
              <a:rect l="l" t="t" r="r" b="b"/>
              <a:pathLst>
                <a:path w="3809" h="134620">
                  <a:moveTo>
                    <a:pt x="0" y="0"/>
                  </a:moveTo>
                  <a:lnTo>
                    <a:pt x="0" y="134112"/>
                  </a:lnTo>
                  <a:lnTo>
                    <a:pt x="3810" y="131063"/>
                  </a:lnTo>
                  <a:lnTo>
                    <a:pt x="3810" y="2286"/>
                  </a:lnTo>
                  <a:lnTo>
                    <a:pt x="0" y="0"/>
                  </a:lnTo>
                  <a:close/>
                </a:path>
              </a:pathLst>
            </a:custGeom>
            <a:solidFill>
              <a:srgbClr val="0B5DA7"/>
            </a:solidFill>
          </p:spPr>
          <p:txBody>
            <a:bodyPr wrap="square" lIns="0" tIns="0" rIns="0" bIns="0" rtlCol="0"/>
            <a:lstStyle/>
            <a:p>
              <a:endParaRPr/>
            </a:p>
          </p:txBody>
        </p:sp>
        <p:sp>
          <p:nvSpPr>
            <p:cNvPr id="3967" name="object 3967"/>
            <p:cNvSpPr/>
            <p:nvPr/>
          </p:nvSpPr>
          <p:spPr>
            <a:xfrm>
              <a:off x="648969" y="4278376"/>
              <a:ext cx="5080" cy="130810"/>
            </a:xfrm>
            <a:custGeom>
              <a:avLst/>
              <a:gdLst/>
              <a:ahLst/>
              <a:cxnLst/>
              <a:rect l="l" t="t" r="r" b="b"/>
              <a:pathLst>
                <a:path w="5079" h="130810">
                  <a:moveTo>
                    <a:pt x="0" y="0"/>
                  </a:moveTo>
                  <a:lnTo>
                    <a:pt x="0" y="130556"/>
                  </a:lnTo>
                  <a:lnTo>
                    <a:pt x="2539" y="128524"/>
                  </a:lnTo>
                  <a:lnTo>
                    <a:pt x="5079" y="127000"/>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3968" name="object 3968"/>
            <p:cNvSpPr/>
            <p:nvPr/>
          </p:nvSpPr>
          <p:spPr>
            <a:xfrm>
              <a:off x="652779" y="42809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3969" name="object 3969"/>
            <p:cNvSpPr/>
            <p:nvPr/>
          </p:nvSpPr>
          <p:spPr>
            <a:xfrm>
              <a:off x="656590" y="42837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3970" name="object 3970"/>
            <p:cNvSpPr/>
            <p:nvPr/>
          </p:nvSpPr>
          <p:spPr>
            <a:xfrm>
              <a:off x="660399" y="4287520"/>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3971" name="object 3971"/>
            <p:cNvSpPr/>
            <p:nvPr/>
          </p:nvSpPr>
          <p:spPr>
            <a:xfrm>
              <a:off x="664209" y="4291330"/>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3972" name="object 3972"/>
            <p:cNvSpPr/>
            <p:nvPr/>
          </p:nvSpPr>
          <p:spPr>
            <a:xfrm>
              <a:off x="668019" y="4295140"/>
              <a:ext cx="3810" cy="97790"/>
            </a:xfrm>
            <a:custGeom>
              <a:avLst/>
              <a:gdLst/>
              <a:ahLst/>
              <a:cxnLst/>
              <a:rect l="l" t="t" r="r" b="b"/>
              <a:pathLst>
                <a:path w="3809" h="97789">
                  <a:moveTo>
                    <a:pt x="0" y="0"/>
                  </a:moveTo>
                  <a:lnTo>
                    <a:pt x="0" y="97790"/>
                  </a:lnTo>
                  <a:lnTo>
                    <a:pt x="3809" y="93980"/>
                  </a:lnTo>
                  <a:lnTo>
                    <a:pt x="3809" y="3810"/>
                  </a:lnTo>
                  <a:lnTo>
                    <a:pt x="0" y="0"/>
                  </a:lnTo>
                  <a:close/>
                </a:path>
              </a:pathLst>
            </a:custGeom>
            <a:solidFill>
              <a:srgbClr val="0C66B6"/>
            </a:solidFill>
          </p:spPr>
          <p:txBody>
            <a:bodyPr wrap="square" lIns="0" tIns="0" rIns="0" bIns="0" rtlCol="0"/>
            <a:lstStyle/>
            <a:p>
              <a:endParaRPr/>
            </a:p>
          </p:txBody>
        </p:sp>
        <p:sp>
          <p:nvSpPr>
            <p:cNvPr id="3973" name="object 3973"/>
            <p:cNvSpPr/>
            <p:nvPr/>
          </p:nvSpPr>
          <p:spPr>
            <a:xfrm>
              <a:off x="671829" y="4298950"/>
              <a:ext cx="3810" cy="90170"/>
            </a:xfrm>
            <a:custGeom>
              <a:avLst/>
              <a:gdLst/>
              <a:ahLst/>
              <a:cxnLst/>
              <a:rect l="l" t="t" r="r" b="b"/>
              <a:pathLst>
                <a:path w="3809" h="90170">
                  <a:moveTo>
                    <a:pt x="0" y="0"/>
                  </a:moveTo>
                  <a:lnTo>
                    <a:pt x="0" y="90169"/>
                  </a:lnTo>
                  <a:lnTo>
                    <a:pt x="1270" y="88900"/>
                  </a:lnTo>
                  <a:lnTo>
                    <a:pt x="3810" y="81280"/>
                  </a:lnTo>
                  <a:lnTo>
                    <a:pt x="3810" y="8889"/>
                  </a:lnTo>
                  <a:lnTo>
                    <a:pt x="1270" y="1269"/>
                  </a:lnTo>
                  <a:lnTo>
                    <a:pt x="0" y="0"/>
                  </a:lnTo>
                  <a:close/>
                </a:path>
              </a:pathLst>
            </a:custGeom>
            <a:solidFill>
              <a:srgbClr val="0D67B8"/>
            </a:solidFill>
          </p:spPr>
          <p:txBody>
            <a:bodyPr wrap="square" lIns="0" tIns="0" rIns="0" bIns="0" rtlCol="0"/>
            <a:lstStyle/>
            <a:p>
              <a:endParaRPr/>
            </a:p>
          </p:txBody>
        </p:sp>
        <p:sp>
          <p:nvSpPr>
            <p:cNvPr id="3974" name="object 3974"/>
            <p:cNvSpPr/>
            <p:nvPr/>
          </p:nvSpPr>
          <p:spPr>
            <a:xfrm>
              <a:off x="675639" y="4307840"/>
              <a:ext cx="3810" cy="72390"/>
            </a:xfrm>
            <a:custGeom>
              <a:avLst/>
              <a:gdLst/>
              <a:ahLst/>
              <a:cxnLst/>
              <a:rect l="l" t="t" r="r" b="b"/>
              <a:pathLst>
                <a:path w="3809" h="72389">
                  <a:moveTo>
                    <a:pt x="0" y="0"/>
                  </a:moveTo>
                  <a:lnTo>
                    <a:pt x="0" y="72390"/>
                  </a:lnTo>
                  <a:lnTo>
                    <a:pt x="3809" y="66040"/>
                  </a:lnTo>
                  <a:lnTo>
                    <a:pt x="3809" y="6350"/>
                  </a:lnTo>
                  <a:lnTo>
                    <a:pt x="0" y="0"/>
                  </a:lnTo>
                  <a:close/>
                </a:path>
              </a:pathLst>
            </a:custGeom>
            <a:solidFill>
              <a:srgbClr val="0D68BB"/>
            </a:solidFill>
          </p:spPr>
          <p:txBody>
            <a:bodyPr wrap="square" lIns="0" tIns="0" rIns="0" bIns="0" rtlCol="0"/>
            <a:lstStyle/>
            <a:p>
              <a:endParaRPr/>
            </a:p>
          </p:txBody>
        </p:sp>
        <p:sp>
          <p:nvSpPr>
            <p:cNvPr id="3975" name="object 3975"/>
            <p:cNvSpPr/>
            <p:nvPr/>
          </p:nvSpPr>
          <p:spPr>
            <a:xfrm>
              <a:off x="679449" y="43141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3976" name="object 3976"/>
            <p:cNvSpPr/>
            <p:nvPr/>
          </p:nvSpPr>
          <p:spPr>
            <a:xfrm>
              <a:off x="681989" y="4320540"/>
              <a:ext cx="3810" cy="46990"/>
            </a:xfrm>
            <a:custGeom>
              <a:avLst/>
              <a:gdLst/>
              <a:ahLst/>
              <a:cxnLst/>
              <a:rect l="l" t="t" r="r" b="b"/>
              <a:pathLst>
                <a:path w="3809" h="46989">
                  <a:moveTo>
                    <a:pt x="0" y="0"/>
                  </a:moveTo>
                  <a:lnTo>
                    <a:pt x="0" y="46990"/>
                  </a:lnTo>
                  <a:lnTo>
                    <a:pt x="1269" y="39370"/>
                  </a:lnTo>
                  <a:lnTo>
                    <a:pt x="3809" y="3175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3977" name="object 3977"/>
            <p:cNvSpPr/>
            <p:nvPr/>
          </p:nvSpPr>
          <p:spPr>
            <a:xfrm>
              <a:off x="533399" y="42672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3978" name="object 3978"/>
          <p:cNvGrpSpPr/>
          <p:nvPr/>
        </p:nvGrpSpPr>
        <p:grpSpPr>
          <a:xfrm>
            <a:off x="2128928" y="3957728"/>
            <a:ext cx="161925" cy="161925"/>
            <a:chOff x="604927" y="3957727"/>
            <a:chExt cx="161925" cy="161925"/>
          </a:xfrm>
        </p:grpSpPr>
        <p:sp>
          <p:nvSpPr>
            <p:cNvPr id="3979" name="object 3979"/>
            <p:cNvSpPr/>
            <p:nvPr/>
          </p:nvSpPr>
          <p:spPr>
            <a:xfrm>
              <a:off x="609599" y="4015740"/>
              <a:ext cx="2540" cy="45720"/>
            </a:xfrm>
            <a:custGeom>
              <a:avLst/>
              <a:gdLst/>
              <a:ahLst/>
              <a:cxnLst/>
              <a:rect l="l" t="t" r="r" b="b"/>
              <a:pathLst>
                <a:path w="2540" h="45720">
                  <a:moveTo>
                    <a:pt x="2540" y="0"/>
                  </a:moveTo>
                  <a:lnTo>
                    <a:pt x="0" y="15240"/>
                  </a:lnTo>
                  <a:lnTo>
                    <a:pt x="0" y="30480"/>
                  </a:lnTo>
                  <a:lnTo>
                    <a:pt x="1270" y="39370"/>
                  </a:lnTo>
                  <a:lnTo>
                    <a:pt x="2540" y="45720"/>
                  </a:lnTo>
                  <a:lnTo>
                    <a:pt x="2540" y="0"/>
                  </a:lnTo>
                  <a:close/>
                </a:path>
              </a:pathLst>
            </a:custGeom>
            <a:solidFill>
              <a:srgbClr val="06335B"/>
            </a:solidFill>
          </p:spPr>
          <p:txBody>
            <a:bodyPr wrap="square" lIns="0" tIns="0" rIns="0" bIns="0" rtlCol="0"/>
            <a:lstStyle/>
            <a:p>
              <a:endParaRPr/>
            </a:p>
          </p:txBody>
        </p:sp>
        <p:sp>
          <p:nvSpPr>
            <p:cNvPr id="3980" name="object 3980"/>
            <p:cNvSpPr/>
            <p:nvPr/>
          </p:nvSpPr>
          <p:spPr>
            <a:xfrm>
              <a:off x="612139" y="40043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3981" name="object 3981"/>
            <p:cNvSpPr/>
            <p:nvPr/>
          </p:nvSpPr>
          <p:spPr>
            <a:xfrm>
              <a:off x="615949" y="39979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3982" name="object 3982"/>
            <p:cNvSpPr/>
            <p:nvPr/>
          </p:nvSpPr>
          <p:spPr>
            <a:xfrm>
              <a:off x="619759" y="3993726"/>
              <a:ext cx="3810" cy="90170"/>
            </a:xfrm>
            <a:custGeom>
              <a:avLst/>
              <a:gdLst/>
              <a:ahLst/>
              <a:cxnLst/>
              <a:rect l="l" t="t" r="r" b="b"/>
              <a:pathLst>
                <a:path w="3809" h="90170">
                  <a:moveTo>
                    <a:pt x="3810" y="0"/>
                  </a:moveTo>
                  <a:lnTo>
                    <a:pt x="2540" y="1693"/>
                  </a:lnTo>
                  <a:lnTo>
                    <a:pt x="0" y="4233"/>
                  </a:lnTo>
                  <a:lnTo>
                    <a:pt x="0" y="84878"/>
                  </a:lnTo>
                  <a:lnTo>
                    <a:pt x="2540" y="88053"/>
                  </a:lnTo>
                  <a:lnTo>
                    <a:pt x="3810" y="90169"/>
                  </a:lnTo>
                  <a:lnTo>
                    <a:pt x="3810" y="0"/>
                  </a:lnTo>
                  <a:close/>
                </a:path>
              </a:pathLst>
            </a:custGeom>
            <a:solidFill>
              <a:srgbClr val="063662"/>
            </a:solidFill>
          </p:spPr>
          <p:txBody>
            <a:bodyPr wrap="square" lIns="0" tIns="0" rIns="0" bIns="0" rtlCol="0"/>
            <a:lstStyle/>
            <a:p>
              <a:endParaRPr/>
            </a:p>
          </p:txBody>
        </p:sp>
        <p:sp>
          <p:nvSpPr>
            <p:cNvPr id="3983" name="object 3983"/>
            <p:cNvSpPr/>
            <p:nvPr/>
          </p:nvSpPr>
          <p:spPr>
            <a:xfrm>
              <a:off x="623570" y="3989069"/>
              <a:ext cx="3810" cy="100330"/>
            </a:xfrm>
            <a:custGeom>
              <a:avLst/>
              <a:gdLst/>
              <a:ahLst/>
              <a:cxnLst/>
              <a:rect l="l" t="t" r="r" b="b"/>
              <a:pathLst>
                <a:path w="3809" h="100329">
                  <a:moveTo>
                    <a:pt x="3810" y="0"/>
                  </a:moveTo>
                  <a:lnTo>
                    <a:pt x="3175" y="0"/>
                  </a:lnTo>
                  <a:lnTo>
                    <a:pt x="3175" y="1270"/>
                  </a:lnTo>
                  <a:lnTo>
                    <a:pt x="0" y="1270"/>
                  </a:lnTo>
                  <a:lnTo>
                    <a:pt x="0" y="95250"/>
                  </a:lnTo>
                  <a:lnTo>
                    <a:pt x="1397" y="95250"/>
                  </a:lnTo>
                  <a:lnTo>
                    <a:pt x="1397" y="99060"/>
                  </a:lnTo>
                  <a:lnTo>
                    <a:pt x="3162" y="99060"/>
                  </a:lnTo>
                  <a:lnTo>
                    <a:pt x="3162" y="100330"/>
                  </a:lnTo>
                  <a:lnTo>
                    <a:pt x="3810" y="100330"/>
                  </a:lnTo>
                  <a:lnTo>
                    <a:pt x="3810" y="99060"/>
                  </a:lnTo>
                  <a:lnTo>
                    <a:pt x="3810" y="95250"/>
                  </a:lnTo>
                  <a:lnTo>
                    <a:pt x="3810" y="1270"/>
                  </a:lnTo>
                  <a:lnTo>
                    <a:pt x="3810" y="0"/>
                  </a:lnTo>
                  <a:close/>
                </a:path>
              </a:pathLst>
            </a:custGeom>
            <a:solidFill>
              <a:srgbClr val="063764"/>
            </a:solidFill>
          </p:spPr>
          <p:txBody>
            <a:bodyPr wrap="square" lIns="0" tIns="0" rIns="0" bIns="0" rtlCol="0"/>
            <a:lstStyle/>
            <a:p>
              <a:endParaRPr/>
            </a:p>
          </p:txBody>
        </p:sp>
        <p:sp>
          <p:nvSpPr>
            <p:cNvPr id="3984" name="object 3984"/>
            <p:cNvSpPr/>
            <p:nvPr/>
          </p:nvSpPr>
          <p:spPr>
            <a:xfrm>
              <a:off x="627379" y="398526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3985" name="object 3985"/>
            <p:cNvSpPr/>
            <p:nvPr/>
          </p:nvSpPr>
          <p:spPr>
            <a:xfrm>
              <a:off x="629919" y="3982720"/>
              <a:ext cx="3810" cy="113030"/>
            </a:xfrm>
            <a:custGeom>
              <a:avLst/>
              <a:gdLst/>
              <a:ahLst/>
              <a:cxnLst/>
              <a:rect l="l" t="t" r="r" b="b"/>
              <a:pathLst>
                <a:path w="3809"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3986" name="object 3986"/>
            <p:cNvSpPr/>
            <p:nvPr/>
          </p:nvSpPr>
          <p:spPr>
            <a:xfrm>
              <a:off x="633717" y="3978909"/>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B"/>
            </a:solidFill>
          </p:spPr>
          <p:txBody>
            <a:bodyPr wrap="square" lIns="0" tIns="0" rIns="0" bIns="0" rtlCol="0"/>
            <a:lstStyle/>
            <a:p>
              <a:endParaRPr/>
            </a:p>
          </p:txBody>
        </p:sp>
        <p:sp>
          <p:nvSpPr>
            <p:cNvPr id="3987" name="object 3987"/>
            <p:cNvSpPr/>
            <p:nvPr/>
          </p:nvSpPr>
          <p:spPr>
            <a:xfrm>
              <a:off x="637539" y="39751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3988" name="object 3988"/>
            <p:cNvSpPr/>
            <p:nvPr/>
          </p:nvSpPr>
          <p:spPr>
            <a:xfrm>
              <a:off x="641349" y="397319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3989" name="object 3989"/>
            <p:cNvSpPr/>
            <p:nvPr/>
          </p:nvSpPr>
          <p:spPr>
            <a:xfrm>
              <a:off x="645159" y="3971290"/>
              <a:ext cx="3810" cy="134620"/>
            </a:xfrm>
            <a:custGeom>
              <a:avLst/>
              <a:gdLst/>
              <a:ahLst/>
              <a:cxnLst/>
              <a:rect l="l" t="t" r="r" b="b"/>
              <a:pathLst>
                <a:path w="3809" h="134620">
                  <a:moveTo>
                    <a:pt x="3810" y="0"/>
                  </a:moveTo>
                  <a:lnTo>
                    <a:pt x="0" y="1905"/>
                  </a:lnTo>
                  <a:lnTo>
                    <a:pt x="0" y="132715"/>
                  </a:lnTo>
                  <a:lnTo>
                    <a:pt x="3810" y="134620"/>
                  </a:lnTo>
                  <a:lnTo>
                    <a:pt x="3810" y="0"/>
                  </a:lnTo>
                  <a:close/>
                </a:path>
              </a:pathLst>
            </a:custGeom>
            <a:solidFill>
              <a:srgbClr val="073F73"/>
            </a:solidFill>
          </p:spPr>
          <p:txBody>
            <a:bodyPr wrap="square" lIns="0" tIns="0" rIns="0" bIns="0" rtlCol="0"/>
            <a:lstStyle/>
            <a:p>
              <a:endParaRPr/>
            </a:p>
          </p:txBody>
        </p:sp>
        <p:sp>
          <p:nvSpPr>
            <p:cNvPr id="3990" name="object 3990"/>
            <p:cNvSpPr/>
            <p:nvPr/>
          </p:nvSpPr>
          <p:spPr>
            <a:xfrm>
              <a:off x="648969" y="3969766"/>
              <a:ext cx="3810" cy="138430"/>
            </a:xfrm>
            <a:custGeom>
              <a:avLst/>
              <a:gdLst/>
              <a:ahLst/>
              <a:cxnLst/>
              <a:rect l="l" t="t" r="r" b="b"/>
              <a:pathLst>
                <a:path w="3809" h="138429">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3991" name="object 3991"/>
            <p:cNvSpPr/>
            <p:nvPr/>
          </p:nvSpPr>
          <p:spPr>
            <a:xfrm>
              <a:off x="651509" y="3968750"/>
              <a:ext cx="3810" cy="140970"/>
            </a:xfrm>
            <a:custGeom>
              <a:avLst/>
              <a:gdLst/>
              <a:ahLst/>
              <a:cxnLst/>
              <a:rect l="l" t="t" r="r" b="b"/>
              <a:pathLst>
                <a:path w="3809" h="140970">
                  <a:moveTo>
                    <a:pt x="3810" y="0"/>
                  </a:moveTo>
                  <a:lnTo>
                    <a:pt x="0" y="1524"/>
                  </a:lnTo>
                  <a:lnTo>
                    <a:pt x="0" y="138684"/>
                  </a:lnTo>
                  <a:lnTo>
                    <a:pt x="3810" y="140969"/>
                  </a:lnTo>
                  <a:lnTo>
                    <a:pt x="3810" y="0"/>
                  </a:lnTo>
                  <a:close/>
                </a:path>
              </a:pathLst>
            </a:custGeom>
            <a:solidFill>
              <a:srgbClr val="084277"/>
            </a:solidFill>
          </p:spPr>
          <p:txBody>
            <a:bodyPr wrap="square" lIns="0" tIns="0" rIns="0" bIns="0" rtlCol="0"/>
            <a:lstStyle/>
            <a:p>
              <a:endParaRPr/>
            </a:p>
          </p:txBody>
        </p:sp>
        <p:sp>
          <p:nvSpPr>
            <p:cNvPr id="3992" name="object 3992"/>
            <p:cNvSpPr/>
            <p:nvPr/>
          </p:nvSpPr>
          <p:spPr>
            <a:xfrm>
              <a:off x="655319" y="3967226"/>
              <a:ext cx="3810" cy="144145"/>
            </a:xfrm>
            <a:custGeom>
              <a:avLst/>
              <a:gdLst/>
              <a:ahLst/>
              <a:cxnLst/>
              <a:rect l="l" t="t" r="r" b="b"/>
              <a:pathLst>
                <a:path w="3809"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3993" name="object 3993"/>
            <p:cNvSpPr/>
            <p:nvPr/>
          </p:nvSpPr>
          <p:spPr>
            <a:xfrm>
              <a:off x="659129" y="396621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3994" name="object 3994"/>
            <p:cNvSpPr/>
            <p:nvPr/>
          </p:nvSpPr>
          <p:spPr>
            <a:xfrm>
              <a:off x="662939" y="3963670"/>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3995" name="object 3995"/>
            <p:cNvSpPr/>
            <p:nvPr/>
          </p:nvSpPr>
          <p:spPr>
            <a:xfrm>
              <a:off x="666749" y="3962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781"/>
            </a:solidFill>
          </p:spPr>
          <p:txBody>
            <a:bodyPr wrap="square" lIns="0" tIns="0" rIns="0" bIns="0" rtlCol="0"/>
            <a:lstStyle/>
            <a:p>
              <a:endParaRPr/>
            </a:p>
          </p:txBody>
        </p:sp>
        <p:sp>
          <p:nvSpPr>
            <p:cNvPr id="3996" name="object 3996"/>
            <p:cNvSpPr/>
            <p:nvPr/>
          </p:nvSpPr>
          <p:spPr>
            <a:xfrm>
              <a:off x="670559" y="39624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3997" name="object 3997"/>
            <p:cNvSpPr/>
            <p:nvPr/>
          </p:nvSpPr>
          <p:spPr>
            <a:xfrm>
              <a:off x="673099" y="3962400"/>
              <a:ext cx="3810" cy="152400"/>
            </a:xfrm>
            <a:custGeom>
              <a:avLst/>
              <a:gdLst/>
              <a:ahLst/>
              <a:cxnLst/>
              <a:rect l="l" t="t" r="r" b="b"/>
              <a:pathLst>
                <a:path w="3809" h="152400">
                  <a:moveTo>
                    <a:pt x="3809" y="0"/>
                  </a:moveTo>
                  <a:lnTo>
                    <a:pt x="0" y="0"/>
                  </a:lnTo>
                  <a:lnTo>
                    <a:pt x="0" y="151765"/>
                  </a:lnTo>
                  <a:lnTo>
                    <a:pt x="3809" y="152400"/>
                  </a:lnTo>
                  <a:lnTo>
                    <a:pt x="3809" y="0"/>
                  </a:lnTo>
                  <a:close/>
                </a:path>
              </a:pathLst>
            </a:custGeom>
            <a:solidFill>
              <a:srgbClr val="094A86"/>
            </a:solidFill>
          </p:spPr>
          <p:txBody>
            <a:bodyPr wrap="square" lIns="0" tIns="0" rIns="0" bIns="0" rtlCol="0"/>
            <a:lstStyle/>
            <a:p>
              <a:endParaRPr/>
            </a:p>
          </p:txBody>
        </p:sp>
        <p:sp>
          <p:nvSpPr>
            <p:cNvPr id="3998" name="object 3998"/>
            <p:cNvSpPr/>
            <p:nvPr/>
          </p:nvSpPr>
          <p:spPr>
            <a:xfrm>
              <a:off x="676909" y="3962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3999" name="object 3999"/>
            <p:cNvSpPr/>
            <p:nvPr/>
          </p:nvSpPr>
          <p:spPr>
            <a:xfrm>
              <a:off x="680719" y="3962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4000" name="object 4000"/>
            <p:cNvSpPr/>
            <p:nvPr/>
          </p:nvSpPr>
          <p:spPr>
            <a:xfrm>
              <a:off x="684529" y="3962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4001" name="object 4001"/>
            <p:cNvSpPr/>
            <p:nvPr/>
          </p:nvSpPr>
          <p:spPr>
            <a:xfrm>
              <a:off x="688339" y="3962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4002" name="object 4002"/>
            <p:cNvSpPr/>
            <p:nvPr/>
          </p:nvSpPr>
          <p:spPr>
            <a:xfrm>
              <a:off x="692149" y="3962400"/>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4003" name="object 4003"/>
            <p:cNvSpPr/>
            <p:nvPr/>
          </p:nvSpPr>
          <p:spPr>
            <a:xfrm>
              <a:off x="694689" y="3962400"/>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4004" name="object 4004"/>
            <p:cNvSpPr/>
            <p:nvPr/>
          </p:nvSpPr>
          <p:spPr>
            <a:xfrm>
              <a:off x="698499" y="3962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7"/>
            </a:solidFill>
          </p:spPr>
          <p:txBody>
            <a:bodyPr wrap="square" lIns="0" tIns="0" rIns="0" bIns="0" rtlCol="0"/>
            <a:lstStyle/>
            <a:p>
              <a:endParaRPr/>
            </a:p>
          </p:txBody>
        </p:sp>
        <p:sp>
          <p:nvSpPr>
            <p:cNvPr id="4005" name="object 4005"/>
            <p:cNvSpPr/>
            <p:nvPr/>
          </p:nvSpPr>
          <p:spPr>
            <a:xfrm>
              <a:off x="702309" y="3963035"/>
              <a:ext cx="3810" cy="150495"/>
            </a:xfrm>
            <a:custGeom>
              <a:avLst/>
              <a:gdLst/>
              <a:ahLst/>
              <a:cxnLst/>
              <a:rect l="l" t="t" r="r" b="b"/>
              <a:pathLst>
                <a:path w="3809" h="150495">
                  <a:moveTo>
                    <a:pt x="0" y="0"/>
                  </a:moveTo>
                  <a:lnTo>
                    <a:pt x="0" y="150283"/>
                  </a:lnTo>
                  <a:lnTo>
                    <a:pt x="3810" y="149648"/>
                  </a:lnTo>
                  <a:lnTo>
                    <a:pt x="3810" y="1905"/>
                  </a:lnTo>
                  <a:lnTo>
                    <a:pt x="0" y="0"/>
                  </a:lnTo>
                  <a:close/>
                </a:path>
              </a:pathLst>
            </a:custGeom>
            <a:solidFill>
              <a:srgbClr val="0A5599"/>
            </a:solidFill>
          </p:spPr>
          <p:txBody>
            <a:bodyPr wrap="square" lIns="0" tIns="0" rIns="0" bIns="0" rtlCol="0"/>
            <a:lstStyle/>
            <a:p>
              <a:endParaRPr/>
            </a:p>
          </p:txBody>
        </p:sp>
        <p:sp>
          <p:nvSpPr>
            <p:cNvPr id="4006" name="object 4006"/>
            <p:cNvSpPr/>
            <p:nvPr/>
          </p:nvSpPr>
          <p:spPr>
            <a:xfrm>
              <a:off x="706120" y="3964939"/>
              <a:ext cx="3810" cy="147320"/>
            </a:xfrm>
            <a:custGeom>
              <a:avLst/>
              <a:gdLst/>
              <a:ahLst/>
              <a:cxnLst/>
              <a:rect l="l" t="t" r="r" b="b"/>
              <a:pathLst>
                <a:path w="3809" h="147320">
                  <a:moveTo>
                    <a:pt x="3810" y="1270"/>
                  </a:moveTo>
                  <a:lnTo>
                    <a:pt x="1257" y="1270"/>
                  </a:lnTo>
                  <a:lnTo>
                    <a:pt x="1257"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4007" name="object 4007"/>
            <p:cNvSpPr/>
            <p:nvPr/>
          </p:nvSpPr>
          <p:spPr>
            <a:xfrm>
              <a:off x="709929" y="3966718"/>
              <a:ext cx="3810" cy="145415"/>
            </a:xfrm>
            <a:custGeom>
              <a:avLst/>
              <a:gdLst/>
              <a:ahLst/>
              <a:cxnLst/>
              <a:rect l="l" t="t" r="r" b="b"/>
              <a:pathLst>
                <a:path w="3809" h="145414">
                  <a:moveTo>
                    <a:pt x="0" y="0"/>
                  </a:moveTo>
                  <a:lnTo>
                    <a:pt x="0" y="145033"/>
                  </a:lnTo>
                  <a:lnTo>
                    <a:pt x="3810" y="143509"/>
                  </a:lnTo>
                  <a:lnTo>
                    <a:pt x="3810" y="1523"/>
                  </a:lnTo>
                  <a:lnTo>
                    <a:pt x="0" y="0"/>
                  </a:lnTo>
                  <a:close/>
                </a:path>
              </a:pathLst>
            </a:custGeom>
            <a:solidFill>
              <a:srgbClr val="0B589E"/>
            </a:solidFill>
          </p:spPr>
          <p:txBody>
            <a:bodyPr wrap="square" lIns="0" tIns="0" rIns="0" bIns="0" rtlCol="0"/>
            <a:lstStyle/>
            <a:p>
              <a:endParaRPr/>
            </a:p>
          </p:txBody>
        </p:sp>
        <p:sp>
          <p:nvSpPr>
            <p:cNvPr id="4008" name="object 4008"/>
            <p:cNvSpPr/>
            <p:nvPr/>
          </p:nvSpPr>
          <p:spPr>
            <a:xfrm>
              <a:off x="713739" y="3968750"/>
              <a:ext cx="3810" cy="140970"/>
            </a:xfrm>
            <a:custGeom>
              <a:avLst/>
              <a:gdLst/>
              <a:ahLst/>
              <a:cxnLst/>
              <a:rect l="l" t="t" r="r" b="b"/>
              <a:pathLst>
                <a:path w="3809" h="140970">
                  <a:moveTo>
                    <a:pt x="0" y="140970"/>
                  </a:moveTo>
                  <a:lnTo>
                    <a:pt x="3809" y="140970"/>
                  </a:lnTo>
                  <a:lnTo>
                    <a:pt x="3809" y="0"/>
                  </a:lnTo>
                  <a:lnTo>
                    <a:pt x="0" y="0"/>
                  </a:lnTo>
                  <a:lnTo>
                    <a:pt x="0" y="140970"/>
                  </a:lnTo>
                  <a:close/>
                </a:path>
              </a:pathLst>
            </a:custGeom>
            <a:solidFill>
              <a:srgbClr val="0B59A0"/>
            </a:solidFill>
          </p:spPr>
          <p:txBody>
            <a:bodyPr wrap="square" lIns="0" tIns="0" rIns="0" bIns="0" rtlCol="0"/>
            <a:lstStyle/>
            <a:p>
              <a:endParaRPr/>
            </a:p>
          </p:txBody>
        </p:sp>
        <p:sp>
          <p:nvSpPr>
            <p:cNvPr id="4009" name="object 4009"/>
            <p:cNvSpPr/>
            <p:nvPr/>
          </p:nvSpPr>
          <p:spPr>
            <a:xfrm>
              <a:off x="716279" y="3969258"/>
              <a:ext cx="3810" cy="139700"/>
            </a:xfrm>
            <a:custGeom>
              <a:avLst/>
              <a:gdLst/>
              <a:ahLst/>
              <a:cxnLst/>
              <a:rect l="l" t="t" r="r" b="b"/>
              <a:pathLst>
                <a:path w="3809" h="139700">
                  <a:moveTo>
                    <a:pt x="0" y="0"/>
                  </a:moveTo>
                  <a:lnTo>
                    <a:pt x="0" y="139700"/>
                  </a:lnTo>
                  <a:lnTo>
                    <a:pt x="3810" y="137414"/>
                  </a:lnTo>
                  <a:lnTo>
                    <a:pt x="3810" y="1524"/>
                  </a:lnTo>
                  <a:lnTo>
                    <a:pt x="0" y="0"/>
                  </a:lnTo>
                  <a:close/>
                </a:path>
              </a:pathLst>
            </a:custGeom>
            <a:solidFill>
              <a:srgbClr val="0B5AA3"/>
            </a:solidFill>
          </p:spPr>
          <p:txBody>
            <a:bodyPr wrap="square" lIns="0" tIns="0" rIns="0" bIns="0" rtlCol="0"/>
            <a:lstStyle/>
            <a:p>
              <a:endParaRPr/>
            </a:p>
          </p:txBody>
        </p:sp>
        <p:sp>
          <p:nvSpPr>
            <p:cNvPr id="4010" name="object 4010"/>
            <p:cNvSpPr/>
            <p:nvPr/>
          </p:nvSpPr>
          <p:spPr>
            <a:xfrm>
              <a:off x="720090" y="3971289"/>
              <a:ext cx="3810" cy="135890"/>
            </a:xfrm>
            <a:custGeom>
              <a:avLst/>
              <a:gdLst/>
              <a:ahLst/>
              <a:cxnLst/>
              <a:rect l="l" t="t" r="r" b="b"/>
              <a:pathLst>
                <a:path w="3809"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4011" name="object 4011"/>
            <p:cNvSpPr/>
            <p:nvPr/>
          </p:nvSpPr>
          <p:spPr>
            <a:xfrm>
              <a:off x="723899" y="3972560"/>
              <a:ext cx="3810" cy="132080"/>
            </a:xfrm>
            <a:custGeom>
              <a:avLst/>
              <a:gdLst/>
              <a:ahLst/>
              <a:cxnLst/>
              <a:rect l="l" t="t" r="r" b="b"/>
              <a:pathLst>
                <a:path w="3809" h="132079">
                  <a:moveTo>
                    <a:pt x="0" y="0"/>
                  </a:moveTo>
                  <a:lnTo>
                    <a:pt x="0" y="132080"/>
                  </a:lnTo>
                  <a:lnTo>
                    <a:pt x="3809" y="130175"/>
                  </a:lnTo>
                  <a:lnTo>
                    <a:pt x="3809" y="1905"/>
                  </a:lnTo>
                  <a:lnTo>
                    <a:pt x="0" y="0"/>
                  </a:lnTo>
                  <a:close/>
                </a:path>
              </a:pathLst>
            </a:custGeom>
            <a:solidFill>
              <a:srgbClr val="0B5DA8"/>
            </a:solidFill>
          </p:spPr>
          <p:txBody>
            <a:bodyPr wrap="square" lIns="0" tIns="0" rIns="0" bIns="0" rtlCol="0"/>
            <a:lstStyle/>
            <a:p>
              <a:endParaRPr/>
            </a:p>
          </p:txBody>
        </p:sp>
        <p:sp>
          <p:nvSpPr>
            <p:cNvPr id="4012" name="object 4012"/>
            <p:cNvSpPr/>
            <p:nvPr/>
          </p:nvSpPr>
          <p:spPr>
            <a:xfrm>
              <a:off x="727709" y="3975100"/>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4013" name="object 4013"/>
            <p:cNvSpPr/>
            <p:nvPr/>
          </p:nvSpPr>
          <p:spPr>
            <a:xfrm>
              <a:off x="731507" y="3977639"/>
              <a:ext cx="4445" cy="123189"/>
            </a:xfrm>
            <a:custGeom>
              <a:avLst/>
              <a:gdLst/>
              <a:ahLst/>
              <a:cxnLst/>
              <a:rect l="l" t="t" r="r" b="b"/>
              <a:pathLst>
                <a:path w="4445" h="123189">
                  <a:moveTo>
                    <a:pt x="3822" y="0"/>
                  </a:moveTo>
                  <a:lnTo>
                    <a:pt x="0" y="0"/>
                  </a:lnTo>
                  <a:lnTo>
                    <a:pt x="0" y="120650"/>
                  </a:lnTo>
                  <a:lnTo>
                    <a:pt x="12" y="123190"/>
                  </a:lnTo>
                  <a:lnTo>
                    <a:pt x="850" y="123190"/>
                  </a:lnTo>
                  <a:lnTo>
                    <a:pt x="850" y="120650"/>
                  </a:lnTo>
                  <a:lnTo>
                    <a:pt x="3822" y="120650"/>
                  </a:lnTo>
                  <a:lnTo>
                    <a:pt x="3822" y="0"/>
                  </a:lnTo>
                  <a:close/>
                </a:path>
              </a:pathLst>
            </a:custGeom>
            <a:solidFill>
              <a:srgbClr val="0C60AC"/>
            </a:solidFill>
          </p:spPr>
          <p:txBody>
            <a:bodyPr wrap="square" lIns="0" tIns="0" rIns="0" bIns="0" rtlCol="0"/>
            <a:lstStyle/>
            <a:p>
              <a:endParaRPr/>
            </a:p>
          </p:txBody>
        </p:sp>
        <p:sp>
          <p:nvSpPr>
            <p:cNvPr id="4014" name="object 4014"/>
            <p:cNvSpPr/>
            <p:nvPr/>
          </p:nvSpPr>
          <p:spPr>
            <a:xfrm>
              <a:off x="735329" y="3981450"/>
              <a:ext cx="3810" cy="115570"/>
            </a:xfrm>
            <a:custGeom>
              <a:avLst/>
              <a:gdLst/>
              <a:ahLst/>
              <a:cxnLst/>
              <a:rect l="l" t="t" r="r" b="b"/>
              <a:pathLst>
                <a:path w="3809" h="115570">
                  <a:moveTo>
                    <a:pt x="0" y="0"/>
                  </a:moveTo>
                  <a:lnTo>
                    <a:pt x="0" y="115569"/>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4015" name="object 4015"/>
            <p:cNvSpPr/>
            <p:nvPr/>
          </p:nvSpPr>
          <p:spPr>
            <a:xfrm>
              <a:off x="737869" y="3983990"/>
              <a:ext cx="5080" cy="110489"/>
            </a:xfrm>
            <a:custGeom>
              <a:avLst/>
              <a:gdLst/>
              <a:ahLst/>
              <a:cxnLst/>
              <a:rect l="l" t="t" r="r" b="b"/>
              <a:pathLst>
                <a:path w="5079" h="110489">
                  <a:moveTo>
                    <a:pt x="0" y="0"/>
                  </a:moveTo>
                  <a:lnTo>
                    <a:pt x="0" y="110490"/>
                  </a:lnTo>
                  <a:lnTo>
                    <a:pt x="5079" y="105410"/>
                  </a:lnTo>
                  <a:lnTo>
                    <a:pt x="5079" y="5080"/>
                  </a:lnTo>
                  <a:lnTo>
                    <a:pt x="0" y="0"/>
                  </a:lnTo>
                  <a:close/>
                </a:path>
              </a:pathLst>
            </a:custGeom>
            <a:solidFill>
              <a:srgbClr val="0C63B1"/>
            </a:solidFill>
          </p:spPr>
          <p:txBody>
            <a:bodyPr wrap="square" lIns="0" tIns="0" rIns="0" bIns="0" rtlCol="0"/>
            <a:lstStyle/>
            <a:p>
              <a:endParaRPr/>
            </a:p>
          </p:txBody>
        </p:sp>
        <p:sp>
          <p:nvSpPr>
            <p:cNvPr id="4016" name="object 4016"/>
            <p:cNvSpPr/>
            <p:nvPr/>
          </p:nvSpPr>
          <p:spPr>
            <a:xfrm>
              <a:off x="741680" y="3987799"/>
              <a:ext cx="3810" cy="102870"/>
            </a:xfrm>
            <a:custGeom>
              <a:avLst/>
              <a:gdLst/>
              <a:ahLst/>
              <a:cxnLst/>
              <a:rect l="l" t="t" r="r" b="b"/>
              <a:pathLst>
                <a:path w="3809" h="102870">
                  <a:moveTo>
                    <a:pt x="3810" y="3810"/>
                  </a:moveTo>
                  <a:lnTo>
                    <a:pt x="1892" y="3810"/>
                  </a:lnTo>
                  <a:lnTo>
                    <a:pt x="1892" y="0"/>
                  </a:lnTo>
                  <a:lnTo>
                    <a:pt x="0" y="0"/>
                  </a:lnTo>
                  <a:lnTo>
                    <a:pt x="0" y="3810"/>
                  </a:lnTo>
                  <a:lnTo>
                    <a:pt x="0" y="100330"/>
                  </a:lnTo>
                  <a:lnTo>
                    <a:pt x="0" y="102870"/>
                  </a:lnTo>
                  <a:lnTo>
                    <a:pt x="1270" y="102870"/>
                  </a:lnTo>
                  <a:lnTo>
                    <a:pt x="1270" y="100330"/>
                  </a:lnTo>
                  <a:lnTo>
                    <a:pt x="3810" y="100330"/>
                  </a:lnTo>
                  <a:lnTo>
                    <a:pt x="3810" y="3810"/>
                  </a:lnTo>
                  <a:close/>
                </a:path>
              </a:pathLst>
            </a:custGeom>
            <a:solidFill>
              <a:srgbClr val="0C64B4"/>
            </a:solidFill>
          </p:spPr>
          <p:txBody>
            <a:bodyPr wrap="square" lIns="0" tIns="0" rIns="0" bIns="0" rtlCol="0"/>
            <a:lstStyle/>
            <a:p>
              <a:endParaRPr/>
            </a:p>
          </p:txBody>
        </p:sp>
        <p:sp>
          <p:nvSpPr>
            <p:cNvPr id="4017" name="object 4017"/>
            <p:cNvSpPr/>
            <p:nvPr/>
          </p:nvSpPr>
          <p:spPr>
            <a:xfrm>
              <a:off x="745489" y="3991610"/>
              <a:ext cx="3810" cy="95250"/>
            </a:xfrm>
            <a:custGeom>
              <a:avLst/>
              <a:gdLst/>
              <a:ahLst/>
              <a:cxnLst/>
              <a:rect l="l" t="t" r="r" b="b"/>
              <a:pathLst>
                <a:path w="3809" h="95250">
                  <a:moveTo>
                    <a:pt x="0" y="0"/>
                  </a:moveTo>
                  <a:lnTo>
                    <a:pt x="0" y="94932"/>
                  </a:lnTo>
                  <a:lnTo>
                    <a:pt x="3809" y="90169"/>
                  </a:lnTo>
                  <a:lnTo>
                    <a:pt x="3809" y="3809"/>
                  </a:lnTo>
                  <a:lnTo>
                    <a:pt x="0" y="0"/>
                  </a:lnTo>
                  <a:close/>
                </a:path>
              </a:pathLst>
            </a:custGeom>
            <a:solidFill>
              <a:srgbClr val="0C66B6"/>
            </a:solidFill>
          </p:spPr>
          <p:txBody>
            <a:bodyPr wrap="square" lIns="0" tIns="0" rIns="0" bIns="0" rtlCol="0"/>
            <a:lstStyle/>
            <a:p>
              <a:endParaRPr/>
            </a:p>
          </p:txBody>
        </p:sp>
        <p:sp>
          <p:nvSpPr>
            <p:cNvPr id="4018" name="object 4018"/>
            <p:cNvSpPr/>
            <p:nvPr/>
          </p:nvSpPr>
          <p:spPr>
            <a:xfrm>
              <a:off x="749299" y="3995420"/>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4019" name="object 4019"/>
            <p:cNvSpPr/>
            <p:nvPr/>
          </p:nvSpPr>
          <p:spPr>
            <a:xfrm>
              <a:off x="753109" y="4000500"/>
              <a:ext cx="3810" cy="74930"/>
            </a:xfrm>
            <a:custGeom>
              <a:avLst/>
              <a:gdLst/>
              <a:ahLst/>
              <a:cxnLst/>
              <a:rect l="l" t="t" r="r" b="b"/>
              <a:pathLst>
                <a:path w="3809" h="74929">
                  <a:moveTo>
                    <a:pt x="0" y="0"/>
                  </a:moveTo>
                  <a:lnTo>
                    <a:pt x="0" y="74930"/>
                  </a:lnTo>
                  <a:lnTo>
                    <a:pt x="2540" y="68580"/>
                  </a:lnTo>
                  <a:lnTo>
                    <a:pt x="3810" y="64770"/>
                  </a:lnTo>
                  <a:lnTo>
                    <a:pt x="3810" y="11429"/>
                  </a:lnTo>
                  <a:lnTo>
                    <a:pt x="0" y="0"/>
                  </a:lnTo>
                  <a:close/>
                </a:path>
              </a:pathLst>
            </a:custGeom>
            <a:solidFill>
              <a:srgbClr val="0D68BB"/>
            </a:solidFill>
          </p:spPr>
          <p:txBody>
            <a:bodyPr wrap="square" lIns="0" tIns="0" rIns="0" bIns="0" rtlCol="0"/>
            <a:lstStyle/>
            <a:p>
              <a:endParaRPr/>
            </a:p>
          </p:txBody>
        </p:sp>
        <p:sp>
          <p:nvSpPr>
            <p:cNvPr id="4020" name="object 4020"/>
            <p:cNvSpPr/>
            <p:nvPr/>
          </p:nvSpPr>
          <p:spPr>
            <a:xfrm>
              <a:off x="756919" y="4011930"/>
              <a:ext cx="3810" cy="53340"/>
            </a:xfrm>
            <a:custGeom>
              <a:avLst/>
              <a:gdLst/>
              <a:ahLst/>
              <a:cxnLst/>
              <a:rect l="l" t="t" r="r" b="b"/>
              <a:pathLst>
                <a:path w="3809" h="53339">
                  <a:moveTo>
                    <a:pt x="0" y="0"/>
                  </a:moveTo>
                  <a:lnTo>
                    <a:pt x="0" y="53340"/>
                  </a:lnTo>
                  <a:lnTo>
                    <a:pt x="1270" y="49530"/>
                  </a:lnTo>
                  <a:lnTo>
                    <a:pt x="2539" y="43180"/>
                  </a:lnTo>
                  <a:lnTo>
                    <a:pt x="3809" y="38735"/>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4021" name="object 4021"/>
            <p:cNvSpPr/>
            <p:nvPr/>
          </p:nvSpPr>
          <p:spPr>
            <a:xfrm>
              <a:off x="759459" y="4023360"/>
              <a:ext cx="2540" cy="31750"/>
            </a:xfrm>
            <a:custGeom>
              <a:avLst/>
              <a:gdLst/>
              <a:ahLst/>
              <a:cxnLst/>
              <a:rect l="l" t="t" r="r" b="b"/>
              <a:pathLst>
                <a:path w="2540" h="31750">
                  <a:moveTo>
                    <a:pt x="0" y="0"/>
                  </a:moveTo>
                  <a:lnTo>
                    <a:pt x="0" y="31750"/>
                  </a:lnTo>
                  <a:lnTo>
                    <a:pt x="2540" y="22859"/>
                  </a:lnTo>
                  <a:lnTo>
                    <a:pt x="2540" y="7619"/>
                  </a:lnTo>
                  <a:lnTo>
                    <a:pt x="0" y="0"/>
                  </a:lnTo>
                  <a:close/>
                </a:path>
              </a:pathLst>
            </a:custGeom>
            <a:solidFill>
              <a:srgbClr val="0D6BC0"/>
            </a:solidFill>
          </p:spPr>
          <p:txBody>
            <a:bodyPr wrap="square" lIns="0" tIns="0" rIns="0" bIns="0" rtlCol="0"/>
            <a:lstStyle/>
            <a:p>
              <a:endParaRPr/>
            </a:p>
          </p:txBody>
        </p:sp>
        <p:sp>
          <p:nvSpPr>
            <p:cNvPr id="4022" name="object 4022"/>
            <p:cNvSpPr/>
            <p:nvPr/>
          </p:nvSpPr>
          <p:spPr>
            <a:xfrm>
              <a:off x="609599" y="39624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4023" name="object 4023"/>
          <p:cNvGrpSpPr/>
          <p:nvPr/>
        </p:nvGrpSpPr>
        <p:grpSpPr>
          <a:xfrm>
            <a:off x="2128928" y="4338728"/>
            <a:ext cx="161925" cy="161925"/>
            <a:chOff x="604927" y="4338727"/>
            <a:chExt cx="161925" cy="161925"/>
          </a:xfrm>
        </p:grpSpPr>
        <p:sp>
          <p:nvSpPr>
            <p:cNvPr id="4024" name="object 4024"/>
            <p:cNvSpPr/>
            <p:nvPr/>
          </p:nvSpPr>
          <p:spPr>
            <a:xfrm>
              <a:off x="609599" y="4396740"/>
              <a:ext cx="2540" cy="45720"/>
            </a:xfrm>
            <a:custGeom>
              <a:avLst/>
              <a:gdLst/>
              <a:ahLst/>
              <a:cxnLst/>
              <a:rect l="l" t="t" r="r" b="b"/>
              <a:pathLst>
                <a:path w="2540" h="45720">
                  <a:moveTo>
                    <a:pt x="2540" y="0"/>
                  </a:moveTo>
                  <a:lnTo>
                    <a:pt x="0" y="15240"/>
                  </a:lnTo>
                  <a:lnTo>
                    <a:pt x="0" y="30480"/>
                  </a:lnTo>
                  <a:lnTo>
                    <a:pt x="2540" y="45720"/>
                  </a:lnTo>
                  <a:lnTo>
                    <a:pt x="2540" y="0"/>
                  </a:lnTo>
                  <a:close/>
                </a:path>
              </a:pathLst>
            </a:custGeom>
            <a:solidFill>
              <a:srgbClr val="06335B"/>
            </a:solidFill>
          </p:spPr>
          <p:txBody>
            <a:bodyPr wrap="square" lIns="0" tIns="0" rIns="0" bIns="0" rtlCol="0"/>
            <a:lstStyle/>
            <a:p>
              <a:endParaRPr/>
            </a:p>
          </p:txBody>
        </p:sp>
        <p:sp>
          <p:nvSpPr>
            <p:cNvPr id="4025" name="object 4025"/>
            <p:cNvSpPr/>
            <p:nvPr/>
          </p:nvSpPr>
          <p:spPr>
            <a:xfrm>
              <a:off x="612139" y="43853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026" name="object 4026"/>
            <p:cNvSpPr/>
            <p:nvPr/>
          </p:nvSpPr>
          <p:spPr>
            <a:xfrm>
              <a:off x="615949" y="43789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027" name="object 4027"/>
            <p:cNvSpPr/>
            <p:nvPr/>
          </p:nvSpPr>
          <p:spPr>
            <a:xfrm>
              <a:off x="619759" y="43738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4028" name="object 4028"/>
            <p:cNvSpPr/>
            <p:nvPr/>
          </p:nvSpPr>
          <p:spPr>
            <a:xfrm>
              <a:off x="623570" y="4367530"/>
              <a:ext cx="3810" cy="102870"/>
            </a:xfrm>
            <a:custGeom>
              <a:avLst/>
              <a:gdLst/>
              <a:ahLst/>
              <a:cxnLst/>
              <a:rect l="l" t="t" r="r" b="b"/>
              <a:pathLst>
                <a:path w="3809" h="102870">
                  <a:moveTo>
                    <a:pt x="3810" y="0"/>
                  </a:moveTo>
                  <a:lnTo>
                    <a:pt x="3378" y="0"/>
                  </a:lnTo>
                  <a:lnTo>
                    <a:pt x="3378" y="1270"/>
                  </a:lnTo>
                  <a:lnTo>
                    <a:pt x="0" y="1270"/>
                  </a:lnTo>
                  <a:lnTo>
                    <a:pt x="0" y="97790"/>
                  </a:lnTo>
                  <a:lnTo>
                    <a:pt x="1397" y="97790"/>
                  </a:lnTo>
                  <a:lnTo>
                    <a:pt x="1397" y="101600"/>
                  </a:lnTo>
                  <a:lnTo>
                    <a:pt x="3162" y="101600"/>
                  </a:lnTo>
                  <a:lnTo>
                    <a:pt x="3162" y="102870"/>
                  </a:lnTo>
                  <a:lnTo>
                    <a:pt x="3810" y="102870"/>
                  </a:lnTo>
                  <a:lnTo>
                    <a:pt x="3810" y="101600"/>
                  </a:lnTo>
                  <a:lnTo>
                    <a:pt x="3810" y="97790"/>
                  </a:lnTo>
                  <a:lnTo>
                    <a:pt x="3810" y="1270"/>
                  </a:lnTo>
                  <a:lnTo>
                    <a:pt x="3810" y="0"/>
                  </a:lnTo>
                  <a:close/>
                </a:path>
              </a:pathLst>
            </a:custGeom>
            <a:solidFill>
              <a:srgbClr val="063764"/>
            </a:solidFill>
          </p:spPr>
          <p:txBody>
            <a:bodyPr wrap="square" lIns="0" tIns="0" rIns="0" bIns="0" rtlCol="0"/>
            <a:lstStyle/>
            <a:p>
              <a:endParaRPr/>
            </a:p>
          </p:txBody>
        </p:sp>
        <p:sp>
          <p:nvSpPr>
            <p:cNvPr id="4029" name="object 4029"/>
            <p:cNvSpPr/>
            <p:nvPr/>
          </p:nvSpPr>
          <p:spPr>
            <a:xfrm>
              <a:off x="627379" y="4364990"/>
              <a:ext cx="3810" cy="109220"/>
            </a:xfrm>
            <a:custGeom>
              <a:avLst/>
              <a:gdLst/>
              <a:ahLst/>
              <a:cxnLst/>
              <a:rect l="l" t="t" r="r" b="b"/>
              <a:pathLst>
                <a:path w="3809" h="109220">
                  <a:moveTo>
                    <a:pt x="3810" y="0"/>
                  </a:moveTo>
                  <a:lnTo>
                    <a:pt x="0" y="2857"/>
                  </a:lnTo>
                  <a:lnTo>
                    <a:pt x="0" y="105410"/>
                  </a:lnTo>
                  <a:lnTo>
                    <a:pt x="3810" y="109220"/>
                  </a:lnTo>
                  <a:lnTo>
                    <a:pt x="3810" y="0"/>
                  </a:lnTo>
                  <a:close/>
                </a:path>
              </a:pathLst>
            </a:custGeom>
            <a:solidFill>
              <a:srgbClr val="063867"/>
            </a:solidFill>
          </p:spPr>
          <p:txBody>
            <a:bodyPr wrap="square" lIns="0" tIns="0" rIns="0" bIns="0" rtlCol="0"/>
            <a:lstStyle/>
            <a:p>
              <a:endParaRPr/>
            </a:p>
          </p:txBody>
        </p:sp>
        <p:sp>
          <p:nvSpPr>
            <p:cNvPr id="4030" name="object 4030"/>
            <p:cNvSpPr/>
            <p:nvPr/>
          </p:nvSpPr>
          <p:spPr>
            <a:xfrm>
              <a:off x="629919" y="4363085"/>
              <a:ext cx="3810" cy="113664"/>
            </a:xfrm>
            <a:custGeom>
              <a:avLst/>
              <a:gdLst/>
              <a:ahLst/>
              <a:cxnLst/>
              <a:rect l="l" t="t" r="r" b="b"/>
              <a:pathLst>
                <a:path w="3809" h="113664">
                  <a:moveTo>
                    <a:pt x="3809" y="0"/>
                  </a:moveTo>
                  <a:lnTo>
                    <a:pt x="0" y="2857"/>
                  </a:lnTo>
                  <a:lnTo>
                    <a:pt x="0" y="109854"/>
                  </a:lnTo>
                  <a:lnTo>
                    <a:pt x="3809" y="113664"/>
                  </a:lnTo>
                  <a:lnTo>
                    <a:pt x="3809" y="0"/>
                  </a:lnTo>
                  <a:close/>
                </a:path>
              </a:pathLst>
            </a:custGeom>
            <a:solidFill>
              <a:srgbClr val="073A69"/>
            </a:solidFill>
          </p:spPr>
          <p:txBody>
            <a:bodyPr wrap="square" lIns="0" tIns="0" rIns="0" bIns="0" rtlCol="0"/>
            <a:lstStyle/>
            <a:p>
              <a:endParaRPr/>
            </a:p>
          </p:txBody>
        </p:sp>
        <p:sp>
          <p:nvSpPr>
            <p:cNvPr id="4031" name="object 4031"/>
            <p:cNvSpPr/>
            <p:nvPr/>
          </p:nvSpPr>
          <p:spPr>
            <a:xfrm>
              <a:off x="633717" y="4359910"/>
              <a:ext cx="4445" cy="120650"/>
            </a:xfrm>
            <a:custGeom>
              <a:avLst/>
              <a:gdLst/>
              <a:ahLst/>
              <a:cxnLst/>
              <a:rect l="l" t="t" r="r" b="b"/>
              <a:pathLst>
                <a:path w="4445" h="120650">
                  <a:moveTo>
                    <a:pt x="3822" y="0"/>
                  </a:moveTo>
                  <a:lnTo>
                    <a:pt x="3187" y="0"/>
                  </a:lnTo>
                  <a:lnTo>
                    <a:pt x="3187" y="1270"/>
                  </a:lnTo>
                  <a:lnTo>
                    <a:pt x="0" y="1270"/>
                  </a:lnTo>
                  <a:lnTo>
                    <a:pt x="0" y="119380"/>
                  </a:lnTo>
                  <a:lnTo>
                    <a:pt x="3390" y="119380"/>
                  </a:lnTo>
                  <a:lnTo>
                    <a:pt x="3390" y="120650"/>
                  </a:lnTo>
                  <a:lnTo>
                    <a:pt x="3822" y="120650"/>
                  </a:lnTo>
                  <a:lnTo>
                    <a:pt x="3822" y="119380"/>
                  </a:lnTo>
                  <a:lnTo>
                    <a:pt x="3822" y="1270"/>
                  </a:lnTo>
                  <a:lnTo>
                    <a:pt x="3822" y="0"/>
                  </a:lnTo>
                  <a:close/>
                </a:path>
              </a:pathLst>
            </a:custGeom>
            <a:solidFill>
              <a:srgbClr val="073B6B"/>
            </a:solidFill>
          </p:spPr>
          <p:txBody>
            <a:bodyPr wrap="square" lIns="0" tIns="0" rIns="0" bIns="0" rtlCol="0"/>
            <a:lstStyle/>
            <a:p>
              <a:endParaRPr/>
            </a:p>
          </p:txBody>
        </p:sp>
        <p:sp>
          <p:nvSpPr>
            <p:cNvPr id="4032" name="object 4032"/>
            <p:cNvSpPr/>
            <p:nvPr/>
          </p:nvSpPr>
          <p:spPr>
            <a:xfrm>
              <a:off x="637539" y="43561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4033" name="object 4033"/>
            <p:cNvSpPr/>
            <p:nvPr/>
          </p:nvSpPr>
          <p:spPr>
            <a:xfrm>
              <a:off x="641349" y="435419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4034" name="object 4034"/>
            <p:cNvSpPr/>
            <p:nvPr/>
          </p:nvSpPr>
          <p:spPr>
            <a:xfrm>
              <a:off x="645159" y="4352290"/>
              <a:ext cx="3810" cy="134620"/>
            </a:xfrm>
            <a:custGeom>
              <a:avLst/>
              <a:gdLst/>
              <a:ahLst/>
              <a:cxnLst/>
              <a:rect l="l" t="t" r="r" b="b"/>
              <a:pathLst>
                <a:path w="3809" h="134620">
                  <a:moveTo>
                    <a:pt x="3810" y="0"/>
                  </a:moveTo>
                  <a:lnTo>
                    <a:pt x="0" y="1905"/>
                  </a:lnTo>
                  <a:lnTo>
                    <a:pt x="0" y="132715"/>
                  </a:lnTo>
                  <a:lnTo>
                    <a:pt x="3810" y="134620"/>
                  </a:lnTo>
                  <a:lnTo>
                    <a:pt x="3810" y="0"/>
                  </a:lnTo>
                  <a:close/>
                </a:path>
              </a:pathLst>
            </a:custGeom>
            <a:solidFill>
              <a:srgbClr val="073F73"/>
            </a:solidFill>
          </p:spPr>
          <p:txBody>
            <a:bodyPr wrap="square" lIns="0" tIns="0" rIns="0" bIns="0" rtlCol="0"/>
            <a:lstStyle/>
            <a:p>
              <a:endParaRPr/>
            </a:p>
          </p:txBody>
        </p:sp>
        <p:sp>
          <p:nvSpPr>
            <p:cNvPr id="4035" name="object 4035"/>
            <p:cNvSpPr/>
            <p:nvPr/>
          </p:nvSpPr>
          <p:spPr>
            <a:xfrm>
              <a:off x="648969" y="4350766"/>
              <a:ext cx="3810" cy="138430"/>
            </a:xfrm>
            <a:custGeom>
              <a:avLst/>
              <a:gdLst/>
              <a:ahLst/>
              <a:cxnLst/>
              <a:rect l="l" t="t" r="r" b="b"/>
              <a:pathLst>
                <a:path w="3809" h="138429">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4036" name="object 4036"/>
            <p:cNvSpPr/>
            <p:nvPr/>
          </p:nvSpPr>
          <p:spPr>
            <a:xfrm>
              <a:off x="651509" y="4349750"/>
              <a:ext cx="3810" cy="140970"/>
            </a:xfrm>
            <a:custGeom>
              <a:avLst/>
              <a:gdLst/>
              <a:ahLst/>
              <a:cxnLst/>
              <a:rect l="l" t="t" r="r" b="b"/>
              <a:pathLst>
                <a:path w="3809" h="140970">
                  <a:moveTo>
                    <a:pt x="3810" y="0"/>
                  </a:moveTo>
                  <a:lnTo>
                    <a:pt x="0" y="1524"/>
                  </a:lnTo>
                  <a:lnTo>
                    <a:pt x="0" y="138684"/>
                  </a:lnTo>
                  <a:lnTo>
                    <a:pt x="3810" y="140969"/>
                  </a:lnTo>
                  <a:lnTo>
                    <a:pt x="3810" y="0"/>
                  </a:lnTo>
                  <a:close/>
                </a:path>
              </a:pathLst>
            </a:custGeom>
            <a:solidFill>
              <a:srgbClr val="084277"/>
            </a:solidFill>
          </p:spPr>
          <p:txBody>
            <a:bodyPr wrap="square" lIns="0" tIns="0" rIns="0" bIns="0" rtlCol="0"/>
            <a:lstStyle/>
            <a:p>
              <a:endParaRPr/>
            </a:p>
          </p:txBody>
        </p:sp>
        <p:sp>
          <p:nvSpPr>
            <p:cNvPr id="4037" name="object 4037"/>
            <p:cNvSpPr/>
            <p:nvPr/>
          </p:nvSpPr>
          <p:spPr>
            <a:xfrm>
              <a:off x="655319" y="4348226"/>
              <a:ext cx="3810" cy="144145"/>
            </a:xfrm>
            <a:custGeom>
              <a:avLst/>
              <a:gdLst/>
              <a:ahLst/>
              <a:cxnLst/>
              <a:rect l="l" t="t" r="r" b="b"/>
              <a:pathLst>
                <a:path w="3809"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4038" name="object 4038"/>
            <p:cNvSpPr/>
            <p:nvPr/>
          </p:nvSpPr>
          <p:spPr>
            <a:xfrm>
              <a:off x="659129" y="434721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4039" name="object 4039"/>
            <p:cNvSpPr/>
            <p:nvPr/>
          </p:nvSpPr>
          <p:spPr>
            <a:xfrm>
              <a:off x="662939" y="4344670"/>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4040" name="object 4040"/>
            <p:cNvSpPr/>
            <p:nvPr/>
          </p:nvSpPr>
          <p:spPr>
            <a:xfrm>
              <a:off x="666749" y="4343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781"/>
            </a:solidFill>
          </p:spPr>
          <p:txBody>
            <a:bodyPr wrap="square" lIns="0" tIns="0" rIns="0" bIns="0" rtlCol="0"/>
            <a:lstStyle/>
            <a:p>
              <a:endParaRPr/>
            </a:p>
          </p:txBody>
        </p:sp>
        <p:sp>
          <p:nvSpPr>
            <p:cNvPr id="4041" name="object 4041"/>
            <p:cNvSpPr/>
            <p:nvPr/>
          </p:nvSpPr>
          <p:spPr>
            <a:xfrm>
              <a:off x="670559" y="43434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4042" name="object 4042"/>
            <p:cNvSpPr/>
            <p:nvPr/>
          </p:nvSpPr>
          <p:spPr>
            <a:xfrm>
              <a:off x="673099" y="4343400"/>
              <a:ext cx="3810" cy="152400"/>
            </a:xfrm>
            <a:custGeom>
              <a:avLst/>
              <a:gdLst/>
              <a:ahLst/>
              <a:cxnLst/>
              <a:rect l="l" t="t" r="r" b="b"/>
              <a:pathLst>
                <a:path w="3809" h="152400">
                  <a:moveTo>
                    <a:pt x="3809" y="0"/>
                  </a:moveTo>
                  <a:lnTo>
                    <a:pt x="0" y="0"/>
                  </a:lnTo>
                  <a:lnTo>
                    <a:pt x="0" y="151765"/>
                  </a:lnTo>
                  <a:lnTo>
                    <a:pt x="3809" y="152400"/>
                  </a:lnTo>
                  <a:lnTo>
                    <a:pt x="3809" y="0"/>
                  </a:lnTo>
                  <a:close/>
                </a:path>
              </a:pathLst>
            </a:custGeom>
            <a:solidFill>
              <a:srgbClr val="094A86"/>
            </a:solidFill>
          </p:spPr>
          <p:txBody>
            <a:bodyPr wrap="square" lIns="0" tIns="0" rIns="0" bIns="0" rtlCol="0"/>
            <a:lstStyle/>
            <a:p>
              <a:endParaRPr/>
            </a:p>
          </p:txBody>
        </p:sp>
        <p:sp>
          <p:nvSpPr>
            <p:cNvPr id="4043" name="object 4043"/>
            <p:cNvSpPr/>
            <p:nvPr/>
          </p:nvSpPr>
          <p:spPr>
            <a:xfrm>
              <a:off x="676909" y="4343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4044" name="object 4044"/>
            <p:cNvSpPr/>
            <p:nvPr/>
          </p:nvSpPr>
          <p:spPr>
            <a:xfrm>
              <a:off x="680719" y="4343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4045" name="object 4045"/>
            <p:cNvSpPr/>
            <p:nvPr/>
          </p:nvSpPr>
          <p:spPr>
            <a:xfrm>
              <a:off x="684529" y="4343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4046" name="object 4046"/>
            <p:cNvSpPr/>
            <p:nvPr/>
          </p:nvSpPr>
          <p:spPr>
            <a:xfrm>
              <a:off x="688339" y="4343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4047" name="object 4047"/>
            <p:cNvSpPr/>
            <p:nvPr/>
          </p:nvSpPr>
          <p:spPr>
            <a:xfrm>
              <a:off x="692149" y="4343400"/>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4048" name="object 4048"/>
            <p:cNvSpPr/>
            <p:nvPr/>
          </p:nvSpPr>
          <p:spPr>
            <a:xfrm>
              <a:off x="694689" y="4343400"/>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4049" name="object 4049"/>
            <p:cNvSpPr/>
            <p:nvPr/>
          </p:nvSpPr>
          <p:spPr>
            <a:xfrm>
              <a:off x="698499" y="4343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7"/>
            </a:solidFill>
          </p:spPr>
          <p:txBody>
            <a:bodyPr wrap="square" lIns="0" tIns="0" rIns="0" bIns="0" rtlCol="0"/>
            <a:lstStyle/>
            <a:p>
              <a:endParaRPr/>
            </a:p>
          </p:txBody>
        </p:sp>
        <p:sp>
          <p:nvSpPr>
            <p:cNvPr id="4050" name="object 4050"/>
            <p:cNvSpPr/>
            <p:nvPr/>
          </p:nvSpPr>
          <p:spPr>
            <a:xfrm>
              <a:off x="702309" y="4344035"/>
              <a:ext cx="3810" cy="150495"/>
            </a:xfrm>
            <a:custGeom>
              <a:avLst/>
              <a:gdLst/>
              <a:ahLst/>
              <a:cxnLst/>
              <a:rect l="l" t="t" r="r" b="b"/>
              <a:pathLst>
                <a:path w="3809" h="150495">
                  <a:moveTo>
                    <a:pt x="0" y="0"/>
                  </a:moveTo>
                  <a:lnTo>
                    <a:pt x="0" y="150283"/>
                  </a:lnTo>
                  <a:lnTo>
                    <a:pt x="3810" y="149648"/>
                  </a:lnTo>
                  <a:lnTo>
                    <a:pt x="3810" y="1905"/>
                  </a:lnTo>
                  <a:lnTo>
                    <a:pt x="0" y="0"/>
                  </a:lnTo>
                  <a:close/>
                </a:path>
              </a:pathLst>
            </a:custGeom>
            <a:solidFill>
              <a:srgbClr val="0A5599"/>
            </a:solidFill>
          </p:spPr>
          <p:txBody>
            <a:bodyPr wrap="square" lIns="0" tIns="0" rIns="0" bIns="0" rtlCol="0"/>
            <a:lstStyle/>
            <a:p>
              <a:endParaRPr/>
            </a:p>
          </p:txBody>
        </p:sp>
        <p:sp>
          <p:nvSpPr>
            <p:cNvPr id="4051" name="object 4051"/>
            <p:cNvSpPr/>
            <p:nvPr/>
          </p:nvSpPr>
          <p:spPr>
            <a:xfrm>
              <a:off x="706120" y="4345940"/>
              <a:ext cx="3810" cy="147320"/>
            </a:xfrm>
            <a:custGeom>
              <a:avLst/>
              <a:gdLst/>
              <a:ahLst/>
              <a:cxnLst/>
              <a:rect l="l" t="t" r="r" b="b"/>
              <a:pathLst>
                <a:path w="3809" h="147320">
                  <a:moveTo>
                    <a:pt x="3810" y="1270"/>
                  </a:moveTo>
                  <a:lnTo>
                    <a:pt x="1257" y="1270"/>
                  </a:lnTo>
                  <a:lnTo>
                    <a:pt x="1257"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4052" name="object 4052"/>
            <p:cNvSpPr/>
            <p:nvPr/>
          </p:nvSpPr>
          <p:spPr>
            <a:xfrm>
              <a:off x="709929" y="4347718"/>
              <a:ext cx="3810" cy="145415"/>
            </a:xfrm>
            <a:custGeom>
              <a:avLst/>
              <a:gdLst/>
              <a:ahLst/>
              <a:cxnLst/>
              <a:rect l="l" t="t" r="r" b="b"/>
              <a:pathLst>
                <a:path w="3809" h="145414">
                  <a:moveTo>
                    <a:pt x="0" y="0"/>
                  </a:moveTo>
                  <a:lnTo>
                    <a:pt x="0" y="145033"/>
                  </a:lnTo>
                  <a:lnTo>
                    <a:pt x="3810" y="143509"/>
                  </a:lnTo>
                  <a:lnTo>
                    <a:pt x="3810" y="1523"/>
                  </a:lnTo>
                  <a:lnTo>
                    <a:pt x="0" y="0"/>
                  </a:lnTo>
                  <a:close/>
                </a:path>
              </a:pathLst>
            </a:custGeom>
            <a:solidFill>
              <a:srgbClr val="0B589E"/>
            </a:solidFill>
          </p:spPr>
          <p:txBody>
            <a:bodyPr wrap="square" lIns="0" tIns="0" rIns="0" bIns="0" rtlCol="0"/>
            <a:lstStyle/>
            <a:p>
              <a:endParaRPr/>
            </a:p>
          </p:txBody>
        </p:sp>
        <p:sp>
          <p:nvSpPr>
            <p:cNvPr id="4053" name="object 4053"/>
            <p:cNvSpPr/>
            <p:nvPr/>
          </p:nvSpPr>
          <p:spPr>
            <a:xfrm>
              <a:off x="713739" y="4349750"/>
              <a:ext cx="3810" cy="140970"/>
            </a:xfrm>
            <a:custGeom>
              <a:avLst/>
              <a:gdLst/>
              <a:ahLst/>
              <a:cxnLst/>
              <a:rect l="l" t="t" r="r" b="b"/>
              <a:pathLst>
                <a:path w="3809" h="140970">
                  <a:moveTo>
                    <a:pt x="0" y="140970"/>
                  </a:moveTo>
                  <a:lnTo>
                    <a:pt x="3809" y="140970"/>
                  </a:lnTo>
                  <a:lnTo>
                    <a:pt x="3809" y="0"/>
                  </a:lnTo>
                  <a:lnTo>
                    <a:pt x="0" y="0"/>
                  </a:lnTo>
                  <a:lnTo>
                    <a:pt x="0" y="140970"/>
                  </a:lnTo>
                  <a:close/>
                </a:path>
              </a:pathLst>
            </a:custGeom>
            <a:solidFill>
              <a:srgbClr val="0B59A0"/>
            </a:solidFill>
          </p:spPr>
          <p:txBody>
            <a:bodyPr wrap="square" lIns="0" tIns="0" rIns="0" bIns="0" rtlCol="0"/>
            <a:lstStyle/>
            <a:p>
              <a:endParaRPr/>
            </a:p>
          </p:txBody>
        </p:sp>
        <p:sp>
          <p:nvSpPr>
            <p:cNvPr id="4054" name="object 4054"/>
            <p:cNvSpPr/>
            <p:nvPr/>
          </p:nvSpPr>
          <p:spPr>
            <a:xfrm>
              <a:off x="716279" y="4350258"/>
              <a:ext cx="3810" cy="139700"/>
            </a:xfrm>
            <a:custGeom>
              <a:avLst/>
              <a:gdLst/>
              <a:ahLst/>
              <a:cxnLst/>
              <a:rect l="l" t="t" r="r" b="b"/>
              <a:pathLst>
                <a:path w="3809" h="139700">
                  <a:moveTo>
                    <a:pt x="0" y="0"/>
                  </a:moveTo>
                  <a:lnTo>
                    <a:pt x="0" y="139700"/>
                  </a:lnTo>
                  <a:lnTo>
                    <a:pt x="3810" y="137414"/>
                  </a:lnTo>
                  <a:lnTo>
                    <a:pt x="3810" y="1524"/>
                  </a:lnTo>
                  <a:lnTo>
                    <a:pt x="0" y="0"/>
                  </a:lnTo>
                  <a:close/>
                </a:path>
              </a:pathLst>
            </a:custGeom>
            <a:solidFill>
              <a:srgbClr val="0B5AA3"/>
            </a:solidFill>
          </p:spPr>
          <p:txBody>
            <a:bodyPr wrap="square" lIns="0" tIns="0" rIns="0" bIns="0" rtlCol="0"/>
            <a:lstStyle/>
            <a:p>
              <a:endParaRPr/>
            </a:p>
          </p:txBody>
        </p:sp>
        <p:sp>
          <p:nvSpPr>
            <p:cNvPr id="4055" name="object 4055"/>
            <p:cNvSpPr/>
            <p:nvPr/>
          </p:nvSpPr>
          <p:spPr>
            <a:xfrm>
              <a:off x="720090" y="4352290"/>
              <a:ext cx="3810" cy="135890"/>
            </a:xfrm>
            <a:custGeom>
              <a:avLst/>
              <a:gdLst/>
              <a:ahLst/>
              <a:cxnLst/>
              <a:rect l="l" t="t" r="r" b="b"/>
              <a:pathLst>
                <a:path w="3809"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4056" name="object 4056"/>
            <p:cNvSpPr/>
            <p:nvPr/>
          </p:nvSpPr>
          <p:spPr>
            <a:xfrm>
              <a:off x="723899" y="4353560"/>
              <a:ext cx="3810" cy="132080"/>
            </a:xfrm>
            <a:custGeom>
              <a:avLst/>
              <a:gdLst/>
              <a:ahLst/>
              <a:cxnLst/>
              <a:rect l="l" t="t" r="r" b="b"/>
              <a:pathLst>
                <a:path w="3809" h="132079">
                  <a:moveTo>
                    <a:pt x="0" y="0"/>
                  </a:moveTo>
                  <a:lnTo>
                    <a:pt x="0" y="132080"/>
                  </a:lnTo>
                  <a:lnTo>
                    <a:pt x="3809" y="130175"/>
                  </a:lnTo>
                  <a:lnTo>
                    <a:pt x="3809" y="1905"/>
                  </a:lnTo>
                  <a:lnTo>
                    <a:pt x="0" y="0"/>
                  </a:lnTo>
                  <a:close/>
                </a:path>
              </a:pathLst>
            </a:custGeom>
            <a:solidFill>
              <a:srgbClr val="0B5DA8"/>
            </a:solidFill>
          </p:spPr>
          <p:txBody>
            <a:bodyPr wrap="square" lIns="0" tIns="0" rIns="0" bIns="0" rtlCol="0"/>
            <a:lstStyle/>
            <a:p>
              <a:endParaRPr/>
            </a:p>
          </p:txBody>
        </p:sp>
        <p:sp>
          <p:nvSpPr>
            <p:cNvPr id="4057" name="object 4057"/>
            <p:cNvSpPr/>
            <p:nvPr/>
          </p:nvSpPr>
          <p:spPr>
            <a:xfrm>
              <a:off x="727709" y="4356100"/>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4058" name="object 4058"/>
            <p:cNvSpPr/>
            <p:nvPr/>
          </p:nvSpPr>
          <p:spPr>
            <a:xfrm>
              <a:off x="731519" y="4358640"/>
              <a:ext cx="3810" cy="122555"/>
            </a:xfrm>
            <a:custGeom>
              <a:avLst/>
              <a:gdLst/>
              <a:ahLst/>
              <a:cxnLst/>
              <a:rect l="l" t="t" r="r" b="b"/>
              <a:pathLst>
                <a:path w="3809" h="122554">
                  <a:moveTo>
                    <a:pt x="0" y="0"/>
                  </a:moveTo>
                  <a:lnTo>
                    <a:pt x="0" y="122554"/>
                  </a:lnTo>
                  <a:lnTo>
                    <a:pt x="2539" y="120649"/>
                  </a:lnTo>
                  <a:lnTo>
                    <a:pt x="3809" y="119379"/>
                  </a:lnTo>
                  <a:lnTo>
                    <a:pt x="3809" y="3492"/>
                  </a:lnTo>
                  <a:lnTo>
                    <a:pt x="2539" y="2539"/>
                  </a:lnTo>
                  <a:lnTo>
                    <a:pt x="0" y="0"/>
                  </a:lnTo>
                  <a:close/>
                </a:path>
              </a:pathLst>
            </a:custGeom>
            <a:solidFill>
              <a:srgbClr val="0C60AC"/>
            </a:solidFill>
          </p:spPr>
          <p:txBody>
            <a:bodyPr wrap="square" lIns="0" tIns="0" rIns="0" bIns="0" rtlCol="0"/>
            <a:lstStyle/>
            <a:p>
              <a:endParaRPr/>
            </a:p>
          </p:txBody>
        </p:sp>
        <p:sp>
          <p:nvSpPr>
            <p:cNvPr id="4059" name="object 4059"/>
            <p:cNvSpPr/>
            <p:nvPr/>
          </p:nvSpPr>
          <p:spPr>
            <a:xfrm>
              <a:off x="735329" y="4362132"/>
              <a:ext cx="3810" cy="116205"/>
            </a:xfrm>
            <a:custGeom>
              <a:avLst/>
              <a:gdLst/>
              <a:ahLst/>
              <a:cxnLst/>
              <a:rect l="l" t="t" r="r" b="b"/>
              <a:pathLst>
                <a:path w="3809" h="116204">
                  <a:moveTo>
                    <a:pt x="0" y="0"/>
                  </a:moveTo>
                  <a:lnTo>
                    <a:pt x="0" y="115887"/>
                  </a:lnTo>
                  <a:lnTo>
                    <a:pt x="3810" y="112077"/>
                  </a:lnTo>
                  <a:lnTo>
                    <a:pt x="3810" y="2857"/>
                  </a:lnTo>
                  <a:lnTo>
                    <a:pt x="0" y="0"/>
                  </a:lnTo>
                  <a:close/>
                </a:path>
              </a:pathLst>
            </a:custGeom>
            <a:solidFill>
              <a:srgbClr val="0C61AF"/>
            </a:solidFill>
          </p:spPr>
          <p:txBody>
            <a:bodyPr wrap="square" lIns="0" tIns="0" rIns="0" bIns="0" rtlCol="0"/>
            <a:lstStyle/>
            <a:p>
              <a:endParaRPr/>
            </a:p>
          </p:txBody>
        </p:sp>
        <p:sp>
          <p:nvSpPr>
            <p:cNvPr id="4060" name="object 4060"/>
            <p:cNvSpPr/>
            <p:nvPr/>
          </p:nvSpPr>
          <p:spPr>
            <a:xfrm>
              <a:off x="737869" y="4364037"/>
              <a:ext cx="5080" cy="111760"/>
            </a:xfrm>
            <a:custGeom>
              <a:avLst/>
              <a:gdLst/>
              <a:ahLst/>
              <a:cxnLst/>
              <a:rect l="l" t="t" r="r" b="b"/>
              <a:pathLst>
                <a:path w="5079" h="111760">
                  <a:moveTo>
                    <a:pt x="0" y="0"/>
                  </a:moveTo>
                  <a:lnTo>
                    <a:pt x="0" y="111442"/>
                  </a:lnTo>
                  <a:lnTo>
                    <a:pt x="5079" y="106362"/>
                  </a:lnTo>
                  <a:lnTo>
                    <a:pt x="5079" y="3810"/>
                  </a:lnTo>
                  <a:lnTo>
                    <a:pt x="0" y="0"/>
                  </a:lnTo>
                  <a:close/>
                </a:path>
              </a:pathLst>
            </a:custGeom>
            <a:solidFill>
              <a:srgbClr val="0C63B1"/>
            </a:solidFill>
          </p:spPr>
          <p:txBody>
            <a:bodyPr wrap="square" lIns="0" tIns="0" rIns="0" bIns="0" rtlCol="0"/>
            <a:lstStyle/>
            <a:p>
              <a:endParaRPr/>
            </a:p>
          </p:txBody>
        </p:sp>
        <p:sp>
          <p:nvSpPr>
            <p:cNvPr id="4061" name="object 4061"/>
            <p:cNvSpPr/>
            <p:nvPr/>
          </p:nvSpPr>
          <p:spPr>
            <a:xfrm>
              <a:off x="741679" y="4366895"/>
              <a:ext cx="3810" cy="104775"/>
            </a:xfrm>
            <a:custGeom>
              <a:avLst/>
              <a:gdLst/>
              <a:ahLst/>
              <a:cxnLst/>
              <a:rect l="l" t="t" r="r" b="b"/>
              <a:pathLst>
                <a:path w="3809" h="104775">
                  <a:moveTo>
                    <a:pt x="0" y="0"/>
                  </a:moveTo>
                  <a:lnTo>
                    <a:pt x="0" y="104774"/>
                  </a:lnTo>
                  <a:lnTo>
                    <a:pt x="2540" y="102234"/>
                  </a:lnTo>
                  <a:lnTo>
                    <a:pt x="3810" y="100647"/>
                  </a:lnTo>
                  <a:lnTo>
                    <a:pt x="3810" y="3809"/>
                  </a:lnTo>
                  <a:lnTo>
                    <a:pt x="2540" y="1904"/>
                  </a:lnTo>
                  <a:lnTo>
                    <a:pt x="0" y="0"/>
                  </a:lnTo>
                  <a:close/>
                </a:path>
              </a:pathLst>
            </a:custGeom>
            <a:solidFill>
              <a:srgbClr val="0C64B4"/>
            </a:solidFill>
          </p:spPr>
          <p:txBody>
            <a:bodyPr wrap="square" lIns="0" tIns="0" rIns="0" bIns="0" rtlCol="0"/>
            <a:lstStyle/>
            <a:p>
              <a:endParaRPr/>
            </a:p>
          </p:txBody>
        </p:sp>
        <p:sp>
          <p:nvSpPr>
            <p:cNvPr id="4062" name="object 4062"/>
            <p:cNvSpPr/>
            <p:nvPr/>
          </p:nvSpPr>
          <p:spPr>
            <a:xfrm>
              <a:off x="745489" y="4370705"/>
              <a:ext cx="3810" cy="97155"/>
            </a:xfrm>
            <a:custGeom>
              <a:avLst/>
              <a:gdLst/>
              <a:ahLst/>
              <a:cxnLst/>
              <a:rect l="l" t="t" r="r" b="b"/>
              <a:pathLst>
                <a:path w="3809" h="97154">
                  <a:moveTo>
                    <a:pt x="0" y="0"/>
                  </a:moveTo>
                  <a:lnTo>
                    <a:pt x="0" y="96837"/>
                  </a:lnTo>
                  <a:lnTo>
                    <a:pt x="3809" y="92075"/>
                  </a:lnTo>
                  <a:lnTo>
                    <a:pt x="3809" y="5715"/>
                  </a:lnTo>
                  <a:lnTo>
                    <a:pt x="0" y="0"/>
                  </a:lnTo>
                  <a:close/>
                </a:path>
              </a:pathLst>
            </a:custGeom>
            <a:solidFill>
              <a:srgbClr val="0C66B6"/>
            </a:solidFill>
          </p:spPr>
          <p:txBody>
            <a:bodyPr wrap="square" lIns="0" tIns="0" rIns="0" bIns="0" rtlCol="0"/>
            <a:lstStyle/>
            <a:p>
              <a:endParaRPr/>
            </a:p>
          </p:txBody>
        </p:sp>
        <p:sp>
          <p:nvSpPr>
            <p:cNvPr id="4063" name="object 4063"/>
            <p:cNvSpPr/>
            <p:nvPr/>
          </p:nvSpPr>
          <p:spPr>
            <a:xfrm>
              <a:off x="749299" y="4376420"/>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4064" name="object 4064"/>
            <p:cNvSpPr/>
            <p:nvPr/>
          </p:nvSpPr>
          <p:spPr>
            <a:xfrm>
              <a:off x="753109" y="4381500"/>
              <a:ext cx="3810" cy="74930"/>
            </a:xfrm>
            <a:custGeom>
              <a:avLst/>
              <a:gdLst/>
              <a:ahLst/>
              <a:cxnLst/>
              <a:rect l="l" t="t" r="r" b="b"/>
              <a:pathLst>
                <a:path w="3809" h="74929">
                  <a:moveTo>
                    <a:pt x="0" y="0"/>
                  </a:moveTo>
                  <a:lnTo>
                    <a:pt x="0" y="74930"/>
                  </a:lnTo>
                  <a:lnTo>
                    <a:pt x="2540" y="68580"/>
                  </a:lnTo>
                  <a:lnTo>
                    <a:pt x="3810" y="64770"/>
                  </a:lnTo>
                  <a:lnTo>
                    <a:pt x="3810" y="11429"/>
                  </a:lnTo>
                  <a:lnTo>
                    <a:pt x="0" y="0"/>
                  </a:lnTo>
                  <a:close/>
                </a:path>
              </a:pathLst>
            </a:custGeom>
            <a:solidFill>
              <a:srgbClr val="0D68BB"/>
            </a:solidFill>
          </p:spPr>
          <p:txBody>
            <a:bodyPr wrap="square" lIns="0" tIns="0" rIns="0" bIns="0" rtlCol="0"/>
            <a:lstStyle/>
            <a:p>
              <a:endParaRPr/>
            </a:p>
          </p:txBody>
        </p:sp>
        <p:sp>
          <p:nvSpPr>
            <p:cNvPr id="4065" name="object 4065"/>
            <p:cNvSpPr/>
            <p:nvPr/>
          </p:nvSpPr>
          <p:spPr>
            <a:xfrm>
              <a:off x="756919" y="4392930"/>
              <a:ext cx="3810" cy="53340"/>
            </a:xfrm>
            <a:custGeom>
              <a:avLst/>
              <a:gdLst/>
              <a:ahLst/>
              <a:cxnLst/>
              <a:rect l="l" t="t" r="r" b="b"/>
              <a:pathLst>
                <a:path w="3809" h="53339">
                  <a:moveTo>
                    <a:pt x="0" y="0"/>
                  </a:moveTo>
                  <a:lnTo>
                    <a:pt x="0" y="53340"/>
                  </a:lnTo>
                  <a:lnTo>
                    <a:pt x="1270" y="49530"/>
                  </a:lnTo>
                  <a:lnTo>
                    <a:pt x="2539" y="41910"/>
                  </a:lnTo>
                  <a:lnTo>
                    <a:pt x="3809" y="38100"/>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4066" name="object 4066"/>
            <p:cNvSpPr/>
            <p:nvPr/>
          </p:nvSpPr>
          <p:spPr>
            <a:xfrm>
              <a:off x="759459" y="4404360"/>
              <a:ext cx="2540" cy="30480"/>
            </a:xfrm>
            <a:custGeom>
              <a:avLst/>
              <a:gdLst/>
              <a:ahLst/>
              <a:cxnLst/>
              <a:rect l="l" t="t" r="r" b="b"/>
              <a:pathLst>
                <a:path w="2540" h="30479">
                  <a:moveTo>
                    <a:pt x="0" y="0"/>
                  </a:moveTo>
                  <a:lnTo>
                    <a:pt x="0" y="30479"/>
                  </a:lnTo>
                  <a:lnTo>
                    <a:pt x="2540" y="22859"/>
                  </a:lnTo>
                  <a:lnTo>
                    <a:pt x="2540" y="7619"/>
                  </a:lnTo>
                  <a:lnTo>
                    <a:pt x="0" y="0"/>
                  </a:lnTo>
                  <a:close/>
                </a:path>
              </a:pathLst>
            </a:custGeom>
            <a:solidFill>
              <a:srgbClr val="0D6BC0"/>
            </a:solidFill>
          </p:spPr>
          <p:txBody>
            <a:bodyPr wrap="square" lIns="0" tIns="0" rIns="0" bIns="0" rtlCol="0"/>
            <a:lstStyle/>
            <a:p>
              <a:endParaRPr/>
            </a:p>
          </p:txBody>
        </p:sp>
        <p:sp>
          <p:nvSpPr>
            <p:cNvPr id="4067" name="object 4067"/>
            <p:cNvSpPr/>
            <p:nvPr/>
          </p:nvSpPr>
          <p:spPr>
            <a:xfrm>
              <a:off x="609599" y="43434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sp>
        <p:nvSpPr>
          <p:cNvPr id="4068" name="object 4068"/>
          <p:cNvSpPr/>
          <p:nvPr/>
        </p:nvSpPr>
        <p:spPr>
          <a:xfrm>
            <a:off x="2357527" y="4110127"/>
            <a:ext cx="161744" cy="161744"/>
          </a:xfrm>
          <a:prstGeom prst="rect">
            <a:avLst/>
          </a:prstGeom>
          <a:blipFill>
            <a:blip r:embed="rId4" cstate="print"/>
            <a:stretch>
              <a:fillRect/>
            </a:stretch>
          </a:blipFill>
        </p:spPr>
        <p:txBody>
          <a:bodyPr wrap="square" lIns="0" tIns="0" rIns="0" bIns="0" rtlCol="0"/>
          <a:lstStyle/>
          <a:p>
            <a:endParaRPr/>
          </a:p>
        </p:txBody>
      </p:sp>
      <p:grpSp>
        <p:nvGrpSpPr>
          <p:cNvPr id="4069" name="object 4069"/>
          <p:cNvGrpSpPr/>
          <p:nvPr/>
        </p:nvGrpSpPr>
        <p:grpSpPr>
          <a:xfrm>
            <a:off x="2128928" y="4567328"/>
            <a:ext cx="161925" cy="161925"/>
            <a:chOff x="604927" y="4567327"/>
            <a:chExt cx="161925" cy="161925"/>
          </a:xfrm>
        </p:grpSpPr>
        <p:sp>
          <p:nvSpPr>
            <p:cNvPr id="4070" name="object 4070"/>
            <p:cNvSpPr/>
            <p:nvPr/>
          </p:nvSpPr>
          <p:spPr>
            <a:xfrm>
              <a:off x="609599" y="4625340"/>
              <a:ext cx="2540" cy="45720"/>
            </a:xfrm>
            <a:custGeom>
              <a:avLst/>
              <a:gdLst/>
              <a:ahLst/>
              <a:cxnLst/>
              <a:rect l="l" t="t" r="r" b="b"/>
              <a:pathLst>
                <a:path w="2540" h="45720">
                  <a:moveTo>
                    <a:pt x="2540" y="0"/>
                  </a:moveTo>
                  <a:lnTo>
                    <a:pt x="0" y="15240"/>
                  </a:lnTo>
                  <a:lnTo>
                    <a:pt x="0" y="30480"/>
                  </a:lnTo>
                  <a:lnTo>
                    <a:pt x="2540" y="45720"/>
                  </a:lnTo>
                  <a:lnTo>
                    <a:pt x="2540" y="0"/>
                  </a:lnTo>
                  <a:close/>
                </a:path>
              </a:pathLst>
            </a:custGeom>
            <a:solidFill>
              <a:srgbClr val="06335B"/>
            </a:solidFill>
          </p:spPr>
          <p:txBody>
            <a:bodyPr wrap="square" lIns="0" tIns="0" rIns="0" bIns="0" rtlCol="0"/>
            <a:lstStyle/>
            <a:p>
              <a:endParaRPr/>
            </a:p>
          </p:txBody>
        </p:sp>
        <p:sp>
          <p:nvSpPr>
            <p:cNvPr id="4071" name="object 4071"/>
            <p:cNvSpPr/>
            <p:nvPr/>
          </p:nvSpPr>
          <p:spPr>
            <a:xfrm>
              <a:off x="612139" y="46139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072" name="object 4072"/>
            <p:cNvSpPr/>
            <p:nvPr/>
          </p:nvSpPr>
          <p:spPr>
            <a:xfrm>
              <a:off x="615949" y="46075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073" name="object 4073"/>
            <p:cNvSpPr/>
            <p:nvPr/>
          </p:nvSpPr>
          <p:spPr>
            <a:xfrm>
              <a:off x="619759" y="46024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4074" name="object 4074"/>
            <p:cNvSpPr/>
            <p:nvPr/>
          </p:nvSpPr>
          <p:spPr>
            <a:xfrm>
              <a:off x="623570" y="4597400"/>
              <a:ext cx="3810" cy="101600"/>
            </a:xfrm>
            <a:custGeom>
              <a:avLst/>
              <a:gdLst/>
              <a:ahLst/>
              <a:cxnLst/>
              <a:rect l="l" t="t" r="r" b="b"/>
              <a:pathLst>
                <a:path w="3809" h="101600">
                  <a:moveTo>
                    <a:pt x="3810" y="0"/>
                  </a:moveTo>
                  <a:lnTo>
                    <a:pt x="0" y="0"/>
                  </a:lnTo>
                  <a:lnTo>
                    <a:pt x="0" y="96520"/>
                  </a:lnTo>
                  <a:lnTo>
                    <a:pt x="1397" y="96520"/>
                  </a:lnTo>
                  <a:lnTo>
                    <a:pt x="1397" y="100330"/>
                  </a:lnTo>
                  <a:lnTo>
                    <a:pt x="3162" y="100330"/>
                  </a:lnTo>
                  <a:lnTo>
                    <a:pt x="3162" y="101600"/>
                  </a:lnTo>
                  <a:lnTo>
                    <a:pt x="3810" y="101600"/>
                  </a:lnTo>
                  <a:lnTo>
                    <a:pt x="3810" y="100330"/>
                  </a:lnTo>
                  <a:lnTo>
                    <a:pt x="3810" y="96520"/>
                  </a:lnTo>
                  <a:lnTo>
                    <a:pt x="3810" y="0"/>
                  </a:lnTo>
                  <a:close/>
                </a:path>
              </a:pathLst>
            </a:custGeom>
            <a:solidFill>
              <a:srgbClr val="063764"/>
            </a:solidFill>
          </p:spPr>
          <p:txBody>
            <a:bodyPr wrap="square" lIns="0" tIns="0" rIns="0" bIns="0" rtlCol="0"/>
            <a:lstStyle/>
            <a:p>
              <a:endParaRPr/>
            </a:p>
          </p:txBody>
        </p:sp>
        <p:sp>
          <p:nvSpPr>
            <p:cNvPr id="4075" name="object 4075"/>
            <p:cNvSpPr/>
            <p:nvPr/>
          </p:nvSpPr>
          <p:spPr>
            <a:xfrm>
              <a:off x="627379" y="4594860"/>
              <a:ext cx="3810" cy="107950"/>
            </a:xfrm>
            <a:custGeom>
              <a:avLst/>
              <a:gdLst/>
              <a:ahLst/>
              <a:cxnLst/>
              <a:rect l="l" t="t" r="r" b="b"/>
              <a:pathLst>
                <a:path w="3809" h="107950">
                  <a:moveTo>
                    <a:pt x="3810" y="0"/>
                  </a:moveTo>
                  <a:lnTo>
                    <a:pt x="0" y="1904"/>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4076" name="object 4076"/>
            <p:cNvSpPr/>
            <p:nvPr/>
          </p:nvSpPr>
          <p:spPr>
            <a:xfrm>
              <a:off x="629920" y="4592320"/>
              <a:ext cx="3810" cy="113030"/>
            </a:xfrm>
            <a:custGeom>
              <a:avLst/>
              <a:gdLst/>
              <a:ahLst/>
              <a:cxnLst/>
              <a:rect l="l" t="t" r="r" b="b"/>
              <a:pathLst>
                <a:path w="3809" h="113029">
                  <a:moveTo>
                    <a:pt x="3810" y="0"/>
                  </a:moveTo>
                  <a:lnTo>
                    <a:pt x="2540" y="0"/>
                  </a:lnTo>
                  <a:lnTo>
                    <a:pt x="2540" y="2540"/>
                  </a:lnTo>
                  <a:lnTo>
                    <a:pt x="0" y="2540"/>
                  </a:lnTo>
                  <a:lnTo>
                    <a:pt x="0" y="113030"/>
                  </a:lnTo>
                  <a:lnTo>
                    <a:pt x="3810" y="113030"/>
                  </a:lnTo>
                  <a:lnTo>
                    <a:pt x="3810" y="2540"/>
                  </a:lnTo>
                  <a:lnTo>
                    <a:pt x="3810" y="0"/>
                  </a:lnTo>
                  <a:close/>
                </a:path>
              </a:pathLst>
            </a:custGeom>
            <a:solidFill>
              <a:srgbClr val="073A69"/>
            </a:solidFill>
          </p:spPr>
          <p:txBody>
            <a:bodyPr wrap="square" lIns="0" tIns="0" rIns="0" bIns="0" rtlCol="0"/>
            <a:lstStyle/>
            <a:p>
              <a:endParaRPr/>
            </a:p>
          </p:txBody>
        </p:sp>
        <p:sp>
          <p:nvSpPr>
            <p:cNvPr id="4077" name="object 4077"/>
            <p:cNvSpPr/>
            <p:nvPr/>
          </p:nvSpPr>
          <p:spPr>
            <a:xfrm>
              <a:off x="633717" y="45885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B"/>
            </a:solidFill>
          </p:spPr>
          <p:txBody>
            <a:bodyPr wrap="square" lIns="0" tIns="0" rIns="0" bIns="0" rtlCol="0"/>
            <a:lstStyle/>
            <a:p>
              <a:endParaRPr/>
            </a:p>
          </p:txBody>
        </p:sp>
        <p:sp>
          <p:nvSpPr>
            <p:cNvPr id="4078" name="object 4078"/>
            <p:cNvSpPr/>
            <p:nvPr/>
          </p:nvSpPr>
          <p:spPr>
            <a:xfrm>
              <a:off x="637539" y="45847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4079" name="object 4079"/>
            <p:cNvSpPr/>
            <p:nvPr/>
          </p:nvSpPr>
          <p:spPr>
            <a:xfrm>
              <a:off x="641349" y="458279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4080" name="object 4080"/>
            <p:cNvSpPr/>
            <p:nvPr/>
          </p:nvSpPr>
          <p:spPr>
            <a:xfrm>
              <a:off x="645159" y="4580890"/>
              <a:ext cx="3810" cy="134620"/>
            </a:xfrm>
            <a:custGeom>
              <a:avLst/>
              <a:gdLst/>
              <a:ahLst/>
              <a:cxnLst/>
              <a:rect l="l" t="t" r="r" b="b"/>
              <a:pathLst>
                <a:path w="3809" h="134620">
                  <a:moveTo>
                    <a:pt x="3810" y="0"/>
                  </a:moveTo>
                  <a:lnTo>
                    <a:pt x="0" y="1905"/>
                  </a:lnTo>
                  <a:lnTo>
                    <a:pt x="0" y="132715"/>
                  </a:lnTo>
                  <a:lnTo>
                    <a:pt x="3810" y="134620"/>
                  </a:lnTo>
                  <a:lnTo>
                    <a:pt x="3810" y="0"/>
                  </a:lnTo>
                  <a:close/>
                </a:path>
              </a:pathLst>
            </a:custGeom>
            <a:solidFill>
              <a:srgbClr val="073F73"/>
            </a:solidFill>
          </p:spPr>
          <p:txBody>
            <a:bodyPr wrap="square" lIns="0" tIns="0" rIns="0" bIns="0" rtlCol="0"/>
            <a:lstStyle/>
            <a:p>
              <a:endParaRPr/>
            </a:p>
          </p:txBody>
        </p:sp>
        <p:sp>
          <p:nvSpPr>
            <p:cNvPr id="4081" name="object 4081"/>
            <p:cNvSpPr/>
            <p:nvPr/>
          </p:nvSpPr>
          <p:spPr>
            <a:xfrm>
              <a:off x="648969" y="4579366"/>
              <a:ext cx="3810" cy="138430"/>
            </a:xfrm>
            <a:custGeom>
              <a:avLst/>
              <a:gdLst/>
              <a:ahLst/>
              <a:cxnLst/>
              <a:rect l="l" t="t" r="r" b="b"/>
              <a:pathLst>
                <a:path w="3809" h="138429">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4082" name="object 4082"/>
            <p:cNvSpPr/>
            <p:nvPr/>
          </p:nvSpPr>
          <p:spPr>
            <a:xfrm>
              <a:off x="651509" y="4578350"/>
              <a:ext cx="3810" cy="140970"/>
            </a:xfrm>
            <a:custGeom>
              <a:avLst/>
              <a:gdLst/>
              <a:ahLst/>
              <a:cxnLst/>
              <a:rect l="l" t="t" r="r" b="b"/>
              <a:pathLst>
                <a:path w="3809" h="140970">
                  <a:moveTo>
                    <a:pt x="3810" y="0"/>
                  </a:moveTo>
                  <a:lnTo>
                    <a:pt x="0" y="1524"/>
                  </a:lnTo>
                  <a:lnTo>
                    <a:pt x="0" y="138684"/>
                  </a:lnTo>
                  <a:lnTo>
                    <a:pt x="3810" y="140969"/>
                  </a:lnTo>
                  <a:lnTo>
                    <a:pt x="3810" y="0"/>
                  </a:lnTo>
                  <a:close/>
                </a:path>
              </a:pathLst>
            </a:custGeom>
            <a:solidFill>
              <a:srgbClr val="084277"/>
            </a:solidFill>
          </p:spPr>
          <p:txBody>
            <a:bodyPr wrap="square" lIns="0" tIns="0" rIns="0" bIns="0" rtlCol="0"/>
            <a:lstStyle/>
            <a:p>
              <a:endParaRPr/>
            </a:p>
          </p:txBody>
        </p:sp>
        <p:sp>
          <p:nvSpPr>
            <p:cNvPr id="4083" name="object 4083"/>
            <p:cNvSpPr/>
            <p:nvPr/>
          </p:nvSpPr>
          <p:spPr>
            <a:xfrm>
              <a:off x="655319" y="4576826"/>
              <a:ext cx="3810" cy="144145"/>
            </a:xfrm>
            <a:custGeom>
              <a:avLst/>
              <a:gdLst/>
              <a:ahLst/>
              <a:cxnLst/>
              <a:rect l="l" t="t" r="r" b="b"/>
              <a:pathLst>
                <a:path w="3809"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4084" name="object 4084"/>
            <p:cNvSpPr/>
            <p:nvPr/>
          </p:nvSpPr>
          <p:spPr>
            <a:xfrm>
              <a:off x="659129" y="457581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4085" name="object 4085"/>
            <p:cNvSpPr/>
            <p:nvPr/>
          </p:nvSpPr>
          <p:spPr>
            <a:xfrm>
              <a:off x="662939" y="4573270"/>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4086" name="object 4086"/>
            <p:cNvSpPr/>
            <p:nvPr/>
          </p:nvSpPr>
          <p:spPr>
            <a:xfrm>
              <a:off x="666749" y="45720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781"/>
            </a:solidFill>
          </p:spPr>
          <p:txBody>
            <a:bodyPr wrap="square" lIns="0" tIns="0" rIns="0" bIns="0" rtlCol="0"/>
            <a:lstStyle/>
            <a:p>
              <a:endParaRPr/>
            </a:p>
          </p:txBody>
        </p:sp>
        <p:sp>
          <p:nvSpPr>
            <p:cNvPr id="4087" name="object 4087"/>
            <p:cNvSpPr/>
            <p:nvPr/>
          </p:nvSpPr>
          <p:spPr>
            <a:xfrm>
              <a:off x="670559" y="45720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4088" name="object 4088"/>
            <p:cNvSpPr/>
            <p:nvPr/>
          </p:nvSpPr>
          <p:spPr>
            <a:xfrm>
              <a:off x="673099" y="4572000"/>
              <a:ext cx="3810" cy="152400"/>
            </a:xfrm>
            <a:custGeom>
              <a:avLst/>
              <a:gdLst/>
              <a:ahLst/>
              <a:cxnLst/>
              <a:rect l="l" t="t" r="r" b="b"/>
              <a:pathLst>
                <a:path w="3809" h="152400">
                  <a:moveTo>
                    <a:pt x="3809" y="0"/>
                  </a:moveTo>
                  <a:lnTo>
                    <a:pt x="0" y="0"/>
                  </a:lnTo>
                  <a:lnTo>
                    <a:pt x="0" y="151765"/>
                  </a:lnTo>
                  <a:lnTo>
                    <a:pt x="3809" y="152400"/>
                  </a:lnTo>
                  <a:lnTo>
                    <a:pt x="3809" y="0"/>
                  </a:lnTo>
                  <a:close/>
                </a:path>
              </a:pathLst>
            </a:custGeom>
            <a:solidFill>
              <a:srgbClr val="094A86"/>
            </a:solidFill>
          </p:spPr>
          <p:txBody>
            <a:bodyPr wrap="square" lIns="0" tIns="0" rIns="0" bIns="0" rtlCol="0"/>
            <a:lstStyle/>
            <a:p>
              <a:endParaRPr/>
            </a:p>
          </p:txBody>
        </p:sp>
        <p:sp>
          <p:nvSpPr>
            <p:cNvPr id="4089" name="object 4089"/>
            <p:cNvSpPr/>
            <p:nvPr/>
          </p:nvSpPr>
          <p:spPr>
            <a:xfrm>
              <a:off x="676909" y="4572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4090" name="object 4090"/>
            <p:cNvSpPr/>
            <p:nvPr/>
          </p:nvSpPr>
          <p:spPr>
            <a:xfrm>
              <a:off x="680719" y="4572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4091" name="object 4091"/>
            <p:cNvSpPr/>
            <p:nvPr/>
          </p:nvSpPr>
          <p:spPr>
            <a:xfrm>
              <a:off x="684529" y="4572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4092" name="object 4092"/>
            <p:cNvSpPr/>
            <p:nvPr/>
          </p:nvSpPr>
          <p:spPr>
            <a:xfrm>
              <a:off x="688339" y="4572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4093" name="object 4093"/>
            <p:cNvSpPr/>
            <p:nvPr/>
          </p:nvSpPr>
          <p:spPr>
            <a:xfrm>
              <a:off x="692149" y="4572000"/>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4094" name="object 4094"/>
            <p:cNvSpPr/>
            <p:nvPr/>
          </p:nvSpPr>
          <p:spPr>
            <a:xfrm>
              <a:off x="694689" y="4572000"/>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4095" name="object 4095"/>
            <p:cNvSpPr/>
            <p:nvPr/>
          </p:nvSpPr>
          <p:spPr>
            <a:xfrm>
              <a:off x="698499" y="45720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7"/>
            </a:solidFill>
          </p:spPr>
          <p:txBody>
            <a:bodyPr wrap="square" lIns="0" tIns="0" rIns="0" bIns="0" rtlCol="0"/>
            <a:lstStyle/>
            <a:p>
              <a:endParaRPr/>
            </a:p>
          </p:txBody>
        </p:sp>
        <p:sp>
          <p:nvSpPr>
            <p:cNvPr id="4096" name="object 4096"/>
            <p:cNvSpPr/>
            <p:nvPr/>
          </p:nvSpPr>
          <p:spPr>
            <a:xfrm>
              <a:off x="702309" y="4572635"/>
              <a:ext cx="3810" cy="150495"/>
            </a:xfrm>
            <a:custGeom>
              <a:avLst/>
              <a:gdLst/>
              <a:ahLst/>
              <a:cxnLst/>
              <a:rect l="l" t="t" r="r" b="b"/>
              <a:pathLst>
                <a:path w="3809" h="150495">
                  <a:moveTo>
                    <a:pt x="0" y="0"/>
                  </a:moveTo>
                  <a:lnTo>
                    <a:pt x="0" y="150283"/>
                  </a:lnTo>
                  <a:lnTo>
                    <a:pt x="3810" y="149648"/>
                  </a:lnTo>
                  <a:lnTo>
                    <a:pt x="3810" y="1905"/>
                  </a:lnTo>
                  <a:lnTo>
                    <a:pt x="0" y="0"/>
                  </a:lnTo>
                  <a:close/>
                </a:path>
              </a:pathLst>
            </a:custGeom>
            <a:solidFill>
              <a:srgbClr val="0A5599"/>
            </a:solidFill>
          </p:spPr>
          <p:txBody>
            <a:bodyPr wrap="square" lIns="0" tIns="0" rIns="0" bIns="0" rtlCol="0"/>
            <a:lstStyle/>
            <a:p>
              <a:endParaRPr/>
            </a:p>
          </p:txBody>
        </p:sp>
        <p:sp>
          <p:nvSpPr>
            <p:cNvPr id="4097" name="object 4097"/>
            <p:cNvSpPr/>
            <p:nvPr/>
          </p:nvSpPr>
          <p:spPr>
            <a:xfrm>
              <a:off x="706120" y="4574540"/>
              <a:ext cx="3810" cy="147320"/>
            </a:xfrm>
            <a:custGeom>
              <a:avLst/>
              <a:gdLst/>
              <a:ahLst/>
              <a:cxnLst/>
              <a:rect l="l" t="t" r="r" b="b"/>
              <a:pathLst>
                <a:path w="3809" h="147320">
                  <a:moveTo>
                    <a:pt x="3810" y="1270"/>
                  </a:moveTo>
                  <a:lnTo>
                    <a:pt x="1257" y="1270"/>
                  </a:lnTo>
                  <a:lnTo>
                    <a:pt x="1257"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4098" name="object 4098"/>
            <p:cNvSpPr/>
            <p:nvPr/>
          </p:nvSpPr>
          <p:spPr>
            <a:xfrm>
              <a:off x="709929" y="4576318"/>
              <a:ext cx="3810" cy="145415"/>
            </a:xfrm>
            <a:custGeom>
              <a:avLst/>
              <a:gdLst/>
              <a:ahLst/>
              <a:cxnLst/>
              <a:rect l="l" t="t" r="r" b="b"/>
              <a:pathLst>
                <a:path w="3809" h="145414">
                  <a:moveTo>
                    <a:pt x="0" y="0"/>
                  </a:moveTo>
                  <a:lnTo>
                    <a:pt x="0" y="145033"/>
                  </a:lnTo>
                  <a:lnTo>
                    <a:pt x="3810" y="143509"/>
                  </a:lnTo>
                  <a:lnTo>
                    <a:pt x="3810" y="1523"/>
                  </a:lnTo>
                  <a:lnTo>
                    <a:pt x="0" y="0"/>
                  </a:lnTo>
                  <a:close/>
                </a:path>
              </a:pathLst>
            </a:custGeom>
            <a:solidFill>
              <a:srgbClr val="0B589E"/>
            </a:solidFill>
          </p:spPr>
          <p:txBody>
            <a:bodyPr wrap="square" lIns="0" tIns="0" rIns="0" bIns="0" rtlCol="0"/>
            <a:lstStyle/>
            <a:p>
              <a:endParaRPr/>
            </a:p>
          </p:txBody>
        </p:sp>
        <p:sp>
          <p:nvSpPr>
            <p:cNvPr id="4099" name="object 4099"/>
            <p:cNvSpPr/>
            <p:nvPr/>
          </p:nvSpPr>
          <p:spPr>
            <a:xfrm>
              <a:off x="713739" y="4578350"/>
              <a:ext cx="3810" cy="140970"/>
            </a:xfrm>
            <a:custGeom>
              <a:avLst/>
              <a:gdLst/>
              <a:ahLst/>
              <a:cxnLst/>
              <a:rect l="l" t="t" r="r" b="b"/>
              <a:pathLst>
                <a:path w="3809" h="140970">
                  <a:moveTo>
                    <a:pt x="0" y="140970"/>
                  </a:moveTo>
                  <a:lnTo>
                    <a:pt x="3809" y="140970"/>
                  </a:lnTo>
                  <a:lnTo>
                    <a:pt x="3809" y="0"/>
                  </a:lnTo>
                  <a:lnTo>
                    <a:pt x="0" y="0"/>
                  </a:lnTo>
                  <a:lnTo>
                    <a:pt x="0" y="140970"/>
                  </a:lnTo>
                  <a:close/>
                </a:path>
              </a:pathLst>
            </a:custGeom>
            <a:solidFill>
              <a:srgbClr val="0B59A0"/>
            </a:solidFill>
          </p:spPr>
          <p:txBody>
            <a:bodyPr wrap="square" lIns="0" tIns="0" rIns="0" bIns="0" rtlCol="0"/>
            <a:lstStyle/>
            <a:p>
              <a:endParaRPr/>
            </a:p>
          </p:txBody>
        </p:sp>
        <p:sp>
          <p:nvSpPr>
            <p:cNvPr id="4100" name="object 4100"/>
            <p:cNvSpPr/>
            <p:nvPr/>
          </p:nvSpPr>
          <p:spPr>
            <a:xfrm>
              <a:off x="716279" y="4578858"/>
              <a:ext cx="3810" cy="139700"/>
            </a:xfrm>
            <a:custGeom>
              <a:avLst/>
              <a:gdLst/>
              <a:ahLst/>
              <a:cxnLst/>
              <a:rect l="l" t="t" r="r" b="b"/>
              <a:pathLst>
                <a:path w="3809" h="139700">
                  <a:moveTo>
                    <a:pt x="0" y="0"/>
                  </a:moveTo>
                  <a:lnTo>
                    <a:pt x="0" y="139700"/>
                  </a:lnTo>
                  <a:lnTo>
                    <a:pt x="3810" y="137414"/>
                  </a:lnTo>
                  <a:lnTo>
                    <a:pt x="3810" y="1524"/>
                  </a:lnTo>
                  <a:lnTo>
                    <a:pt x="0" y="0"/>
                  </a:lnTo>
                  <a:close/>
                </a:path>
              </a:pathLst>
            </a:custGeom>
            <a:solidFill>
              <a:srgbClr val="0B5AA3"/>
            </a:solidFill>
          </p:spPr>
          <p:txBody>
            <a:bodyPr wrap="square" lIns="0" tIns="0" rIns="0" bIns="0" rtlCol="0"/>
            <a:lstStyle/>
            <a:p>
              <a:endParaRPr/>
            </a:p>
          </p:txBody>
        </p:sp>
        <p:sp>
          <p:nvSpPr>
            <p:cNvPr id="4101" name="object 4101"/>
            <p:cNvSpPr/>
            <p:nvPr/>
          </p:nvSpPr>
          <p:spPr>
            <a:xfrm>
              <a:off x="720090" y="4580890"/>
              <a:ext cx="3810" cy="135890"/>
            </a:xfrm>
            <a:custGeom>
              <a:avLst/>
              <a:gdLst/>
              <a:ahLst/>
              <a:cxnLst/>
              <a:rect l="l" t="t" r="r" b="b"/>
              <a:pathLst>
                <a:path w="3809"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4102" name="object 4102"/>
            <p:cNvSpPr/>
            <p:nvPr/>
          </p:nvSpPr>
          <p:spPr>
            <a:xfrm>
              <a:off x="723899" y="4582160"/>
              <a:ext cx="3810" cy="132080"/>
            </a:xfrm>
            <a:custGeom>
              <a:avLst/>
              <a:gdLst/>
              <a:ahLst/>
              <a:cxnLst/>
              <a:rect l="l" t="t" r="r" b="b"/>
              <a:pathLst>
                <a:path w="3809" h="132079">
                  <a:moveTo>
                    <a:pt x="0" y="0"/>
                  </a:moveTo>
                  <a:lnTo>
                    <a:pt x="0" y="132080"/>
                  </a:lnTo>
                  <a:lnTo>
                    <a:pt x="3809" y="130175"/>
                  </a:lnTo>
                  <a:lnTo>
                    <a:pt x="3809" y="1905"/>
                  </a:lnTo>
                  <a:lnTo>
                    <a:pt x="0" y="0"/>
                  </a:lnTo>
                  <a:close/>
                </a:path>
              </a:pathLst>
            </a:custGeom>
            <a:solidFill>
              <a:srgbClr val="0B5DA8"/>
            </a:solidFill>
          </p:spPr>
          <p:txBody>
            <a:bodyPr wrap="square" lIns="0" tIns="0" rIns="0" bIns="0" rtlCol="0"/>
            <a:lstStyle/>
            <a:p>
              <a:endParaRPr/>
            </a:p>
          </p:txBody>
        </p:sp>
        <p:sp>
          <p:nvSpPr>
            <p:cNvPr id="4103" name="object 4103"/>
            <p:cNvSpPr/>
            <p:nvPr/>
          </p:nvSpPr>
          <p:spPr>
            <a:xfrm>
              <a:off x="727709" y="4584700"/>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4104" name="object 4104"/>
            <p:cNvSpPr/>
            <p:nvPr/>
          </p:nvSpPr>
          <p:spPr>
            <a:xfrm>
              <a:off x="731520" y="4587240"/>
              <a:ext cx="3810" cy="123189"/>
            </a:xfrm>
            <a:custGeom>
              <a:avLst/>
              <a:gdLst/>
              <a:ahLst/>
              <a:cxnLst/>
              <a:rect l="l" t="t" r="r" b="b"/>
              <a:pathLst>
                <a:path w="3809"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4105" name="object 4105"/>
            <p:cNvSpPr/>
            <p:nvPr/>
          </p:nvSpPr>
          <p:spPr>
            <a:xfrm>
              <a:off x="735329" y="4591050"/>
              <a:ext cx="3810" cy="115570"/>
            </a:xfrm>
            <a:custGeom>
              <a:avLst/>
              <a:gdLst/>
              <a:ahLst/>
              <a:cxnLst/>
              <a:rect l="l" t="t" r="r" b="b"/>
              <a:pathLst>
                <a:path w="3809" h="115570">
                  <a:moveTo>
                    <a:pt x="0" y="0"/>
                  </a:moveTo>
                  <a:lnTo>
                    <a:pt x="0" y="115569"/>
                  </a:lnTo>
                  <a:lnTo>
                    <a:pt x="3810" y="111759"/>
                  </a:lnTo>
                  <a:lnTo>
                    <a:pt x="3810" y="3810"/>
                  </a:lnTo>
                  <a:lnTo>
                    <a:pt x="0" y="0"/>
                  </a:lnTo>
                  <a:close/>
                </a:path>
              </a:pathLst>
            </a:custGeom>
            <a:solidFill>
              <a:srgbClr val="0C61AF"/>
            </a:solidFill>
          </p:spPr>
          <p:txBody>
            <a:bodyPr wrap="square" lIns="0" tIns="0" rIns="0" bIns="0" rtlCol="0"/>
            <a:lstStyle/>
            <a:p>
              <a:endParaRPr/>
            </a:p>
          </p:txBody>
        </p:sp>
        <p:sp>
          <p:nvSpPr>
            <p:cNvPr id="4106" name="object 4106"/>
            <p:cNvSpPr/>
            <p:nvPr/>
          </p:nvSpPr>
          <p:spPr>
            <a:xfrm>
              <a:off x="737857" y="4593590"/>
              <a:ext cx="5715" cy="110489"/>
            </a:xfrm>
            <a:custGeom>
              <a:avLst/>
              <a:gdLst/>
              <a:ahLst/>
              <a:cxnLst/>
              <a:rect l="l" t="t" r="r" b="b"/>
              <a:pathLst>
                <a:path w="5715" h="110489">
                  <a:moveTo>
                    <a:pt x="5092" y="1270"/>
                  </a:moveTo>
                  <a:lnTo>
                    <a:pt x="635" y="1270"/>
                  </a:lnTo>
                  <a:lnTo>
                    <a:pt x="635" y="0"/>
                  </a:lnTo>
                  <a:lnTo>
                    <a:pt x="12" y="0"/>
                  </a:lnTo>
                  <a:lnTo>
                    <a:pt x="12" y="1270"/>
                  </a:lnTo>
                  <a:lnTo>
                    <a:pt x="0" y="110490"/>
                  </a:lnTo>
                  <a:lnTo>
                    <a:pt x="5092" y="110490"/>
                  </a:lnTo>
                  <a:lnTo>
                    <a:pt x="5092" y="1270"/>
                  </a:lnTo>
                  <a:close/>
                </a:path>
              </a:pathLst>
            </a:custGeom>
            <a:solidFill>
              <a:srgbClr val="0C63B1"/>
            </a:solidFill>
          </p:spPr>
          <p:txBody>
            <a:bodyPr wrap="square" lIns="0" tIns="0" rIns="0" bIns="0" rtlCol="0"/>
            <a:lstStyle/>
            <a:p>
              <a:endParaRPr/>
            </a:p>
          </p:txBody>
        </p:sp>
        <p:sp>
          <p:nvSpPr>
            <p:cNvPr id="4107" name="object 4107"/>
            <p:cNvSpPr/>
            <p:nvPr/>
          </p:nvSpPr>
          <p:spPr>
            <a:xfrm>
              <a:off x="741679" y="4596130"/>
              <a:ext cx="3810" cy="104139"/>
            </a:xfrm>
            <a:custGeom>
              <a:avLst/>
              <a:gdLst/>
              <a:ahLst/>
              <a:cxnLst/>
              <a:rect l="l" t="t" r="r" b="b"/>
              <a:pathLst>
                <a:path w="3809" h="104139">
                  <a:moveTo>
                    <a:pt x="0" y="0"/>
                  </a:moveTo>
                  <a:lnTo>
                    <a:pt x="0" y="104140"/>
                  </a:lnTo>
                  <a:lnTo>
                    <a:pt x="2540" y="101600"/>
                  </a:lnTo>
                  <a:lnTo>
                    <a:pt x="3810" y="100012"/>
                  </a:lnTo>
                  <a:lnTo>
                    <a:pt x="3810" y="3175"/>
                  </a:lnTo>
                  <a:lnTo>
                    <a:pt x="2540" y="1270"/>
                  </a:lnTo>
                  <a:lnTo>
                    <a:pt x="0" y="0"/>
                  </a:lnTo>
                  <a:close/>
                </a:path>
              </a:pathLst>
            </a:custGeom>
            <a:solidFill>
              <a:srgbClr val="0C64B4"/>
            </a:solidFill>
          </p:spPr>
          <p:txBody>
            <a:bodyPr wrap="square" lIns="0" tIns="0" rIns="0" bIns="0" rtlCol="0"/>
            <a:lstStyle/>
            <a:p>
              <a:endParaRPr/>
            </a:p>
          </p:txBody>
        </p:sp>
        <p:sp>
          <p:nvSpPr>
            <p:cNvPr id="4108" name="object 4108"/>
            <p:cNvSpPr/>
            <p:nvPr/>
          </p:nvSpPr>
          <p:spPr>
            <a:xfrm>
              <a:off x="745489" y="4599305"/>
              <a:ext cx="3810" cy="97155"/>
            </a:xfrm>
            <a:custGeom>
              <a:avLst/>
              <a:gdLst/>
              <a:ahLst/>
              <a:cxnLst/>
              <a:rect l="l" t="t" r="r" b="b"/>
              <a:pathLst>
                <a:path w="3809" h="97154">
                  <a:moveTo>
                    <a:pt x="0" y="0"/>
                  </a:moveTo>
                  <a:lnTo>
                    <a:pt x="0" y="96837"/>
                  </a:lnTo>
                  <a:lnTo>
                    <a:pt x="3809" y="92075"/>
                  </a:lnTo>
                  <a:lnTo>
                    <a:pt x="3809" y="5715"/>
                  </a:lnTo>
                  <a:lnTo>
                    <a:pt x="0" y="0"/>
                  </a:lnTo>
                  <a:close/>
                </a:path>
              </a:pathLst>
            </a:custGeom>
            <a:solidFill>
              <a:srgbClr val="0C66B6"/>
            </a:solidFill>
          </p:spPr>
          <p:txBody>
            <a:bodyPr wrap="square" lIns="0" tIns="0" rIns="0" bIns="0" rtlCol="0"/>
            <a:lstStyle/>
            <a:p>
              <a:endParaRPr/>
            </a:p>
          </p:txBody>
        </p:sp>
        <p:sp>
          <p:nvSpPr>
            <p:cNvPr id="4109" name="object 4109"/>
            <p:cNvSpPr/>
            <p:nvPr/>
          </p:nvSpPr>
          <p:spPr>
            <a:xfrm>
              <a:off x="749299" y="4605020"/>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4110" name="object 4110"/>
            <p:cNvSpPr/>
            <p:nvPr/>
          </p:nvSpPr>
          <p:spPr>
            <a:xfrm>
              <a:off x="753109" y="4610100"/>
              <a:ext cx="3810" cy="74930"/>
            </a:xfrm>
            <a:custGeom>
              <a:avLst/>
              <a:gdLst/>
              <a:ahLst/>
              <a:cxnLst/>
              <a:rect l="l" t="t" r="r" b="b"/>
              <a:pathLst>
                <a:path w="3809" h="74929">
                  <a:moveTo>
                    <a:pt x="0" y="0"/>
                  </a:moveTo>
                  <a:lnTo>
                    <a:pt x="0" y="74930"/>
                  </a:lnTo>
                  <a:lnTo>
                    <a:pt x="2540" y="68580"/>
                  </a:lnTo>
                  <a:lnTo>
                    <a:pt x="3810" y="64770"/>
                  </a:lnTo>
                  <a:lnTo>
                    <a:pt x="3810" y="11429"/>
                  </a:lnTo>
                  <a:lnTo>
                    <a:pt x="0" y="0"/>
                  </a:lnTo>
                  <a:close/>
                </a:path>
              </a:pathLst>
            </a:custGeom>
            <a:solidFill>
              <a:srgbClr val="0D68BB"/>
            </a:solidFill>
          </p:spPr>
          <p:txBody>
            <a:bodyPr wrap="square" lIns="0" tIns="0" rIns="0" bIns="0" rtlCol="0"/>
            <a:lstStyle/>
            <a:p>
              <a:endParaRPr/>
            </a:p>
          </p:txBody>
        </p:sp>
        <p:sp>
          <p:nvSpPr>
            <p:cNvPr id="4111" name="object 4111"/>
            <p:cNvSpPr/>
            <p:nvPr/>
          </p:nvSpPr>
          <p:spPr>
            <a:xfrm>
              <a:off x="756919" y="4621530"/>
              <a:ext cx="3810" cy="53340"/>
            </a:xfrm>
            <a:custGeom>
              <a:avLst/>
              <a:gdLst/>
              <a:ahLst/>
              <a:cxnLst/>
              <a:rect l="l" t="t" r="r" b="b"/>
              <a:pathLst>
                <a:path w="3809" h="53339">
                  <a:moveTo>
                    <a:pt x="0" y="0"/>
                  </a:moveTo>
                  <a:lnTo>
                    <a:pt x="0" y="53340"/>
                  </a:lnTo>
                  <a:lnTo>
                    <a:pt x="1270" y="49530"/>
                  </a:lnTo>
                  <a:lnTo>
                    <a:pt x="2539" y="41910"/>
                  </a:lnTo>
                  <a:lnTo>
                    <a:pt x="3809" y="38100"/>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4112" name="object 4112"/>
            <p:cNvSpPr/>
            <p:nvPr/>
          </p:nvSpPr>
          <p:spPr>
            <a:xfrm>
              <a:off x="759459" y="4632960"/>
              <a:ext cx="2540" cy="30480"/>
            </a:xfrm>
            <a:custGeom>
              <a:avLst/>
              <a:gdLst/>
              <a:ahLst/>
              <a:cxnLst/>
              <a:rect l="l" t="t" r="r" b="b"/>
              <a:pathLst>
                <a:path w="2540" h="30479">
                  <a:moveTo>
                    <a:pt x="0" y="0"/>
                  </a:moveTo>
                  <a:lnTo>
                    <a:pt x="0" y="30479"/>
                  </a:lnTo>
                  <a:lnTo>
                    <a:pt x="2540" y="22859"/>
                  </a:lnTo>
                  <a:lnTo>
                    <a:pt x="2540" y="7619"/>
                  </a:lnTo>
                  <a:lnTo>
                    <a:pt x="0" y="0"/>
                  </a:lnTo>
                  <a:close/>
                </a:path>
              </a:pathLst>
            </a:custGeom>
            <a:solidFill>
              <a:srgbClr val="0D6BC0"/>
            </a:solidFill>
          </p:spPr>
          <p:txBody>
            <a:bodyPr wrap="square" lIns="0" tIns="0" rIns="0" bIns="0" rtlCol="0"/>
            <a:lstStyle/>
            <a:p>
              <a:endParaRPr/>
            </a:p>
          </p:txBody>
        </p:sp>
        <p:sp>
          <p:nvSpPr>
            <p:cNvPr id="4113" name="object 4113"/>
            <p:cNvSpPr/>
            <p:nvPr/>
          </p:nvSpPr>
          <p:spPr>
            <a:xfrm>
              <a:off x="609599" y="45720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4114" name="object 4114"/>
          <p:cNvGrpSpPr/>
          <p:nvPr/>
        </p:nvGrpSpPr>
        <p:grpSpPr>
          <a:xfrm>
            <a:off x="1976528" y="3657600"/>
            <a:ext cx="923925" cy="1148080"/>
            <a:chOff x="452527" y="3657600"/>
            <a:chExt cx="923925" cy="1148080"/>
          </a:xfrm>
        </p:grpSpPr>
        <p:sp>
          <p:nvSpPr>
            <p:cNvPr id="4115" name="object 4115"/>
            <p:cNvSpPr/>
            <p:nvPr/>
          </p:nvSpPr>
          <p:spPr>
            <a:xfrm>
              <a:off x="457199" y="4472939"/>
              <a:ext cx="2540" cy="45720"/>
            </a:xfrm>
            <a:custGeom>
              <a:avLst/>
              <a:gdLst/>
              <a:ahLst/>
              <a:cxnLst/>
              <a:rect l="l" t="t" r="r" b="b"/>
              <a:pathLst>
                <a:path w="2540" h="45720">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4116" name="object 4116"/>
            <p:cNvSpPr/>
            <p:nvPr/>
          </p:nvSpPr>
          <p:spPr>
            <a:xfrm>
              <a:off x="459739" y="4461509"/>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117" name="object 4117"/>
            <p:cNvSpPr/>
            <p:nvPr/>
          </p:nvSpPr>
          <p:spPr>
            <a:xfrm>
              <a:off x="463549" y="4455159"/>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118" name="object 4118"/>
            <p:cNvSpPr/>
            <p:nvPr/>
          </p:nvSpPr>
          <p:spPr>
            <a:xfrm>
              <a:off x="467359" y="4450926"/>
              <a:ext cx="3810" cy="90170"/>
            </a:xfrm>
            <a:custGeom>
              <a:avLst/>
              <a:gdLst/>
              <a:ahLst/>
              <a:cxnLst/>
              <a:rect l="l" t="t" r="r" b="b"/>
              <a:pathLst>
                <a:path w="3809" h="90170">
                  <a:moveTo>
                    <a:pt x="3810" y="0"/>
                  </a:moveTo>
                  <a:lnTo>
                    <a:pt x="2540" y="1693"/>
                  </a:lnTo>
                  <a:lnTo>
                    <a:pt x="0" y="4233"/>
                  </a:lnTo>
                  <a:lnTo>
                    <a:pt x="0" y="84878"/>
                  </a:lnTo>
                  <a:lnTo>
                    <a:pt x="2540" y="88053"/>
                  </a:lnTo>
                  <a:lnTo>
                    <a:pt x="3810" y="90169"/>
                  </a:lnTo>
                  <a:lnTo>
                    <a:pt x="3810" y="0"/>
                  </a:lnTo>
                  <a:close/>
                </a:path>
              </a:pathLst>
            </a:custGeom>
            <a:solidFill>
              <a:srgbClr val="063662"/>
            </a:solidFill>
          </p:spPr>
          <p:txBody>
            <a:bodyPr wrap="square" lIns="0" tIns="0" rIns="0" bIns="0" rtlCol="0"/>
            <a:lstStyle/>
            <a:p>
              <a:endParaRPr/>
            </a:p>
          </p:txBody>
        </p:sp>
        <p:sp>
          <p:nvSpPr>
            <p:cNvPr id="4119" name="object 4119"/>
            <p:cNvSpPr/>
            <p:nvPr/>
          </p:nvSpPr>
          <p:spPr>
            <a:xfrm>
              <a:off x="469899" y="4445952"/>
              <a:ext cx="5080" cy="100965"/>
            </a:xfrm>
            <a:custGeom>
              <a:avLst/>
              <a:gdLst/>
              <a:ahLst/>
              <a:cxnLst/>
              <a:rect l="l" t="t" r="r" b="b"/>
              <a:pathLst>
                <a:path w="5079" h="100964">
                  <a:moveTo>
                    <a:pt x="5079" y="0"/>
                  </a:moveTo>
                  <a:lnTo>
                    <a:pt x="3809" y="1587"/>
                  </a:lnTo>
                  <a:lnTo>
                    <a:pt x="0" y="6667"/>
                  </a:lnTo>
                  <a:lnTo>
                    <a:pt x="0" y="93027"/>
                  </a:lnTo>
                  <a:lnTo>
                    <a:pt x="3809" y="99377"/>
                  </a:lnTo>
                  <a:lnTo>
                    <a:pt x="5079" y="100647"/>
                  </a:lnTo>
                  <a:lnTo>
                    <a:pt x="5079" y="0"/>
                  </a:lnTo>
                  <a:close/>
                </a:path>
              </a:pathLst>
            </a:custGeom>
            <a:solidFill>
              <a:srgbClr val="063764"/>
            </a:solidFill>
          </p:spPr>
          <p:txBody>
            <a:bodyPr wrap="square" lIns="0" tIns="0" rIns="0" bIns="0" rtlCol="0"/>
            <a:lstStyle/>
            <a:p>
              <a:endParaRPr/>
            </a:p>
          </p:txBody>
        </p:sp>
        <p:sp>
          <p:nvSpPr>
            <p:cNvPr id="4120" name="object 4120"/>
            <p:cNvSpPr/>
            <p:nvPr/>
          </p:nvSpPr>
          <p:spPr>
            <a:xfrm>
              <a:off x="473709" y="4441190"/>
              <a:ext cx="5080" cy="109220"/>
            </a:xfrm>
            <a:custGeom>
              <a:avLst/>
              <a:gdLst/>
              <a:ahLst/>
              <a:cxnLst/>
              <a:rect l="l" t="t" r="r" b="b"/>
              <a:pathLst>
                <a:path w="5079" h="109220">
                  <a:moveTo>
                    <a:pt x="5080" y="0"/>
                  </a:moveTo>
                  <a:lnTo>
                    <a:pt x="0" y="6350"/>
                  </a:lnTo>
                  <a:lnTo>
                    <a:pt x="0" y="104140"/>
                  </a:lnTo>
                  <a:lnTo>
                    <a:pt x="5080" y="109220"/>
                  </a:lnTo>
                  <a:lnTo>
                    <a:pt x="5080" y="0"/>
                  </a:lnTo>
                  <a:close/>
                </a:path>
              </a:pathLst>
            </a:custGeom>
            <a:solidFill>
              <a:srgbClr val="063867"/>
            </a:solidFill>
          </p:spPr>
          <p:txBody>
            <a:bodyPr wrap="square" lIns="0" tIns="0" rIns="0" bIns="0" rtlCol="0"/>
            <a:lstStyle/>
            <a:p>
              <a:endParaRPr/>
            </a:p>
          </p:txBody>
        </p:sp>
        <p:sp>
          <p:nvSpPr>
            <p:cNvPr id="4121" name="object 4121"/>
            <p:cNvSpPr/>
            <p:nvPr/>
          </p:nvSpPr>
          <p:spPr>
            <a:xfrm>
              <a:off x="477507" y="4438649"/>
              <a:ext cx="5715" cy="115570"/>
            </a:xfrm>
            <a:custGeom>
              <a:avLst/>
              <a:gdLst/>
              <a:ahLst/>
              <a:cxnLst/>
              <a:rect l="l" t="t" r="r" b="b"/>
              <a:pathLst>
                <a:path w="5715" h="115570">
                  <a:moveTo>
                    <a:pt x="5092" y="0"/>
                  </a:moveTo>
                  <a:lnTo>
                    <a:pt x="2971" y="0"/>
                  </a:lnTo>
                  <a:lnTo>
                    <a:pt x="2971" y="2540"/>
                  </a:lnTo>
                  <a:lnTo>
                    <a:pt x="0" y="2540"/>
                  </a:lnTo>
                  <a:lnTo>
                    <a:pt x="0" y="115570"/>
                  </a:lnTo>
                  <a:lnTo>
                    <a:pt x="5092" y="115570"/>
                  </a:lnTo>
                  <a:lnTo>
                    <a:pt x="5092" y="2540"/>
                  </a:lnTo>
                  <a:lnTo>
                    <a:pt x="5092" y="0"/>
                  </a:lnTo>
                  <a:close/>
                </a:path>
              </a:pathLst>
            </a:custGeom>
            <a:solidFill>
              <a:srgbClr val="073A69"/>
            </a:solidFill>
          </p:spPr>
          <p:txBody>
            <a:bodyPr wrap="square" lIns="0" tIns="0" rIns="0" bIns="0" rtlCol="0"/>
            <a:lstStyle/>
            <a:p>
              <a:endParaRPr/>
            </a:p>
          </p:txBody>
        </p:sp>
        <p:sp>
          <p:nvSpPr>
            <p:cNvPr id="4122" name="object 4122"/>
            <p:cNvSpPr/>
            <p:nvPr/>
          </p:nvSpPr>
          <p:spPr>
            <a:xfrm>
              <a:off x="481317" y="4436109"/>
              <a:ext cx="4445" cy="120650"/>
            </a:xfrm>
            <a:custGeom>
              <a:avLst/>
              <a:gdLst/>
              <a:ahLst/>
              <a:cxnLst/>
              <a:rect l="l" t="t" r="r" b="b"/>
              <a:pathLst>
                <a:path w="4445" h="120650">
                  <a:moveTo>
                    <a:pt x="3822" y="0"/>
                  </a:moveTo>
                  <a:lnTo>
                    <a:pt x="3187" y="0"/>
                  </a:lnTo>
                  <a:lnTo>
                    <a:pt x="3187" y="1270"/>
                  </a:lnTo>
                  <a:lnTo>
                    <a:pt x="0" y="1270"/>
                  </a:lnTo>
                  <a:lnTo>
                    <a:pt x="0" y="119380"/>
                  </a:lnTo>
                  <a:lnTo>
                    <a:pt x="3390" y="119380"/>
                  </a:lnTo>
                  <a:lnTo>
                    <a:pt x="3390" y="120650"/>
                  </a:lnTo>
                  <a:lnTo>
                    <a:pt x="3822" y="120650"/>
                  </a:lnTo>
                  <a:lnTo>
                    <a:pt x="3822" y="119380"/>
                  </a:lnTo>
                  <a:lnTo>
                    <a:pt x="3822" y="1270"/>
                  </a:lnTo>
                  <a:lnTo>
                    <a:pt x="3822" y="0"/>
                  </a:lnTo>
                  <a:close/>
                </a:path>
              </a:pathLst>
            </a:custGeom>
            <a:solidFill>
              <a:srgbClr val="073B6C"/>
            </a:solidFill>
          </p:spPr>
          <p:txBody>
            <a:bodyPr wrap="square" lIns="0" tIns="0" rIns="0" bIns="0" rtlCol="0"/>
            <a:lstStyle/>
            <a:p>
              <a:endParaRPr/>
            </a:p>
          </p:txBody>
        </p:sp>
        <p:sp>
          <p:nvSpPr>
            <p:cNvPr id="4123" name="object 4123"/>
            <p:cNvSpPr/>
            <p:nvPr/>
          </p:nvSpPr>
          <p:spPr>
            <a:xfrm>
              <a:off x="485139" y="44323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4124" name="object 4124"/>
            <p:cNvSpPr/>
            <p:nvPr/>
          </p:nvSpPr>
          <p:spPr>
            <a:xfrm>
              <a:off x="488949" y="4430013"/>
              <a:ext cx="3810" cy="132080"/>
            </a:xfrm>
            <a:custGeom>
              <a:avLst/>
              <a:gdLst/>
              <a:ahLst/>
              <a:cxnLst/>
              <a:rect l="l" t="t" r="r" b="b"/>
              <a:pathLst>
                <a:path w="3809" h="132079">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4125" name="object 4125"/>
            <p:cNvSpPr/>
            <p:nvPr/>
          </p:nvSpPr>
          <p:spPr>
            <a:xfrm>
              <a:off x="492759" y="44284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4126" name="object 4126"/>
            <p:cNvSpPr/>
            <p:nvPr/>
          </p:nvSpPr>
          <p:spPr>
            <a:xfrm>
              <a:off x="496569" y="44267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4127" name="object 4127"/>
            <p:cNvSpPr/>
            <p:nvPr/>
          </p:nvSpPr>
          <p:spPr>
            <a:xfrm>
              <a:off x="500379" y="4425950"/>
              <a:ext cx="3810" cy="140970"/>
            </a:xfrm>
            <a:custGeom>
              <a:avLst/>
              <a:gdLst/>
              <a:ahLst/>
              <a:cxnLst/>
              <a:rect l="l" t="t" r="r" b="b"/>
              <a:pathLst>
                <a:path w="3809"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4128" name="object 4128"/>
            <p:cNvSpPr/>
            <p:nvPr/>
          </p:nvSpPr>
          <p:spPr>
            <a:xfrm>
              <a:off x="504189" y="44239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4129" name="object 4129"/>
            <p:cNvSpPr/>
            <p:nvPr/>
          </p:nvSpPr>
          <p:spPr>
            <a:xfrm>
              <a:off x="506717" y="4422139"/>
              <a:ext cx="5715" cy="147320"/>
            </a:xfrm>
            <a:custGeom>
              <a:avLst/>
              <a:gdLst/>
              <a:ahLst/>
              <a:cxnLst/>
              <a:rect l="l" t="t" r="r" b="b"/>
              <a:pathLst>
                <a:path w="5715" h="147320">
                  <a:moveTo>
                    <a:pt x="5092" y="0"/>
                  </a:moveTo>
                  <a:lnTo>
                    <a:pt x="3822" y="0"/>
                  </a:lnTo>
                  <a:lnTo>
                    <a:pt x="3822" y="1270"/>
                  </a:lnTo>
                  <a:lnTo>
                    <a:pt x="0" y="1270"/>
                  </a:lnTo>
                  <a:lnTo>
                    <a:pt x="0" y="147320"/>
                  </a:lnTo>
                  <a:lnTo>
                    <a:pt x="5092" y="147320"/>
                  </a:lnTo>
                  <a:lnTo>
                    <a:pt x="5092" y="1270"/>
                  </a:lnTo>
                  <a:lnTo>
                    <a:pt x="5092" y="0"/>
                  </a:lnTo>
                  <a:close/>
                </a:path>
              </a:pathLst>
            </a:custGeom>
            <a:solidFill>
              <a:srgbClr val="08457D"/>
            </a:solidFill>
          </p:spPr>
          <p:txBody>
            <a:bodyPr wrap="square" lIns="0" tIns="0" rIns="0" bIns="0" rtlCol="0"/>
            <a:lstStyle/>
            <a:p>
              <a:endParaRPr/>
            </a:p>
          </p:txBody>
        </p:sp>
        <p:sp>
          <p:nvSpPr>
            <p:cNvPr id="4130" name="object 4130"/>
            <p:cNvSpPr/>
            <p:nvPr/>
          </p:nvSpPr>
          <p:spPr>
            <a:xfrm>
              <a:off x="510539" y="4420234"/>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4131" name="object 4131"/>
            <p:cNvSpPr/>
            <p:nvPr/>
          </p:nvSpPr>
          <p:spPr>
            <a:xfrm>
              <a:off x="514349" y="44196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4132" name="object 4132"/>
            <p:cNvSpPr/>
            <p:nvPr/>
          </p:nvSpPr>
          <p:spPr>
            <a:xfrm>
              <a:off x="518159" y="44196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4133" name="object 4133"/>
            <p:cNvSpPr/>
            <p:nvPr/>
          </p:nvSpPr>
          <p:spPr>
            <a:xfrm>
              <a:off x="521969" y="44196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4134" name="object 4134"/>
            <p:cNvSpPr/>
            <p:nvPr/>
          </p:nvSpPr>
          <p:spPr>
            <a:xfrm>
              <a:off x="525779" y="4419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4135" name="object 4135"/>
            <p:cNvSpPr/>
            <p:nvPr/>
          </p:nvSpPr>
          <p:spPr>
            <a:xfrm>
              <a:off x="529589" y="4419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4136" name="object 4136"/>
            <p:cNvSpPr/>
            <p:nvPr/>
          </p:nvSpPr>
          <p:spPr>
            <a:xfrm>
              <a:off x="533399" y="4419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4137" name="object 4137"/>
            <p:cNvSpPr/>
            <p:nvPr/>
          </p:nvSpPr>
          <p:spPr>
            <a:xfrm>
              <a:off x="537209" y="4419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4138" name="object 4138"/>
            <p:cNvSpPr/>
            <p:nvPr/>
          </p:nvSpPr>
          <p:spPr>
            <a:xfrm>
              <a:off x="539749" y="44196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4139" name="object 4139"/>
            <p:cNvSpPr/>
            <p:nvPr/>
          </p:nvSpPr>
          <p:spPr>
            <a:xfrm>
              <a:off x="543559" y="44196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4140" name="object 4140"/>
            <p:cNvSpPr/>
            <p:nvPr/>
          </p:nvSpPr>
          <p:spPr>
            <a:xfrm>
              <a:off x="547369" y="44196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4141" name="object 4141"/>
            <p:cNvSpPr/>
            <p:nvPr/>
          </p:nvSpPr>
          <p:spPr>
            <a:xfrm>
              <a:off x="551179" y="4421123"/>
              <a:ext cx="3810" cy="149225"/>
            </a:xfrm>
            <a:custGeom>
              <a:avLst/>
              <a:gdLst/>
              <a:ahLst/>
              <a:cxnLst/>
              <a:rect l="l" t="t" r="r" b="b"/>
              <a:pathLst>
                <a:path w="3809" h="149225">
                  <a:moveTo>
                    <a:pt x="0" y="0"/>
                  </a:moveTo>
                  <a:lnTo>
                    <a:pt x="0" y="149098"/>
                  </a:lnTo>
                  <a:lnTo>
                    <a:pt x="3810" y="148336"/>
                  </a:lnTo>
                  <a:lnTo>
                    <a:pt x="3810" y="2286"/>
                  </a:lnTo>
                  <a:lnTo>
                    <a:pt x="0" y="0"/>
                  </a:lnTo>
                  <a:close/>
                </a:path>
              </a:pathLst>
            </a:custGeom>
            <a:solidFill>
              <a:srgbClr val="0A569B"/>
            </a:solidFill>
          </p:spPr>
          <p:txBody>
            <a:bodyPr wrap="square" lIns="0" tIns="0" rIns="0" bIns="0" rtlCol="0"/>
            <a:lstStyle/>
            <a:p>
              <a:endParaRPr/>
            </a:p>
          </p:txBody>
        </p:sp>
        <p:sp>
          <p:nvSpPr>
            <p:cNvPr id="4142" name="object 4142"/>
            <p:cNvSpPr/>
            <p:nvPr/>
          </p:nvSpPr>
          <p:spPr>
            <a:xfrm>
              <a:off x="554989" y="4423409"/>
              <a:ext cx="3810" cy="146050"/>
            </a:xfrm>
            <a:custGeom>
              <a:avLst/>
              <a:gdLst/>
              <a:ahLst/>
              <a:cxnLst/>
              <a:rect l="l" t="t" r="r" b="b"/>
              <a:pathLst>
                <a:path w="3809" h="146050">
                  <a:moveTo>
                    <a:pt x="0" y="0"/>
                  </a:moveTo>
                  <a:lnTo>
                    <a:pt x="0" y="146050"/>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4143" name="object 4143"/>
            <p:cNvSpPr/>
            <p:nvPr/>
          </p:nvSpPr>
          <p:spPr>
            <a:xfrm>
              <a:off x="558799" y="44246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4144" name="object 4144"/>
            <p:cNvSpPr/>
            <p:nvPr/>
          </p:nvSpPr>
          <p:spPr>
            <a:xfrm>
              <a:off x="562609" y="44259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4145" name="object 4145"/>
            <p:cNvSpPr/>
            <p:nvPr/>
          </p:nvSpPr>
          <p:spPr>
            <a:xfrm>
              <a:off x="566420" y="4427219"/>
              <a:ext cx="3810" cy="137160"/>
            </a:xfrm>
            <a:custGeom>
              <a:avLst/>
              <a:gdLst/>
              <a:ahLst/>
              <a:cxnLst/>
              <a:rect l="l" t="t" r="r" b="b"/>
              <a:pathLst>
                <a:path w="3809"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4146" name="object 4146"/>
            <p:cNvSpPr/>
            <p:nvPr/>
          </p:nvSpPr>
          <p:spPr>
            <a:xfrm>
              <a:off x="568959" y="4428490"/>
              <a:ext cx="5080" cy="143510"/>
            </a:xfrm>
            <a:custGeom>
              <a:avLst/>
              <a:gdLst/>
              <a:ahLst/>
              <a:cxnLst/>
              <a:rect l="l" t="t" r="r" b="b"/>
              <a:pathLst>
                <a:path w="5079" h="143510">
                  <a:moveTo>
                    <a:pt x="0" y="143510"/>
                  </a:moveTo>
                  <a:lnTo>
                    <a:pt x="5080" y="143510"/>
                  </a:lnTo>
                  <a:lnTo>
                    <a:pt x="5080" y="0"/>
                  </a:lnTo>
                  <a:lnTo>
                    <a:pt x="0" y="0"/>
                  </a:lnTo>
                  <a:lnTo>
                    <a:pt x="0" y="143510"/>
                  </a:lnTo>
                  <a:close/>
                </a:path>
              </a:pathLst>
            </a:custGeom>
            <a:solidFill>
              <a:srgbClr val="0B5DA7"/>
            </a:solidFill>
          </p:spPr>
          <p:txBody>
            <a:bodyPr wrap="square" lIns="0" tIns="0" rIns="0" bIns="0" rtlCol="0"/>
            <a:lstStyle/>
            <a:p>
              <a:endParaRPr/>
            </a:p>
          </p:txBody>
        </p:sp>
        <p:sp>
          <p:nvSpPr>
            <p:cNvPr id="4147" name="object 4147"/>
            <p:cNvSpPr/>
            <p:nvPr/>
          </p:nvSpPr>
          <p:spPr>
            <a:xfrm>
              <a:off x="574040" y="4431029"/>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57" y="129540"/>
                  </a:lnTo>
                  <a:lnTo>
                    <a:pt x="1257" y="127000"/>
                  </a:lnTo>
                  <a:lnTo>
                    <a:pt x="3810" y="127000"/>
                  </a:lnTo>
                  <a:lnTo>
                    <a:pt x="3810" y="1270"/>
                  </a:lnTo>
                  <a:close/>
                </a:path>
              </a:pathLst>
            </a:custGeom>
            <a:solidFill>
              <a:srgbClr val="0B5EA9"/>
            </a:solidFill>
          </p:spPr>
          <p:txBody>
            <a:bodyPr wrap="square" lIns="0" tIns="0" rIns="0" bIns="0" rtlCol="0"/>
            <a:lstStyle/>
            <a:p>
              <a:endParaRPr/>
            </a:p>
          </p:txBody>
        </p:sp>
        <p:sp>
          <p:nvSpPr>
            <p:cNvPr id="4148" name="object 4148"/>
            <p:cNvSpPr/>
            <p:nvPr/>
          </p:nvSpPr>
          <p:spPr>
            <a:xfrm>
              <a:off x="576579" y="44333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4149" name="object 4149"/>
            <p:cNvSpPr/>
            <p:nvPr/>
          </p:nvSpPr>
          <p:spPr>
            <a:xfrm>
              <a:off x="580390" y="44361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4150" name="object 4150"/>
            <p:cNvSpPr/>
            <p:nvPr/>
          </p:nvSpPr>
          <p:spPr>
            <a:xfrm>
              <a:off x="584199" y="4439919"/>
              <a:ext cx="3810" cy="113030"/>
            </a:xfrm>
            <a:custGeom>
              <a:avLst/>
              <a:gdLst/>
              <a:ahLst/>
              <a:cxnLst/>
              <a:rect l="l" t="t" r="r" b="b"/>
              <a:pathLst>
                <a:path w="3809" h="113029">
                  <a:moveTo>
                    <a:pt x="0" y="113030"/>
                  </a:moveTo>
                  <a:lnTo>
                    <a:pt x="3809" y="113030"/>
                  </a:lnTo>
                  <a:lnTo>
                    <a:pt x="3809" y="0"/>
                  </a:lnTo>
                  <a:lnTo>
                    <a:pt x="0" y="0"/>
                  </a:lnTo>
                  <a:lnTo>
                    <a:pt x="0" y="113030"/>
                  </a:lnTo>
                  <a:close/>
                </a:path>
              </a:pathLst>
            </a:custGeom>
            <a:solidFill>
              <a:srgbClr val="0C62B1"/>
            </a:solidFill>
          </p:spPr>
          <p:txBody>
            <a:bodyPr wrap="square" lIns="0" tIns="0" rIns="0" bIns="0" rtlCol="0"/>
            <a:lstStyle/>
            <a:p>
              <a:endParaRPr/>
            </a:p>
          </p:txBody>
        </p:sp>
        <p:sp>
          <p:nvSpPr>
            <p:cNvPr id="4151" name="object 4151"/>
            <p:cNvSpPr/>
            <p:nvPr/>
          </p:nvSpPr>
          <p:spPr>
            <a:xfrm>
              <a:off x="588009" y="4442777"/>
              <a:ext cx="3810" cy="106680"/>
            </a:xfrm>
            <a:custGeom>
              <a:avLst/>
              <a:gdLst/>
              <a:ahLst/>
              <a:cxnLst/>
              <a:rect l="l" t="t" r="r" b="b"/>
              <a:pathLst>
                <a:path w="3809" h="106679">
                  <a:moveTo>
                    <a:pt x="0" y="0"/>
                  </a:moveTo>
                  <a:lnTo>
                    <a:pt x="0" y="106362"/>
                  </a:lnTo>
                  <a:lnTo>
                    <a:pt x="3810" y="102552"/>
                  </a:lnTo>
                  <a:lnTo>
                    <a:pt x="3810" y="4762"/>
                  </a:lnTo>
                  <a:lnTo>
                    <a:pt x="0" y="0"/>
                  </a:lnTo>
                  <a:close/>
                </a:path>
              </a:pathLst>
            </a:custGeom>
            <a:solidFill>
              <a:srgbClr val="0C64B3"/>
            </a:solidFill>
          </p:spPr>
          <p:txBody>
            <a:bodyPr wrap="square" lIns="0" tIns="0" rIns="0" bIns="0" rtlCol="0"/>
            <a:lstStyle/>
            <a:p>
              <a:endParaRPr/>
            </a:p>
          </p:txBody>
        </p:sp>
        <p:sp>
          <p:nvSpPr>
            <p:cNvPr id="4152" name="object 4152"/>
            <p:cNvSpPr/>
            <p:nvPr/>
          </p:nvSpPr>
          <p:spPr>
            <a:xfrm>
              <a:off x="591819" y="4447540"/>
              <a:ext cx="3810" cy="97790"/>
            </a:xfrm>
            <a:custGeom>
              <a:avLst/>
              <a:gdLst/>
              <a:ahLst/>
              <a:cxnLst/>
              <a:rect l="l" t="t" r="r" b="b"/>
              <a:pathLst>
                <a:path w="3809" h="97789">
                  <a:moveTo>
                    <a:pt x="0" y="0"/>
                  </a:moveTo>
                  <a:lnTo>
                    <a:pt x="0" y="97790"/>
                  </a:lnTo>
                  <a:lnTo>
                    <a:pt x="3809" y="93027"/>
                  </a:lnTo>
                  <a:lnTo>
                    <a:pt x="3809" y="3810"/>
                  </a:lnTo>
                  <a:lnTo>
                    <a:pt x="0" y="0"/>
                  </a:lnTo>
                  <a:close/>
                </a:path>
              </a:pathLst>
            </a:custGeom>
            <a:solidFill>
              <a:srgbClr val="0C66B6"/>
            </a:solidFill>
          </p:spPr>
          <p:txBody>
            <a:bodyPr wrap="square" lIns="0" tIns="0" rIns="0" bIns="0" rtlCol="0"/>
            <a:lstStyle/>
            <a:p>
              <a:endParaRPr/>
            </a:p>
          </p:txBody>
        </p:sp>
        <p:sp>
          <p:nvSpPr>
            <p:cNvPr id="4153" name="object 4153"/>
            <p:cNvSpPr/>
            <p:nvPr/>
          </p:nvSpPr>
          <p:spPr>
            <a:xfrm>
              <a:off x="595629" y="4451350"/>
              <a:ext cx="3810" cy="89535"/>
            </a:xfrm>
            <a:custGeom>
              <a:avLst/>
              <a:gdLst/>
              <a:ahLst/>
              <a:cxnLst/>
              <a:rect l="l" t="t" r="r" b="b"/>
              <a:pathLst>
                <a:path w="3809" h="89535">
                  <a:moveTo>
                    <a:pt x="0" y="0"/>
                  </a:moveTo>
                  <a:lnTo>
                    <a:pt x="0" y="89217"/>
                  </a:lnTo>
                  <a:lnTo>
                    <a:pt x="1270" y="87630"/>
                  </a:lnTo>
                  <a:lnTo>
                    <a:pt x="3810" y="81280"/>
                  </a:lnTo>
                  <a:lnTo>
                    <a:pt x="3810" y="6350"/>
                  </a:lnTo>
                  <a:lnTo>
                    <a:pt x="1270" y="1269"/>
                  </a:lnTo>
                  <a:lnTo>
                    <a:pt x="0" y="0"/>
                  </a:lnTo>
                  <a:close/>
                </a:path>
              </a:pathLst>
            </a:custGeom>
            <a:solidFill>
              <a:srgbClr val="0D67B8"/>
            </a:solidFill>
          </p:spPr>
          <p:txBody>
            <a:bodyPr wrap="square" lIns="0" tIns="0" rIns="0" bIns="0" rtlCol="0"/>
            <a:lstStyle/>
            <a:p>
              <a:endParaRPr/>
            </a:p>
          </p:txBody>
        </p:sp>
        <p:sp>
          <p:nvSpPr>
            <p:cNvPr id="4154" name="object 4154"/>
            <p:cNvSpPr/>
            <p:nvPr/>
          </p:nvSpPr>
          <p:spPr>
            <a:xfrm>
              <a:off x="599439" y="4457700"/>
              <a:ext cx="3810" cy="74930"/>
            </a:xfrm>
            <a:custGeom>
              <a:avLst/>
              <a:gdLst/>
              <a:ahLst/>
              <a:cxnLst/>
              <a:rect l="l" t="t" r="r" b="b"/>
              <a:pathLst>
                <a:path w="3809" h="74929">
                  <a:moveTo>
                    <a:pt x="0" y="0"/>
                  </a:moveTo>
                  <a:lnTo>
                    <a:pt x="0" y="74930"/>
                  </a:lnTo>
                  <a:lnTo>
                    <a:pt x="3809" y="68580"/>
                  </a:lnTo>
                  <a:lnTo>
                    <a:pt x="3809" y="7619"/>
                  </a:lnTo>
                  <a:lnTo>
                    <a:pt x="0" y="0"/>
                  </a:lnTo>
                  <a:close/>
                </a:path>
              </a:pathLst>
            </a:custGeom>
            <a:solidFill>
              <a:srgbClr val="0D68BB"/>
            </a:solidFill>
          </p:spPr>
          <p:txBody>
            <a:bodyPr wrap="square" lIns="0" tIns="0" rIns="0" bIns="0" rtlCol="0"/>
            <a:lstStyle/>
            <a:p>
              <a:endParaRPr/>
            </a:p>
          </p:txBody>
        </p:sp>
        <p:sp>
          <p:nvSpPr>
            <p:cNvPr id="4155" name="object 4155"/>
            <p:cNvSpPr/>
            <p:nvPr/>
          </p:nvSpPr>
          <p:spPr>
            <a:xfrm>
              <a:off x="603249" y="4465319"/>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4156" name="object 4156"/>
            <p:cNvSpPr/>
            <p:nvPr/>
          </p:nvSpPr>
          <p:spPr>
            <a:xfrm>
              <a:off x="605789" y="4472939"/>
              <a:ext cx="3810" cy="45720"/>
            </a:xfrm>
            <a:custGeom>
              <a:avLst/>
              <a:gdLst/>
              <a:ahLst/>
              <a:cxnLst/>
              <a:rect l="l" t="t" r="r" b="b"/>
              <a:pathLst>
                <a:path w="3809" h="45720">
                  <a:moveTo>
                    <a:pt x="0" y="0"/>
                  </a:moveTo>
                  <a:lnTo>
                    <a:pt x="0" y="45720"/>
                  </a:lnTo>
                  <a:lnTo>
                    <a:pt x="1269" y="3937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4157" name="object 4157"/>
            <p:cNvSpPr/>
            <p:nvPr/>
          </p:nvSpPr>
          <p:spPr>
            <a:xfrm>
              <a:off x="455929" y="3657600"/>
              <a:ext cx="915669" cy="1143000"/>
            </a:xfrm>
            <a:custGeom>
              <a:avLst/>
              <a:gdLst/>
              <a:ahLst/>
              <a:cxnLst/>
              <a:rect l="l" t="t" r="r" b="b"/>
              <a:pathLst>
                <a:path w="915669" h="1143000">
                  <a:moveTo>
                    <a:pt x="77470" y="762000"/>
                  </a:moveTo>
                  <a:lnTo>
                    <a:pt x="47347" y="767834"/>
                  </a:lnTo>
                  <a:lnTo>
                    <a:pt x="23177" y="783907"/>
                  </a:lnTo>
                  <a:lnTo>
                    <a:pt x="7104" y="808077"/>
                  </a:lnTo>
                  <a:lnTo>
                    <a:pt x="1270" y="838200"/>
                  </a:lnTo>
                  <a:lnTo>
                    <a:pt x="7104" y="868322"/>
                  </a:lnTo>
                  <a:lnTo>
                    <a:pt x="23177" y="892492"/>
                  </a:lnTo>
                  <a:lnTo>
                    <a:pt x="47347" y="908565"/>
                  </a:lnTo>
                  <a:lnTo>
                    <a:pt x="77470" y="914400"/>
                  </a:lnTo>
                  <a:lnTo>
                    <a:pt x="107592" y="908565"/>
                  </a:lnTo>
                  <a:lnTo>
                    <a:pt x="131762" y="892492"/>
                  </a:lnTo>
                  <a:lnTo>
                    <a:pt x="147835" y="868322"/>
                  </a:lnTo>
                  <a:lnTo>
                    <a:pt x="153670" y="838200"/>
                  </a:lnTo>
                  <a:lnTo>
                    <a:pt x="147835" y="808077"/>
                  </a:lnTo>
                  <a:lnTo>
                    <a:pt x="131762" y="783907"/>
                  </a:lnTo>
                  <a:lnTo>
                    <a:pt x="107592" y="767834"/>
                  </a:lnTo>
                  <a:lnTo>
                    <a:pt x="77470" y="762000"/>
                  </a:lnTo>
                  <a:close/>
                </a:path>
                <a:path w="915669" h="1143000">
                  <a:moveTo>
                    <a:pt x="153670" y="762000"/>
                  </a:moveTo>
                  <a:lnTo>
                    <a:pt x="153670" y="762000"/>
                  </a:lnTo>
                </a:path>
                <a:path w="915669" h="1143000">
                  <a:moveTo>
                    <a:pt x="0" y="914400"/>
                  </a:moveTo>
                  <a:lnTo>
                    <a:pt x="0" y="914400"/>
                  </a:lnTo>
                </a:path>
                <a:path w="915669" h="1143000">
                  <a:moveTo>
                    <a:pt x="1270" y="0"/>
                  </a:moveTo>
                  <a:lnTo>
                    <a:pt x="1270" y="1143000"/>
                  </a:lnTo>
                </a:path>
                <a:path w="915669" h="1143000">
                  <a:moveTo>
                    <a:pt x="1270" y="1143000"/>
                  </a:moveTo>
                  <a:lnTo>
                    <a:pt x="915669" y="1143000"/>
                  </a:lnTo>
                </a:path>
                <a:path w="915669" h="1143000">
                  <a:moveTo>
                    <a:pt x="915669" y="1143000"/>
                  </a:moveTo>
                  <a:lnTo>
                    <a:pt x="915669" y="0"/>
                  </a:lnTo>
                </a:path>
              </a:pathLst>
            </a:custGeom>
            <a:ln w="9344">
              <a:solidFill>
                <a:srgbClr val="000000"/>
              </a:solidFill>
            </a:ln>
          </p:spPr>
          <p:txBody>
            <a:bodyPr wrap="square" lIns="0" tIns="0" rIns="0" bIns="0" rtlCol="0"/>
            <a:lstStyle/>
            <a:p>
              <a:endParaRPr/>
            </a:p>
          </p:txBody>
        </p:sp>
      </p:grpSp>
      <p:grpSp>
        <p:nvGrpSpPr>
          <p:cNvPr id="4158" name="object 4158"/>
          <p:cNvGrpSpPr/>
          <p:nvPr/>
        </p:nvGrpSpPr>
        <p:grpSpPr>
          <a:xfrm>
            <a:off x="2052728" y="5024528"/>
            <a:ext cx="161925" cy="161925"/>
            <a:chOff x="528727" y="5024527"/>
            <a:chExt cx="161925" cy="161925"/>
          </a:xfrm>
        </p:grpSpPr>
        <p:sp>
          <p:nvSpPr>
            <p:cNvPr id="4159" name="object 4159"/>
            <p:cNvSpPr/>
            <p:nvPr/>
          </p:nvSpPr>
          <p:spPr>
            <a:xfrm>
              <a:off x="533399" y="5082540"/>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4160" name="object 4160"/>
            <p:cNvSpPr/>
            <p:nvPr/>
          </p:nvSpPr>
          <p:spPr>
            <a:xfrm>
              <a:off x="535939" y="50711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161" name="object 4161"/>
            <p:cNvSpPr/>
            <p:nvPr/>
          </p:nvSpPr>
          <p:spPr>
            <a:xfrm>
              <a:off x="539749" y="50647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162" name="object 4162"/>
            <p:cNvSpPr/>
            <p:nvPr/>
          </p:nvSpPr>
          <p:spPr>
            <a:xfrm>
              <a:off x="543559" y="50596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4163" name="object 4163"/>
            <p:cNvSpPr/>
            <p:nvPr/>
          </p:nvSpPr>
          <p:spPr>
            <a:xfrm>
              <a:off x="547370" y="5053330"/>
              <a:ext cx="3810" cy="102870"/>
            </a:xfrm>
            <a:custGeom>
              <a:avLst/>
              <a:gdLst/>
              <a:ahLst/>
              <a:cxnLst/>
              <a:rect l="l" t="t" r="r" b="b"/>
              <a:pathLst>
                <a:path w="3809" h="102870">
                  <a:moveTo>
                    <a:pt x="3810" y="0"/>
                  </a:moveTo>
                  <a:lnTo>
                    <a:pt x="3378" y="0"/>
                  </a:lnTo>
                  <a:lnTo>
                    <a:pt x="3378" y="1270"/>
                  </a:lnTo>
                  <a:lnTo>
                    <a:pt x="1270" y="1270"/>
                  </a:lnTo>
                  <a:lnTo>
                    <a:pt x="1270" y="6350"/>
                  </a:lnTo>
                  <a:lnTo>
                    <a:pt x="0" y="6350"/>
                  </a:lnTo>
                  <a:lnTo>
                    <a:pt x="0" y="101600"/>
                  </a:lnTo>
                  <a:lnTo>
                    <a:pt x="3162" y="101600"/>
                  </a:lnTo>
                  <a:lnTo>
                    <a:pt x="3162" y="102870"/>
                  </a:lnTo>
                  <a:lnTo>
                    <a:pt x="3810" y="102870"/>
                  </a:lnTo>
                  <a:lnTo>
                    <a:pt x="3810" y="101600"/>
                  </a:lnTo>
                  <a:lnTo>
                    <a:pt x="3810" y="6350"/>
                  </a:lnTo>
                  <a:lnTo>
                    <a:pt x="3810" y="1270"/>
                  </a:lnTo>
                  <a:lnTo>
                    <a:pt x="3810" y="0"/>
                  </a:lnTo>
                  <a:close/>
                </a:path>
              </a:pathLst>
            </a:custGeom>
            <a:solidFill>
              <a:srgbClr val="063764"/>
            </a:solidFill>
          </p:spPr>
          <p:txBody>
            <a:bodyPr wrap="square" lIns="0" tIns="0" rIns="0" bIns="0" rtlCol="0"/>
            <a:lstStyle/>
            <a:p>
              <a:endParaRPr/>
            </a:p>
          </p:txBody>
        </p:sp>
        <p:sp>
          <p:nvSpPr>
            <p:cNvPr id="4164" name="object 4164"/>
            <p:cNvSpPr/>
            <p:nvPr/>
          </p:nvSpPr>
          <p:spPr>
            <a:xfrm>
              <a:off x="549909" y="5050790"/>
              <a:ext cx="5080" cy="109220"/>
            </a:xfrm>
            <a:custGeom>
              <a:avLst/>
              <a:gdLst/>
              <a:ahLst/>
              <a:cxnLst/>
              <a:rect l="l" t="t" r="r" b="b"/>
              <a:pathLst>
                <a:path w="5079" h="109220">
                  <a:moveTo>
                    <a:pt x="5080" y="0"/>
                  </a:moveTo>
                  <a:lnTo>
                    <a:pt x="0" y="3810"/>
                  </a:lnTo>
                  <a:lnTo>
                    <a:pt x="0" y="104140"/>
                  </a:lnTo>
                  <a:lnTo>
                    <a:pt x="5080" y="109220"/>
                  </a:lnTo>
                  <a:lnTo>
                    <a:pt x="5080" y="0"/>
                  </a:lnTo>
                  <a:close/>
                </a:path>
              </a:pathLst>
            </a:custGeom>
            <a:solidFill>
              <a:srgbClr val="063867"/>
            </a:solidFill>
          </p:spPr>
          <p:txBody>
            <a:bodyPr wrap="square" lIns="0" tIns="0" rIns="0" bIns="0" rtlCol="0"/>
            <a:lstStyle/>
            <a:p>
              <a:endParaRPr/>
            </a:p>
          </p:txBody>
        </p:sp>
        <p:sp>
          <p:nvSpPr>
            <p:cNvPr id="4165" name="object 4165"/>
            <p:cNvSpPr/>
            <p:nvPr/>
          </p:nvSpPr>
          <p:spPr>
            <a:xfrm>
              <a:off x="554989" y="5047932"/>
              <a:ext cx="3810" cy="116205"/>
            </a:xfrm>
            <a:custGeom>
              <a:avLst/>
              <a:gdLst/>
              <a:ahLst/>
              <a:cxnLst/>
              <a:rect l="l" t="t" r="r" b="b"/>
              <a:pathLst>
                <a:path w="3809" h="116204">
                  <a:moveTo>
                    <a:pt x="3809" y="0"/>
                  </a:moveTo>
                  <a:lnTo>
                    <a:pt x="0" y="2857"/>
                  </a:lnTo>
                  <a:lnTo>
                    <a:pt x="0" y="112077"/>
                  </a:lnTo>
                  <a:lnTo>
                    <a:pt x="3809" y="115887"/>
                  </a:lnTo>
                  <a:lnTo>
                    <a:pt x="3809" y="0"/>
                  </a:lnTo>
                  <a:close/>
                </a:path>
              </a:pathLst>
            </a:custGeom>
            <a:solidFill>
              <a:srgbClr val="073A69"/>
            </a:solidFill>
          </p:spPr>
          <p:txBody>
            <a:bodyPr wrap="square" lIns="0" tIns="0" rIns="0" bIns="0" rtlCol="0"/>
            <a:lstStyle/>
            <a:p>
              <a:endParaRPr/>
            </a:p>
          </p:txBody>
        </p:sp>
        <p:sp>
          <p:nvSpPr>
            <p:cNvPr id="4166" name="object 4166"/>
            <p:cNvSpPr/>
            <p:nvPr/>
          </p:nvSpPr>
          <p:spPr>
            <a:xfrm>
              <a:off x="557517" y="5045710"/>
              <a:ext cx="4445" cy="120650"/>
            </a:xfrm>
            <a:custGeom>
              <a:avLst/>
              <a:gdLst/>
              <a:ahLst/>
              <a:cxnLst/>
              <a:rect l="l" t="t" r="r" b="b"/>
              <a:pathLst>
                <a:path w="4445" h="120650">
                  <a:moveTo>
                    <a:pt x="3822" y="0"/>
                  </a:moveTo>
                  <a:lnTo>
                    <a:pt x="3187" y="0"/>
                  </a:lnTo>
                  <a:lnTo>
                    <a:pt x="3187" y="1270"/>
                  </a:lnTo>
                  <a:lnTo>
                    <a:pt x="0" y="1270"/>
                  </a:lnTo>
                  <a:lnTo>
                    <a:pt x="0" y="119380"/>
                  </a:lnTo>
                  <a:lnTo>
                    <a:pt x="3390" y="119380"/>
                  </a:lnTo>
                  <a:lnTo>
                    <a:pt x="3390" y="120650"/>
                  </a:lnTo>
                  <a:lnTo>
                    <a:pt x="3822" y="120650"/>
                  </a:lnTo>
                  <a:lnTo>
                    <a:pt x="3822" y="119380"/>
                  </a:lnTo>
                  <a:lnTo>
                    <a:pt x="3822" y="1270"/>
                  </a:lnTo>
                  <a:lnTo>
                    <a:pt x="3822" y="0"/>
                  </a:lnTo>
                  <a:close/>
                </a:path>
              </a:pathLst>
            </a:custGeom>
            <a:solidFill>
              <a:srgbClr val="073B6C"/>
            </a:solidFill>
          </p:spPr>
          <p:txBody>
            <a:bodyPr wrap="square" lIns="0" tIns="0" rIns="0" bIns="0" rtlCol="0"/>
            <a:lstStyle/>
            <a:p>
              <a:endParaRPr/>
            </a:p>
          </p:txBody>
        </p:sp>
        <p:sp>
          <p:nvSpPr>
            <p:cNvPr id="4167" name="object 4167"/>
            <p:cNvSpPr/>
            <p:nvPr/>
          </p:nvSpPr>
          <p:spPr>
            <a:xfrm>
              <a:off x="561339" y="5041900"/>
              <a:ext cx="3810" cy="127000"/>
            </a:xfrm>
            <a:custGeom>
              <a:avLst/>
              <a:gdLst/>
              <a:ahLst/>
              <a:cxnLst/>
              <a:rect l="l" t="t" r="r" b="b"/>
              <a:pathLst>
                <a:path w="3809" h="127000">
                  <a:moveTo>
                    <a:pt x="3809" y="0"/>
                  </a:moveTo>
                  <a:lnTo>
                    <a:pt x="0" y="3810"/>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4168" name="object 4168"/>
            <p:cNvSpPr/>
            <p:nvPr/>
          </p:nvSpPr>
          <p:spPr>
            <a:xfrm>
              <a:off x="565149" y="5039614"/>
              <a:ext cx="3810" cy="132080"/>
            </a:xfrm>
            <a:custGeom>
              <a:avLst/>
              <a:gdLst/>
              <a:ahLst/>
              <a:cxnLst/>
              <a:rect l="l" t="t" r="r" b="b"/>
              <a:pathLst>
                <a:path w="3809" h="132079">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4169" name="object 4169"/>
            <p:cNvSpPr/>
            <p:nvPr/>
          </p:nvSpPr>
          <p:spPr>
            <a:xfrm>
              <a:off x="568959" y="50380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4170" name="object 4170"/>
            <p:cNvSpPr/>
            <p:nvPr/>
          </p:nvSpPr>
          <p:spPr>
            <a:xfrm>
              <a:off x="572769" y="5036396"/>
              <a:ext cx="3810" cy="139065"/>
            </a:xfrm>
            <a:custGeom>
              <a:avLst/>
              <a:gdLst/>
              <a:ahLst/>
              <a:cxnLst/>
              <a:rect l="l" t="t" r="r" b="b"/>
              <a:pathLst>
                <a:path w="3809" h="139064">
                  <a:moveTo>
                    <a:pt x="3809" y="0"/>
                  </a:moveTo>
                  <a:lnTo>
                    <a:pt x="0" y="1269"/>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4171" name="object 4171"/>
            <p:cNvSpPr/>
            <p:nvPr/>
          </p:nvSpPr>
          <p:spPr>
            <a:xfrm>
              <a:off x="576579" y="5035550"/>
              <a:ext cx="3810" cy="140970"/>
            </a:xfrm>
            <a:custGeom>
              <a:avLst/>
              <a:gdLst/>
              <a:ahLst/>
              <a:cxnLst/>
              <a:rect l="l" t="t" r="r" b="b"/>
              <a:pathLst>
                <a:path w="3809" h="140970">
                  <a:moveTo>
                    <a:pt x="0" y="140970"/>
                  </a:moveTo>
                  <a:lnTo>
                    <a:pt x="3810" y="140970"/>
                  </a:lnTo>
                  <a:lnTo>
                    <a:pt x="3810" y="0"/>
                  </a:lnTo>
                  <a:lnTo>
                    <a:pt x="0" y="0"/>
                  </a:lnTo>
                  <a:lnTo>
                    <a:pt x="0" y="140970"/>
                  </a:lnTo>
                  <a:close/>
                </a:path>
              </a:pathLst>
            </a:custGeom>
            <a:solidFill>
              <a:srgbClr val="084278"/>
            </a:solidFill>
          </p:spPr>
          <p:txBody>
            <a:bodyPr wrap="square" lIns="0" tIns="0" rIns="0" bIns="0" rtlCol="0"/>
            <a:lstStyle/>
            <a:p>
              <a:endParaRPr/>
            </a:p>
          </p:txBody>
        </p:sp>
        <p:sp>
          <p:nvSpPr>
            <p:cNvPr id="4172" name="object 4172"/>
            <p:cNvSpPr/>
            <p:nvPr/>
          </p:nvSpPr>
          <p:spPr>
            <a:xfrm>
              <a:off x="580389" y="50335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4173" name="object 4173"/>
            <p:cNvSpPr/>
            <p:nvPr/>
          </p:nvSpPr>
          <p:spPr>
            <a:xfrm>
              <a:off x="582917" y="5031740"/>
              <a:ext cx="5715" cy="147320"/>
            </a:xfrm>
            <a:custGeom>
              <a:avLst/>
              <a:gdLst/>
              <a:ahLst/>
              <a:cxnLst/>
              <a:rect l="l" t="t" r="r" b="b"/>
              <a:pathLst>
                <a:path w="5715" h="147320">
                  <a:moveTo>
                    <a:pt x="5092" y="0"/>
                  </a:moveTo>
                  <a:lnTo>
                    <a:pt x="3822" y="0"/>
                  </a:lnTo>
                  <a:lnTo>
                    <a:pt x="3822" y="1270"/>
                  </a:lnTo>
                  <a:lnTo>
                    <a:pt x="0" y="1270"/>
                  </a:lnTo>
                  <a:lnTo>
                    <a:pt x="0" y="147320"/>
                  </a:lnTo>
                  <a:lnTo>
                    <a:pt x="5092" y="147320"/>
                  </a:lnTo>
                  <a:lnTo>
                    <a:pt x="5092" y="1270"/>
                  </a:lnTo>
                  <a:lnTo>
                    <a:pt x="5092" y="0"/>
                  </a:lnTo>
                  <a:close/>
                </a:path>
              </a:pathLst>
            </a:custGeom>
            <a:solidFill>
              <a:srgbClr val="08457D"/>
            </a:solidFill>
          </p:spPr>
          <p:txBody>
            <a:bodyPr wrap="square" lIns="0" tIns="0" rIns="0" bIns="0" rtlCol="0"/>
            <a:lstStyle/>
            <a:p>
              <a:endParaRPr/>
            </a:p>
          </p:txBody>
        </p:sp>
        <p:sp>
          <p:nvSpPr>
            <p:cNvPr id="4174" name="object 4174"/>
            <p:cNvSpPr/>
            <p:nvPr/>
          </p:nvSpPr>
          <p:spPr>
            <a:xfrm>
              <a:off x="586739" y="50298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4175" name="object 4175"/>
            <p:cNvSpPr/>
            <p:nvPr/>
          </p:nvSpPr>
          <p:spPr>
            <a:xfrm>
              <a:off x="590549" y="5029200"/>
              <a:ext cx="5080" cy="151130"/>
            </a:xfrm>
            <a:custGeom>
              <a:avLst/>
              <a:gdLst/>
              <a:ahLst/>
              <a:cxnLst/>
              <a:rect l="l" t="t" r="r" b="b"/>
              <a:pathLst>
                <a:path w="5079" h="151129">
                  <a:moveTo>
                    <a:pt x="0" y="151130"/>
                  </a:moveTo>
                  <a:lnTo>
                    <a:pt x="5079" y="151130"/>
                  </a:lnTo>
                  <a:lnTo>
                    <a:pt x="5079" y="0"/>
                  </a:lnTo>
                  <a:lnTo>
                    <a:pt x="0" y="0"/>
                  </a:lnTo>
                  <a:lnTo>
                    <a:pt x="0" y="151130"/>
                  </a:lnTo>
                  <a:close/>
                </a:path>
              </a:pathLst>
            </a:custGeom>
            <a:solidFill>
              <a:srgbClr val="084882"/>
            </a:solidFill>
          </p:spPr>
          <p:txBody>
            <a:bodyPr wrap="square" lIns="0" tIns="0" rIns="0" bIns="0" rtlCol="0"/>
            <a:lstStyle/>
            <a:p>
              <a:endParaRPr/>
            </a:p>
          </p:txBody>
        </p:sp>
        <p:sp>
          <p:nvSpPr>
            <p:cNvPr id="4176" name="object 4176"/>
            <p:cNvSpPr/>
            <p:nvPr/>
          </p:nvSpPr>
          <p:spPr>
            <a:xfrm>
              <a:off x="594359" y="50292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4177" name="object 4177"/>
            <p:cNvSpPr/>
            <p:nvPr/>
          </p:nvSpPr>
          <p:spPr>
            <a:xfrm>
              <a:off x="598169" y="50292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4178" name="object 4178"/>
            <p:cNvSpPr/>
            <p:nvPr/>
          </p:nvSpPr>
          <p:spPr>
            <a:xfrm>
              <a:off x="601979" y="5029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4179" name="object 4179"/>
            <p:cNvSpPr/>
            <p:nvPr/>
          </p:nvSpPr>
          <p:spPr>
            <a:xfrm>
              <a:off x="605789" y="5029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4180" name="object 4180"/>
            <p:cNvSpPr/>
            <p:nvPr/>
          </p:nvSpPr>
          <p:spPr>
            <a:xfrm>
              <a:off x="609599" y="5029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4181" name="object 4181"/>
            <p:cNvSpPr/>
            <p:nvPr/>
          </p:nvSpPr>
          <p:spPr>
            <a:xfrm>
              <a:off x="613409" y="5029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4182" name="object 4182"/>
            <p:cNvSpPr/>
            <p:nvPr/>
          </p:nvSpPr>
          <p:spPr>
            <a:xfrm>
              <a:off x="617219" y="5029200"/>
              <a:ext cx="3810" cy="152400"/>
            </a:xfrm>
            <a:custGeom>
              <a:avLst/>
              <a:gdLst/>
              <a:ahLst/>
              <a:cxnLst/>
              <a:rect l="l" t="t" r="r" b="b"/>
              <a:pathLst>
                <a:path w="3809"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4183" name="object 4183"/>
            <p:cNvSpPr/>
            <p:nvPr/>
          </p:nvSpPr>
          <p:spPr>
            <a:xfrm>
              <a:off x="619759" y="5029200"/>
              <a:ext cx="5080" cy="152400"/>
            </a:xfrm>
            <a:custGeom>
              <a:avLst/>
              <a:gdLst/>
              <a:ahLst/>
              <a:cxnLst/>
              <a:rect l="l" t="t" r="r" b="b"/>
              <a:pathLst>
                <a:path w="5079" h="152400">
                  <a:moveTo>
                    <a:pt x="5080" y="0"/>
                  </a:moveTo>
                  <a:lnTo>
                    <a:pt x="0" y="0"/>
                  </a:lnTo>
                  <a:lnTo>
                    <a:pt x="0" y="151976"/>
                  </a:lnTo>
                  <a:lnTo>
                    <a:pt x="5080" y="151130"/>
                  </a:lnTo>
                  <a:lnTo>
                    <a:pt x="5080" y="0"/>
                  </a:lnTo>
                  <a:close/>
                </a:path>
              </a:pathLst>
            </a:custGeom>
            <a:solidFill>
              <a:srgbClr val="0A5396"/>
            </a:solidFill>
          </p:spPr>
          <p:txBody>
            <a:bodyPr wrap="square" lIns="0" tIns="0" rIns="0" bIns="0" rtlCol="0"/>
            <a:lstStyle/>
            <a:p>
              <a:endParaRPr/>
            </a:p>
          </p:txBody>
        </p:sp>
        <p:sp>
          <p:nvSpPr>
            <p:cNvPr id="4184" name="object 4184"/>
            <p:cNvSpPr/>
            <p:nvPr/>
          </p:nvSpPr>
          <p:spPr>
            <a:xfrm>
              <a:off x="623569" y="5029200"/>
              <a:ext cx="3810" cy="151130"/>
            </a:xfrm>
            <a:custGeom>
              <a:avLst/>
              <a:gdLst/>
              <a:ahLst/>
              <a:cxnLst/>
              <a:rect l="l" t="t" r="r" b="b"/>
              <a:pathLst>
                <a:path w="3809" h="151129">
                  <a:moveTo>
                    <a:pt x="0" y="151130"/>
                  </a:moveTo>
                  <a:lnTo>
                    <a:pt x="3809" y="151130"/>
                  </a:lnTo>
                  <a:lnTo>
                    <a:pt x="3809" y="0"/>
                  </a:lnTo>
                  <a:lnTo>
                    <a:pt x="0" y="0"/>
                  </a:lnTo>
                  <a:lnTo>
                    <a:pt x="0" y="151130"/>
                  </a:lnTo>
                  <a:close/>
                </a:path>
              </a:pathLst>
            </a:custGeom>
            <a:solidFill>
              <a:srgbClr val="0A5499"/>
            </a:solidFill>
          </p:spPr>
          <p:txBody>
            <a:bodyPr wrap="square" lIns="0" tIns="0" rIns="0" bIns="0" rtlCol="0"/>
            <a:lstStyle/>
            <a:p>
              <a:endParaRPr/>
            </a:p>
          </p:txBody>
        </p:sp>
        <p:sp>
          <p:nvSpPr>
            <p:cNvPr id="4185" name="object 4185"/>
            <p:cNvSpPr/>
            <p:nvPr/>
          </p:nvSpPr>
          <p:spPr>
            <a:xfrm>
              <a:off x="627379" y="5030470"/>
              <a:ext cx="3810" cy="149860"/>
            </a:xfrm>
            <a:custGeom>
              <a:avLst/>
              <a:gdLst/>
              <a:ahLst/>
              <a:cxnLst/>
              <a:rect l="l" t="t" r="r" b="b"/>
              <a:pathLst>
                <a:path w="3809"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4186" name="object 4186"/>
            <p:cNvSpPr/>
            <p:nvPr/>
          </p:nvSpPr>
          <p:spPr>
            <a:xfrm>
              <a:off x="631189" y="50330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4187" name="object 4187"/>
            <p:cNvSpPr/>
            <p:nvPr/>
          </p:nvSpPr>
          <p:spPr>
            <a:xfrm>
              <a:off x="634999" y="5034026"/>
              <a:ext cx="3810" cy="144145"/>
            </a:xfrm>
            <a:custGeom>
              <a:avLst/>
              <a:gdLst/>
              <a:ahLst/>
              <a:cxnLst/>
              <a:rect l="l" t="t" r="r" b="b"/>
              <a:pathLst>
                <a:path w="3809" h="144145">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4188" name="object 4188"/>
            <p:cNvSpPr/>
            <p:nvPr/>
          </p:nvSpPr>
          <p:spPr>
            <a:xfrm>
              <a:off x="638809" y="50355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4189" name="object 4189"/>
            <p:cNvSpPr/>
            <p:nvPr/>
          </p:nvSpPr>
          <p:spPr>
            <a:xfrm>
              <a:off x="642607" y="5036820"/>
              <a:ext cx="4445" cy="137795"/>
            </a:xfrm>
            <a:custGeom>
              <a:avLst/>
              <a:gdLst/>
              <a:ahLst/>
              <a:cxnLst/>
              <a:rect l="l" t="t" r="r" b="b"/>
              <a:pathLst>
                <a:path w="4445" h="137795">
                  <a:moveTo>
                    <a:pt x="3822" y="1270"/>
                  </a:moveTo>
                  <a:lnTo>
                    <a:pt x="952" y="1270"/>
                  </a:lnTo>
                  <a:lnTo>
                    <a:pt x="952" y="0"/>
                  </a:lnTo>
                  <a:lnTo>
                    <a:pt x="12" y="0"/>
                  </a:lnTo>
                  <a:lnTo>
                    <a:pt x="12" y="1270"/>
                  </a:lnTo>
                  <a:lnTo>
                    <a:pt x="0" y="137172"/>
                  </a:lnTo>
                  <a:lnTo>
                    <a:pt x="3822" y="137172"/>
                  </a:lnTo>
                  <a:lnTo>
                    <a:pt x="3822" y="1270"/>
                  </a:lnTo>
                  <a:close/>
                </a:path>
              </a:pathLst>
            </a:custGeom>
            <a:solidFill>
              <a:srgbClr val="0B5BA4"/>
            </a:solidFill>
          </p:spPr>
          <p:txBody>
            <a:bodyPr wrap="square" lIns="0" tIns="0" rIns="0" bIns="0" rtlCol="0"/>
            <a:lstStyle/>
            <a:p>
              <a:endParaRPr/>
            </a:p>
          </p:txBody>
        </p:sp>
        <p:sp>
          <p:nvSpPr>
            <p:cNvPr id="4190" name="object 4190"/>
            <p:cNvSpPr/>
            <p:nvPr/>
          </p:nvSpPr>
          <p:spPr>
            <a:xfrm>
              <a:off x="646429" y="5038852"/>
              <a:ext cx="3810" cy="133350"/>
            </a:xfrm>
            <a:custGeom>
              <a:avLst/>
              <a:gdLst/>
              <a:ahLst/>
              <a:cxnLst/>
              <a:rect l="l" t="t" r="r" b="b"/>
              <a:pathLst>
                <a:path w="3809" h="133350">
                  <a:moveTo>
                    <a:pt x="0" y="0"/>
                  </a:moveTo>
                  <a:lnTo>
                    <a:pt x="0" y="133095"/>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4191" name="object 4191"/>
            <p:cNvSpPr/>
            <p:nvPr/>
          </p:nvSpPr>
          <p:spPr>
            <a:xfrm>
              <a:off x="650240" y="50406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57" y="129540"/>
                  </a:lnTo>
                  <a:lnTo>
                    <a:pt x="1257" y="127000"/>
                  </a:lnTo>
                  <a:lnTo>
                    <a:pt x="3810" y="127000"/>
                  </a:lnTo>
                  <a:lnTo>
                    <a:pt x="3810" y="1270"/>
                  </a:lnTo>
                  <a:close/>
                </a:path>
              </a:pathLst>
            </a:custGeom>
            <a:solidFill>
              <a:srgbClr val="0B5EA9"/>
            </a:solidFill>
          </p:spPr>
          <p:txBody>
            <a:bodyPr wrap="square" lIns="0" tIns="0" rIns="0" bIns="0" rtlCol="0"/>
            <a:lstStyle/>
            <a:p>
              <a:endParaRPr/>
            </a:p>
          </p:txBody>
        </p:sp>
        <p:sp>
          <p:nvSpPr>
            <p:cNvPr id="4192" name="object 4192"/>
            <p:cNvSpPr/>
            <p:nvPr/>
          </p:nvSpPr>
          <p:spPr>
            <a:xfrm>
              <a:off x="652779" y="5042916"/>
              <a:ext cx="5080" cy="125730"/>
            </a:xfrm>
            <a:custGeom>
              <a:avLst/>
              <a:gdLst/>
              <a:ahLst/>
              <a:cxnLst/>
              <a:rect l="l" t="t" r="r" b="b"/>
              <a:pathLst>
                <a:path w="5079" h="125729">
                  <a:moveTo>
                    <a:pt x="0" y="0"/>
                  </a:moveTo>
                  <a:lnTo>
                    <a:pt x="0" y="125221"/>
                  </a:lnTo>
                  <a:lnTo>
                    <a:pt x="5079" y="122173"/>
                  </a:lnTo>
                  <a:lnTo>
                    <a:pt x="5079" y="4063"/>
                  </a:lnTo>
                  <a:lnTo>
                    <a:pt x="0" y="0"/>
                  </a:lnTo>
                  <a:close/>
                </a:path>
              </a:pathLst>
            </a:custGeom>
            <a:solidFill>
              <a:srgbClr val="0C60AC"/>
            </a:solidFill>
          </p:spPr>
          <p:txBody>
            <a:bodyPr wrap="square" lIns="0" tIns="0" rIns="0" bIns="0" rtlCol="0"/>
            <a:lstStyle/>
            <a:p>
              <a:endParaRPr/>
            </a:p>
          </p:txBody>
        </p:sp>
        <p:sp>
          <p:nvSpPr>
            <p:cNvPr id="4193" name="object 4193"/>
            <p:cNvSpPr/>
            <p:nvPr/>
          </p:nvSpPr>
          <p:spPr>
            <a:xfrm>
              <a:off x="656590" y="50457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4194" name="object 4194"/>
            <p:cNvSpPr/>
            <p:nvPr/>
          </p:nvSpPr>
          <p:spPr>
            <a:xfrm>
              <a:off x="660399" y="5048885"/>
              <a:ext cx="3810" cy="113664"/>
            </a:xfrm>
            <a:custGeom>
              <a:avLst/>
              <a:gdLst/>
              <a:ahLst/>
              <a:cxnLst/>
              <a:rect l="l" t="t" r="r" b="b"/>
              <a:pathLst>
                <a:path w="3809" h="113664">
                  <a:moveTo>
                    <a:pt x="0" y="0"/>
                  </a:moveTo>
                  <a:lnTo>
                    <a:pt x="0" y="113664"/>
                  </a:lnTo>
                  <a:lnTo>
                    <a:pt x="3809" y="109854"/>
                  </a:lnTo>
                  <a:lnTo>
                    <a:pt x="3809" y="2857"/>
                  </a:lnTo>
                  <a:lnTo>
                    <a:pt x="0" y="0"/>
                  </a:lnTo>
                  <a:close/>
                </a:path>
              </a:pathLst>
            </a:custGeom>
            <a:solidFill>
              <a:srgbClr val="0C62B1"/>
            </a:solidFill>
          </p:spPr>
          <p:txBody>
            <a:bodyPr wrap="square" lIns="0" tIns="0" rIns="0" bIns="0" rtlCol="0"/>
            <a:lstStyle/>
            <a:p>
              <a:endParaRPr/>
            </a:p>
          </p:txBody>
        </p:sp>
        <p:sp>
          <p:nvSpPr>
            <p:cNvPr id="4195" name="object 4195"/>
            <p:cNvSpPr/>
            <p:nvPr/>
          </p:nvSpPr>
          <p:spPr>
            <a:xfrm>
              <a:off x="664209" y="5051742"/>
              <a:ext cx="3810" cy="107314"/>
            </a:xfrm>
            <a:custGeom>
              <a:avLst/>
              <a:gdLst/>
              <a:ahLst/>
              <a:cxnLst/>
              <a:rect l="l" t="t" r="r" b="b"/>
              <a:pathLst>
                <a:path w="3809" h="107314">
                  <a:moveTo>
                    <a:pt x="0" y="0"/>
                  </a:moveTo>
                  <a:lnTo>
                    <a:pt x="0" y="106997"/>
                  </a:lnTo>
                  <a:lnTo>
                    <a:pt x="3810" y="103187"/>
                  </a:lnTo>
                  <a:lnTo>
                    <a:pt x="3810" y="2857"/>
                  </a:lnTo>
                  <a:lnTo>
                    <a:pt x="0" y="0"/>
                  </a:lnTo>
                  <a:close/>
                </a:path>
              </a:pathLst>
            </a:custGeom>
            <a:solidFill>
              <a:srgbClr val="0C64B3"/>
            </a:solidFill>
          </p:spPr>
          <p:txBody>
            <a:bodyPr wrap="square" lIns="0" tIns="0" rIns="0" bIns="0" rtlCol="0"/>
            <a:lstStyle/>
            <a:p>
              <a:endParaRPr/>
            </a:p>
          </p:txBody>
        </p:sp>
        <p:sp>
          <p:nvSpPr>
            <p:cNvPr id="4196" name="object 4196"/>
            <p:cNvSpPr/>
            <p:nvPr/>
          </p:nvSpPr>
          <p:spPr>
            <a:xfrm>
              <a:off x="668019" y="50546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4197" name="object 4197"/>
            <p:cNvSpPr/>
            <p:nvPr/>
          </p:nvSpPr>
          <p:spPr>
            <a:xfrm>
              <a:off x="671829" y="50603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4198" name="object 4198"/>
            <p:cNvSpPr/>
            <p:nvPr/>
          </p:nvSpPr>
          <p:spPr>
            <a:xfrm>
              <a:off x="675639" y="5067300"/>
              <a:ext cx="3810" cy="74930"/>
            </a:xfrm>
            <a:custGeom>
              <a:avLst/>
              <a:gdLst/>
              <a:ahLst/>
              <a:cxnLst/>
              <a:rect l="l" t="t" r="r" b="b"/>
              <a:pathLst>
                <a:path w="3809" h="74929">
                  <a:moveTo>
                    <a:pt x="0" y="0"/>
                  </a:moveTo>
                  <a:lnTo>
                    <a:pt x="0" y="74930"/>
                  </a:lnTo>
                  <a:lnTo>
                    <a:pt x="3809" y="68580"/>
                  </a:lnTo>
                  <a:lnTo>
                    <a:pt x="3809" y="7619"/>
                  </a:lnTo>
                  <a:lnTo>
                    <a:pt x="0" y="0"/>
                  </a:lnTo>
                  <a:close/>
                </a:path>
              </a:pathLst>
            </a:custGeom>
            <a:solidFill>
              <a:srgbClr val="0D68BB"/>
            </a:solidFill>
          </p:spPr>
          <p:txBody>
            <a:bodyPr wrap="square" lIns="0" tIns="0" rIns="0" bIns="0" rtlCol="0"/>
            <a:lstStyle/>
            <a:p>
              <a:endParaRPr/>
            </a:p>
          </p:txBody>
        </p:sp>
        <p:sp>
          <p:nvSpPr>
            <p:cNvPr id="4199" name="object 4199"/>
            <p:cNvSpPr/>
            <p:nvPr/>
          </p:nvSpPr>
          <p:spPr>
            <a:xfrm>
              <a:off x="679449" y="50749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4200" name="object 4200"/>
            <p:cNvSpPr/>
            <p:nvPr/>
          </p:nvSpPr>
          <p:spPr>
            <a:xfrm>
              <a:off x="681989" y="50825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4201" name="object 4201"/>
            <p:cNvSpPr/>
            <p:nvPr/>
          </p:nvSpPr>
          <p:spPr>
            <a:xfrm>
              <a:off x="533399" y="50292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4202" name="object 4202"/>
          <p:cNvGrpSpPr/>
          <p:nvPr/>
        </p:nvGrpSpPr>
        <p:grpSpPr>
          <a:xfrm>
            <a:off x="1976528" y="5329328"/>
            <a:ext cx="161925" cy="161925"/>
            <a:chOff x="452527" y="5329327"/>
            <a:chExt cx="161925" cy="161925"/>
          </a:xfrm>
        </p:grpSpPr>
        <p:sp>
          <p:nvSpPr>
            <p:cNvPr id="4203" name="object 4203"/>
            <p:cNvSpPr/>
            <p:nvPr/>
          </p:nvSpPr>
          <p:spPr>
            <a:xfrm>
              <a:off x="457199" y="5387340"/>
              <a:ext cx="2540" cy="45720"/>
            </a:xfrm>
            <a:custGeom>
              <a:avLst/>
              <a:gdLst/>
              <a:ahLst/>
              <a:cxnLst/>
              <a:rect l="l" t="t" r="r" b="b"/>
              <a:pathLst>
                <a:path w="2540" h="45720">
                  <a:moveTo>
                    <a:pt x="2540" y="0"/>
                  </a:moveTo>
                  <a:lnTo>
                    <a:pt x="0" y="7620"/>
                  </a:lnTo>
                  <a:lnTo>
                    <a:pt x="0" y="39370"/>
                  </a:lnTo>
                  <a:lnTo>
                    <a:pt x="2540" y="45720"/>
                  </a:lnTo>
                  <a:lnTo>
                    <a:pt x="2540" y="0"/>
                  </a:lnTo>
                  <a:close/>
                </a:path>
              </a:pathLst>
            </a:custGeom>
            <a:solidFill>
              <a:srgbClr val="06335B"/>
            </a:solidFill>
          </p:spPr>
          <p:txBody>
            <a:bodyPr wrap="square" lIns="0" tIns="0" rIns="0" bIns="0" rtlCol="0"/>
            <a:lstStyle/>
            <a:p>
              <a:endParaRPr/>
            </a:p>
          </p:txBody>
        </p:sp>
        <p:sp>
          <p:nvSpPr>
            <p:cNvPr id="4204" name="object 4204"/>
            <p:cNvSpPr/>
            <p:nvPr/>
          </p:nvSpPr>
          <p:spPr>
            <a:xfrm>
              <a:off x="459739" y="5375910"/>
              <a:ext cx="3810" cy="67945"/>
            </a:xfrm>
            <a:custGeom>
              <a:avLst/>
              <a:gdLst/>
              <a:ahLst/>
              <a:cxnLst/>
              <a:rect l="l" t="t" r="r" b="b"/>
              <a:pathLst>
                <a:path w="3809" h="67945">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205" name="object 4205"/>
            <p:cNvSpPr/>
            <p:nvPr/>
          </p:nvSpPr>
          <p:spPr>
            <a:xfrm>
              <a:off x="463549" y="53695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206" name="object 4206"/>
            <p:cNvSpPr/>
            <p:nvPr/>
          </p:nvSpPr>
          <p:spPr>
            <a:xfrm>
              <a:off x="467359" y="5365326"/>
              <a:ext cx="3810" cy="90170"/>
            </a:xfrm>
            <a:custGeom>
              <a:avLst/>
              <a:gdLst/>
              <a:ahLst/>
              <a:cxnLst/>
              <a:rect l="l" t="t" r="r" b="b"/>
              <a:pathLst>
                <a:path w="3809" h="90170">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4207" name="object 4207"/>
            <p:cNvSpPr/>
            <p:nvPr/>
          </p:nvSpPr>
          <p:spPr>
            <a:xfrm>
              <a:off x="469899" y="5360670"/>
              <a:ext cx="5080" cy="100330"/>
            </a:xfrm>
            <a:custGeom>
              <a:avLst/>
              <a:gdLst/>
              <a:ahLst/>
              <a:cxnLst/>
              <a:rect l="l" t="t" r="r" b="b"/>
              <a:pathLst>
                <a:path w="5079" h="100329">
                  <a:moveTo>
                    <a:pt x="5079" y="0"/>
                  </a:moveTo>
                  <a:lnTo>
                    <a:pt x="3809" y="1269"/>
                  </a:lnTo>
                  <a:lnTo>
                    <a:pt x="0" y="6349"/>
                  </a:lnTo>
                  <a:lnTo>
                    <a:pt x="0" y="92709"/>
                  </a:lnTo>
                  <a:lnTo>
                    <a:pt x="3809" y="99059"/>
                  </a:lnTo>
                  <a:lnTo>
                    <a:pt x="5079" y="100329"/>
                  </a:lnTo>
                  <a:lnTo>
                    <a:pt x="5079" y="0"/>
                  </a:lnTo>
                  <a:close/>
                </a:path>
              </a:pathLst>
            </a:custGeom>
            <a:solidFill>
              <a:srgbClr val="063764"/>
            </a:solidFill>
          </p:spPr>
          <p:txBody>
            <a:bodyPr wrap="square" lIns="0" tIns="0" rIns="0" bIns="0" rtlCol="0"/>
            <a:lstStyle/>
            <a:p>
              <a:endParaRPr/>
            </a:p>
          </p:txBody>
        </p:sp>
        <p:sp>
          <p:nvSpPr>
            <p:cNvPr id="4208" name="object 4208"/>
            <p:cNvSpPr/>
            <p:nvPr/>
          </p:nvSpPr>
          <p:spPr>
            <a:xfrm>
              <a:off x="473709" y="5356860"/>
              <a:ext cx="5080" cy="107950"/>
            </a:xfrm>
            <a:custGeom>
              <a:avLst/>
              <a:gdLst/>
              <a:ahLst/>
              <a:cxnLst/>
              <a:rect l="l" t="t" r="r" b="b"/>
              <a:pathLst>
                <a:path w="5079" h="107950">
                  <a:moveTo>
                    <a:pt x="5080" y="0"/>
                  </a:moveTo>
                  <a:lnTo>
                    <a:pt x="0" y="507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4209" name="object 4209"/>
            <p:cNvSpPr/>
            <p:nvPr/>
          </p:nvSpPr>
          <p:spPr>
            <a:xfrm>
              <a:off x="477519" y="5353050"/>
              <a:ext cx="5080" cy="115570"/>
            </a:xfrm>
            <a:custGeom>
              <a:avLst/>
              <a:gdLst/>
              <a:ahLst/>
              <a:cxnLst/>
              <a:rect l="l" t="t" r="r" b="b"/>
              <a:pathLst>
                <a:path w="5079" h="115570">
                  <a:moveTo>
                    <a:pt x="5079" y="0"/>
                  </a:moveTo>
                  <a:lnTo>
                    <a:pt x="0" y="5080"/>
                  </a:lnTo>
                  <a:lnTo>
                    <a:pt x="0" y="110490"/>
                  </a:lnTo>
                  <a:lnTo>
                    <a:pt x="5079" y="115569"/>
                  </a:lnTo>
                  <a:lnTo>
                    <a:pt x="5079" y="0"/>
                  </a:lnTo>
                  <a:close/>
                </a:path>
              </a:pathLst>
            </a:custGeom>
            <a:solidFill>
              <a:srgbClr val="073A69"/>
            </a:solidFill>
          </p:spPr>
          <p:txBody>
            <a:bodyPr wrap="square" lIns="0" tIns="0" rIns="0" bIns="0" rtlCol="0"/>
            <a:lstStyle/>
            <a:p>
              <a:endParaRPr/>
            </a:p>
          </p:txBody>
        </p:sp>
        <p:sp>
          <p:nvSpPr>
            <p:cNvPr id="4210" name="object 4210"/>
            <p:cNvSpPr/>
            <p:nvPr/>
          </p:nvSpPr>
          <p:spPr>
            <a:xfrm>
              <a:off x="481317" y="53505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4211" name="object 4211"/>
            <p:cNvSpPr/>
            <p:nvPr/>
          </p:nvSpPr>
          <p:spPr>
            <a:xfrm>
              <a:off x="485139" y="53467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4212" name="object 4212"/>
            <p:cNvSpPr/>
            <p:nvPr/>
          </p:nvSpPr>
          <p:spPr>
            <a:xfrm>
              <a:off x="488949" y="5344414"/>
              <a:ext cx="3810" cy="132080"/>
            </a:xfrm>
            <a:custGeom>
              <a:avLst/>
              <a:gdLst/>
              <a:ahLst/>
              <a:cxnLst/>
              <a:rect l="l" t="t" r="r" b="b"/>
              <a:pathLst>
                <a:path w="3809" h="132079">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4213" name="object 4213"/>
            <p:cNvSpPr/>
            <p:nvPr/>
          </p:nvSpPr>
          <p:spPr>
            <a:xfrm>
              <a:off x="492759" y="53428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4214" name="object 4214"/>
            <p:cNvSpPr/>
            <p:nvPr/>
          </p:nvSpPr>
          <p:spPr>
            <a:xfrm>
              <a:off x="496569" y="5341196"/>
              <a:ext cx="3810" cy="139065"/>
            </a:xfrm>
            <a:custGeom>
              <a:avLst/>
              <a:gdLst/>
              <a:ahLst/>
              <a:cxnLst/>
              <a:rect l="l" t="t" r="r" b="b"/>
              <a:pathLst>
                <a:path w="3809" h="139064">
                  <a:moveTo>
                    <a:pt x="3809" y="0"/>
                  </a:moveTo>
                  <a:lnTo>
                    <a:pt x="0" y="1270"/>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4215" name="object 4215"/>
            <p:cNvSpPr/>
            <p:nvPr/>
          </p:nvSpPr>
          <p:spPr>
            <a:xfrm>
              <a:off x="500379" y="5340350"/>
              <a:ext cx="3810" cy="140970"/>
            </a:xfrm>
            <a:custGeom>
              <a:avLst/>
              <a:gdLst/>
              <a:ahLst/>
              <a:cxnLst/>
              <a:rect l="l" t="t" r="r" b="b"/>
              <a:pathLst>
                <a:path w="3809"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4216" name="object 4216"/>
            <p:cNvSpPr/>
            <p:nvPr/>
          </p:nvSpPr>
          <p:spPr>
            <a:xfrm>
              <a:off x="504189" y="53383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4217" name="object 4217"/>
            <p:cNvSpPr/>
            <p:nvPr/>
          </p:nvSpPr>
          <p:spPr>
            <a:xfrm>
              <a:off x="506717" y="5336540"/>
              <a:ext cx="5715" cy="147955"/>
            </a:xfrm>
            <a:custGeom>
              <a:avLst/>
              <a:gdLst/>
              <a:ahLst/>
              <a:cxnLst/>
              <a:rect l="l" t="t" r="r" b="b"/>
              <a:pathLst>
                <a:path w="5715" h="147954">
                  <a:moveTo>
                    <a:pt x="5092" y="0"/>
                  </a:moveTo>
                  <a:lnTo>
                    <a:pt x="3822" y="0"/>
                  </a:lnTo>
                  <a:lnTo>
                    <a:pt x="3822" y="1270"/>
                  </a:lnTo>
                  <a:lnTo>
                    <a:pt x="0" y="1270"/>
                  </a:lnTo>
                  <a:lnTo>
                    <a:pt x="0" y="147332"/>
                  </a:lnTo>
                  <a:lnTo>
                    <a:pt x="5092" y="147332"/>
                  </a:lnTo>
                  <a:lnTo>
                    <a:pt x="5092" y="1270"/>
                  </a:lnTo>
                  <a:lnTo>
                    <a:pt x="5092" y="0"/>
                  </a:lnTo>
                  <a:close/>
                </a:path>
              </a:pathLst>
            </a:custGeom>
            <a:solidFill>
              <a:srgbClr val="08457D"/>
            </a:solidFill>
          </p:spPr>
          <p:txBody>
            <a:bodyPr wrap="square" lIns="0" tIns="0" rIns="0" bIns="0" rtlCol="0"/>
            <a:lstStyle/>
            <a:p>
              <a:endParaRPr/>
            </a:p>
          </p:txBody>
        </p:sp>
        <p:sp>
          <p:nvSpPr>
            <p:cNvPr id="4218" name="object 4218"/>
            <p:cNvSpPr/>
            <p:nvPr/>
          </p:nvSpPr>
          <p:spPr>
            <a:xfrm>
              <a:off x="510539" y="53346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4219" name="object 4219"/>
            <p:cNvSpPr/>
            <p:nvPr/>
          </p:nvSpPr>
          <p:spPr>
            <a:xfrm>
              <a:off x="514349" y="53340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882"/>
            </a:solidFill>
          </p:spPr>
          <p:txBody>
            <a:bodyPr wrap="square" lIns="0" tIns="0" rIns="0" bIns="0" rtlCol="0"/>
            <a:lstStyle/>
            <a:p>
              <a:endParaRPr/>
            </a:p>
          </p:txBody>
        </p:sp>
        <p:sp>
          <p:nvSpPr>
            <p:cNvPr id="4220" name="object 4220"/>
            <p:cNvSpPr/>
            <p:nvPr/>
          </p:nvSpPr>
          <p:spPr>
            <a:xfrm>
              <a:off x="518159" y="53340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4221" name="object 4221"/>
            <p:cNvSpPr/>
            <p:nvPr/>
          </p:nvSpPr>
          <p:spPr>
            <a:xfrm>
              <a:off x="521969" y="53340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4222" name="object 4222"/>
            <p:cNvSpPr/>
            <p:nvPr/>
          </p:nvSpPr>
          <p:spPr>
            <a:xfrm>
              <a:off x="525779" y="5334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4223" name="object 4223"/>
            <p:cNvSpPr/>
            <p:nvPr/>
          </p:nvSpPr>
          <p:spPr>
            <a:xfrm>
              <a:off x="529589" y="5334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4224" name="object 4224"/>
            <p:cNvSpPr/>
            <p:nvPr/>
          </p:nvSpPr>
          <p:spPr>
            <a:xfrm>
              <a:off x="533399" y="53340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4225" name="object 4225"/>
            <p:cNvSpPr/>
            <p:nvPr/>
          </p:nvSpPr>
          <p:spPr>
            <a:xfrm>
              <a:off x="537209" y="53340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4226" name="object 4226"/>
            <p:cNvSpPr/>
            <p:nvPr/>
          </p:nvSpPr>
          <p:spPr>
            <a:xfrm>
              <a:off x="539749" y="5334000"/>
              <a:ext cx="5080" cy="152400"/>
            </a:xfrm>
            <a:custGeom>
              <a:avLst/>
              <a:gdLst/>
              <a:ahLst/>
              <a:cxnLst/>
              <a:rect l="l" t="t" r="r" b="b"/>
              <a:pathLst>
                <a:path w="5079" h="152400">
                  <a:moveTo>
                    <a:pt x="5079" y="0"/>
                  </a:moveTo>
                  <a:lnTo>
                    <a:pt x="0" y="0"/>
                  </a:lnTo>
                  <a:lnTo>
                    <a:pt x="0" y="152400"/>
                  </a:lnTo>
                  <a:lnTo>
                    <a:pt x="1270" y="152400"/>
                  </a:lnTo>
                  <a:lnTo>
                    <a:pt x="5079" y="151765"/>
                  </a:lnTo>
                  <a:lnTo>
                    <a:pt x="5079" y="0"/>
                  </a:lnTo>
                  <a:close/>
                </a:path>
              </a:pathLst>
            </a:custGeom>
            <a:solidFill>
              <a:srgbClr val="0A5293"/>
            </a:solidFill>
          </p:spPr>
          <p:txBody>
            <a:bodyPr wrap="square" lIns="0" tIns="0" rIns="0" bIns="0" rtlCol="0"/>
            <a:lstStyle/>
            <a:p>
              <a:endParaRPr/>
            </a:p>
          </p:txBody>
        </p:sp>
        <p:sp>
          <p:nvSpPr>
            <p:cNvPr id="4227" name="object 4227"/>
            <p:cNvSpPr/>
            <p:nvPr/>
          </p:nvSpPr>
          <p:spPr>
            <a:xfrm>
              <a:off x="543559" y="5334000"/>
              <a:ext cx="3810" cy="152400"/>
            </a:xfrm>
            <a:custGeom>
              <a:avLst/>
              <a:gdLst/>
              <a:ahLst/>
              <a:cxnLst/>
              <a:rect l="l" t="t" r="r" b="b"/>
              <a:pathLst>
                <a:path w="3809" h="152400">
                  <a:moveTo>
                    <a:pt x="3810" y="0"/>
                  </a:moveTo>
                  <a:lnTo>
                    <a:pt x="0" y="0"/>
                  </a:lnTo>
                  <a:lnTo>
                    <a:pt x="0" y="151976"/>
                  </a:lnTo>
                  <a:lnTo>
                    <a:pt x="3810" y="151341"/>
                  </a:lnTo>
                  <a:lnTo>
                    <a:pt x="3810" y="0"/>
                  </a:lnTo>
                  <a:close/>
                </a:path>
              </a:pathLst>
            </a:custGeom>
            <a:solidFill>
              <a:srgbClr val="0A5396"/>
            </a:solidFill>
          </p:spPr>
          <p:txBody>
            <a:bodyPr wrap="square" lIns="0" tIns="0" rIns="0" bIns="0" rtlCol="0"/>
            <a:lstStyle/>
            <a:p>
              <a:endParaRPr/>
            </a:p>
          </p:txBody>
        </p:sp>
        <p:sp>
          <p:nvSpPr>
            <p:cNvPr id="4228" name="object 4228"/>
            <p:cNvSpPr/>
            <p:nvPr/>
          </p:nvSpPr>
          <p:spPr>
            <a:xfrm>
              <a:off x="547369" y="53340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4229" name="object 4229"/>
            <p:cNvSpPr/>
            <p:nvPr/>
          </p:nvSpPr>
          <p:spPr>
            <a:xfrm>
              <a:off x="551179" y="5335524"/>
              <a:ext cx="3810" cy="149225"/>
            </a:xfrm>
            <a:custGeom>
              <a:avLst/>
              <a:gdLst/>
              <a:ahLst/>
              <a:cxnLst/>
              <a:rect l="l" t="t" r="r" b="b"/>
              <a:pathLst>
                <a:path w="3809" h="149225">
                  <a:moveTo>
                    <a:pt x="0" y="0"/>
                  </a:moveTo>
                  <a:lnTo>
                    <a:pt x="0" y="149097"/>
                  </a:lnTo>
                  <a:lnTo>
                    <a:pt x="3810" y="148335"/>
                  </a:lnTo>
                  <a:lnTo>
                    <a:pt x="3810" y="2285"/>
                  </a:lnTo>
                  <a:lnTo>
                    <a:pt x="0" y="0"/>
                  </a:lnTo>
                  <a:close/>
                </a:path>
              </a:pathLst>
            </a:custGeom>
            <a:solidFill>
              <a:srgbClr val="0A569B"/>
            </a:solidFill>
          </p:spPr>
          <p:txBody>
            <a:bodyPr wrap="square" lIns="0" tIns="0" rIns="0" bIns="0" rtlCol="0"/>
            <a:lstStyle/>
            <a:p>
              <a:endParaRPr/>
            </a:p>
          </p:txBody>
        </p:sp>
        <p:sp>
          <p:nvSpPr>
            <p:cNvPr id="4230" name="object 4230"/>
            <p:cNvSpPr/>
            <p:nvPr/>
          </p:nvSpPr>
          <p:spPr>
            <a:xfrm>
              <a:off x="554989" y="5337810"/>
              <a:ext cx="3810" cy="146050"/>
            </a:xfrm>
            <a:custGeom>
              <a:avLst/>
              <a:gdLst/>
              <a:ahLst/>
              <a:cxnLst/>
              <a:rect l="l" t="t" r="r" b="b"/>
              <a:pathLst>
                <a:path w="3809" h="146050">
                  <a:moveTo>
                    <a:pt x="0" y="0"/>
                  </a:moveTo>
                  <a:lnTo>
                    <a:pt x="0" y="146049"/>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4231" name="object 4231"/>
            <p:cNvSpPr/>
            <p:nvPr/>
          </p:nvSpPr>
          <p:spPr>
            <a:xfrm>
              <a:off x="558799" y="53390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4232" name="object 4232"/>
            <p:cNvSpPr/>
            <p:nvPr/>
          </p:nvSpPr>
          <p:spPr>
            <a:xfrm>
              <a:off x="562609" y="53403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4233" name="object 4233"/>
            <p:cNvSpPr/>
            <p:nvPr/>
          </p:nvSpPr>
          <p:spPr>
            <a:xfrm>
              <a:off x="566407" y="5341620"/>
              <a:ext cx="4445" cy="137160"/>
            </a:xfrm>
            <a:custGeom>
              <a:avLst/>
              <a:gdLst/>
              <a:ahLst/>
              <a:cxnLst/>
              <a:rect l="l" t="t" r="r" b="b"/>
              <a:pathLst>
                <a:path w="4445" h="137160">
                  <a:moveTo>
                    <a:pt x="3822" y="1270"/>
                  </a:moveTo>
                  <a:lnTo>
                    <a:pt x="952" y="1270"/>
                  </a:lnTo>
                  <a:lnTo>
                    <a:pt x="952" y="0"/>
                  </a:lnTo>
                  <a:lnTo>
                    <a:pt x="12" y="0"/>
                  </a:lnTo>
                  <a:lnTo>
                    <a:pt x="12" y="1270"/>
                  </a:lnTo>
                  <a:lnTo>
                    <a:pt x="0" y="137160"/>
                  </a:lnTo>
                  <a:lnTo>
                    <a:pt x="3822" y="137160"/>
                  </a:lnTo>
                  <a:lnTo>
                    <a:pt x="3822" y="1270"/>
                  </a:lnTo>
                  <a:close/>
                </a:path>
              </a:pathLst>
            </a:custGeom>
            <a:solidFill>
              <a:srgbClr val="0B5BA4"/>
            </a:solidFill>
          </p:spPr>
          <p:txBody>
            <a:bodyPr wrap="square" lIns="0" tIns="0" rIns="0" bIns="0" rtlCol="0"/>
            <a:lstStyle/>
            <a:p>
              <a:endParaRPr/>
            </a:p>
          </p:txBody>
        </p:sp>
        <p:sp>
          <p:nvSpPr>
            <p:cNvPr id="4234" name="object 4234"/>
            <p:cNvSpPr/>
            <p:nvPr/>
          </p:nvSpPr>
          <p:spPr>
            <a:xfrm>
              <a:off x="568959" y="5342890"/>
              <a:ext cx="5080" cy="134620"/>
            </a:xfrm>
            <a:custGeom>
              <a:avLst/>
              <a:gdLst/>
              <a:ahLst/>
              <a:cxnLst/>
              <a:rect l="l" t="t" r="r" b="b"/>
              <a:pathLst>
                <a:path w="5079" h="134620">
                  <a:moveTo>
                    <a:pt x="0" y="0"/>
                  </a:moveTo>
                  <a:lnTo>
                    <a:pt x="0" y="134620"/>
                  </a:lnTo>
                  <a:lnTo>
                    <a:pt x="5080" y="131572"/>
                  </a:lnTo>
                  <a:lnTo>
                    <a:pt x="5080" y="3048"/>
                  </a:lnTo>
                  <a:lnTo>
                    <a:pt x="0" y="0"/>
                  </a:lnTo>
                  <a:close/>
                </a:path>
              </a:pathLst>
            </a:custGeom>
            <a:solidFill>
              <a:srgbClr val="0B5DA7"/>
            </a:solidFill>
          </p:spPr>
          <p:txBody>
            <a:bodyPr wrap="square" lIns="0" tIns="0" rIns="0" bIns="0" rtlCol="0"/>
            <a:lstStyle/>
            <a:p>
              <a:endParaRPr/>
            </a:p>
          </p:txBody>
        </p:sp>
        <p:sp>
          <p:nvSpPr>
            <p:cNvPr id="4235" name="object 4235"/>
            <p:cNvSpPr/>
            <p:nvPr/>
          </p:nvSpPr>
          <p:spPr>
            <a:xfrm>
              <a:off x="574040" y="53454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4236" name="object 4236"/>
            <p:cNvSpPr/>
            <p:nvPr/>
          </p:nvSpPr>
          <p:spPr>
            <a:xfrm>
              <a:off x="576579" y="5347716"/>
              <a:ext cx="5080" cy="125730"/>
            </a:xfrm>
            <a:custGeom>
              <a:avLst/>
              <a:gdLst/>
              <a:ahLst/>
              <a:cxnLst/>
              <a:rect l="l" t="t" r="r" b="b"/>
              <a:pathLst>
                <a:path w="5079" h="125729">
                  <a:moveTo>
                    <a:pt x="0" y="0"/>
                  </a:moveTo>
                  <a:lnTo>
                    <a:pt x="0" y="125222"/>
                  </a:lnTo>
                  <a:lnTo>
                    <a:pt x="5079" y="122174"/>
                  </a:lnTo>
                  <a:lnTo>
                    <a:pt x="5079" y="4064"/>
                  </a:lnTo>
                  <a:lnTo>
                    <a:pt x="0" y="0"/>
                  </a:lnTo>
                  <a:close/>
                </a:path>
              </a:pathLst>
            </a:custGeom>
            <a:solidFill>
              <a:srgbClr val="0C60AC"/>
            </a:solidFill>
          </p:spPr>
          <p:txBody>
            <a:bodyPr wrap="square" lIns="0" tIns="0" rIns="0" bIns="0" rtlCol="0"/>
            <a:lstStyle/>
            <a:p>
              <a:endParaRPr/>
            </a:p>
          </p:txBody>
        </p:sp>
        <p:sp>
          <p:nvSpPr>
            <p:cNvPr id="4237" name="object 4237"/>
            <p:cNvSpPr/>
            <p:nvPr/>
          </p:nvSpPr>
          <p:spPr>
            <a:xfrm>
              <a:off x="580390" y="53505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4238" name="object 4238"/>
            <p:cNvSpPr/>
            <p:nvPr/>
          </p:nvSpPr>
          <p:spPr>
            <a:xfrm>
              <a:off x="584199" y="5354320"/>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4239" name="object 4239"/>
            <p:cNvSpPr/>
            <p:nvPr/>
          </p:nvSpPr>
          <p:spPr>
            <a:xfrm>
              <a:off x="588009" y="5358130"/>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4240" name="object 4240"/>
            <p:cNvSpPr/>
            <p:nvPr/>
          </p:nvSpPr>
          <p:spPr>
            <a:xfrm>
              <a:off x="591819" y="5361940"/>
              <a:ext cx="3810" cy="97790"/>
            </a:xfrm>
            <a:custGeom>
              <a:avLst/>
              <a:gdLst/>
              <a:ahLst/>
              <a:cxnLst/>
              <a:rect l="l" t="t" r="r" b="b"/>
              <a:pathLst>
                <a:path w="3809" h="97789">
                  <a:moveTo>
                    <a:pt x="0" y="0"/>
                  </a:moveTo>
                  <a:lnTo>
                    <a:pt x="0" y="97790"/>
                  </a:lnTo>
                  <a:lnTo>
                    <a:pt x="3809" y="93027"/>
                  </a:lnTo>
                  <a:lnTo>
                    <a:pt x="3809" y="3810"/>
                  </a:lnTo>
                  <a:lnTo>
                    <a:pt x="0" y="0"/>
                  </a:lnTo>
                  <a:close/>
                </a:path>
              </a:pathLst>
            </a:custGeom>
            <a:solidFill>
              <a:srgbClr val="0C66B6"/>
            </a:solidFill>
          </p:spPr>
          <p:txBody>
            <a:bodyPr wrap="square" lIns="0" tIns="0" rIns="0" bIns="0" rtlCol="0"/>
            <a:lstStyle/>
            <a:p>
              <a:endParaRPr/>
            </a:p>
          </p:txBody>
        </p:sp>
        <p:sp>
          <p:nvSpPr>
            <p:cNvPr id="4241" name="object 4241"/>
            <p:cNvSpPr/>
            <p:nvPr/>
          </p:nvSpPr>
          <p:spPr>
            <a:xfrm>
              <a:off x="595629" y="5365750"/>
              <a:ext cx="3810" cy="89535"/>
            </a:xfrm>
            <a:custGeom>
              <a:avLst/>
              <a:gdLst/>
              <a:ahLst/>
              <a:cxnLst/>
              <a:rect l="l" t="t" r="r" b="b"/>
              <a:pathLst>
                <a:path w="3809" h="89535">
                  <a:moveTo>
                    <a:pt x="0" y="0"/>
                  </a:moveTo>
                  <a:lnTo>
                    <a:pt x="0" y="89217"/>
                  </a:lnTo>
                  <a:lnTo>
                    <a:pt x="1270" y="87630"/>
                  </a:lnTo>
                  <a:lnTo>
                    <a:pt x="3810" y="81280"/>
                  </a:lnTo>
                  <a:lnTo>
                    <a:pt x="3810" y="6350"/>
                  </a:lnTo>
                  <a:lnTo>
                    <a:pt x="1270" y="1269"/>
                  </a:lnTo>
                  <a:lnTo>
                    <a:pt x="0" y="0"/>
                  </a:lnTo>
                  <a:close/>
                </a:path>
              </a:pathLst>
            </a:custGeom>
            <a:solidFill>
              <a:srgbClr val="0D67B8"/>
            </a:solidFill>
          </p:spPr>
          <p:txBody>
            <a:bodyPr wrap="square" lIns="0" tIns="0" rIns="0" bIns="0" rtlCol="0"/>
            <a:lstStyle/>
            <a:p>
              <a:endParaRPr/>
            </a:p>
          </p:txBody>
        </p:sp>
        <p:sp>
          <p:nvSpPr>
            <p:cNvPr id="4242" name="object 4242"/>
            <p:cNvSpPr/>
            <p:nvPr/>
          </p:nvSpPr>
          <p:spPr>
            <a:xfrm>
              <a:off x="599439" y="5372100"/>
              <a:ext cx="3810" cy="74930"/>
            </a:xfrm>
            <a:custGeom>
              <a:avLst/>
              <a:gdLst/>
              <a:ahLst/>
              <a:cxnLst/>
              <a:rect l="l" t="t" r="r" b="b"/>
              <a:pathLst>
                <a:path w="3809" h="74929">
                  <a:moveTo>
                    <a:pt x="0" y="0"/>
                  </a:moveTo>
                  <a:lnTo>
                    <a:pt x="0" y="74930"/>
                  </a:lnTo>
                  <a:lnTo>
                    <a:pt x="3809" y="68580"/>
                  </a:lnTo>
                  <a:lnTo>
                    <a:pt x="3809" y="7619"/>
                  </a:lnTo>
                  <a:lnTo>
                    <a:pt x="0" y="0"/>
                  </a:lnTo>
                  <a:close/>
                </a:path>
              </a:pathLst>
            </a:custGeom>
            <a:solidFill>
              <a:srgbClr val="0D68BB"/>
            </a:solidFill>
          </p:spPr>
          <p:txBody>
            <a:bodyPr wrap="square" lIns="0" tIns="0" rIns="0" bIns="0" rtlCol="0"/>
            <a:lstStyle/>
            <a:p>
              <a:endParaRPr/>
            </a:p>
          </p:txBody>
        </p:sp>
        <p:sp>
          <p:nvSpPr>
            <p:cNvPr id="4243" name="object 4243"/>
            <p:cNvSpPr/>
            <p:nvPr/>
          </p:nvSpPr>
          <p:spPr>
            <a:xfrm>
              <a:off x="603249" y="5379720"/>
              <a:ext cx="3810" cy="60960"/>
            </a:xfrm>
            <a:custGeom>
              <a:avLst/>
              <a:gdLst/>
              <a:ahLst/>
              <a:cxnLst/>
              <a:rect l="l" t="t" r="r" b="b"/>
              <a:pathLst>
                <a:path w="3809" h="60960">
                  <a:moveTo>
                    <a:pt x="0" y="0"/>
                  </a:moveTo>
                  <a:lnTo>
                    <a:pt x="0" y="60959"/>
                  </a:lnTo>
                  <a:lnTo>
                    <a:pt x="2540" y="53339"/>
                  </a:lnTo>
                  <a:lnTo>
                    <a:pt x="3809" y="4698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4244" name="object 4244"/>
            <p:cNvSpPr/>
            <p:nvPr/>
          </p:nvSpPr>
          <p:spPr>
            <a:xfrm>
              <a:off x="605789" y="5387340"/>
              <a:ext cx="3810" cy="45720"/>
            </a:xfrm>
            <a:custGeom>
              <a:avLst/>
              <a:gdLst/>
              <a:ahLst/>
              <a:cxnLst/>
              <a:rect l="l" t="t" r="r" b="b"/>
              <a:pathLst>
                <a:path w="3809" h="45720">
                  <a:moveTo>
                    <a:pt x="0" y="0"/>
                  </a:moveTo>
                  <a:lnTo>
                    <a:pt x="0" y="45720"/>
                  </a:lnTo>
                  <a:lnTo>
                    <a:pt x="1269" y="3937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4245" name="object 4245"/>
            <p:cNvSpPr/>
            <p:nvPr/>
          </p:nvSpPr>
          <p:spPr>
            <a:xfrm>
              <a:off x="455929" y="5334000"/>
              <a:ext cx="153670" cy="152400"/>
            </a:xfrm>
            <a:custGeom>
              <a:avLst/>
              <a:gdLst/>
              <a:ahLst/>
              <a:cxnLst/>
              <a:rect l="l" t="t" r="r" b="b"/>
              <a:pathLst>
                <a:path w="153670" h="152400">
                  <a:moveTo>
                    <a:pt x="77470" y="0"/>
                  </a:moveTo>
                  <a:lnTo>
                    <a:pt x="47347" y="5834"/>
                  </a:lnTo>
                  <a:lnTo>
                    <a:pt x="23177" y="21907"/>
                  </a:lnTo>
                  <a:lnTo>
                    <a:pt x="7104" y="46077"/>
                  </a:lnTo>
                  <a:lnTo>
                    <a:pt x="1270" y="76200"/>
                  </a:lnTo>
                  <a:lnTo>
                    <a:pt x="7104" y="106322"/>
                  </a:lnTo>
                  <a:lnTo>
                    <a:pt x="23177" y="130492"/>
                  </a:lnTo>
                  <a:lnTo>
                    <a:pt x="47347" y="146565"/>
                  </a:lnTo>
                  <a:lnTo>
                    <a:pt x="77470" y="152400"/>
                  </a:lnTo>
                  <a:lnTo>
                    <a:pt x="107592" y="146565"/>
                  </a:lnTo>
                  <a:lnTo>
                    <a:pt x="131762" y="130492"/>
                  </a:lnTo>
                  <a:lnTo>
                    <a:pt x="147835" y="106322"/>
                  </a:lnTo>
                  <a:lnTo>
                    <a:pt x="153670" y="76200"/>
                  </a:lnTo>
                  <a:lnTo>
                    <a:pt x="147835" y="46077"/>
                  </a:lnTo>
                  <a:lnTo>
                    <a:pt x="131762" y="21907"/>
                  </a:lnTo>
                  <a:lnTo>
                    <a:pt x="107592" y="5834"/>
                  </a:lnTo>
                  <a:lnTo>
                    <a:pt x="77470" y="0"/>
                  </a:lnTo>
                  <a:close/>
                </a:path>
                <a:path w="153670" h="152400">
                  <a:moveTo>
                    <a:pt x="153670" y="0"/>
                  </a:moveTo>
                  <a:lnTo>
                    <a:pt x="153670" y="0"/>
                  </a:lnTo>
                </a:path>
                <a:path w="15367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4246" name="object 4246"/>
          <p:cNvGrpSpPr/>
          <p:nvPr/>
        </p:nvGrpSpPr>
        <p:grpSpPr>
          <a:xfrm>
            <a:off x="2052728" y="5481728"/>
            <a:ext cx="161925" cy="161925"/>
            <a:chOff x="528727" y="5481727"/>
            <a:chExt cx="161925" cy="161925"/>
          </a:xfrm>
        </p:grpSpPr>
        <p:sp>
          <p:nvSpPr>
            <p:cNvPr id="4247" name="object 4247"/>
            <p:cNvSpPr/>
            <p:nvPr/>
          </p:nvSpPr>
          <p:spPr>
            <a:xfrm>
              <a:off x="533399" y="5539740"/>
              <a:ext cx="2540" cy="45720"/>
            </a:xfrm>
            <a:custGeom>
              <a:avLst/>
              <a:gdLst/>
              <a:ahLst/>
              <a:cxnLst/>
              <a:rect l="l" t="t" r="r" b="b"/>
              <a:pathLst>
                <a:path w="2540" h="45720">
                  <a:moveTo>
                    <a:pt x="2540" y="0"/>
                  </a:moveTo>
                  <a:lnTo>
                    <a:pt x="0" y="7620"/>
                  </a:lnTo>
                  <a:lnTo>
                    <a:pt x="0" y="38100"/>
                  </a:lnTo>
                  <a:lnTo>
                    <a:pt x="2540" y="45720"/>
                  </a:lnTo>
                  <a:lnTo>
                    <a:pt x="2540" y="0"/>
                  </a:lnTo>
                  <a:close/>
                </a:path>
              </a:pathLst>
            </a:custGeom>
            <a:solidFill>
              <a:srgbClr val="06335B"/>
            </a:solidFill>
          </p:spPr>
          <p:txBody>
            <a:bodyPr wrap="square" lIns="0" tIns="0" rIns="0" bIns="0" rtlCol="0"/>
            <a:lstStyle/>
            <a:p>
              <a:endParaRPr/>
            </a:p>
          </p:txBody>
        </p:sp>
        <p:sp>
          <p:nvSpPr>
            <p:cNvPr id="4248" name="object 4248"/>
            <p:cNvSpPr/>
            <p:nvPr/>
          </p:nvSpPr>
          <p:spPr>
            <a:xfrm>
              <a:off x="535939" y="5528310"/>
              <a:ext cx="3810" cy="67945"/>
            </a:xfrm>
            <a:custGeom>
              <a:avLst/>
              <a:gdLst/>
              <a:ahLst/>
              <a:cxnLst/>
              <a:rect l="l" t="t" r="r" b="b"/>
              <a:pathLst>
                <a:path w="3809" h="67945">
                  <a:moveTo>
                    <a:pt x="3809" y="0"/>
                  </a:moveTo>
                  <a:lnTo>
                    <a:pt x="0" y="11429"/>
                  </a:lnTo>
                  <a:lnTo>
                    <a:pt x="0" y="57150"/>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249" name="object 4249"/>
            <p:cNvSpPr/>
            <p:nvPr/>
          </p:nvSpPr>
          <p:spPr>
            <a:xfrm>
              <a:off x="539749" y="55219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250" name="object 4250"/>
            <p:cNvSpPr/>
            <p:nvPr/>
          </p:nvSpPr>
          <p:spPr>
            <a:xfrm>
              <a:off x="543559" y="5516880"/>
              <a:ext cx="3810" cy="91440"/>
            </a:xfrm>
            <a:custGeom>
              <a:avLst/>
              <a:gdLst/>
              <a:ahLst/>
              <a:cxnLst/>
              <a:rect l="l" t="t" r="r" b="b"/>
              <a:pathLst>
                <a:path w="3809" h="91439">
                  <a:moveTo>
                    <a:pt x="3810" y="0"/>
                  </a:moveTo>
                  <a:lnTo>
                    <a:pt x="2540" y="2540"/>
                  </a:lnTo>
                  <a:lnTo>
                    <a:pt x="0" y="5080"/>
                  </a:lnTo>
                  <a:lnTo>
                    <a:pt x="0" y="85725"/>
                  </a:lnTo>
                  <a:lnTo>
                    <a:pt x="2540" y="88900"/>
                  </a:lnTo>
                  <a:lnTo>
                    <a:pt x="3810" y="91016"/>
                  </a:lnTo>
                  <a:lnTo>
                    <a:pt x="3810" y="0"/>
                  </a:lnTo>
                  <a:close/>
                </a:path>
              </a:pathLst>
            </a:custGeom>
            <a:solidFill>
              <a:srgbClr val="063662"/>
            </a:solidFill>
          </p:spPr>
          <p:txBody>
            <a:bodyPr wrap="square" lIns="0" tIns="0" rIns="0" bIns="0" rtlCol="0"/>
            <a:lstStyle/>
            <a:p>
              <a:endParaRPr/>
            </a:p>
          </p:txBody>
        </p:sp>
        <p:sp>
          <p:nvSpPr>
            <p:cNvPr id="4251" name="object 4251"/>
            <p:cNvSpPr/>
            <p:nvPr/>
          </p:nvSpPr>
          <p:spPr>
            <a:xfrm>
              <a:off x="547370" y="5511800"/>
              <a:ext cx="3810" cy="101600"/>
            </a:xfrm>
            <a:custGeom>
              <a:avLst/>
              <a:gdLst/>
              <a:ahLst/>
              <a:cxnLst/>
              <a:rect l="l" t="t" r="r" b="b"/>
              <a:pathLst>
                <a:path w="3809" h="101600">
                  <a:moveTo>
                    <a:pt x="3810" y="0"/>
                  </a:moveTo>
                  <a:lnTo>
                    <a:pt x="0" y="0"/>
                  </a:lnTo>
                  <a:lnTo>
                    <a:pt x="0" y="100330"/>
                  </a:lnTo>
                  <a:lnTo>
                    <a:pt x="3162" y="100330"/>
                  </a:lnTo>
                  <a:lnTo>
                    <a:pt x="3162"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4252" name="object 4252"/>
            <p:cNvSpPr/>
            <p:nvPr/>
          </p:nvSpPr>
          <p:spPr>
            <a:xfrm>
              <a:off x="549909" y="5509260"/>
              <a:ext cx="5080" cy="107950"/>
            </a:xfrm>
            <a:custGeom>
              <a:avLst/>
              <a:gdLst/>
              <a:ahLst/>
              <a:cxnLst/>
              <a:rect l="l" t="t" r="r" b="b"/>
              <a:pathLst>
                <a:path w="5079" h="107950">
                  <a:moveTo>
                    <a:pt x="5080" y="0"/>
                  </a:moveTo>
                  <a:lnTo>
                    <a:pt x="0" y="2539"/>
                  </a:lnTo>
                  <a:lnTo>
                    <a:pt x="0" y="102869"/>
                  </a:lnTo>
                  <a:lnTo>
                    <a:pt x="5080" y="107950"/>
                  </a:lnTo>
                  <a:lnTo>
                    <a:pt x="5080" y="0"/>
                  </a:lnTo>
                  <a:close/>
                </a:path>
              </a:pathLst>
            </a:custGeom>
            <a:solidFill>
              <a:srgbClr val="063867"/>
            </a:solidFill>
          </p:spPr>
          <p:txBody>
            <a:bodyPr wrap="square" lIns="0" tIns="0" rIns="0" bIns="0" rtlCol="0"/>
            <a:lstStyle/>
            <a:p>
              <a:endParaRPr/>
            </a:p>
          </p:txBody>
        </p:sp>
        <p:sp>
          <p:nvSpPr>
            <p:cNvPr id="4253" name="object 4253"/>
            <p:cNvSpPr/>
            <p:nvPr/>
          </p:nvSpPr>
          <p:spPr>
            <a:xfrm>
              <a:off x="554989" y="5505450"/>
              <a:ext cx="3810" cy="115570"/>
            </a:xfrm>
            <a:custGeom>
              <a:avLst/>
              <a:gdLst/>
              <a:ahLst/>
              <a:cxnLst/>
              <a:rect l="l" t="t" r="r" b="b"/>
              <a:pathLst>
                <a:path w="3809" h="115570">
                  <a:moveTo>
                    <a:pt x="3809" y="0"/>
                  </a:moveTo>
                  <a:lnTo>
                    <a:pt x="0" y="3809"/>
                  </a:lnTo>
                  <a:lnTo>
                    <a:pt x="0" y="111760"/>
                  </a:lnTo>
                  <a:lnTo>
                    <a:pt x="3809" y="115569"/>
                  </a:lnTo>
                  <a:lnTo>
                    <a:pt x="3809" y="0"/>
                  </a:lnTo>
                  <a:close/>
                </a:path>
              </a:pathLst>
            </a:custGeom>
            <a:solidFill>
              <a:srgbClr val="073A69"/>
            </a:solidFill>
          </p:spPr>
          <p:txBody>
            <a:bodyPr wrap="square" lIns="0" tIns="0" rIns="0" bIns="0" rtlCol="0"/>
            <a:lstStyle/>
            <a:p>
              <a:endParaRPr/>
            </a:p>
          </p:txBody>
        </p:sp>
        <p:sp>
          <p:nvSpPr>
            <p:cNvPr id="4254" name="object 4254"/>
            <p:cNvSpPr/>
            <p:nvPr/>
          </p:nvSpPr>
          <p:spPr>
            <a:xfrm>
              <a:off x="557517" y="55029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4255" name="object 4255"/>
            <p:cNvSpPr/>
            <p:nvPr/>
          </p:nvSpPr>
          <p:spPr>
            <a:xfrm>
              <a:off x="561339" y="54991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4256" name="object 4256"/>
            <p:cNvSpPr/>
            <p:nvPr/>
          </p:nvSpPr>
          <p:spPr>
            <a:xfrm>
              <a:off x="565149" y="5496814"/>
              <a:ext cx="3810" cy="132080"/>
            </a:xfrm>
            <a:custGeom>
              <a:avLst/>
              <a:gdLst/>
              <a:ahLst/>
              <a:cxnLst/>
              <a:rect l="l" t="t" r="r" b="b"/>
              <a:pathLst>
                <a:path w="3809" h="132079">
                  <a:moveTo>
                    <a:pt x="3809" y="0"/>
                  </a:moveTo>
                  <a:lnTo>
                    <a:pt x="0" y="2286"/>
                  </a:lnTo>
                  <a:lnTo>
                    <a:pt x="0" y="129286"/>
                  </a:lnTo>
                  <a:lnTo>
                    <a:pt x="3809" y="131572"/>
                  </a:lnTo>
                  <a:lnTo>
                    <a:pt x="3809" y="0"/>
                  </a:lnTo>
                  <a:close/>
                </a:path>
              </a:pathLst>
            </a:custGeom>
            <a:solidFill>
              <a:srgbClr val="073E71"/>
            </a:solidFill>
          </p:spPr>
          <p:txBody>
            <a:bodyPr wrap="square" lIns="0" tIns="0" rIns="0" bIns="0" rtlCol="0"/>
            <a:lstStyle/>
            <a:p>
              <a:endParaRPr/>
            </a:p>
          </p:txBody>
        </p:sp>
        <p:sp>
          <p:nvSpPr>
            <p:cNvPr id="4257" name="object 4257"/>
            <p:cNvSpPr/>
            <p:nvPr/>
          </p:nvSpPr>
          <p:spPr>
            <a:xfrm>
              <a:off x="568959" y="5495290"/>
              <a:ext cx="3810" cy="134620"/>
            </a:xfrm>
            <a:custGeom>
              <a:avLst/>
              <a:gdLst/>
              <a:ahLst/>
              <a:cxnLst/>
              <a:rect l="l" t="t" r="r" b="b"/>
              <a:pathLst>
                <a:path w="3809" h="134620">
                  <a:moveTo>
                    <a:pt x="0" y="134620"/>
                  </a:moveTo>
                  <a:lnTo>
                    <a:pt x="3810" y="134620"/>
                  </a:lnTo>
                  <a:lnTo>
                    <a:pt x="3810" y="0"/>
                  </a:lnTo>
                  <a:lnTo>
                    <a:pt x="0" y="0"/>
                  </a:lnTo>
                  <a:lnTo>
                    <a:pt x="0" y="134620"/>
                  </a:lnTo>
                  <a:close/>
                </a:path>
              </a:pathLst>
            </a:custGeom>
            <a:solidFill>
              <a:srgbClr val="073F73"/>
            </a:solidFill>
          </p:spPr>
          <p:txBody>
            <a:bodyPr wrap="square" lIns="0" tIns="0" rIns="0" bIns="0" rtlCol="0"/>
            <a:lstStyle/>
            <a:p>
              <a:endParaRPr/>
            </a:p>
          </p:txBody>
        </p:sp>
        <p:sp>
          <p:nvSpPr>
            <p:cNvPr id="4258" name="object 4258"/>
            <p:cNvSpPr/>
            <p:nvPr/>
          </p:nvSpPr>
          <p:spPr>
            <a:xfrm>
              <a:off x="572769" y="5493596"/>
              <a:ext cx="3810" cy="139065"/>
            </a:xfrm>
            <a:custGeom>
              <a:avLst/>
              <a:gdLst/>
              <a:ahLst/>
              <a:cxnLst/>
              <a:rect l="l" t="t" r="r" b="b"/>
              <a:pathLst>
                <a:path w="3809" h="139064">
                  <a:moveTo>
                    <a:pt x="3809" y="0"/>
                  </a:moveTo>
                  <a:lnTo>
                    <a:pt x="0" y="1270"/>
                  </a:lnTo>
                  <a:lnTo>
                    <a:pt x="0" y="136948"/>
                  </a:lnTo>
                  <a:lnTo>
                    <a:pt x="3809" y="138853"/>
                  </a:lnTo>
                  <a:lnTo>
                    <a:pt x="3809" y="0"/>
                  </a:lnTo>
                  <a:close/>
                </a:path>
              </a:pathLst>
            </a:custGeom>
            <a:solidFill>
              <a:srgbClr val="084176"/>
            </a:solidFill>
          </p:spPr>
          <p:txBody>
            <a:bodyPr wrap="square" lIns="0" tIns="0" rIns="0" bIns="0" rtlCol="0"/>
            <a:lstStyle/>
            <a:p>
              <a:endParaRPr/>
            </a:p>
          </p:txBody>
        </p:sp>
        <p:sp>
          <p:nvSpPr>
            <p:cNvPr id="4259" name="object 4259"/>
            <p:cNvSpPr/>
            <p:nvPr/>
          </p:nvSpPr>
          <p:spPr>
            <a:xfrm>
              <a:off x="576579" y="5492750"/>
              <a:ext cx="3810" cy="140970"/>
            </a:xfrm>
            <a:custGeom>
              <a:avLst/>
              <a:gdLst/>
              <a:ahLst/>
              <a:cxnLst/>
              <a:rect l="l" t="t" r="r" b="b"/>
              <a:pathLst>
                <a:path w="3809" h="140970">
                  <a:moveTo>
                    <a:pt x="0" y="140969"/>
                  </a:moveTo>
                  <a:lnTo>
                    <a:pt x="3810" y="140969"/>
                  </a:lnTo>
                  <a:lnTo>
                    <a:pt x="3810" y="0"/>
                  </a:lnTo>
                  <a:lnTo>
                    <a:pt x="0" y="0"/>
                  </a:lnTo>
                  <a:lnTo>
                    <a:pt x="0" y="140969"/>
                  </a:lnTo>
                  <a:close/>
                </a:path>
              </a:pathLst>
            </a:custGeom>
            <a:solidFill>
              <a:srgbClr val="084278"/>
            </a:solidFill>
          </p:spPr>
          <p:txBody>
            <a:bodyPr wrap="square" lIns="0" tIns="0" rIns="0" bIns="0" rtlCol="0"/>
            <a:lstStyle/>
            <a:p>
              <a:endParaRPr/>
            </a:p>
          </p:txBody>
        </p:sp>
        <p:sp>
          <p:nvSpPr>
            <p:cNvPr id="4260" name="object 4260"/>
            <p:cNvSpPr/>
            <p:nvPr/>
          </p:nvSpPr>
          <p:spPr>
            <a:xfrm>
              <a:off x="580389" y="54907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4261" name="object 4261"/>
            <p:cNvSpPr/>
            <p:nvPr/>
          </p:nvSpPr>
          <p:spPr>
            <a:xfrm>
              <a:off x="582917" y="5488940"/>
              <a:ext cx="5715" cy="147955"/>
            </a:xfrm>
            <a:custGeom>
              <a:avLst/>
              <a:gdLst/>
              <a:ahLst/>
              <a:cxnLst/>
              <a:rect l="l" t="t" r="r" b="b"/>
              <a:pathLst>
                <a:path w="5715" h="147954">
                  <a:moveTo>
                    <a:pt x="5092" y="0"/>
                  </a:moveTo>
                  <a:lnTo>
                    <a:pt x="3822" y="0"/>
                  </a:lnTo>
                  <a:lnTo>
                    <a:pt x="3822" y="1270"/>
                  </a:lnTo>
                  <a:lnTo>
                    <a:pt x="0" y="1270"/>
                  </a:lnTo>
                  <a:lnTo>
                    <a:pt x="0" y="147332"/>
                  </a:lnTo>
                  <a:lnTo>
                    <a:pt x="5092" y="147332"/>
                  </a:lnTo>
                  <a:lnTo>
                    <a:pt x="5092" y="1270"/>
                  </a:lnTo>
                  <a:lnTo>
                    <a:pt x="5092" y="0"/>
                  </a:lnTo>
                  <a:close/>
                </a:path>
              </a:pathLst>
            </a:custGeom>
            <a:solidFill>
              <a:srgbClr val="08457D"/>
            </a:solidFill>
          </p:spPr>
          <p:txBody>
            <a:bodyPr wrap="square" lIns="0" tIns="0" rIns="0" bIns="0" rtlCol="0"/>
            <a:lstStyle/>
            <a:p>
              <a:endParaRPr/>
            </a:p>
          </p:txBody>
        </p:sp>
        <p:sp>
          <p:nvSpPr>
            <p:cNvPr id="4262" name="object 4262"/>
            <p:cNvSpPr/>
            <p:nvPr/>
          </p:nvSpPr>
          <p:spPr>
            <a:xfrm>
              <a:off x="586739" y="5487035"/>
              <a:ext cx="5080" cy="150495"/>
            </a:xfrm>
            <a:custGeom>
              <a:avLst/>
              <a:gdLst/>
              <a:ahLst/>
              <a:cxnLst/>
              <a:rect l="l" t="t" r="r" b="b"/>
              <a:pathLst>
                <a:path w="5079" h="150495">
                  <a:moveTo>
                    <a:pt x="5079" y="0"/>
                  </a:moveTo>
                  <a:lnTo>
                    <a:pt x="0" y="2539"/>
                  </a:lnTo>
                  <a:lnTo>
                    <a:pt x="0" y="149436"/>
                  </a:lnTo>
                  <a:lnTo>
                    <a:pt x="5079" y="150283"/>
                  </a:lnTo>
                  <a:lnTo>
                    <a:pt x="5079" y="0"/>
                  </a:lnTo>
                  <a:close/>
                </a:path>
              </a:pathLst>
            </a:custGeom>
            <a:solidFill>
              <a:srgbClr val="08467F"/>
            </a:solidFill>
          </p:spPr>
          <p:txBody>
            <a:bodyPr wrap="square" lIns="0" tIns="0" rIns="0" bIns="0" rtlCol="0"/>
            <a:lstStyle/>
            <a:p>
              <a:endParaRPr/>
            </a:p>
          </p:txBody>
        </p:sp>
        <p:sp>
          <p:nvSpPr>
            <p:cNvPr id="4263" name="object 4263"/>
            <p:cNvSpPr/>
            <p:nvPr/>
          </p:nvSpPr>
          <p:spPr>
            <a:xfrm>
              <a:off x="590549" y="5486400"/>
              <a:ext cx="5080" cy="151130"/>
            </a:xfrm>
            <a:custGeom>
              <a:avLst/>
              <a:gdLst/>
              <a:ahLst/>
              <a:cxnLst/>
              <a:rect l="l" t="t" r="r" b="b"/>
              <a:pathLst>
                <a:path w="5079" h="151129">
                  <a:moveTo>
                    <a:pt x="0" y="151129"/>
                  </a:moveTo>
                  <a:lnTo>
                    <a:pt x="5079" y="151129"/>
                  </a:lnTo>
                  <a:lnTo>
                    <a:pt x="5079" y="0"/>
                  </a:lnTo>
                  <a:lnTo>
                    <a:pt x="0" y="0"/>
                  </a:lnTo>
                  <a:lnTo>
                    <a:pt x="0" y="151129"/>
                  </a:lnTo>
                  <a:close/>
                </a:path>
              </a:pathLst>
            </a:custGeom>
            <a:solidFill>
              <a:srgbClr val="084882"/>
            </a:solidFill>
          </p:spPr>
          <p:txBody>
            <a:bodyPr wrap="square" lIns="0" tIns="0" rIns="0" bIns="0" rtlCol="0"/>
            <a:lstStyle/>
            <a:p>
              <a:endParaRPr/>
            </a:p>
          </p:txBody>
        </p:sp>
        <p:sp>
          <p:nvSpPr>
            <p:cNvPr id="4264" name="object 4264"/>
            <p:cNvSpPr/>
            <p:nvPr/>
          </p:nvSpPr>
          <p:spPr>
            <a:xfrm>
              <a:off x="594359" y="54864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4"/>
            </a:solidFill>
          </p:spPr>
          <p:txBody>
            <a:bodyPr wrap="square" lIns="0" tIns="0" rIns="0" bIns="0" rtlCol="0"/>
            <a:lstStyle/>
            <a:p>
              <a:endParaRPr/>
            </a:p>
          </p:txBody>
        </p:sp>
        <p:sp>
          <p:nvSpPr>
            <p:cNvPr id="4265" name="object 4265"/>
            <p:cNvSpPr/>
            <p:nvPr/>
          </p:nvSpPr>
          <p:spPr>
            <a:xfrm>
              <a:off x="598169" y="5486400"/>
              <a:ext cx="3810" cy="152400"/>
            </a:xfrm>
            <a:custGeom>
              <a:avLst/>
              <a:gdLst/>
              <a:ahLst/>
              <a:cxnLst/>
              <a:rect l="l" t="t" r="r" b="b"/>
              <a:pathLst>
                <a:path w="3809" h="152400">
                  <a:moveTo>
                    <a:pt x="3809" y="0"/>
                  </a:moveTo>
                  <a:lnTo>
                    <a:pt x="0" y="0"/>
                  </a:lnTo>
                  <a:lnTo>
                    <a:pt x="0" y="151976"/>
                  </a:lnTo>
                  <a:lnTo>
                    <a:pt x="2539" y="152400"/>
                  </a:lnTo>
                  <a:lnTo>
                    <a:pt x="3809" y="152400"/>
                  </a:lnTo>
                  <a:lnTo>
                    <a:pt x="3809" y="0"/>
                  </a:lnTo>
                  <a:close/>
                </a:path>
              </a:pathLst>
            </a:custGeom>
            <a:solidFill>
              <a:srgbClr val="094B87"/>
            </a:solidFill>
          </p:spPr>
          <p:txBody>
            <a:bodyPr wrap="square" lIns="0" tIns="0" rIns="0" bIns="0" rtlCol="0"/>
            <a:lstStyle/>
            <a:p>
              <a:endParaRPr/>
            </a:p>
          </p:txBody>
        </p:sp>
        <p:sp>
          <p:nvSpPr>
            <p:cNvPr id="4266" name="object 4266"/>
            <p:cNvSpPr/>
            <p:nvPr/>
          </p:nvSpPr>
          <p:spPr>
            <a:xfrm>
              <a:off x="601979" y="5486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C89"/>
            </a:solidFill>
          </p:spPr>
          <p:txBody>
            <a:bodyPr wrap="square" lIns="0" tIns="0" rIns="0" bIns="0" rtlCol="0"/>
            <a:lstStyle/>
            <a:p>
              <a:endParaRPr/>
            </a:p>
          </p:txBody>
        </p:sp>
        <p:sp>
          <p:nvSpPr>
            <p:cNvPr id="4267" name="object 4267"/>
            <p:cNvSpPr/>
            <p:nvPr/>
          </p:nvSpPr>
          <p:spPr>
            <a:xfrm>
              <a:off x="605789" y="5486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C"/>
            </a:solidFill>
          </p:spPr>
          <p:txBody>
            <a:bodyPr wrap="square" lIns="0" tIns="0" rIns="0" bIns="0" rtlCol="0"/>
            <a:lstStyle/>
            <a:p>
              <a:endParaRPr/>
            </a:p>
          </p:txBody>
        </p:sp>
        <p:sp>
          <p:nvSpPr>
            <p:cNvPr id="4268" name="object 4268"/>
            <p:cNvSpPr/>
            <p:nvPr/>
          </p:nvSpPr>
          <p:spPr>
            <a:xfrm>
              <a:off x="609599" y="54864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F8E"/>
            </a:solidFill>
          </p:spPr>
          <p:txBody>
            <a:bodyPr wrap="square" lIns="0" tIns="0" rIns="0" bIns="0" rtlCol="0"/>
            <a:lstStyle/>
            <a:p>
              <a:endParaRPr/>
            </a:p>
          </p:txBody>
        </p:sp>
        <p:sp>
          <p:nvSpPr>
            <p:cNvPr id="4269" name="object 4269"/>
            <p:cNvSpPr/>
            <p:nvPr/>
          </p:nvSpPr>
          <p:spPr>
            <a:xfrm>
              <a:off x="613409" y="54864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A5091"/>
            </a:solidFill>
          </p:spPr>
          <p:txBody>
            <a:bodyPr wrap="square" lIns="0" tIns="0" rIns="0" bIns="0" rtlCol="0"/>
            <a:lstStyle/>
            <a:p>
              <a:endParaRPr/>
            </a:p>
          </p:txBody>
        </p:sp>
        <p:sp>
          <p:nvSpPr>
            <p:cNvPr id="4270" name="object 4270"/>
            <p:cNvSpPr/>
            <p:nvPr/>
          </p:nvSpPr>
          <p:spPr>
            <a:xfrm>
              <a:off x="617219" y="5486400"/>
              <a:ext cx="3810" cy="152400"/>
            </a:xfrm>
            <a:custGeom>
              <a:avLst/>
              <a:gdLst/>
              <a:ahLst/>
              <a:cxnLst/>
              <a:rect l="l" t="t" r="r" b="b"/>
              <a:pathLst>
                <a:path w="3809" h="152400">
                  <a:moveTo>
                    <a:pt x="3809" y="0"/>
                  </a:moveTo>
                  <a:lnTo>
                    <a:pt x="0" y="0"/>
                  </a:lnTo>
                  <a:lnTo>
                    <a:pt x="0" y="152400"/>
                  </a:lnTo>
                  <a:lnTo>
                    <a:pt x="3809" y="151765"/>
                  </a:lnTo>
                  <a:lnTo>
                    <a:pt x="3809" y="0"/>
                  </a:lnTo>
                  <a:close/>
                </a:path>
              </a:pathLst>
            </a:custGeom>
            <a:solidFill>
              <a:srgbClr val="0A5293"/>
            </a:solidFill>
          </p:spPr>
          <p:txBody>
            <a:bodyPr wrap="square" lIns="0" tIns="0" rIns="0" bIns="0" rtlCol="0"/>
            <a:lstStyle/>
            <a:p>
              <a:endParaRPr/>
            </a:p>
          </p:txBody>
        </p:sp>
        <p:sp>
          <p:nvSpPr>
            <p:cNvPr id="4271" name="object 4271"/>
            <p:cNvSpPr/>
            <p:nvPr/>
          </p:nvSpPr>
          <p:spPr>
            <a:xfrm>
              <a:off x="619759" y="5486400"/>
              <a:ext cx="5080" cy="152400"/>
            </a:xfrm>
            <a:custGeom>
              <a:avLst/>
              <a:gdLst/>
              <a:ahLst/>
              <a:cxnLst/>
              <a:rect l="l" t="t" r="r" b="b"/>
              <a:pathLst>
                <a:path w="5079" h="152400">
                  <a:moveTo>
                    <a:pt x="5080" y="0"/>
                  </a:moveTo>
                  <a:lnTo>
                    <a:pt x="0" y="0"/>
                  </a:lnTo>
                  <a:lnTo>
                    <a:pt x="0" y="151976"/>
                  </a:lnTo>
                  <a:lnTo>
                    <a:pt x="5080" y="151130"/>
                  </a:lnTo>
                  <a:lnTo>
                    <a:pt x="5080" y="0"/>
                  </a:lnTo>
                  <a:close/>
                </a:path>
              </a:pathLst>
            </a:custGeom>
            <a:solidFill>
              <a:srgbClr val="0A5396"/>
            </a:solidFill>
          </p:spPr>
          <p:txBody>
            <a:bodyPr wrap="square" lIns="0" tIns="0" rIns="0" bIns="0" rtlCol="0"/>
            <a:lstStyle/>
            <a:p>
              <a:endParaRPr/>
            </a:p>
          </p:txBody>
        </p:sp>
        <p:sp>
          <p:nvSpPr>
            <p:cNvPr id="4272" name="object 4272"/>
            <p:cNvSpPr/>
            <p:nvPr/>
          </p:nvSpPr>
          <p:spPr>
            <a:xfrm>
              <a:off x="623569" y="54864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9"/>
            </a:solidFill>
          </p:spPr>
          <p:txBody>
            <a:bodyPr wrap="square" lIns="0" tIns="0" rIns="0" bIns="0" rtlCol="0"/>
            <a:lstStyle/>
            <a:p>
              <a:endParaRPr/>
            </a:p>
          </p:txBody>
        </p:sp>
        <p:sp>
          <p:nvSpPr>
            <p:cNvPr id="4273" name="object 4273"/>
            <p:cNvSpPr/>
            <p:nvPr/>
          </p:nvSpPr>
          <p:spPr>
            <a:xfrm>
              <a:off x="627379" y="5487670"/>
              <a:ext cx="3810" cy="149860"/>
            </a:xfrm>
            <a:custGeom>
              <a:avLst/>
              <a:gdLst/>
              <a:ahLst/>
              <a:cxnLst/>
              <a:rect l="l" t="t" r="r" b="b"/>
              <a:pathLst>
                <a:path w="3809" h="149860">
                  <a:moveTo>
                    <a:pt x="0" y="0"/>
                  </a:moveTo>
                  <a:lnTo>
                    <a:pt x="0" y="149436"/>
                  </a:lnTo>
                  <a:lnTo>
                    <a:pt x="3810" y="148801"/>
                  </a:lnTo>
                  <a:lnTo>
                    <a:pt x="3810" y="1904"/>
                  </a:lnTo>
                  <a:lnTo>
                    <a:pt x="0" y="0"/>
                  </a:lnTo>
                  <a:close/>
                </a:path>
              </a:pathLst>
            </a:custGeom>
            <a:solidFill>
              <a:srgbClr val="0A569B"/>
            </a:solidFill>
          </p:spPr>
          <p:txBody>
            <a:bodyPr wrap="square" lIns="0" tIns="0" rIns="0" bIns="0" rtlCol="0"/>
            <a:lstStyle/>
            <a:p>
              <a:endParaRPr/>
            </a:p>
          </p:txBody>
        </p:sp>
        <p:sp>
          <p:nvSpPr>
            <p:cNvPr id="4274" name="object 4274"/>
            <p:cNvSpPr/>
            <p:nvPr/>
          </p:nvSpPr>
          <p:spPr>
            <a:xfrm>
              <a:off x="631189" y="5490210"/>
              <a:ext cx="3810" cy="146050"/>
            </a:xfrm>
            <a:custGeom>
              <a:avLst/>
              <a:gdLst/>
              <a:ahLst/>
              <a:cxnLst/>
              <a:rect l="l" t="t" r="r" b="b"/>
              <a:pathLst>
                <a:path w="3809" h="146050">
                  <a:moveTo>
                    <a:pt x="0" y="146050"/>
                  </a:moveTo>
                  <a:lnTo>
                    <a:pt x="3809" y="146050"/>
                  </a:lnTo>
                  <a:lnTo>
                    <a:pt x="3809" y="0"/>
                  </a:lnTo>
                  <a:lnTo>
                    <a:pt x="0" y="0"/>
                  </a:lnTo>
                  <a:lnTo>
                    <a:pt x="0" y="146050"/>
                  </a:lnTo>
                  <a:close/>
                </a:path>
              </a:pathLst>
            </a:custGeom>
            <a:solidFill>
              <a:srgbClr val="0B579D"/>
            </a:solidFill>
          </p:spPr>
          <p:txBody>
            <a:bodyPr wrap="square" lIns="0" tIns="0" rIns="0" bIns="0" rtlCol="0"/>
            <a:lstStyle/>
            <a:p>
              <a:endParaRPr/>
            </a:p>
          </p:txBody>
        </p:sp>
        <p:sp>
          <p:nvSpPr>
            <p:cNvPr id="4275" name="object 4275"/>
            <p:cNvSpPr/>
            <p:nvPr/>
          </p:nvSpPr>
          <p:spPr>
            <a:xfrm>
              <a:off x="634999" y="5491226"/>
              <a:ext cx="3810" cy="144145"/>
            </a:xfrm>
            <a:custGeom>
              <a:avLst/>
              <a:gdLst/>
              <a:ahLst/>
              <a:cxnLst/>
              <a:rect l="l" t="t" r="r" b="b"/>
              <a:pathLst>
                <a:path w="3809" h="144145">
                  <a:moveTo>
                    <a:pt x="0" y="0"/>
                  </a:moveTo>
                  <a:lnTo>
                    <a:pt x="0" y="144018"/>
                  </a:lnTo>
                  <a:lnTo>
                    <a:pt x="3809" y="142494"/>
                  </a:lnTo>
                  <a:lnTo>
                    <a:pt x="3809" y="1524"/>
                  </a:lnTo>
                  <a:lnTo>
                    <a:pt x="0" y="0"/>
                  </a:lnTo>
                  <a:close/>
                </a:path>
              </a:pathLst>
            </a:custGeom>
            <a:solidFill>
              <a:srgbClr val="0B59A0"/>
            </a:solidFill>
          </p:spPr>
          <p:txBody>
            <a:bodyPr wrap="square" lIns="0" tIns="0" rIns="0" bIns="0" rtlCol="0"/>
            <a:lstStyle/>
            <a:p>
              <a:endParaRPr/>
            </a:p>
          </p:txBody>
        </p:sp>
        <p:sp>
          <p:nvSpPr>
            <p:cNvPr id="4276" name="object 4276"/>
            <p:cNvSpPr/>
            <p:nvPr/>
          </p:nvSpPr>
          <p:spPr>
            <a:xfrm>
              <a:off x="638809" y="5492750"/>
              <a:ext cx="3810" cy="140970"/>
            </a:xfrm>
            <a:custGeom>
              <a:avLst/>
              <a:gdLst/>
              <a:ahLst/>
              <a:cxnLst/>
              <a:rect l="l" t="t" r="r" b="b"/>
              <a:pathLst>
                <a:path w="3809" h="140970">
                  <a:moveTo>
                    <a:pt x="0" y="0"/>
                  </a:moveTo>
                  <a:lnTo>
                    <a:pt x="0" y="140969"/>
                  </a:lnTo>
                  <a:lnTo>
                    <a:pt x="3810" y="138683"/>
                  </a:lnTo>
                  <a:lnTo>
                    <a:pt x="3810" y="1524"/>
                  </a:lnTo>
                  <a:lnTo>
                    <a:pt x="0" y="0"/>
                  </a:lnTo>
                  <a:close/>
                </a:path>
              </a:pathLst>
            </a:custGeom>
            <a:solidFill>
              <a:srgbClr val="0B5AA2"/>
            </a:solidFill>
          </p:spPr>
          <p:txBody>
            <a:bodyPr wrap="square" lIns="0" tIns="0" rIns="0" bIns="0" rtlCol="0"/>
            <a:lstStyle/>
            <a:p>
              <a:endParaRPr/>
            </a:p>
          </p:txBody>
        </p:sp>
        <p:sp>
          <p:nvSpPr>
            <p:cNvPr id="4277" name="object 4277"/>
            <p:cNvSpPr/>
            <p:nvPr/>
          </p:nvSpPr>
          <p:spPr>
            <a:xfrm>
              <a:off x="642607" y="5494020"/>
              <a:ext cx="4445" cy="137160"/>
            </a:xfrm>
            <a:custGeom>
              <a:avLst/>
              <a:gdLst/>
              <a:ahLst/>
              <a:cxnLst/>
              <a:rect l="l" t="t" r="r" b="b"/>
              <a:pathLst>
                <a:path w="4445" h="137160">
                  <a:moveTo>
                    <a:pt x="3822" y="1270"/>
                  </a:moveTo>
                  <a:lnTo>
                    <a:pt x="952" y="1270"/>
                  </a:lnTo>
                  <a:lnTo>
                    <a:pt x="952" y="0"/>
                  </a:lnTo>
                  <a:lnTo>
                    <a:pt x="12" y="0"/>
                  </a:lnTo>
                  <a:lnTo>
                    <a:pt x="12" y="1270"/>
                  </a:lnTo>
                  <a:lnTo>
                    <a:pt x="0" y="137160"/>
                  </a:lnTo>
                  <a:lnTo>
                    <a:pt x="3822" y="137160"/>
                  </a:lnTo>
                  <a:lnTo>
                    <a:pt x="3822" y="1270"/>
                  </a:lnTo>
                  <a:close/>
                </a:path>
              </a:pathLst>
            </a:custGeom>
            <a:solidFill>
              <a:srgbClr val="0B5BA4"/>
            </a:solidFill>
          </p:spPr>
          <p:txBody>
            <a:bodyPr wrap="square" lIns="0" tIns="0" rIns="0" bIns="0" rtlCol="0"/>
            <a:lstStyle/>
            <a:p>
              <a:endParaRPr/>
            </a:p>
          </p:txBody>
        </p:sp>
        <p:sp>
          <p:nvSpPr>
            <p:cNvPr id="4278" name="object 4278"/>
            <p:cNvSpPr/>
            <p:nvPr/>
          </p:nvSpPr>
          <p:spPr>
            <a:xfrm>
              <a:off x="646429" y="5496052"/>
              <a:ext cx="3810" cy="133350"/>
            </a:xfrm>
            <a:custGeom>
              <a:avLst/>
              <a:gdLst/>
              <a:ahLst/>
              <a:cxnLst/>
              <a:rect l="l" t="t" r="r" b="b"/>
              <a:pathLst>
                <a:path w="3809" h="133350">
                  <a:moveTo>
                    <a:pt x="0" y="0"/>
                  </a:moveTo>
                  <a:lnTo>
                    <a:pt x="0" y="133096"/>
                  </a:lnTo>
                  <a:lnTo>
                    <a:pt x="3810" y="130810"/>
                  </a:lnTo>
                  <a:lnTo>
                    <a:pt x="3810" y="2286"/>
                  </a:lnTo>
                  <a:lnTo>
                    <a:pt x="0" y="0"/>
                  </a:lnTo>
                  <a:close/>
                </a:path>
              </a:pathLst>
            </a:custGeom>
            <a:solidFill>
              <a:srgbClr val="0B5DA7"/>
            </a:solidFill>
          </p:spPr>
          <p:txBody>
            <a:bodyPr wrap="square" lIns="0" tIns="0" rIns="0" bIns="0" rtlCol="0"/>
            <a:lstStyle/>
            <a:p>
              <a:endParaRPr/>
            </a:p>
          </p:txBody>
        </p:sp>
        <p:sp>
          <p:nvSpPr>
            <p:cNvPr id="4279" name="object 4279"/>
            <p:cNvSpPr/>
            <p:nvPr/>
          </p:nvSpPr>
          <p:spPr>
            <a:xfrm>
              <a:off x="650240" y="5497830"/>
              <a:ext cx="3810" cy="129539"/>
            </a:xfrm>
            <a:custGeom>
              <a:avLst/>
              <a:gdLst/>
              <a:ahLst/>
              <a:cxnLst/>
              <a:rect l="l" t="t" r="r" b="b"/>
              <a:pathLst>
                <a:path w="3809"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4280" name="object 4280"/>
            <p:cNvSpPr/>
            <p:nvPr/>
          </p:nvSpPr>
          <p:spPr>
            <a:xfrm>
              <a:off x="652779" y="5500116"/>
              <a:ext cx="5080" cy="125730"/>
            </a:xfrm>
            <a:custGeom>
              <a:avLst/>
              <a:gdLst/>
              <a:ahLst/>
              <a:cxnLst/>
              <a:rect l="l" t="t" r="r" b="b"/>
              <a:pathLst>
                <a:path w="5079" h="125729">
                  <a:moveTo>
                    <a:pt x="0" y="0"/>
                  </a:moveTo>
                  <a:lnTo>
                    <a:pt x="0" y="125222"/>
                  </a:lnTo>
                  <a:lnTo>
                    <a:pt x="5079" y="122174"/>
                  </a:lnTo>
                  <a:lnTo>
                    <a:pt x="5079" y="4064"/>
                  </a:lnTo>
                  <a:lnTo>
                    <a:pt x="0" y="0"/>
                  </a:lnTo>
                  <a:close/>
                </a:path>
              </a:pathLst>
            </a:custGeom>
            <a:solidFill>
              <a:srgbClr val="0C60AC"/>
            </a:solidFill>
          </p:spPr>
          <p:txBody>
            <a:bodyPr wrap="square" lIns="0" tIns="0" rIns="0" bIns="0" rtlCol="0"/>
            <a:lstStyle/>
            <a:p>
              <a:endParaRPr/>
            </a:p>
          </p:txBody>
        </p:sp>
        <p:sp>
          <p:nvSpPr>
            <p:cNvPr id="4281" name="object 4281"/>
            <p:cNvSpPr/>
            <p:nvPr/>
          </p:nvSpPr>
          <p:spPr>
            <a:xfrm>
              <a:off x="656590" y="5502910"/>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4282" name="object 4282"/>
            <p:cNvSpPr/>
            <p:nvPr/>
          </p:nvSpPr>
          <p:spPr>
            <a:xfrm>
              <a:off x="660400" y="5506720"/>
              <a:ext cx="3810" cy="113030"/>
            </a:xfrm>
            <a:custGeom>
              <a:avLst/>
              <a:gdLst/>
              <a:ahLst/>
              <a:cxnLst/>
              <a:rect l="l" t="t" r="r" b="b"/>
              <a:pathLst>
                <a:path w="3809" h="113029">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4283" name="object 4283"/>
            <p:cNvSpPr/>
            <p:nvPr/>
          </p:nvSpPr>
          <p:spPr>
            <a:xfrm>
              <a:off x="664209" y="5509895"/>
              <a:ext cx="3810" cy="106045"/>
            </a:xfrm>
            <a:custGeom>
              <a:avLst/>
              <a:gdLst/>
              <a:ahLst/>
              <a:cxnLst/>
              <a:rect l="l" t="t" r="r" b="b"/>
              <a:pathLst>
                <a:path w="3809" h="106045">
                  <a:moveTo>
                    <a:pt x="0" y="0"/>
                  </a:moveTo>
                  <a:lnTo>
                    <a:pt x="0" y="106044"/>
                  </a:lnTo>
                  <a:lnTo>
                    <a:pt x="3810" y="102234"/>
                  </a:lnTo>
                  <a:lnTo>
                    <a:pt x="3810" y="1904"/>
                  </a:lnTo>
                  <a:lnTo>
                    <a:pt x="0" y="0"/>
                  </a:lnTo>
                  <a:close/>
                </a:path>
              </a:pathLst>
            </a:custGeom>
            <a:solidFill>
              <a:srgbClr val="0C64B3"/>
            </a:solidFill>
          </p:spPr>
          <p:txBody>
            <a:bodyPr wrap="square" lIns="0" tIns="0" rIns="0" bIns="0" rtlCol="0"/>
            <a:lstStyle/>
            <a:p>
              <a:endParaRPr/>
            </a:p>
          </p:txBody>
        </p:sp>
        <p:sp>
          <p:nvSpPr>
            <p:cNvPr id="4284" name="object 4284"/>
            <p:cNvSpPr/>
            <p:nvPr/>
          </p:nvSpPr>
          <p:spPr>
            <a:xfrm>
              <a:off x="668019" y="5511800"/>
              <a:ext cx="3810" cy="100330"/>
            </a:xfrm>
            <a:custGeom>
              <a:avLst/>
              <a:gdLst/>
              <a:ahLst/>
              <a:cxnLst/>
              <a:rect l="l" t="t" r="r" b="b"/>
              <a:pathLst>
                <a:path w="3809" h="100329">
                  <a:moveTo>
                    <a:pt x="0" y="0"/>
                  </a:moveTo>
                  <a:lnTo>
                    <a:pt x="0" y="100330"/>
                  </a:lnTo>
                  <a:lnTo>
                    <a:pt x="3809" y="95567"/>
                  </a:lnTo>
                  <a:lnTo>
                    <a:pt x="3809" y="5714"/>
                  </a:lnTo>
                  <a:lnTo>
                    <a:pt x="0" y="0"/>
                  </a:lnTo>
                  <a:close/>
                </a:path>
              </a:pathLst>
            </a:custGeom>
            <a:solidFill>
              <a:srgbClr val="0C66B6"/>
            </a:solidFill>
          </p:spPr>
          <p:txBody>
            <a:bodyPr wrap="square" lIns="0" tIns="0" rIns="0" bIns="0" rtlCol="0"/>
            <a:lstStyle/>
            <a:p>
              <a:endParaRPr/>
            </a:p>
          </p:txBody>
        </p:sp>
        <p:sp>
          <p:nvSpPr>
            <p:cNvPr id="4285" name="object 4285"/>
            <p:cNvSpPr/>
            <p:nvPr/>
          </p:nvSpPr>
          <p:spPr>
            <a:xfrm>
              <a:off x="671829" y="5517515"/>
              <a:ext cx="3810" cy="90170"/>
            </a:xfrm>
            <a:custGeom>
              <a:avLst/>
              <a:gdLst/>
              <a:ahLst/>
              <a:cxnLst/>
              <a:rect l="l" t="t" r="r" b="b"/>
              <a:pathLst>
                <a:path w="3809" h="90170">
                  <a:moveTo>
                    <a:pt x="0" y="0"/>
                  </a:moveTo>
                  <a:lnTo>
                    <a:pt x="0" y="89852"/>
                  </a:lnTo>
                  <a:lnTo>
                    <a:pt x="1270" y="88265"/>
                  </a:lnTo>
                  <a:lnTo>
                    <a:pt x="3810" y="81915"/>
                  </a:lnTo>
                  <a:lnTo>
                    <a:pt x="3810" y="6985"/>
                  </a:lnTo>
                  <a:lnTo>
                    <a:pt x="1270" y="1905"/>
                  </a:lnTo>
                  <a:lnTo>
                    <a:pt x="0" y="0"/>
                  </a:lnTo>
                  <a:close/>
                </a:path>
              </a:pathLst>
            </a:custGeom>
            <a:solidFill>
              <a:srgbClr val="0D67B8"/>
            </a:solidFill>
          </p:spPr>
          <p:txBody>
            <a:bodyPr wrap="square" lIns="0" tIns="0" rIns="0" bIns="0" rtlCol="0"/>
            <a:lstStyle/>
            <a:p>
              <a:endParaRPr/>
            </a:p>
          </p:txBody>
        </p:sp>
        <p:sp>
          <p:nvSpPr>
            <p:cNvPr id="4286" name="object 4286"/>
            <p:cNvSpPr/>
            <p:nvPr/>
          </p:nvSpPr>
          <p:spPr>
            <a:xfrm>
              <a:off x="675639" y="5524500"/>
              <a:ext cx="3810" cy="74930"/>
            </a:xfrm>
            <a:custGeom>
              <a:avLst/>
              <a:gdLst/>
              <a:ahLst/>
              <a:cxnLst/>
              <a:rect l="l" t="t" r="r" b="b"/>
              <a:pathLst>
                <a:path w="3809" h="74929">
                  <a:moveTo>
                    <a:pt x="0" y="0"/>
                  </a:moveTo>
                  <a:lnTo>
                    <a:pt x="0" y="74930"/>
                  </a:lnTo>
                  <a:lnTo>
                    <a:pt x="3809" y="68580"/>
                  </a:lnTo>
                  <a:lnTo>
                    <a:pt x="3809" y="7619"/>
                  </a:lnTo>
                  <a:lnTo>
                    <a:pt x="0" y="0"/>
                  </a:lnTo>
                  <a:close/>
                </a:path>
              </a:pathLst>
            </a:custGeom>
            <a:solidFill>
              <a:srgbClr val="0D68BB"/>
            </a:solidFill>
          </p:spPr>
          <p:txBody>
            <a:bodyPr wrap="square" lIns="0" tIns="0" rIns="0" bIns="0" rtlCol="0"/>
            <a:lstStyle/>
            <a:p>
              <a:endParaRPr/>
            </a:p>
          </p:txBody>
        </p:sp>
        <p:sp>
          <p:nvSpPr>
            <p:cNvPr id="4287" name="object 4287"/>
            <p:cNvSpPr/>
            <p:nvPr/>
          </p:nvSpPr>
          <p:spPr>
            <a:xfrm>
              <a:off x="679449" y="5532120"/>
              <a:ext cx="3810" cy="60960"/>
            </a:xfrm>
            <a:custGeom>
              <a:avLst/>
              <a:gdLst/>
              <a:ahLst/>
              <a:cxnLst/>
              <a:rect l="l" t="t" r="r" b="b"/>
              <a:pathLst>
                <a:path w="3809" h="60960">
                  <a:moveTo>
                    <a:pt x="0" y="0"/>
                  </a:moveTo>
                  <a:lnTo>
                    <a:pt x="0" y="60959"/>
                  </a:lnTo>
                  <a:lnTo>
                    <a:pt x="2540" y="53339"/>
                  </a:lnTo>
                  <a:lnTo>
                    <a:pt x="3809" y="45719"/>
                  </a:lnTo>
                  <a:lnTo>
                    <a:pt x="3809" y="15239"/>
                  </a:lnTo>
                  <a:lnTo>
                    <a:pt x="2540" y="7619"/>
                  </a:lnTo>
                  <a:lnTo>
                    <a:pt x="0" y="0"/>
                  </a:lnTo>
                  <a:close/>
                </a:path>
              </a:pathLst>
            </a:custGeom>
            <a:solidFill>
              <a:srgbClr val="0D69BD"/>
            </a:solidFill>
          </p:spPr>
          <p:txBody>
            <a:bodyPr wrap="square" lIns="0" tIns="0" rIns="0" bIns="0" rtlCol="0"/>
            <a:lstStyle/>
            <a:p>
              <a:endParaRPr/>
            </a:p>
          </p:txBody>
        </p:sp>
        <p:sp>
          <p:nvSpPr>
            <p:cNvPr id="4288" name="object 4288"/>
            <p:cNvSpPr/>
            <p:nvPr/>
          </p:nvSpPr>
          <p:spPr>
            <a:xfrm>
              <a:off x="681989" y="5539740"/>
              <a:ext cx="3810" cy="45720"/>
            </a:xfrm>
            <a:custGeom>
              <a:avLst/>
              <a:gdLst/>
              <a:ahLst/>
              <a:cxnLst/>
              <a:rect l="l" t="t" r="r" b="b"/>
              <a:pathLst>
                <a:path w="3809" h="45720">
                  <a:moveTo>
                    <a:pt x="0" y="0"/>
                  </a:moveTo>
                  <a:lnTo>
                    <a:pt x="0" y="45720"/>
                  </a:lnTo>
                  <a:lnTo>
                    <a:pt x="1269" y="38100"/>
                  </a:lnTo>
                  <a:lnTo>
                    <a:pt x="3809" y="3048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4289" name="object 4289"/>
            <p:cNvSpPr/>
            <p:nvPr/>
          </p:nvSpPr>
          <p:spPr>
            <a:xfrm>
              <a:off x="533399" y="54864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4290" name="object 4290"/>
          <p:cNvGrpSpPr/>
          <p:nvPr/>
        </p:nvGrpSpPr>
        <p:grpSpPr>
          <a:xfrm>
            <a:off x="2128928" y="5176928"/>
            <a:ext cx="161925" cy="161925"/>
            <a:chOff x="604927" y="5176927"/>
            <a:chExt cx="161925" cy="161925"/>
          </a:xfrm>
        </p:grpSpPr>
        <p:sp>
          <p:nvSpPr>
            <p:cNvPr id="4291" name="object 4291"/>
            <p:cNvSpPr/>
            <p:nvPr/>
          </p:nvSpPr>
          <p:spPr>
            <a:xfrm>
              <a:off x="609599" y="5234940"/>
              <a:ext cx="2540" cy="46990"/>
            </a:xfrm>
            <a:custGeom>
              <a:avLst/>
              <a:gdLst/>
              <a:ahLst/>
              <a:cxnLst/>
              <a:rect l="l" t="t" r="r" b="b"/>
              <a:pathLst>
                <a:path w="2540" h="46989">
                  <a:moveTo>
                    <a:pt x="2540" y="0"/>
                  </a:moveTo>
                  <a:lnTo>
                    <a:pt x="0" y="15240"/>
                  </a:lnTo>
                  <a:lnTo>
                    <a:pt x="0" y="31750"/>
                  </a:lnTo>
                  <a:lnTo>
                    <a:pt x="2540" y="46990"/>
                  </a:lnTo>
                  <a:lnTo>
                    <a:pt x="2540" y="0"/>
                  </a:lnTo>
                  <a:close/>
                </a:path>
              </a:pathLst>
            </a:custGeom>
            <a:solidFill>
              <a:srgbClr val="06335B"/>
            </a:solidFill>
          </p:spPr>
          <p:txBody>
            <a:bodyPr wrap="square" lIns="0" tIns="0" rIns="0" bIns="0" rtlCol="0"/>
            <a:lstStyle/>
            <a:p>
              <a:endParaRPr/>
            </a:p>
          </p:txBody>
        </p:sp>
        <p:sp>
          <p:nvSpPr>
            <p:cNvPr id="4292" name="object 4292"/>
            <p:cNvSpPr/>
            <p:nvPr/>
          </p:nvSpPr>
          <p:spPr>
            <a:xfrm>
              <a:off x="612139" y="5225415"/>
              <a:ext cx="3810" cy="66040"/>
            </a:xfrm>
            <a:custGeom>
              <a:avLst/>
              <a:gdLst/>
              <a:ahLst/>
              <a:cxnLst/>
              <a:rect l="l" t="t" r="r" b="b"/>
              <a:pathLst>
                <a:path w="3809" h="66039">
                  <a:moveTo>
                    <a:pt x="3809" y="0"/>
                  </a:moveTo>
                  <a:lnTo>
                    <a:pt x="0" y="9525"/>
                  </a:lnTo>
                  <a:lnTo>
                    <a:pt x="0" y="56515"/>
                  </a:lnTo>
                  <a:lnTo>
                    <a:pt x="3809" y="66040"/>
                  </a:lnTo>
                  <a:lnTo>
                    <a:pt x="3809" y="0"/>
                  </a:lnTo>
                  <a:close/>
                </a:path>
              </a:pathLst>
            </a:custGeom>
            <a:solidFill>
              <a:srgbClr val="06335D"/>
            </a:solidFill>
          </p:spPr>
          <p:txBody>
            <a:bodyPr wrap="square" lIns="0" tIns="0" rIns="0" bIns="0" rtlCol="0"/>
            <a:lstStyle/>
            <a:p>
              <a:endParaRPr/>
            </a:p>
          </p:txBody>
        </p:sp>
        <p:sp>
          <p:nvSpPr>
            <p:cNvPr id="4293" name="object 4293"/>
            <p:cNvSpPr/>
            <p:nvPr/>
          </p:nvSpPr>
          <p:spPr>
            <a:xfrm>
              <a:off x="615949" y="5218430"/>
              <a:ext cx="3810" cy="80010"/>
            </a:xfrm>
            <a:custGeom>
              <a:avLst/>
              <a:gdLst/>
              <a:ahLst/>
              <a:cxnLst/>
              <a:rect l="l" t="t" r="r" b="b"/>
              <a:pathLst>
                <a:path w="3809" h="80010">
                  <a:moveTo>
                    <a:pt x="3809" y="0"/>
                  </a:moveTo>
                  <a:lnTo>
                    <a:pt x="1270" y="3810"/>
                  </a:lnTo>
                  <a:lnTo>
                    <a:pt x="0" y="6985"/>
                  </a:lnTo>
                  <a:lnTo>
                    <a:pt x="0" y="73025"/>
                  </a:lnTo>
                  <a:lnTo>
                    <a:pt x="1270" y="76200"/>
                  </a:lnTo>
                  <a:lnTo>
                    <a:pt x="3809" y="80010"/>
                  </a:lnTo>
                  <a:lnTo>
                    <a:pt x="3809" y="0"/>
                  </a:lnTo>
                  <a:close/>
                </a:path>
              </a:pathLst>
            </a:custGeom>
            <a:solidFill>
              <a:srgbClr val="06345F"/>
            </a:solidFill>
          </p:spPr>
          <p:txBody>
            <a:bodyPr wrap="square" lIns="0" tIns="0" rIns="0" bIns="0" rtlCol="0"/>
            <a:lstStyle/>
            <a:p>
              <a:endParaRPr/>
            </a:p>
          </p:txBody>
        </p:sp>
        <p:sp>
          <p:nvSpPr>
            <p:cNvPr id="4294" name="object 4294"/>
            <p:cNvSpPr/>
            <p:nvPr/>
          </p:nvSpPr>
          <p:spPr>
            <a:xfrm>
              <a:off x="619759" y="5212926"/>
              <a:ext cx="3810" cy="91440"/>
            </a:xfrm>
            <a:custGeom>
              <a:avLst/>
              <a:gdLst/>
              <a:ahLst/>
              <a:cxnLst/>
              <a:rect l="l" t="t" r="r" b="b"/>
              <a:pathLst>
                <a:path w="3809" h="91439">
                  <a:moveTo>
                    <a:pt x="3810" y="0"/>
                  </a:moveTo>
                  <a:lnTo>
                    <a:pt x="2540" y="1693"/>
                  </a:lnTo>
                  <a:lnTo>
                    <a:pt x="0" y="5503"/>
                  </a:lnTo>
                  <a:lnTo>
                    <a:pt x="0" y="85513"/>
                  </a:lnTo>
                  <a:lnTo>
                    <a:pt x="2540" y="89323"/>
                  </a:lnTo>
                  <a:lnTo>
                    <a:pt x="3810" y="91016"/>
                  </a:lnTo>
                  <a:lnTo>
                    <a:pt x="3810" y="0"/>
                  </a:lnTo>
                  <a:close/>
                </a:path>
              </a:pathLst>
            </a:custGeom>
            <a:solidFill>
              <a:srgbClr val="063662"/>
            </a:solidFill>
          </p:spPr>
          <p:txBody>
            <a:bodyPr wrap="square" lIns="0" tIns="0" rIns="0" bIns="0" rtlCol="0"/>
            <a:lstStyle/>
            <a:p>
              <a:endParaRPr/>
            </a:p>
          </p:txBody>
        </p:sp>
        <p:sp>
          <p:nvSpPr>
            <p:cNvPr id="4295" name="object 4295"/>
            <p:cNvSpPr/>
            <p:nvPr/>
          </p:nvSpPr>
          <p:spPr>
            <a:xfrm>
              <a:off x="623557" y="5208270"/>
              <a:ext cx="4445" cy="100330"/>
            </a:xfrm>
            <a:custGeom>
              <a:avLst/>
              <a:gdLst/>
              <a:ahLst/>
              <a:cxnLst/>
              <a:rect l="l" t="t" r="r" b="b"/>
              <a:pathLst>
                <a:path w="4445" h="100329">
                  <a:moveTo>
                    <a:pt x="3822" y="0"/>
                  </a:moveTo>
                  <a:lnTo>
                    <a:pt x="3187" y="0"/>
                  </a:lnTo>
                  <a:lnTo>
                    <a:pt x="3187" y="1270"/>
                  </a:lnTo>
                  <a:lnTo>
                    <a:pt x="0" y="1270"/>
                  </a:lnTo>
                  <a:lnTo>
                    <a:pt x="0" y="99060"/>
                  </a:lnTo>
                  <a:lnTo>
                    <a:pt x="3175" y="99060"/>
                  </a:lnTo>
                  <a:lnTo>
                    <a:pt x="3175" y="100330"/>
                  </a:lnTo>
                  <a:lnTo>
                    <a:pt x="3822" y="100330"/>
                  </a:lnTo>
                  <a:lnTo>
                    <a:pt x="3822" y="99060"/>
                  </a:lnTo>
                  <a:lnTo>
                    <a:pt x="3822" y="1270"/>
                  </a:lnTo>
                  <a:lnTo>
                    <a:pt x="3822" y="0"/>
                  </a:lnTo>
                  <a:close/>
                </a:path>
              </a:pathLst>
            </a:custGeom>
            <a:solidFill>
              <a:srgbClr val="063764"/>
            </a:solidFill>
          </p:spPr>
          <p:txBody>
            <a:bodyPr wrap="square" lIns="0" tIns="0" rIns="0" bIns="0" rtlCol="0"/>
            <a:lstStyle/>
            <a:p>
              <a:endParaRPr/>
            </a:p>
          </p:txBody>
        </p:sp>
        <p:sp>
          <p:nvSpPr>
            <p:cNvPr id="4296" name="object 4296"/>
            <p:cNvSpPr/>
            <p:nvPr/>
          </p:nvSpPr>
          <p:spPr>
            <a:xfrm>
              <a:off x="627379" y="5204460"/>
              <a:ext cx="3810" cy="107950"/>
            </a:xfrm>
            <a:custGeom>
              <a:avLst/>
              <a:gdLst/>
              <a:ahLst/>
              <a:cxnLst/>
              <a:rect l="l" t="t" r="r" b="b"/>
              <a:pathLst>
                <a:path w="3809" h="107950">
                  <a:moveTo>
                    <a:pt x="3810" y="0"/>
                  </a:moveTo>
                  <a:lnTo>
                    <a:pt x="0" y="3810"/>
                  </a:lnTo>
                  <a:lnTo>
                    <a:pt x="0" y="104140"/>
                  </a:lnTo>
                  <a:lnTo>
                    <a:pt x="3810" y="107950"/>
                  </a:lnTo>
                  <a:lnTo>
                    <a:pt x="3810" y="0"/>
                  </a:lnTo>
                  <a:close/>
                </a:path>
              </a:pathLst>
            </a:custGeom>
            <a:solidFill>
              <a:srgbClr val="063867"/>
            </a:solidFill>
          </p:spPr>
          <p:txBody>
            <a:bodyPr wrap="square" lIns="0" tIns="0" rIns="0" bIns="0" rtlCol="0"/>
            <a:lstStyle/>
            <a:p>
              <a:endParaRPr/>
            </a:p>
          </p:txBody>
        </p:sp>
        <p:sp>
          <p:nvSpPr>
            <p:cNvPr id="4297" name="object 4297"/>
            <p:cNvSpPr/>
            <p:nvPr/>
          </p:nvSpPr>
          <p:spPr>
            <a:xfrm>
              <a:off x="631189" y="5200650"/>
              <a:ext cx="3810" cy="115570"/>
            </a:xfrm>
            <a:custGeom>
              <a:avLst/>
              <a:gdLst/>
              <a:ahLst/>
              <a:cxnLst/>
              <a:rect l="l" t="t" r="r" b="b"/>
              <a:pathLst>
                <a:path w="3809" h="115570">
                  <a:moveTo>
                    <a:pt x="3809" y="0"/>
                  </a:moveTo>
                  <a:lnTo>
                    <a:pt x="0" y="3809"/>
                  </a:lnTo>
                  <a:lnTo>
                    <a:pt x="0" y="111760"/>
                  </a:lnTo>
                  <a:lnTo>
                    <a:pt x="3809" y="115570"/>
                  </a:lnTo>
                  <a:lnTo>
                    <a:pt x="3809" y="0"/>
                  </a:lnTo>
                  <a:close/>
                </a:path>
              </a:pathLst>
            </a:custGeom>
            <a:solidFill>
              <a:srgbClr val="073A69"/>
            </a:solidFill>
          </p:spPr>
          <p:txBody>
            <a:bodyPr wrap="square" lIns="0" tIns="0" rIns="0" bIns="0" rtlCol="0"/>
            <a:lstStyle/>
            <a:p>
              <a:endParaRPr/>
            </a:p>
          </p:txBody>
        </p:sp>
        <p:sp>
          <p:nvSpPr>
            <p:cNvPr id="4298" name="object 4298"/>
            <p:cNvSpPr/>
            <p:nvPr/>
          </p:nvSpPr>
          <p:spPr>
            <a:xfrm>
              <a:off x="633730" y="5196840"/>
              <a:ext cx="5080" cy="123189"/>
            </a:xfrm>
            <a:custGeom>
              <a:avLst/>
              <a:gdLst/>
              <a:ahLst/>
              <a:cxnLst/>
              <a:rect l="l" t="t" r="r" b="b"/>
              <a:pathLst>
                <a:path w="5079" h="123189">
                  <a:moveTo>
                    <a:pt x="5080" y="0"/>
                  </a:moveTo>
                  <a:lnTo>
                    <a:pt x="2540" y="0"/>
                  </a:lnTo>
                  <a:lnTo>
                    <a:pt x="2540" y="5080"/>
                  </a:lnTo>
                  <a:lnTo>
                    <a:pt x="0" y="5080"/>
                  </a:lnTo>
                  <a:lnTo>
                    <a:pt x="0" y="120650"/>
                  </a:lnTo>
                  <a:lnTo>
                    <a:pt x="4229" y="120650"/>
                  </a:lnTo>
                  <a:lnTo>
                    <a:pt x="4229" y="123190"/>
                  </a:lnTo>
                  <a:lnTo>
                    <a:pt x="5080" y="123190"/>
                  </a:lnTo>
                  <a:lnTo>
                    <a:pt x="5080" y="120650"/>
                  </a:lnTo>
                  <a:lnTo>
                    <a:pt x="5080" y="5080"/>
                  </a:lnTo>
                  <a:lnTo>
                    <a:pt x="5080" y="0"/>
                  </a:lnTo>
                  <a:close/>
                </a:path>
              </a:pathLst>
            </a:custGeom>
            <a:solidFill>
              <a:srgbClr val="073B6C"/>
            </a:solidFill>
          </p:spPr>
          <p:txBody>
            <a:bodyPr wrap="square" lIns="0" tIns="0" rIns="0" bIns="0" rtlCol="0"/>
            <a:lstStyle/>
            <a:p>
              <a:endParaRPr/>
            </a:p>
          </p:txBody>
        </p:sp>
        <p:sp>
          <p:nvSpPr>
            <p:cNvPr id="4299" name="object 4299"/>
            <p:cNvSpPr/>
            <p:nvPr/>
          </p:nvSpPr>
          <p:spPr>
            <a:xfrm>
              <a:off x="637539" y="51943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4300" name="object 4300"/>
            <p:cNvSpPr/>
            <p:nvPr/>
          </p:nvSpPr>
          <p:spPr>
            <a:xfrm>
              <a:off x="641349" y="5191760"/>
              <a:ext cx="5080" cy="133350"/>
            </a:xfrm>
            <a:custGeom>
              <a:avLst/>
              <a:gdLst/>
              <a:ahLst/>
              <a:cxnLst/>
              <a:rect l="l" t="t" r="r" b="b"/>
              <a:pathLst>
                <a:path w="5079" h="133350">
                  <a:moveTo>
                    <a:pt x="5079" y="0"/>
                  </a:moveTo>
                  <a:lnTo>
                    <a:pt x="0" y="2540"/>
                  </a:lnTo>
                  <a:lnTo>
                    <a:pt x="0" y="129540"/>
                  </a:lnTo>
                  <a:lnTo>
                    <a:pt x="5079" y="132926"/>
                  </a:lnTo>
                  <a:lnTo>
                    <a:pt x="5079" y="0"/>
                  </a:lnTo>
                  <a:close/>
                </a:path>
              </a:pathLst>
            </a:custGeom>
            <a:solidFill>
              <a:srgbClr val="073E71"/>
            </a:solidFill>
          </p:spPr>
          <p:txBody>
            <a:bodyPr wrap="square" lIns="0" tIns="0" rIns="0" bIns="0" rtlCol="0"/>
            <a:lstStyle/>
            <a:p>
              <a:endParaRPr/>
            </a:p>
          </p:txBody>
        </p:sp>
        <p:sp>
          <p:nvSpPr>
            <p:cNvPr id="4301" name="object 4301"/>
            <p:cNvSpPr/>
            <p:nvPr/>
          </p:nvSpPr>
          <p:spPr>
            <a:xfrm>
              <a:off x="645159" y="5190490"/>
              <a:ext cx="3810" cy="135890"/>
            </a:xfrm>
            <a:custGeom>
              <a:avLst/>
              <a:gdLst/>
              <a:ahLst/>
              <a:cxnLst/>
              <a:rect l="l" t="t" r="r" b="b"/>
              <a:pathLst>
                <a:path w="3809" h="135889">
                  <a:moveTo>
                    <a:pt x="3810" y="0"/>
                  </a:moveTo>
                  <a:lnTo>
                    <a:pt x="0" y="1905"/>
                  </a:lnTo>
                  <a:lnTo>
                    <a:pt x="0" y="133350"/>
                  </a:lnTo>
                  <a:lnTo>
                    <a:pt x="3810" y="135890"/>
                  </a:lnTo>
                  <a:lnTo>
                    <a:pt x="3810" y="0"/>
                  </a:lnTo>
                  <a:close/>
                </a:path>
              </a:pathLst>
            </a:custGeom>
            <a:solidFill>
              <a:srgbClr val="073F73"/>
            </a:solidFill>
          </p:spPr>
          <p:txBody>
            <a:bodyPr wrap="square" lIns="0" tIns="0" rIns="0" bIns="0" rtlCol="0"/>
            <a:lstStyle/>
            <a:p>
              <a:endParaRPr/>
            </a:p>
          </p:txBody>
        </p:sp>
        <p:sp>
          <p:nvSpPr>
            <p:cNvPr id="4302" name="object 4302"/>
            <p:cNvSpPr/>
            <p:nvPr/>
          </p:nvSpPr>
          <p:spPr>
            <a:xfrm>
              <a:off x="648969" y="5188966"/>
              <a:ext cx="3810" cy="139065"/>
            </a:xfrm>
            <a:custGeom>
              <a:avLst/>
              <a:gdLst/>
              <a:ahLst/>
              <a:cxnLst/>
              <a:rect l="l" t="t" r="r" b="b"/>
              <a:pathLst>
                <a:path w="3809" h="139064">
                  <a:moveTo>
                    <a:pt x="3809" y="0"/>
                  </a:moveTo>
                  <a:lnTo>
                    <a:pt x="0" y="1524"/>
                  </a:lnTo>
                  <a:lnTo>
                    <a:pt x="0" y="137414"/>
                  </a:lnTo>
                  <a:lnTo>
                    <a:pt x="3809" y="138938"/>
                  </a:lnTo>
                  <a:lnTo>
                    <a:pt x="3809" y="0"/>
                  </a:lnTo>
                  <a:close/>
                </a:path>
              </a:pathLst>
            </a:custGeom>
            <a:solidFill>
              <a:srgbClr val="084176"/>
            </a:solidFill>
          </p:spPr>
          <p:txBody>
            <a:bodyPr wrap="square" lIns="0" tIns="0" rIns="0" bIns="0" rtlCol="0"/>
            <a:lstStyle/>
            <a:p>
              <a:endParaRPr/>
            </a:p>
          </p:txBody>
        </p:sp>
        <p:sp>
          <p:nvSpPr>
            <p:cNvPr id="4303" name="object 4303"/>
            <p:cNvSpPr/>
            <p:nvPr/>
          </p:nvSpPr>
          <p:spPr>
            <a:xfrm>
              <a:off x="652779" y="5187442"/>
              <a:ext cx="3810" cy="142240"/>
            </a:xfrm>
            <a:custGeom>
              <a:avLst/>
              <a:gdLst/>
              <a:ahLst/>
              <a:cxnLst/>
              <a:rect l="l" t="t" r="r" b="b"/>
              <a:pathLst>
                <a:path w="3809" h="142239">
                  <a:moveTo>
                    <a:pt x="3810" y="0"/>
                  </a:moveTo>
                  <a:lnTo>
                    <a:pt x="0" y="1523"/>
                  </a:lnTo>
                  <a:lnTo>
                    <a:pt x="0" y="140461"/>
                  </a:lnTo>
                  <a:lnTo>
                    <a:pt x="3810" y="141985"/>
                  </a:lnTo>
                  <a:lnTo>
                    <a:pt x="3810" y="0"/>
                  </a:lnTo>
                  <a:close/>
                </a:path>
              </a:pathLst>
            </a:custGeom>
            <a:solidFill>
              <a:srgbClr val="084278"/>
            </a:solidFill>
          </p:spPr>
          <p:txBody>
            <a:bodyPr wrap="square" lIns="0" tIns="0" rIns="0" bIns="0" rtlCol="0"/>
            <a:lstStyle/>
            <a:p>
              <a:endParaRPr/>
            </a:p>
          </p:txBody>
        </p:sp>
        <p:sp>
          <p:nvSpPr>
            <p:cNvPr id="4304" name="object 4304"/>
            <p:cNvSpPr/>
            <p:nvPr/>
          </p:nvSpPr>
          <p:spPr>
            <a:xfrm>
              <a:off x="656589" y="5185918"/>
              <a:ext cx="3810" cy="145415"/>
            </a:xfrm>
            <a:custGeom>
              <a:avLst/>
              <a:gdLst/>
              <a:ahLst/>
              <a:cxnLst/>
              <a:rect l="l" t="t" r="r" b="b"/>
              <a:pathLst>
                <a:path w="3809" h="145414">
                  <a:moveTo>
                    <a:pt x="3809" y="0"/>
                  </a:moveTo>
                  <a:lnTo>
                    <a:pt x="0" y="1523"/>
                  </a:lnTo>
                  <a:lnTo>
                    <a:pt x="0" y="143509"/>
                  </a:lnTo>
                  <a:lnTo>
                    <a:pt x="3809" y="145033"/>
                  </a:lnTo>
                  <a:lnTo>
                    <a:pt x="3809" y="0"/>
                  </a:lnTo>
                  <a:close/>
                </a:path>
              </a:pathLst>
            </a:custGeom>
            <a:solidFill>
              <a:srgbClr val="08447B"/>
            </a:solidFill>
          </p:spPr>
          <p:txBody>
            <a:bodyPr wrap="square" lIns="0" tIns="0" rIns="0" bIns="0" rtlCol="0"/>
            <a:lstStyle/>
            <a:p>
              <a:endParaRPr/>
            </a:p>
          </p:txBody>
        </p:sp>
        <p:sp>
          <p:nvSpPr>
            <p:cNvPr id="4305" name="object 4305"/>
            <p:cNvSpPr/>
            <p:nvPr/>
          </p:nvSpPr>
          <p:spPr>
            <a:xfrm>
              <a:off x="660399" y="5184986"/>
              <a:ext cx="3810" cy="147320"/>
            </a:xfrm>
            <a:custGeom>
              <a:avLst/>
              <a:gdLst/>
              <a:ahLst/>
              <a:cxnLst/>
              <a:rect l="l" t="t" r="r" b="b"/>
              <a:pathLst>
                <a:path w="3809" h="147320">
                  <a:moveTo>
                    <a:pt x="3809" y="0"/>
                  </a:moveTo>
                  <a:lnTo>
                    <a:pt x="1270" y="423"/>
                  </a:lnTo>
                  <a:lnTo>
                    <a:pt x="0" y="931"/>
                  </a:lnTo>
                  <a:lnTo>
                    <a:pt x="0" y="145965"/>
                  </a:lnTo>
                  <a:lnTo>
                    <a:pt x="1270" y="146473"/>
                  </a:lnTo>
                  <a:lnTo>
                    <a:pt x="3809" y="146896"/>
                  </a:lnTo>
                  <a:lnTo>
                    <a:pt x="3809" y="0"/>
                  </a:lnTo>
                  <a:close/>
                </a:path>
              </a:pathLst>
            </a:custGeom>
            <a:solidFill>
              <a:srgbClr val="08457D"/>
            </a:solidFill>
          </p:spPr>
          <p:txBody>
            <a:bodyPr wrap="square" lIns="0" tIns="0" rIns="0" bIns="0" rtlCol="0"/>
            <a:lstStyle/>
            <a:p>
              <a:endParaRPr/>
            </a:p>
          </p:txBody>
        </p:sp>
        <p:sp>
          <p:nvSpPr>
            <p:cNvPr id="4306" name="object 4306"/>
            <p:cNvSpPr/>
            <p:nvPr/>
          </p:nvSpPr>
          <p:spPr>
            <a:xfrm>
              <a:off x="664209" y="5184351"/>
              <a:ext cx="3810" cy="148590"/>
            </a:xfrm>
            <a:custGeom>
              <a:avLst/>
              <a:gdLst/>
              <a:ahLst/>
              <a:cxnLst/>
              <a:rect l="l" t="t" r="r" b="b"/>
              <a:pathLst>
                <a:path w="3809" h="148589">
                  <a:moveTo>
                    <a:pt x="3810" y="0"/>
                  </a:moveTo>
                  <a:lnTo>
                    <a:pt x="0" y="634"/>
                  </a:lnTo>
                  <a:lnTo>
                    <a:pt x="0" y="147531"/>
                  </a:lnTo>
                  <a:lnTo>
                    <a:pt x="3810" y="148166"/>
                  </a:lnTo>
                  <a:lnTo>
                    <a:pt x="3810" y="0"/>
                  </a:lnTo>
                  <a:close/>
                </a:path>
              </a:pathLst>
            </a:custGeom>
            <a:solidFill>
              <a:srgbClr val="08467F"/>
            </a:solidFill>
          </p:spPr>
          <p:txBody>
            <a:bodyPr wrap="square" lIns="0" tIns="0" rIns="0" bIns="0" rtlCol="0"/>
            <a:lstStyle/>
            <a:p>
              <a:endParaRPr/>
            </a:p>
          </p:txBody>
        </p:sp>
        <p:sp>
          <p:nvSpPr>
            <p:cNvPr id="4307" name="object 4307"/>
            <p:cNvSpPr/>
            <p:nvPr/>
          </p:nvSpPr>
          <p:spPr>
            <a:xfrm>
              <a:off x="668020" y="5182870"/>
              <a:ext cx="3810" cy="149860"/>
            </a:xfrm>
            <a:custGeom>
              <a:avLst/>
              <a:gdLst/>
              <a:ahLst/>
              <a:cxnLst/>
              <a:rect l="l" t="t" r="r" b="b"/>
              <a:pathLst>
                <a:path w="3809"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4308" name="object 4308"/>
            <p:cNvSpPr/>
            <p:nvPr/>
          </p:nvSpPr>
          <p:spPr>
            <a:xfrm>
              <a:off x="670559" y="5182446"/>
              <a:ext cx="3810" cy="151130"/>
            </a:xfrm>
            <a:custGeom>
              <a:avLst/>
              <a:gdLst/>
              <a:ahLst/>
              <a:cxnLst/>
              <a:rect l="l" t="t" r="r" b="b"/>
              <a:pathLst>
                <a:path w="3809" h="151129">
                  <a:moveTo>
                    <a:pt x="3810" y="0"/>
                  </a:moveTo>
                  <a:lnTo>
                    <a:pt x="0" y="1269"/>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4309" name="object 4309"/>
            <p:cNvSpPr/>
            <p:nvPr/>
          </p:nvSpPr>
          <p:spPr>
            <a:xfrm>
              <a:off x="674369" y="51816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94B87"/>
            </a:solidFill>
          </p:spPr>
          <p:txBody>
            <a:bodyPr wrap="square" lIns="0" tIns="0" rIns="0" bIns="0" rtlCol="0"/>
            <a:lstStyle/>
            <a:p>
              <a:endParaRPr/>
            </a:p>
          </p:txBody>
        </p:sp>
        <p:sp>
          <p:nvSpPr>
            <p:cNvPr id="4310" name="object 4310"/>
            <p:cNvSpPr/>
            <p:nvPr/>
          </p:nvSpPr>
          <p:spPr>
            <a:xfrm>
              <a:off x="678179" y="51816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4311" name="object 4311"/>
            <p:cNvSpPr/>
            <p:nvPr/>
          </p:nvSpPr>
          <p:spPr>
            <a:xfrm>
              <a:off x="681989" y="51816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4312" name="object 4312"/>
            <p:cNvSpPr/>
            <p:nvPr/>
          </p:nvSpPr>
          <p:spPr>
            <a:xfrm>
              <a:off x="685799" y="51816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4313" name="object 4313"/>
            <p:cNvSpPr/>
            <p:nvPr/>
          </p:nvSpPr>
          <p:spPr>
            <a:xfrm>
              <a:off x="689609" y="51816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4314" name="object 4314"/>
            <p:cNvSpPr/>
            <p:nvPr/>
          </p:nvSpPr>
          <p:spPr>
            <a:xfrm>
              <a:off x="693419" y="5181600"/>
              <a:ext cx="3810" cy="152400"/>
            </a:xfrm>
            <a:custGeom>
              <a:avLst/>
              <a:gdLst/>
              <a:ahLst/>
              <a:cxnLst/>
              <a:rect l="l" t="t" r="r" b="b"/>
              <a:pathLst>
                <a:path w="3809" h="152400">
                  <a:moveTo>
                    <a:pt x="0" y="0"/>
                  </a:moveTo>
                  <a:lnTo>
                    <a:pt x="0" y="152400"/>
                  </a:lnTo>
                  <a:lnTo>
                    <a:pt x="3809" y="151765"/>
                  </a:lnTo>
                  <a:lnTo>
                    <a:pt x="3809" y="1269"/>
                  </a:lnTo>
                  <a:lnTo>
                    <a:pt x="0" y="0"/>
                  </a:lnTo>
                  <a:close/>
                </a:path>
              </a:pathLst>
            </a:custGeom>
            <a:solidFill>
              <a:srgbClr val="0A5293"/>
            </a:solidFill>
          </p:spPr>
          <p:txBody>
            <a:bodyPr wrap="square" lIns="0" tIns="0" rIns="0" bIns="0" rtlCol="0"/>
            <a:lstStyle/>
            <a:p>
              <a:endParaRPr/>
            </a:p>
          </p:txBody>
        </p:sp>
        <p:sp>
          <p:nvSpPr>
            <p:cNvPr id="4315" name="object 4315"/>
            <p:cNvSpPr/>
            <p:nvPr/>
          </p:nvSpPr>
          <p:spPr>
            <a:xfrm>
              <a:off x="697229" y="5182870"/>
              <a:ext cx="3810" cy="150495"/>
            </a:xfrm>
            <a:custGeom>
              <a:avLst/>
              <a:gdLst/>
              <a:ahLst/>
              <a:cxnLst/>
              <a:rect l="l" t="t" r="r" b="b"/>
              <a:pathLst>
                <a:path w="3809" h="150495">
                  <a:moveTo>
                    <a:pt x="0" y="0"/>
                  </a:moveTo>
                  <a:lnTo>
                    <a:pt x="0" y="150494"/>
                  </a:lnTo>
                  <a:lnTo>
                    <a:pt x="3810" y="149859"/>
                  </a:lnTo>
                  <a:lnTo>
                    <a:pt x="3810" y="1269"/>
                  </a:lnTo>
                  <a:lnTo>
                    <a:pt x="0" y="0"/>
                  </a:lnTo>
                  <a:close/>
                </a:path>
              </a:pathLst>
            </a:custGeom>
            <a:solidFill>
              <a:srgbClr val="0A5396"/>
            </a:solidFill>
          </p:spPr>
          <p:txBody>
            <a:bodyPr wrap="square" lIns="0" tIns="0" rIns="0" bIns="0" rtlCol="0"/>
            <a:lstStyle/>
            <a:p>
              <a:endParaRPr/>
            </a:p>
          </p:txBody>
        </p:sp>
        <p:sp>
          <p:nvSpPr>
            <p:cNvPr id="4316" name="object 4316"/>
            <p:cNvSpPr/>
            <p:nvPr/>
          </p:nvSpPr>
          <p:spPr>
            <a:xfrm>
              <a:off x="701039" y="5184140"/>
              <a:ext cx="3810" cy="148590"/>
            </a:xfrm>
            <a:custGeom>
              <a:avLst/>
              <a:gdLst/>
              <a:ahLst/>
              <a:cxnLst/>
              <a:rect l="l" t="t" r="r" b="b"/>
              <a:pathLst>
                <a:path w="3809" h="148589">
                  <a:moveTo>
                    <a:pt x="0" y="0"/>
                  </a:moveTo>
                  <a:lnTo>
                    <a:pt x="0" y="148590"/>
                  </a:lnTo>
                  <a:lnTo>
                    <a:pt x="3809" y="147955"/>
                  </a:lnTo>
                  <a:lnTo>
                    <a:pt x="3809" y="635"/>
                  </a:lnTo>
                  <a:lnTo>
                    <a:pt x="0" y="0"/>
                  </a:lnTo>
                  <a:close/>
                </a:path>
              </a:pathLst>
            </a:custGeom>
            <a:solidFill>
              <a:srgbClr val="0A5499"/>
            </a:solidFill>
          </p:spPr>
          <p:txBody>
            <a:bodyPr wrap="square" lIns="0" tIns="0" rIns="0" bIns="0" rtlCol="0"/>
            <a:lstStyle/>
            <a:p>
              <a:endParaRPr/>
            </a:p>
          </p:txBody>
        </p:sp>
        <p:sp>
          <p:nvSpPr>
            <p:cNvPr id="4317" name="object 4317"/>
            <p:cNvSpPr/>
            <p:nvPr/>
          </p:nvSpPr>
          <p:spPr>
            <a:xfrm>
              <a:off x="703579" y="5184563"/>
              <a:ext cx="5080" cy="147955"/>
            </a:xfrm>
            <a:custGeom>
              <a:avLst/>
              <a:gdLst/>
              <a:ahLst/>
              <a:cxnLst/>
              <a:rect l="l" t="t" r="r" b="b"/>
              <a:pathLst>
                <a:path w="5079" h="147954">
                  <a:moveTo>
                    <a:pt x="0" y="0"/>
                  </a:moveTo>
                  <a:lnTo>
                    <a:pt x="0" y="147743"/>
                  </a:lnTo>
                  <a:lnTo>
                    <a:pt x="5079" y="146896"/>
                  </a:lnTo>
                  <a:lnTo>
                    <a:pt x="5079" y="846"/>
                  </a:lnTo>
                  <a:lnTo>
                    <a:pt x="0" y="0"/>
                  </a:lnTo>
                  <a:close/>
                </a:path>
              </a:pathLst>
            </a:custGeom>
            <a:solidFill>
              <a:srgbClr val="0A569B"/>
            </a:solidFill>
          </p:spPr>
          <p:txBody>
            <a:bodyPr wrap="square" lIns="0" tIns="0" rIns="0" bIns="0" rtlCol="0"/>
            <a:lstStyle/>
            <a:p>
              <a:endParaRPr/>
            </a:p>
          </p:txBody>
        </p:sp>
        <p:sp>
          <p:nvSpPr>
            <p:cNvPr id="4318" name="object 4318"/>
            <p:cNvSpPr/>
            <p:nvPr/>
          </p:nvSpPr>
          <p:spPr>
            <a:xfrm>
              <a:off x="707389" y="5185410"/>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B579D"/>
            </a:solidFill>
          </p:spPr>
          <p:txBody>
            <a:bodyPr wrap="square" lIns="0" tIns="0" rIns="0" bIns="0" rtlCol="0"/>
            <a:lstStyle/>
            <a:p>
              <a:endParaRPr/>
            </a:p>
          </p:txBody>
        </p:sp>
        <p:sp>
          <p:nvSpPr>
            <p:cNvPr id="4319" name="object 4319"/>
            <p:cNvSpPr/>
            <p:nvPr/>
          </p:nvSpPr>
          <p:spPr>
            <a:xfrm>
              <a:off x="711199" y="5186426"/>
              <a:ext cx="5080" cy="144145"/>
            </a:xfrm>
            <a:custGeom>
              <a:avLst/>
              <a:gdLst/>
              <a:ahLst/>
              <a:cxnLst/>
              <a:rect l="l" t="t" r="r" b="b"/>
              <a:pathLst>
                <a:path w="5079" h="144145">
                  <a:moveTo>
                    <a:pt x="0" y="0"/>
                  </a:moveTo>
                  <a:lnTo>
                    <a:pt x="0" y="144018"/>
                  </a:lnTo>
                  <a:lnTo>
                    <a:pt x="5079" y="141986"/>
                  </a:lnTo>
                  <a:lnTo>
                    <a:pt x="5079" y="2031"/>
                  </a:lnTo>
                  <a:lnTo>
                    <a:pt x="0" y="0"/>
                  </a:lnTo>
                  <a:close/>
                </a:path>
              </a:pathLst>
            </a:custGeom>
            <a:solidFill>
              <a:srgbClr val="0B59A0"/>
            </a:solidFill>
          </p:spPr>
          <p:txBody>
            <a:bodyPr wrap="square" lIns="0" tIns="0" rIns="0" bIns="0" rtlCol="0"/>
            <a:lstStyle/>
            <a:p>
              <a:endParaRPr/>
            </a:p>
          </p:txBody>
        </p:sp>
        <p:sp>
          <p:nvSpPr>
            <p:cNvPr id="4320" name="object 4320"/>
            <p:cNvSpPr/>
            <p:nvPr/>
          </p:nvSpPr>
          <p:spPr>
            <a:xfrm>
              <a:off x="715009" y="5187950"/>
              <a:ext cx="3810" cy="140970"/>
            </a:xfrm>
            <a:custGeom>
              <a:avLst/>
              <a:gdLst/>
              <a:ahLst/>
              <a:cxnLst/>
              <a:rect l="l" t="t" r="r" b="b"/>
              <a:pathLst>
                <a:path w="3809" h="140970">
                  <a:moveTo>
                    <a:pt x="0" y="0"/>
                  </a:moveTo>
                  <a:lnTo>
                    <a:pt x="0" y="140969"/>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4321" name="object 4321"/>
            <p:cNvSpPr/>
            <p:nvPr/>
          </p:nvSpPr>
          <p:spPr>
            <a:xfrm>
              <a:off x="718820" y="5189220"/>
              <a:ext cx="3810" cy="138430"/>
            </a:xfrm>
            <a:custGeom>
              <a:avLst/>
              <a:gdLst/>
              <a:ahLst/>
              <a:cxnLst/>
              <a:rect l="l" t="t" r="r" b="b"/>
              <a:pathLst>
                <a:path w="3809"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4322" name="object 4322"/>
            <p:cNvSpPr/>
            <p:nvPr/>
          </p:nvSpPr>
          <p:spPr>
            <a:xfrm>
              <a:off x="722629" y="5191125"/>
              <a:ext cx="3810" cy="134620"/>
            </a:xfrm>
            <a:custGeom>
              <a:avLst/>
              <a:gdLst/>
              <a:ahLst/>
              <a:cxnLst/>
              <a:rect l="l" t="t" r="r" b="b"/>
              <a:pathLst>
                <a:path w="3809" h="134620">
                  <a:moveTo>
                    <a:pt x="0" y="0"/>
                  </a:moveTo>
                  <a:lnTo>
                    <a:pt x="0" y="134408"/>
                  </a:lnTo>
                  <a:lnTo>
                    <a:pt x="3810" y="131868"/>
                  </a:lnTo>
                  <a:lnTo>
                    <a:pt x="3810" y="1905"/>
                  </a:lnTo>
                  <a:lnTo>
                    <a:pt x="0" y="0"/>
                  </a:lnTo>
                  <a:close/>
                </a:path>
              </a:pathLst>
            </a:custGeom>
            <a:solidFill>
              <a:srgbClr val="0B5DA7"/>
            </a:solidFill>
          </p:spPr>
          <p:txBody>
            <a:bodyPr wrap="square" lIns="0" tIns="0" rIns="0" bIns="0" rtlCol="0"/>
            <a:lstStyle/>
            <a:p>
              <a:endParaRPr/>
            </a:p>
          </p:txBody>
        </p:sp>
        <p:sp>
          <p:nvSpPr>
            <p:cNvPr id="4323" name="object 4323"/>
            <p:cNvSpPr/>
            <p:nvPr/>
          </p:nvSpPr>
          <p:spPr>
            <a:xfrm>
              <a:off x="726439" y="5193030"/>
              <a:ext cx="3810" cy="130175"/>
            </a:xfrm>
            <a:custGeom>
              <a:avLst/>
              <a:gdLst/>
              <a:ahLst/>
              <a:cxnLst/>
              <a:rect l="l" t="t" r="r" b="b"/>
              <a:pathLst>
                <a:path w="3809" h="130175">
                  <a:moveTo>
                    <a:pt x="0" y="0"/>
                  </a:moveTo>
                  <a:lnTo>
                    <a:pt x="0" y="129963"/>
                  </a:lnTo>
                  <a:lnTo>
                    <a:pt x="2539" y="128270"/>
                  </a:lnTo>
                  <a:lnTo>
                    <a:pt x="3809" y="127317"/>
                  </a:lnTo>
                  <a:lnTo>
                    <a:pt x="3809" y="2540"/>
                  </a:lnTo>
                  <a:lnTo>
                    <a:pt x="2539" y="1270"/>
                  </a:lnTo>
                  <a:lnTo>
                    <a:pt x="0" y="0"/>
                  </a:lnTo>
                  <a:close/>
                </a:path>
              </a:pathLst>
            </a:custGeom>
            <a:solidFill>
              <a:srgbClr val="0B5EA9"/>
            </a:solidFill>
          </p:spPr>
          <p:txBody>
            <a:bodyPr wrap="square" lIns="0" tIns="0" rIns="0" bIns="0" rtlCol="0"/>
            <a:lstStyle/>
            <a:p>
              <a:endParaRPr/>
            </a:p>
          </p:txBody>
        </p:sp>
        <p:sp>
          <p:nvSpPr>
            <p:cNvPr id="4324" name="object 4324"/>
            <p:cNvSpPr/>
            <p:nvPr/>
          </p:nvSpPr>
          <p:spPr>
            <a:xfrm>
              <a:off x="730249" y="5195570"/>
              <a:ext cx="3810" cy="125095"/>
            </a:xfrm>
            <a:custGeom>
              <a:avLst/>
              <a:gdLst/>
              <a:ahLst/>
              <a:cxnLst/>
              <a:rect l="l" t="t" r="r" b="b"/>
              <a:pathLst>
                <a:path w="3809" h="125095">
                  <a:moveTo>
                    <a:pt x="0" y="0"/>
                  </a:moveTo>
                  <a:lnTo>
                    <a:pt x="0" y="124777"/>
                  </a:lnTo>
                  <a:lnTo>
                    <a:pt x="3809" y="121919"/>
                  </a:lnTo>
                  <a:lnTo>
                    <a:pt x="3809" y="3809"/>
                  </a:lnTo>
                  <a:lnTo>
                    <a:pt x="0" y="0"/>
                  </a:lnTo>
                  <a:close/>
                </a:path>
              </a:pathLst>
            </a:custGeom>
            <a:solidFill>
              <a:srgbClr val="0C60AC"/>
            </a:solidFill>
          </p:spPr>
          <p:txBody>
            <a:bodyPr wrap="square" lIns="0" tIns="0" rIns="0" bIns="0" rtlCol="0"/>
            <a:lstStyle/>
            <a:p>
              <a:endParaRPr/>
            </a:p>
          </p:txBody>
        </p:sp>
        <p:sp>
          <p:nvSpPr>
            <p:cNvPr id="4325" name="object 4325"/>
            <p:cNvSpPr/>
            <p:nvPr/>
          </p:nvSpPr>
          <p:spPr>
            <a:xfrm>
              <a:off x="734059" y="5199380"/>
              <a:ext cx="3810" cy="118110"/>
            </a:xfrm>
            <a:custGeom>
              <a:avLst/>
              <a:gdLst/>
              <a:ahLst/>
              <a:cxnLst/>
              <a:rect l="l" t="t" r="r" b="b"/>
              <a:pathLst>
                <a:path w="3809" h="118110">
                  <a:moveTo>
                    <a:pt x="0" y="0"/>
                  </a:moveTo>
                  <a:lnTo>
                    <a:pt x="0" y="118110"/>
                  </a:lnTo>
                  <a:lnTo>
                    <a:pt x="3810" y="114300"/>
                  </a:lnTo>
                  <a:lnTo>
                    <a:pt x="3810" y="3810"/>
                  </a:lnTo>
                  <a:lnTo>
                    <a:pt x="0" y="0"/>
                  </a:lnTo>
                  <a:close/>
                </a:path>
              </a:pathLst>
            </a:custGeom>
            <a:solidFill>
              <a:srgbClr val="0C61AE"/>
            </a:solidFill>
          </p:spPr>
          <p:txBody>
            <a:bodyPr wrap="square" lIns="0" tIns="0" rIns="0" bIns="0" rtlCol="0"/>
            <a:lstStyle/>
            <a:p>
              <a:endParaRPr/>
            </a:p>
          </p:txBody>
        </p:sp>
        <p:sp>
          <p:nvSpPr>
            <p:cNvPr id="4326" name="object 4326"/>
            <p:cNvSpPr/>
            <p:nvPr/>
          </p:nvSpPr>
          <p:spPr>
            <a:xfrm>
              <a:off x="737869" y="5203190"/>
              <a:ext cx="3810" cy="110489"/>
            </a:xfrm>
            <a:custGeom>
              <a:avLst/>
              <a:gdLst/>
              <a:ahLst/>
              <a:cxnLst/>
              <a:rect l="l" t="t" r="r" b="b"/>
              <a:pathLst>
                <a:path w="3809" h="110489">
                  <a:moveTo>
                    <a:pt x="0" y="0"/>
                  </a:moveTo>
                  <a:lnTo>
                    <a:pt x="0" y="110490"/>
                  </a:lnTo>
                  <a:lnTo>
                    <a:pt x="3809" y="106680"/>
                  </a:lnTo>
                  <a:lnTo>
                    <a:pt x="3809" y="3810"/>
                  </a:lnTo>
                  <a:lnTo>
                    <a:pt x="0" y="0"/>
                  </a:lnTo>
                  <a:close/>
                </a:path>
              </a:pathLst>
            </a:custGeom>
            <a:solidFill>
              <a:srgbClr val="0C62B1"/>
            </a:solidFill>
          </p:spPr>
          <p:txBody>
            <a:bodyPr wrap="square" lIns="0" tIns="0" rIns="0" bIns="0" rtlCol="0"/>
            <a:lstStyle/>
            <a:p>
              <a:endParaRPr/>
            </a:p>
          </p:txBody>
        </p:sp>
        <p:sp>
          <p:nvSpPr>
            <p:cNvPr id="4327" name="object 4327"/>
            <p:cNvSpPr/>
            <p:nvPr/>
          </p:nvSpPr>
          <p:spPr>
            <a:xfrm>
              <a:off x="740409" y="5205730"/>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4328" name="object 4328"/>
            <p:cNvSpPr/>
            <p:nvPr/>
          </p:nvSpPr>
          <p:spPr>
            <a:xfrm>
              <a:off x="744219" y="5209540"/>
              <a:ext cx="5080" cy="97790"/>
            </a:xfrm>
            <a:custGeom>
              <a:avLst/>
              <a:gdLst/>
              <a:ahLst/>
              <a:cxnLst/>
              <a:rect l="l" t="t" r="r" b="b"/>
              <a:pathLst>
                <a:path w="5079" h="97789">
                  <a:moveTo>
                    <a:pt x="0" y="0"/>
                  </a:moveTo>
                  <a:lnTo>
                    <a:pt x="0" y="97790"/>
                  </a:lnTo>
                  <a:lnTo>
                    <a:pt x="5079" y="92710"/>
                  </a:lnTo>
                  <a:lnTo>
                    <a:pt x="5079" y="5080"/>
                  </a:lnTo>
                  <a:lnTo>
                    <a:pt x="0" y="0"/>
                  </a:lnTo>
                  <a:close/>
                </a:path>
              </a:pathLst>
            </a:custGeom>
            <a:solidFill>
              <a:srgbClr val="0C66B6"/>
            </a:solidFill>
          </p:spPr>
          <p:txBody>
            <a:bodyPr wrap="square" lIns="0" tIns="0" rIns="0" bIns="0" rtlCol="0"/>
            <a:lstStyle/>
            <a:p>
              <a:endParaRPr/>
            </a:p>
          </p:txBody>
        </p:sp>
        <p:sp>
          <p:nvSpPr>
            <p:cNvPr id="4329" name="object 4329"/>
            <p:cNvSpPr/>
            <p:nvPr/>
          </p:nvSpPr>
          <p:spPr>
            <a:xfrm>
              <a:off x="748029" y="5213350"/>
              <a:ext cx="3810" cy="90170"/>
            </a:xfrm>
            <a:custGeom>
              <a:avLst/>
              <a:gdLst/>
              <a:ahLst/>
              <a:cxnLst/>
              <a:rect l="l" t="t" r="r" b="b"/>
              <a:pathLst>
                <a:path w="3809" h="90170">
                  <a:moveTo>
                    <a:pt x="0" y="0"/>
                  </a:moveTo>
                  <a:lnTo>
                    <a:pt x="0" y="90170"/>
                  </a:lnTo>
                  <a:lnTo>
                    <a:pt x="1270" y="88900"/>
                  </a:lnTo>
                  <a:lnTo>
                    <a:pt x="3810" y="83819"/>
                  </a:lnTo>
                  <a:lnTo>
                    <a:pt x="3810" y="6350"/>
                  </a:lnTo>
                  <a:lnTo>
                    <a:pt x="1270" y="1269"/>
                  </a:lnTo>
                  <a:lnTo>
                    <a:pt x="0" y="0"/>
                  </a:lnTo>
                  <a:close/>
                </a:path>
              </a:pathLst>
            </a:custGeom>
            <a:solidFill>
              <a:srgbClr val="0D67B8"/>
            </a:solidFill>
          </p:spPr>
          <p:txBody>
            <a:bodyPr wrap="square" lIns="0" tIns="0" rIns="0" bIns="0" rtlCol="0"/>
            <a:lstStyle/>
            <a:p>
              <a:endParaRPr/>
            </a:p>
          </p:txBody>
        </p:sp>
        <p:sp>
          <p:nvSpPr>
            <p:cNvPr id="4330" name="object 4330"/>
            <p:cNvSpPr/>
            <p:nvPr/>
          </p:nvSpPr>
          <p:spPr>
            <a:xfrm>
              <a:off x="751839" y="5219700"/>
              <a:ext cx="3810" cy="77470"/>
            </a:xfrm>
            <a:custGeom>
              <a:avLst/>
              <a:gdLst/>
              <a:ahLst/>
              <a:cxnLst/>
              <a:rect l="l" t="t" r="r" b="b"/>
              <a:pathLst>
                <a:path w="3809" h="77470">
                  <a:moveTo>
                    <a:pt x="0" y="0"/>
                  </a:moveTo>
                  <a:lnTo>
                    <a:pt x="0" y="77469"/>
                  </a:lnTo>
                  <a:lnTo>
                    <a:pt x="1269" y="74930"/>
                  </a:lnTo>
                  <a:lnTo>
                    <a:pt x="3809" y="68580"/>
                  </a:lnTo>
                  <a:lnTo>
                    <a:pt x="3809" y="8889"/>
                  </a:lnTo>
                  <a:lnTo>
                    <a:pt x="1269" y="2539"/>
                  </a:lnTo>
                  <a:lnTo>
                    <a:pt x="0" y="0"/>
                  </a:lnTo>
                  <a:close/>
                </a:path>
              </a:pathLst>
            </a:custGeom>
            <a:solidFill>
              <a:srgbClr val="0D68BB"/>
            </a:solidFill>
          </p:spPr>
          <p:txBody>
            <a:bodyPr wrap="square" lIns="0" tIns="0" rIns="0" bIns="0" rtlCol="0"/>
            <a:lstStyle/>
            <a:p>
              <a:endParaRPr/>
            </a:p>
          </p:txBody>
        </p:sp>
        <p:sp>
          <p:nvSpPr>
            <p:cNvPr id="4331" name="object 4331"/>
            <p:cNvSpPr/>
            <p:nvPr/>
          </p:nvSpPr>
          <p:spPr>
            <a:xfrm>
              <a:off x="755649" y="52285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4332" name="object 4332"/>
            <p:cNvSpPr/>
            <p:nvPr/>
          </p:nvSpPr>
          <p:spPr>
            <a:xfrm>
              <a:off x="759459" y="5242560"/>
              <a:ext cx="2540" cy="31750"/>
            </a:xfrm>
            <a:custGeom>
              <a:avLst/>
              <a:gdLst/>
              <a:ahLst/>
              <a:cxnLst/>
              <a:rect l="l" t="t" r="r" b="b"/>
              <a:pathLst>
                <a:path w="2540" h="31750">
                  <a:moveTo>
                    <a:pt x="0" y="0"/>
                  </a:moveTo>
                  <a:lnTo>
                    <a:pt x="0" y="31749"/>
                  </a:lnTo>
                  <a:lnTo>
                    <a:pt x="2540" y="24129"/>
                  </a:lnTo>
                  <a:lnTo>
                    <a:pt x="2540" y="7619"/>
                  </a:lnTo>
                  <a:lnTo>
                    <a:pt x="0" y="0"/>
                  </a:lnTo>
                  <a:close/>
                </a:path>
              </a:pathLst>
            </a:custGeom>
            <a:solidFill>
              <a:srgbClr val="0D6BC0"/>
            </a:solidFill>
          </p:spPr>
          <p:txBody>
            <a:bodyPr wrap="square" lIns="0" tIns="0" rIns="0" bIns="0" rtlCol="0"/>
            <a:lstStyle/>
            <a:p>
              <a:endParaRPr/>
            </a:p>
          </p:txBody>
        </p:sp>
        <p:sp>
          <p:nvSpPr>
            <p:cNvPr id="4333" name="object 4333"/>
            <p:cNvSpPr/>
            <p:nvPr/>
          </p:nvSpPr>
          <p:spPr>
            <a:xfrm>
              <a:off x="609599" y="51816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4334" name="object 4334"/>
          <p:cNvGrpSpPr/>
          <p:nvPr/>
        </p:nvGrpSpPr>
        <p:grpSpPr>
          <a:xfrm>
            <a:off x="2128928" y="5557928"/>
            <a:ext cx="161925" cy="161925"/>
            <a:chOff x="604927" y="5557927"/>
            <a:chExt cx="161925" cy="161925"/>
          </a:xfrm>
        </p:grpSpPr>
        <p:sp>
          <p:nvSpPr>
            <p:cNvPr id="4335" name="object 4335"/>
            <p:cNvSpPr/>
            <p:nvPr/>
          </p:nvSpPr>
          <p:spPr>
            <a:xfrm>
              <a:off x="609599" y="5615940"/>
              <a:ext cx="2540" cy="45720"/>
            </a:xfrm>
            <a:custGeom>
              <a:avLst/>
              <a:gdLst/>
              <a:ahLst/>
              <a:cxnLst/>
              <a:rect l="l" t="t" r="r" b="b"/>
              <a:pathLst>
                <a:path w="2540" h="45720">
                  <a:moveTo>
                    <a:pt x="2540" y="0"/>
                  </a:moveTo>
                  <a:lnTo>
                    <a:pt x="0" y="15240"/>
                  </a:lnTo>
                  <a:lnTo>
                    <a:pt x="0" y="30480"/>
                  </a:lnTo>
                  <a:lnTo>
                    <a:pt x="1270" y="39370"/>
                  </a:lnTo>
                  <a:lnTo>
                    <a:pt x="2540" y="45720"/>
                  </a:lnTo>
                  <a:lnTo>
                    <a:pt x="2540" y="0"/>
                  </a:lnTo>
                  <a:close/>
                </a:path>
              </a:pathLst>
            </a:custGeom>
            <a:solidFill>
              <a:srgbClr val="06335B"/>
            </a:solidFill>
          </p:spPr>
          <p:txBody>
            <a:bodyPr wrap="square" lIns="0" tIns="0" rIns="0" bIns="0" rtlCol="0"/>
            <a:lstStyle/>
            <a:p>
              <a:endParaRPr/>
            </a:p>
          </p:txBody>
        </p:sp>
        <p:sp>
          <p:nvSpPr>
            <p:cNvPr id="4336" name="object 4336"/>
            <p:cNvSpPr/>
            <p:nvPr/>
          </p:nvSpPr>
          <p:spPr>
            <a:xfrm>
              <a:off x="612139" y="5604510"/>
              <a:ext cx="3810" cy="67945"/>
            </a:xfrm>
            <a:custGeom>
              <a:avLst/>
              <a:gdLst/>
              <a:ahLst/>
              <a:cxnLst/>
              <a:rect l="l" t="t" r="r" b="b"/>
              <a:pathLst>
                <a:path w="3809" h="67945">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337" name="object 4337"/>
            <p:cNvSpPr/>
            <p:nvPr/>
          </p:nvSpPr>
          <p:spPr>
            <a:xfrm>
              <a:off x="615949" y="55981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338" name="object 4338"/>
            <p:cNvSpPr/>
            <p:nvPr/>
          </p:nvSpPr>
          <p:spPr>
            <a:xfrm>
              <a:off x="619759" y="5593926"/>
              <a:ext cx="3810" cy="90170"/>
            </a:xfrm>
            <a:custGeom>
              <a:avLst/>
              <a:gdLst/>
              <a:ahLst/>
              <a:cxnLst/>
              <a:rect l="l" t="t" r="r" b="b"/>
              <a:pathLst>
                <a:path w="3809" h="90170">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4339" name="object 4339"/>
            <p:cNvSpPr/>
            <p:nvPr/>
          </p:nvSpPr>
          <p:spPr>
            <a:xfrm>
              <a:off x="623569" y="5589270"/>
              <a:ext cx="3810" cy="100330"/>
            </a:xfrm>
            <a:custGeom>
              <a:avLst/>
              <a:gdLst/>
              <a:ahLst/>
              <a:cxnLst/>
              <a:rect l="l" t="t" r="r" b="b"/>
              <a:pathLst>
                <a:path w="3809" h="100329">
                  <a:moveTo>
                    <a:pt x="3809" y="0"/>
                  </a:moveTo>
                  <a:lnTo>
                    <a:pt x="2539" y="1269"/>
                  </a:lnTo>
                  <a:lnTo>
                    <a:pt x="0" y="4656"/>
                  </a:lnTo>
                  <a:lnTo>
                    <a:pt x="0" y="94826"/>
                  </a:lnTo>
                  <a:lnTo>
                    <a:pt x="2539" y="99059"/>
                  </a:lnTo>
                  <a:lnTo>
                    <a:pt x="3809" y="100329"/>
                  </a:lnTo>
                  <a:lnTo>
                    <a:pt x="3809" y="0"/>
                  </a:lnTo>
                  <a:close/>
                </a:path>
              </a:pathLst>
            </a:custGeom>
            <a:solidFill>
              <a:srgbClr val="063764"/>
            </a:solidFill>
          </p:spPr>
          <p:txBody>
            <a:bodyPr wrap="square" lIns="0" tIns="0" rIns="0" bIns="0" rtlCol="0"/>
            <a:lstStyle/>
            <a:p>
              <a:endParaRPr/>
            </a:p>
          </p:txBody>
        </p:sp>
        <p:sp>
          <p:nvSpPr>
            <p:cNvPr id="4340" name="object 4340"/>
            <p:cNvSpPr/>
            <p:nvPr/>
          </p:nvSpPr>
          <p:spPr>
            <a:xfrm>
              <a:off x="627379" y="5585460"/>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4341" name="object 4341"/>
            <p:cNvSpPr/>
            <p:nvPr/>
          </p:nvSpPr>
          <p:spPr>
            <a:xfrm>
              <a:off x="629919" y="5582920"/>
              <a:ext cx="3810" cy="113030"/>
            </a:xfrm>
            <a:custGeom>
              <a:avLst/>
              <a:gdLst/>
              <a:ahLst/>
              <a:cxnLst/>
              <a:rect l="l" t="t" r="r" b="b"/>
              <a:pathLst>
                <a:path w="3809"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4342" name="object 4342"/>
            <p:cNvSpPr/>
            <p:nvPr/>
          </p:nvSpPr>
          <p:spPr>
            <a:xfrm>
              <a:off x="633717" y="55791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B"/>
            </a:solidFill>
          </p:spPr>
          <p:txBody>
            <a:bodyPr wrap="square" lIns="0" tIns="0" rIns="0" bIns="0" rtlCol="0"/>
            <a:lstStyle/>
            <a:p>
              <a:endParaRPr/>
            </a:p>
          </p:txBody>
        </p:sp>
        <p:sp>
          <p:nvSpPr>
            <p:cNvPr id="4343" name="object 4343"/>
            <p:cNvSpPr/>
            <p:nvPr/>
          </p:nvSpPr>
          <p:spPr>
            <a:xfrm>
              <a:off x="637539" y="55753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4344" name="object 4344"/>
            <p:cNvSpPr/>
            <p:nvPr/>
          </p:nvSpPr>
          <p:spPr>
            <a:xfrm>
              <a:off x="641349" y="557339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4345" name="object 4345"/>
            <p:cNvSpPr/>
            <p:nvPr/>
          </p:nvSpPr>
          <p:spPr>
            <a:xfrm>
              <a:off x="645159" y="5571490"/>
              <a:ext cx="3810" cy="134620"/>
            </a:xfrm>
            <a:custGeom>
              <a:avLst/>
              <a:gdLst/>
              <a:ahLst/>
              <a:cxnLst/>
              <a:rect l="l" t="t" r="r" b="b"/>
              <a:pathLst>
                <a:path w="3809" h="134620">
                  <a:moveTo>
                    <a:pt x="3810" y="0"/>
                  </a:moveTo>
                  <a:lnTo>
                    <a:pt x="0" y="1905"/>
                  </a:lnTo>
                  <a:lnTo>
                    <a:pt x="0" y="132715"/>
                  </a:lnTo>
                  <a:lnTo>
                    <a:pt x="3810" y="134620"/>
                  </a:lnTo>
                  <a:lnTo>
                    <a:pt x="3810" y="0"/>
                  </a:lnTo>
                  <a:close/>
                </a:path>
              </a:pathLst>
            </a:custGeom>
            <a:solidFill>
              <a:srgbClr val="073F73"/>
            </a:solidFill>
          </p:spPr>
          <p:txBody>
            <a:bodyPr wrap="square" lIns="0" tIns="0" rIns="0" bIns="0" rtlCol="0"/>
            <a:lstStyle/>
            <a:p>
              <a:endParaRPr/>
            </a:p>
          </p:txBody>
        </p:sp>
        <p:sp>
          <p:nvSpPr>
            <p:cNvPr id="4346" name="object 4346"/>
            <p:cNvSpPr/>
            <p:nvPr/>
          </p:nvSpPr>
          <p:spPr>
            <a:xfrm>
              <a:off x="648969" y="5569966"/>
              <a:ext cx="3810" cy="138430"/>
            </a:xfrm>
            <a:custGeom>
              <a:avLst/>
              <a:gdLst/>
              <a:ahLst/>
              <a:cxnLst/>
              <a:rect l="l" t="t" r="r" b="b"/>
              <a:pathLst>
                <a:path w="3809" h="138429">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4347" name="object 4347"/>
            <p:cNvSpPr/>
            <p:nvPr/>
          </p:nvSpPr>
          <p:spPr>
            <a:xfrm>
              <a:off x="651509" y="5568950"/>
              <a:ext cx="3810" cy="140970"/>
            </a:xfrm>
            <a:custGeom>
              <a:avLst/>
              <a:gdLst/>
              <a:ahLst/>
              <a:cxnLst/>
              <a:rect l="l" t="t" r="r" b="b"/>
              <a:pathLst>
                <a:path w="3809" h="140970">
                  <a:moveTo>
                    <a:pt x="3810" y="0"/>
                  </a:moveTo>
                  <a:lnTo>
                    <a:pt x="0" y="1524"/>
                  </a:lnTo>
                  <a:lnTo>
                    <a:pt x="0" y="138683"/>
                  </a:lnTo>
                  <a:lnTo>
                    <a:pt x="3810" y="140969"/>
                  </a:lnTo>
                  <a:lnTo>
                    <a:pt x="3810" y="0"/>
                  </a:lnTo>
                  <a:close/>
                </a:path>
              </a:pathLst>
            </a:custGeom>
            <a:solidFill>
              <a:srgbClr val="084277"/>
            </a:solidFill>
          </p:spPr>
          <p:txBody>
            <a:bodyPr wrap="square" lIns="0" tIns="0" rIns="0" bIns="0" rtlCol="0"/>
            <a:lstStyle/>
            <a:p>
              <a:endParaRPr/>
            </a:p>
          </p:txBody>
        </p:sp>
        <p:sp>
          <p:nvSpPr>
            <p:cNvPr id="4348" name="object 4348"/>
            <p:cNvSpPr/>
            <p:nvPr/>
          </p:nvSpPr>
          <p:spPr>
            <a:xfrm>
              <a:off x="655319" y="5567426"/>
              <a:ext cx="3810" cy="144145"/>
            </a:xfrm>
            <a:custGeom>
              <a:avLst/>
              <a:gdLst/>
              <a:ahLst/>
              <a:cxnLst/>
              <a:rect l="l" t="t" r="r" b="b"/>
              <a:pathLst>
                <a:path w="3809"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4349" name="object 4349"/>
            <p:cNvSpPr/>
            <p:nvPr/>
          </p:nvSpPr>
          <p:spPr>
            <a:xfrm>
              <a:off x="659129" y="5566410"/>
              <a:ext cx="3810" cy="146050"/>
            </a:xfrm>
            <a:custGeom>
              <a:avLst/>
              <a:gdLst/>
              <a:ahLst/>
              <a:cxnLst/>
              <a:rect l="l" t="t" r="r" b="b"/>
              <a:pathLst>
                <a:path w="3809" h="146050">
                  <a:moveTo>
                    <a:pt x="0" y="146050"/>
                  </a:moveTo>
                  <a:lnTo>
                    <a:pt x="3810" y="146050"/>
                  </a:lnTo>
                  <a:lnTo>
                    <a:pt x="3810" y="0"/>
                  </a:lnTo>
                  <a:lnTo>
                    <a:pt x="0" y="0"/>
                  </a:lnTo>
                  <a:lnTo>
                    <a:pt x="0" y="146050"/>
                  </a:lnTo>
                  <a:close/>
                </a:path>
              </a:pathLst>
            </a:custGeom>
            <a:solidFill>
              <a:srgbClr val="08457C"/>
            </a:solidFill>
          </p:spPr>
          <p:txBody>
            <a:bodyPr wrap="square" lIns="0" tIns="0" rIns="0" bIns="0" rtlCol="0"/>
            <a:lstStyle/>
            <a:p>
              <a:endParaRPr/>
            </a:p>
          </p:txBody>
        </p:sp>
        <p:sp>
          <p:nvSpPr>
            <p:cNvPr id="4350" name="object 4350"/>
            <p:cNvSpPr/>
            <p:nvPr/>
          </p:nvSpPr>
          <p:spPr>
            <a:xfrm>
              <a:off x="662939" y="5563870"/>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4351" name="object 4351"/>
            <p:cNvSpPr/>
            <p:nvPr/>
          </p:nvSpPr>
          <p:spPr>
            <a:xfrm>
              <a:off x="666749" y="55626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781"/>
            </a:solidFill>
          </p:spPr>
          <p:txBody>
            <a:bodyPr wrap="square" lIns="0" tIns="0" rIns="0" bIns="0" rtlCol="0"/>
            <a:lstStyle/>
            <a:p>
              <a:endParaRPr/>
            </a:p>
          </p:txBody>
        </p:sp>
        <p:sp>
          <p:nvSpPr>
            <p:cNvPr id="4352" name="object 4352"/>
            <p:cNvSpPr/>
            <p:nvPr/>
          </p:nvSpPr>
          <p:spPr>
            <a:xfrm>
              <a:off x="670559" y="55626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4353" name="object 4353"/>
            <p:cNvSpPr/>
            <p:nvPr/>
          </p:nvSpPr>
          <p:spPr>
            <a:xfrm>
              <a:off x="673099" y="5562600"/>
              <a:ext cx="3810" cy="152400"/>
            </a:xfrm>
            <a:custGeom>
              <a:avLst/>
              <a:gdLst/>
              <a:ahLst/>
              <a:cxnLst/>
              <a:rect l="l" t="t" r="r" b="b"/>
              <a:pathLst>
                <a:path w="3809" h="152400">
                  <a:moveTo>
                    <a:pt x="3809" y="0"/>
                  </a:moveTo>
                  <a:lnTo>
                    <a:pt x="0" y="0"/>
                  </a:lnTo>
                  <a:lnTo>
                    <a:pt x="0" y="151765"/>
                  </a:lnTo>
                  <a:lnTo>
                    <a:pt x="3809" y="152400"/>
                  </a:lnTo>
                  <a:lnTo>
                    <a:pt x="3809" y="0"/>
                  </a:lnTo>
                  <a:close/>
                </a:path>
              </a:pathLst>
            </a:custGeom>
            <a:solidFill>
              <a:srgbClr val="094A86"/>
            </a:solidFill>
          </p:spPr>
          <p:txBody>
            <a:bodyPr wrap="square" lIns="0" tIns="0" rIns="0" bIns="0" rtlCol="0"/>
            <a:lstStyle/>
            <a:p>
              <a:endParaRPr/>
            </a:p>
          </p:txBody>
        </p:sp>
        <p:sp>
          <p:nvSpPr>
            <p:cNvPr id="4354" name="object 4354"/>
            <p:cNvSpPr/>
            <p:nvPr/>
          </p:nvSpPr>
          <p:spPr>
            <a:xfrm>
              <a:off x="676909" y="5562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4355" name="object 4355"/>
            <p:cNvSpPr/>
            <p:nvPr/>
          </p:nvSpPr>
          <p:spPr>
            <a:xfrm>
              <a:off x="680719" y="5562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4356" name="object 4356"/>
            <p:cNvSpPr/>
            <p:nvPr/>
          </p:nvSpPr>
          <p:spPr>
            <a:xfrm>
              <a:off x="684529" y="55626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4357" name="object 4357"/>
            <p:cNvSpPr/>
            <p:nvPr/>
          </p:nvSpPr>
          <p:spPr>
            <a:xfrm>
              <a:off x="688339" y="55626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4358" name="object 4358"/>
            <p:cNvSpPr/>
            <p:nvPr/>
          </p:nvSpPr>
          <p:spPr>
            <a:xfrm>
              <a:off x="692149" y="5562600"/>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4359" name="object 4359"/>
            <p:cNvSpPr/>
            <p:nvPr/>
          </p:nvSpPr>
          <p:spPr>
            <a:xfrm>
              <a:off x="694689" y="5562600"/>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4360" name="object 4360"/>
            <p:cNvSpPr/>
            <p:nvPr/>
          </p:nvSpPr>
          <p:spPr>
            <a:xfrm>
              <a:off x="698499" y="55626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7"/>
            </a:solidFill>
          </p:spPr>
          <p:txBody>
            <a:bodyPr wrap="square" lIns="0" tIns="0" rIns="0" bIns="0" rtlCol="0"/>
            <a:lstStyle/>
            <a:p>
              <a:endParaRPr/>
            </a:p>
          </p:txBody>
        </p:sp>
        <p:sp>
          <p:nvSpPr>
            <p:cNvPr id="4361" name="object 4361"/>
            <p:cNvSpPr/>
            <p:nvPr/>
          </p:nvSpPr>
          <p:spPr>
            <a:xfrm>
              <a:off x="702309" y="5563235"/>
              <a:ext cx="3810" cy="150495"/>
            </a:xfrm>
            <a:custGeom>
              <a:avLst/>
              <a:gdLst/>
              <a:ahLst/>
              <a:cxnLst/>
              <a:rect l="l" t="t" r="r" b="b"/>
              <a:pathLst>
                <a:path w="3809" h="150495">
                  <a:moveTo>
                    <a:pt x="0" y="0"/>
                  </a:moveTo>
                  <a:lnTo>
                    <a:pt x="0" y="150283"/>
                  </a:lnTo>
                  <a:lnTo>
                    <a:pt x="3810" y="149648"/>
                  </a:lnTo>
                  <a:lnTo>
                    <a:pt x="3810" y="1904"/>
                  </a:lnTo>
                  <a:lnTo>
                    <a:pt x="0" y="0"/>
                  </a:lnTo>
                  <a:close/>
                </a:path>
              </a:pathLst>
            </a:custGeom>
            <a:solidFill>
              <a:srgbClr val="0A5599"/>
            </a:solidFill>
          </p:spPr>
          <p:txBody>
            <a:bodyPr wrap="square" lIns="0" tIns="0" rIns="0" bIns="0" rtlCol="0"/>
            <a:lstStyle/>
            <a:p>
              <a:endParaRPr/>
            </a:p>
          </p:txBody>
        </p:sp>
        <p:sp>
          <p:nvSpPr>
            <p:cNvPr id="4362" name="object 4362"/>
            <p:cNvSpPr/>
            <p:nvPr/>
          </p:nvSpPr>
          <p:spPr>
            <a:xfrm>
              <a:off x="706119" y="5565140"/>
              <a:ext cx="3810" cy="147320"/>
            </a:xfrm>
            <a:custGeom>
              <a:avLst/>
              <a:gdLst/>
              <a:ahLst/>
              <a:cxnLst/>
              <a:rect l="l" t="t" r="r" b="b"/>
              <a:pathLst>
                <a:path w="3809" h="147320">
                  <a:moveTo>
                    <a:pt x="0" y="147320"/>
                  </a:moveTo>
                  <a:lnTo>
                    <a:pt x="3809" y="147320"/>
                  </a:lnTo>
                  <a:lnTo>
                    <a:pt x="3809" y="0"/>
                  </a:lnTo>
                  <a:lnTo>
                    <a:pt x="0" y="0"/>
                  </a:lnTo>
                  <a:lnTo>
                    <a:pt x="0" y="147320"/>
                  </a:lnTo>
                  <a:close/>
                </a:path>
              </a:pathLst>
            </a:custGeom>
            <a:solidFill>
              <a:srgbClr val="0A569C"/>
            </a:solidFill>
          </p:spPr>
          <p:txBody>
            <a:bodyPr wrap="square" lIns="0" tIns="0" rIns="0" bIns="0" rtlCol="0"/>
            <a:lstStyle/>
            <a:p>
              <a:endParaRPr/>
            </a:p>
          </p:txBody>
        </p:sp>
        <p:sp>
          <p:nvSpPr>
            <p:cNvPr id="4363" name="object 4363"/>
            <p:cNvSpPr/>
            <p:nvPr/>
          </p:nvSpPr>
          <p:spPr>
            <a:xfrm>
              <a:off x="709929" y="5566918"/>
              <a:ext cx="3810" cy="145415"/>
            </a:xfrm>
            <a:custGeom>
              <a:avLst/>
              <a:gdLst/>
              <a:ahLst/>
              <a:cxnLst/>
              <a:rect l="l" t="t" r="r" b="b"/>
              <a:pathLst>
                <a:path w="3809" h="145414">
                  <a:moveTo>
                    <a:pt x="0" y="0"/>
                  </a:moveTo>
                  <a:lnTo>
                    <a:pt x="0" y="145033"/>
                  </a:lnTo>
                  <a:lnTo>
                    <a:pt x="3810" y="143509"/>
                  </a:lnTo>
                  <a:lnTo>
                    <a:pt x="3810" y="1523"/>
                  </a:lnTo>
                  <a:lnTo>
                    <a:pt x="0" y="0"/>
                  </a:lnTo>
                  <a:close/>
                </a:path>
              </a:pathLst>
            </a:custGeom>
            <a:solidFill>
              <a:srgbClr val="0B589E"/>
            </a:solidFill>
          </p:spPr>
          <p:txBody>
            <a:bodyPr wrap="square" lIns="0" tIns="0" rIns="0" bIns="0" rtlCol="0"/>
            <a:lstStyle/>
            <a:p>
              <a:endParaRPr/>
            </a:p>
          </p:txBody>
        </p:sp>
        <p:sp>
          <p:nvSpPr>
            <p:cNvPr id="4364" name="object 4364"/>
            <p:cNvSpPr/>
            <p:nvPr/>
          </p:nvSpPr>
          <p:spPr>
            <a:xfrm>
              <a:off x="713739" y="5568950"/>
              <a:ext cx="3810" cy="140970"/>
            </a:xfrm>
            <a:custGeom>
              <a:avLst/>
              <a:gdLst/>
              <a:ahLst/>
              <a:cxnLst/>
              <a:rect l="l" t="t" r="r" b="b"/>
              <a:pathLst>
                <a:path w="3809" h="140970">
                  <a:moveTo>
                    <a:pt x="0" y="140969"/>
                  </a:moveTo>
                  <a:lnTo>
                    <a:pt x="3809" y="140969"/>
                  </a:lnTo>
                  <a:lnTo>
                    <a:pt x="3809" y="0"/>
                  </a:lnTo>
                  <a:lnTo>
                    <a:pt x="0" y="0"/>
                  </a:lnTo>
                  <a:lnTo>
                    <a:pt x="0" y="140969"/>
                  </a:lnTo>
                  <a:close/>
                </a:path>
              </a:pathLst>
            </a:custGeom>
            <a:solidFill>
              <a:srgbClr val="0B59A0"/>
            </a:solidFill>
          </p:spPr>
          <p:txBody>
            <a:bodyPr wrap="square" lIns="0" tIns="0" rIns="0" bIns="0" rtlCol="0"/>
            <a:lstStyle/>
            <a:p>
              <a:endParaRPr/>
            </a:p>
          </p:txBody>
        </p:sp>
        <p:sp>
          <p:nvSpPr>
            <p:cNvPr id="4365" name="object 4365"/>
            <p:cNvSpPr/>
            <p:nvPr/>
          </p:nvSpPr>
          <p:spPr>
            <a:xfrm>
              <a:off x="716279" y="5569458"/>
              <a:ext cx="3810" cy="139700"/>
            </a:xfrm>
            <a:custGeom>
              <a:avLst/>
              <a:gdLst/>
              <a:ahLst/>
              <a:cxnLst/>
              <a:rect l="l" t="t" r="r" b="b"/>
              <a:pathLst>
                <a:path w="3809" h="139700">
                  <a:moveTo>
                    <a:pt x="0" y="0"/>
                  </a:moveTo>
                  <a:lnTo>
                    <a:pt x="0" y="139699"/>
                  </a:lnTo>
                  <a:lnTo>
                    <a:pt x="3810" y="137413"/>
                  </a:lnTo>
                  <a:lnTo>
                    <a:pt x="3810" y="1523"/>
                  </a:lnTo>
                  <a:lnTo>
                    <a:pt x="0" y="0"/>
                  </a:lnTo>
                  <a:close/>
                </a:path>
              </a:pathLst>
            </a:custGeom>
            <a:solidFill>
              <a:srgbClr val="0B5AA3"/>
            </a:solidFill>
          </p:spPr>
          <p:txBody>
            <a:bodyPr wrap="square" lIns="0" tIns="0" rIns="0" bIns="0" rtlCol="0"/>
            <a:lstStyle/>
            <a:p>
              <a:endParaRPr/>
            </a:p>
          </p:txBody>
        </p:sp>
        <p:sp>
          <p:nvSpPr>
            <p:cNvPr id="4366" name="object 4366"/>
            <p:cNvSpPr/>
            <p:nvPr/>
          </p:nvSpPr>
          <p:spPr>
            <a:xfrm>
              <a:off x="720090" y="5571490"/>
              <a:ext cx="3810" cy="135890"/>
            </a:xfrm>
            <a:custGeom>
              <a:avLst/>
              <a:gdLst/>
              <a:ahLst/>
              <a:cxnLst/>
              <a:rect l="l" t="t" r="r" b="b"/>
              <a:pathLst>
                <a:path w="3809" h="135889">
                  <a:moveTo>
                    <a:pt x="3810" y="0"/>
                  </a:moveTo>
                  <a:lnTo>
                    <a:pt x="0" y="0"/>
                  </a:lnTo>
                  <a:lnTo>
                    <a:pt x="0" y="134620"/>
                  </a:lnTo>
                  <a:lnTo>
                    <a:pt x="0" y="135890"/>
                  </a:lnTo>
                  <a:lnTo>
                    <a:pt x="203" y="135890"/>
                  </a:lnTo>
                  <a:lnTo>
                    <a:pt x="203" y="134632"/>
                  </a:lnTo>
                  <a:lnTo>
                    <a:pt x="3810" y="134632"/>
                  </a:lnTo>
                  <a:lnTo>
                    <a:pt x="3810" y="0"/>
                  </a:lnTo>
                  <a:close/>
                </a:path>
              </a:pathLst>
            </a:custGeom>
            <a:solidFill>
              <a:srgbClr val="0B5CA5"/>
            </a:solidFill>
          </p:spPr>
          <p:txBody>
            <a:bodyPr wrap="square" lIns="0" tIns="0" rIns="0" bIns="0" rtlCol="0"/>
            <a:lstStyle/>
            <a:p>
              <a:endParaRPr/>
            </a:p>
          </p:txBody>
        </p:sp>
        <p:sp>
          <p:nvSpPr>
            <p:cNvPr id="4367" name="object 4367"/>
            <p:cNvSpPr/>
            <p:nvPr/>
          </p:nvSpPr>
          <p:spPr>
            <a:xfrm>
              <a:off x="723899" y="5572760"/>
              <a:ext cx="3810" cy="132080"/>
            </a:xfrm>
            <a:custGeom>
              <a:avLst/>
              <a:gdLst/>
              <a:ahLst/>
              <a:cxnLst/>
              <a:rect l="l" t="t" r="r" b="b"/>
              <a:pathLst>
                <a:path w="3809" h="132079">
                  <a:moveTo>
                    <a:pt x="0" y="0"/>
                  </a:moveTo>
                  <a:lnTo>
                    <a:pt x="0" y="132079"/>
                  </a:lnTo>
                  <a:lnTo>
                    <a:pt x="3809" y="130174"/>
                  </a:lnTo>
                  <a:lnTo>
                    <a:pt x="3809" y="1904"/>
                  </a:lnTo>
                  <a:lnTo>
                    <a:pt x="0" y="0"/>
                  </a:lnTo>
                  <a:close/>
                </a:path>
              </a:pathLst>
            </a:custGeom>
            <a:solidFill>
              <a:srgbClr val="0B5DA8"/>
            </a:solidFill>
          </p:spPr>
          <p:txBody>
            <a:bodyPr wrap="square" lIns="0" tIns="0" rIns="0" bIns="0" rtlCol="0"/>
            <a:lstStyle/>
            <a:p>
              <a:endParaRPr/>
            </a:p>
          </p:txBody>
        </p:sp>
        <p:sp>
          <p:nvSpPr>
            <p:cNvPr id="4368" name="object 4368"/>
            <p:cNvSpPr/>
            <p:nvPr/>
          </p:nvSpPr>
          <p:spPr>
            <a:xfrm>
              <a:off x="727709" y="5575300"/>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4369" name="object 4369"/>
            <p:cNvSpPr/>
            <p:nvPr/>
          </p:nvSpPr>
          <p:spPr>
            <a:xfrm>
              <a:off x="731520" y="5577840"/>
              <a:ext cx="3810" cy="123189"/>
            </a:xfrm>
            <a:custGeom>
              <a:avLst/>
              <a:gdLst/>
              <a:ahLst/>
              <a:cxnLst/>
              <a:rect l="l" t="t" r="r" b="b"/>
              <a:pathLst>
                <a:path w="3809"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4370" name="object 4370"/>
            <p:cNvSpPr/>
            <p:nvPr/>
          </p:nvSpPr>
          <p:spPr>
            <a:xfrm>
              <a:off x="735329" y="5581650"/>
              <a:ext cx="3810" cy="115570"/>
            </a:xfrm>
            <a:custGeom>
              <a:avLst/>
              <a:gdLst/>
              <a:ahLst/>
              <a:cxnLst/>
              <a:rect l="l" t="t" r="r" b="b"/>
              <a:pathLst>
                <a:path w="3809" h="115570">
                  <a:moveTo>
                    <a:pt x="0" y="0"/>
                  </a:moveTo>
                  <a:lnTo>
                    <a:pt x="0" y="115570"/>
                  </a:lnTo>
                  <a:lnTo>
                    <a:pt x="3810" y="111759"/>
                  </a:lnTo>
                  <a:lnTo>
                    <a:pt x="3810" y="3809"/>
                  </a:lnTo>
                  <a:lnTo>
                    <a:pt x="0" y="0"/>
                  </a:lnTo>
                  <a:close/>
                </a:path>
              </a:pathLst>
            </a:custGeom>
            <a:solidFill>
              <a:srgbClr val="0C61AF"/>
            </a:solidFill>
          </p:spPr>
          <p:txBody>
            <a:bodyPr wrap="square" lIns="0" tIns="0" rIns="0" bIns="0" rtlCol="0"/>
            <a:lstStyle/>
            <a:p>
              <a:endParaRPr/>
            </a:p>
          </p:txBody>
        </p:sp>
        <p:sp>
          <p:nvSpPr>
            <p:cNvPr id="4371" name="object 4371"/>
            <p:cNvSpPr/>
            <p:nvPr/>
          </p:nvSpPr>
          <p:spPr>
            <a:xfrm>
              <a:off x="737869" y="5584190"/>
              <a:ext cx="5080" cy="110489"/>
            </a:xfrm>
            <a:custGeom>
              <a:avLst/>
              <a:gdLst/>
              <a:ahLst/>
              <a:cxnLst/>
              <a:rect l="l" t="t" r="r" b="b"/>
              <a:pathLst>
                <a:path w="5079" h="110489">
                  <a:moveTo>
                    <a:pt x="0" y="0"/>
                  </a:moveTo>
                  <a:lnTo>
                    <a:pt x="0" y="110490"/>
                  </a:lnTo>
                  <a:lnTo>
                    <a:pt x="5079" y="105410"/>
                  </a:lnTo>
                  <a:lnTo>
                    <a:pt x="5079" y="5080"/>
                  </a:lnTo>
                  <a:lnTo>
                    <a:pt x="0" y="0"/>
                  </a:lnTo>
                  <a:close/>
                </a:path>
              </a:pathLst>
            </a:custGeom>
            <a:solidFill>
              <a:srgbClr val="0C63B1"/>
            </a:solidFill>
          </p:spPr>
          <p:txBody>
            <a:bodyPr wrap="square" lIns="0" tIns="0" rIns="0" bIns="0" rtlCol="0"/>
            <a:lstStyle/>
            <a:p>
              <a:endParaRPr/>
            </a:p>
          </p:txBody>
        </p:sp>
        <p:sp>
          <p:nvSpPr>
            <p:cNvPr id="4372" name="object 4372"/>
            <p:cNvSpPr/>
            <p:nvPr/>
          </p:nvSpPr>
          <p:spPr>
            <a:xfrm>
              <a:off x="741667" y="5588000"/>
              <a:ext cx="4445" cy="102870"/>
            </a:xfrm>
            <a:custGeom>
              <a:avLst/>
              <a:gdLst/>
              <a:ahLst/>
              <a:cxnLst/>
              <a:rect l="l" t="t" r="r" b="b"/>
              <a:pathLst>
                <a:path w="4445" h="102870">
                  <a:moveTo>
                    <a:pt x="3822" y="0"/>
                  </a:moveTo>
                  <a:lnTo>
                    <a:pt x="0" y="0"/>
                  </a:lnTo>
                  <a:lnTo>
                    <a:pt x="0" y="100330"/>
                  </a:lnTo>
                  <a:lnTo>
                    <a:pt x="12" y="102870"/>
                  </a:lnTo>
                  <a:lnTo>
                    <a:pt x="1282" y="102870"/>
                  </a:lnTo>
                  <a:lnTo>
                    <a:pt x="1282" y="100330"/>
                  </a:lnTo>
                  <a:lnTo>
                    <a:pt x="3822" y="100330"/>
                  </a:lnTo>
                  <a:lnTo>
                    <a:pt x="3822" y="0"/>
                  </a:lnTo>
                  <a:close/>
                </a:path>
              </a:pathLst>
            </a:custGeom>
            <a:solidFill>
              <a:srgbClr val="0C64B4"/>
            </a:solidFill>
          </p:spPr>
          <p:txBody>
            <a:bodyPr wrap="square" lIns="0" tIns="0" rIns="0" bIns="0" rtlCol="0"/>
            <a:lstStyle/>
            <a:p>
              <a:endParaRPr/>
            </a:p>
          </p:txBody>
        </p:sp>
        <p:sp>
          <p:nvSpPr>
            <p:cNvPr id="4373" name="object 4373"/>
            <p:cNvSpPr/>
            <p:nvPr/>
          </p:nvSpPr>
          <p:spPr>
            <a:xfrm>
              <a:off x="745489" y="5591810"/>
              <a:ext cx="3810" cy="95250"/>
            </a:xfrm>
            <a:custGeom>
              <a:avLst/>
              <a:gdLst/>
              <a:ahLst/>
              <a:cxnLst/>
              <a:rect l="l" t="t" r="r" b="b"/>
              <a:pathLst>
                <a:path w="3809" h="95250">
                  <a:moveTo>
                    <a:pt x="0" y="0"/>
                  </a:moveTo>
                  <a:lnTo>
                    <a:pt x="0" y="94932"/>
                  </a:lnTo>
                  <a:lnTo>
                    <a:pt x="3809" y="90169"/>
                  </a:lnTo>
                  <a:lnTo>
                    <a:pt x="3809" y="3809"/>
                  </a:lnTo>
                  <a:lnTo>
                    <a:pt x="0" y="0"/>
                  </a:lnTo>
                  <a:close/>
                </a:path>
              </a:pathLst>
            </a:custGeom>
            <a:solidFill>
              <a:srgbClr val="0C66B6"/>
            </a:solidFill>
          </p:spPr>
          <p:txBody>
            <a:bodyPr wrap="square" lIns="0" tIns="0" rIns="0" bIns="0" rtlCol="0"/>
            <a:lstStyle/>
            <a:p>
              <a:endParaRPr/>
            </a:p>
          </p:txBody>
        </p:sp>
        <p:sp>
          <p:nvSpPr>
            <p:cNvPr id="4374" name="object 4374"/>
            <p:cNvSpPr/>
            <p:nvPr/>
          </p:nvSpPr>
          <p:spPr>
            <a:xfrm>
              <a:off x="749299" y="5595620"/>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4375" name="object 4375"/>
            <p:cNvSpPr/>
            <p:nvPr/>
          </p:nvSpPr>
          <p:spPr>
            <a:xfrm>
              <a:off x="753109" y="5600700"/>
              <a:ext cx="3810" cy="74930"/>
            </a:xfrm>
            <a:custGeom>
              <a:avLst/>
              <a:gdLst/>
              <a:ahLst/>
              <a:cxnLst/>
              <a:rect l="l" t="t" r="r" b="b"/>
              <a:pathLst>
                <a:path w="3809" h="74929">
                  <a:moveTo>
                    <a:pt x="0" y="0"/>
                  </a:moveTo>
                  <a:lnTo>
                    <a:pt x="0" y="74930"/>
                  </a:lnTo>
                  <a:lnTo>
                    <a:pt x="2540" y="68580"/>
                  </a:lnTo>
                  <a:lnTo>
                    <a:pt x="3810" y="64769"/>
                  </a:lnTo>
                  <a:lnTo>
                    <a:pt x="3810" y="11430"/>
                  </a:lnTo>
                  <a:lnTo>
                    <a:pt x="0" y="0"/>
                  </a:lnTo>
                  <a:close/>
                </a:path>
              </a:pathLst>
            </a:custGeom>
            <a:solidFill>
              <a:srgbClr val="0D68BB"/>
            </a:solidFill>
          </p:spPr>
          <p:txBody>
            <a:bodyPr wrap="square" lIns="0" tIns="0" rIns="0" bIns="0" rtlCol="0"/>
            <a:lstStyle/>
            <a:p>
              <a:endParaRPr/>
            </a:p>
          </p:txBody>
        </p:sp>
        <p:sp>
          <p:nvSpPr>
            <p:cNvPr id="4376" name="object 4376"/>
            <p:cNvSpPr/>
            <p:nvPr/>
          </p:nvSpPr>
          <p:spPr>
            <a:xfrm>
              <a:off x="756919" y="5612130"/>
              <a:ext cx="3810" cy="53340"/>
            </a:xfrm>
            <a:custGeom>
              <a:avLst/>
              <a:gdLst/>
              <a:ahLst/>
              <a:cxnLst/>
              <a:rect l="l" t="t" r="r" b="b"/>
              <a:pathLst>
                <a:path w="3809" h="53339">
                  <a:moveTo>
                    <a:pt x="0" y="0"/>
                  </a:moveTo>
                  <a:lnTo>
                    <a:pt x="0" y="53340"/>
                  </a:lnTo>
                  <a:lnTo>
                    <a:pt x="1270" y="49530"/>
                  </a:lnTo>
                  <a:lnTo>
                    <a:pt x="2539" y="43180"/>
                  </a:lnTo>
                  <a:lnTo>
                    <a:pt x="3809" y="38735"/>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4377" name="object 4377"/>
            <p:cNvSpPr/>
            <p:nvPr/>
          </p:nvSpPr>
          <p:spPr>
            <a:xfrm>
              <a:off x="759459" y="5623560"/>
              <a:ext cx="2540" cy="31750"/>
            </a:xfrm>
            <a:custGeom>
              <a:avLst/>
              <a:gdLst/>
              <a:ahLst/>
              <a:cxnLst/>
              <a:rect l="l" t="t" r="r" b="b"/>
              <a:pathLst>
                <a:path w="2540" h="31750">
                  <a:moveTo>
                    <a:pt x="0" y="0"/>
                  </a:moveTo>
                  <a:lnTo>
                    <a:pt x="0" y="31749"/>
                  </a:lnTo>
                  <a:lnTo>
                    <a:pt x="2540" y="22859"/>
                  </a:lnTo>
                  <a:lnTo>
                    <a:pt x="2540" y="7619"/>
                  </a:lnTo>
                  <a:lnTo>
                    <a:pt x="0" y="0"/>
                  </a:lnTo>
                  <a:close/>
                </a:path>
              </a:pathLst>
            </a:custGeom>
            <a:solidFill>
              <a:srgbClr val="0D6BC0"/>
            </a:solidFill>
          </p:spPr>
          <p:txBody>
            <a:bodyPr wrap="square" lIns="0" tIns="0" rIns="0" bIns="0" rtlCol="0"/>
            <a:lstStyle/>
            <a:p>
              <a:endParaRPr/>
            </a:p>
          </p:txBody>
        </p:sp>
        <p:sp>
          <p:nvSpPr>
            <p:cNvPr id="4378" name="object 4378"/>
            <p:cNvSpPr/>
            <p:nvPr/>
          </p:nvSpPr>
          <p:spPr>
            <a:xfrm>
              <a:off x="609599" y="55626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sp>
        <p:nvSpPr>
          <p:cNvPr id="4379" name="object 4379"/>
          <p:cNvSpPr/>
          <p:nvPr/>
        </p:nvSpPr>
        <p:spPr>
          <a:xfrm>
            <a:off x="2357527" y="5329327"/>
            <a:ext cx="161744" cy="161744"/>
          </a:xfrm>
          <a:prstGeom prst="rect">
            <a:avLst/>
          </a:prstGeom>
          <a:blipFill>
            <a:blip r:embed="rId2" cstate="print"/>
            <a:stretch>
              <a:fillRect/>
            </a:stretch>
          </a:blipFill>
        </p:spPr>
        <p:txBody>
          <a:bodyPr wrap="square" lIns="0" tIns="0" rIns="0" bIns="0" rtlCol="0"/>
          <a:lstStyle/>
          <a:p>
            <a:endParaRPr/>
          </a:p>
        </p:txBody>
      </p:sp>
      <p:grpSp>
        <p:nvGrpSpPr>
          <p:cNvPr id="4380" name="object 4380"/>
          <p:cNvGrpSpPr/>
          <p:nvPr/>
        </p:nvGrpSpPr>
        <p:grpSpPr>
          <a:xfrm>
            <a:off x="2128928" y="5786528"/>
            <a:ext cx="161925" cy="161925"/>
            <a:chOff x="604927" y="5786527"/>
            <a:chExt cx="161925" cy="161925"/>
          </a:xfrm>
        </p:grpSpPr>
        <p:sp>
          <p:nvSpPr>
            <p:cNvPr id="4381" name="object 4381"/>
            <p:cNvSpPr/>
            <p:nvPr/>
          </p:nvSpPr>
          <p:spPr>
            <a:xfrm>
              <a:off x="609599" y="5844540"/>
              <a:ext cx="2540" cy="45720"/>
            </a:xfrm>
            <a:custGeom>
              <a:avLst/>
              <a:gdLst/>
              <a:ahLst/>
              <a:cxnLst/>
              <a:rect l="l" t="t" r="r" b="b"/>
              <a:pathLst>
                <a:path w="2540" h="45720">
                  <a:moveTo>
                    <a:pt x="2540" y="0"/>
                  </a:moveTo>
                  <a:lnTo>
                    <a:pt x="0" y="15240"/>
                  </a:lnTo>
                  <a:lnTo>
                    <a:pt x="0" y="30480"/>
                  </a:lnTo>
                  <a:lnTo>
                    <a:pt x="1270" y="39370"/>
                  </a:lnTo>
                  <a:lnTo>
                    <a:pt x="2540" y="45720"/>
                  </a:lnTo>
                  <a:lnTo>
                    <a:pt x="2540" y="0"/>
                  </a:lnTo>
                  <a:close/>
                </a:path>
              </a:pathLst>
            </a:custGeom>
            <a:solidFill>
              <a:srgbClr val="06335B"/>
            </a:solidFill>
          </p:spPr>
          <p:txBody>
            <a:bodyPr wrap="square" lIns="0" tIns="0" rIns="0" bIns="0" rtlCol="0"/>
            <a:lstStyle/>
            <a:p>
              <a:endParaRPr/>
            </a:p>
          </p:txBody>
        </p:sp>
        <p:sp>
          <p:nvSpPr>
            <p:cNvPr id="4382" name="object 4382"/>
            <p:cNvSpPr/>
            <p:nvPr/>
          </p:nvSpPr>
          <p:spPr>
            <a:xfrm>
              <a:off x="612139" y="5833110"/>
              <a:ext cx="3810" cy="67945"/>
            </a:xfrm>
            <a:custGeom>
              <a:avLst/>
              <a:gdLst/>
              <a:ahLst/>
              <a:cxnLst/>
              <a:rect l="l" t="t" r="r" b="b"/>
              <a:pathLst>
                <a:path w="3809" h="67945">
                  <a:moveTo>
                    <a:pt x="3809" y="0"/>
                  </a:moveTo>
                  <a:lnTo>
                    <a:pt x="0" y="11429"/>
                  </a:lnTo>
                  <a:lnTo>
                    <a:pt x="0" y="57149"/>
                  </a:lnTo>
                  <a:lnTo>
                    <a:pt x="2539" y="64769"/>
                  </a:lnTo>
                  <a:lnTo>
                    <a:pt x="3809" y="67944"/>
                  </a:lnTo>
                  <a:lnTo>
                    <a:pt x="3809" y="0"/>
                  </a:lnTo>
                  <a:close/>
                </a:path>
              </a:pathLst>
            </a:custGeom>
            <a:solidFill>
              <a:srgbClr val="06335D"/>
            </a:solidFill>
          </p:spPr>
          <p:txBody>
            <a:bodyPr wrap="square" lIns="0" tIns="0" rIns="0" bIns="0" rtlCol="0"/>
            <a:lstStyle/>
            <a:p>
              <a:endParaRPr/>
            </a:p>
          </p:txBody>
        </p:sp>
        <p:sp>
          <p:nvSpPr>
            <p:cNvPr id="4383" name="object 4383"/>
            <p:cNvSpPr/>
            <p:nvPr/>
          </p:nvSpPr>
          <p:spPr>
            <a:xfrm>
              <a:off x="615949" y="5826760"/>
              <a:ext cx="3810" cy="80645"/>
            </a:xfrm>
            <a:custGeom>
              <a:avLst/>
              <a:gdLst/>
              <a:ahLst/>
              <a:cxnLst/>
              <a:rect l="l" t="t" r="r" b="b"/>
              <a:pathLst>
                <a:path w="3809" h="80645">
                  <a:moveTo>
                    <a:pt x="3809" y="0"/>
                  </a:moveTo>
                  <a:lnTo>
                    <a:pt x="1270" y="2539"/>
                  </a:lnTo>
                  <a:lnTo>
                    <a:pt x="0" y="6350"/>
                  </a:lnTo>
                  <a:lnTo>
                    <a:pt x="0" y="74294"/>
                  </a:lnTo>
                  <a:lnTo>
                    <a:pt x="1270" y="77469"/>
                  </a:lnTo>
                  <a:lnTo>
                    <a:pt x="3809" y="80644"/>
                  </a:lnTo>
                  <a:lnTo>
                    <a:pt x="3809" y="0"/>
                  </a:lnTo>
                  <a:close/>
                </a:path>
              </a:pathLst>
            </a:custGeom>
            <a:solidFill>
              <a:srgbClr val="06345F"/>
            </a:solidFill>
          </p:spPr>
          <p:txBody>
            <a:bodyPr wrap="square" lIns="0" tIns="0" rIns="0" bIns="0" rtlCol="0"/>
            <a:lstStyle/>
            <a:p>
              <a:endParaRPr/>
            </a:p>
          </p:txBody>
        </p:sp>
        <p:sp>
          <p:nvSpPr>
            <p:cNvPr id="4384" name="object 4384"/>
            <p:cNvSpPr/>
            <p:nvPr/>
          </p:nvSpPr>
          <p:spPr>
            <a:xfrm>
              <a:off x="619759" y="5822526"/>
              <a:ext cx="3810" cy="90170"/>
            </a:xfrm>
            <a:custGeom>
              <a:avLst/>
              <a:gdLst/>
              <a:ahLst/>
              <a:cxnLst/>
              <a:rect l="l" t="t" r="r" b="b"/>
              <a:pathLst>
                <a:path w="3809" h="90170">
                  <a:moveTo>
                    <a:pt x="3810" y="0"/>
                  </a:moveTo>
                  <a:lnTo>
                    <a:pt x="2540" y="1693"/>
                  </a:lnTo>
                  <a:lnTo>
                    <a:pt x="0" y="4233"/>
                  </a:lnTo>
                  <a:lnTo>
                    <a:pt x="0" y="84878"/>
                  </a:lnTo>
                  <a:lnTo>
                    <a:pt x="2540" y="88053"/>
                  </a:lnTo>
                  <a:lnTo>
                    <a:pt x="3810" y="90170"/>
                  </a:lnTo>
                  <a:lnTo>
                    <a:pt x="3810" y="0"/>
                  </a:lnTo>
                  <a:close/>
                </a:path>
              </a:pathLst>
            </a:custGeom>
            <a:solidFill>
              <a:srgbClr val="063662"/>
            </a:solidFill>
          </p:spPr>
          <p:txBody>
            <a:bodyPr wrap="square" lIns="0" tIns="0" rIns="0" bIns="0" rtlCol="0"/>
            <a:lstStyle/>
            <a:p>
              <a:endParaRPr/>
            </a:p>
          </p:txBody>
        </p:sp>
        <p:sp>
          <p:nvSpPr>
            <p:cNvPr id="4385" name="object 4385"/>
            <p:cNvSpPr/>
            <p:nvPr/>
          </p:nvSpPr>
          <p:spPr>
            <a:xfrm>
              <a:off x="623569" y="5817870"/>
              <a:ext cx="3810" cy="100330"/>
            </a:xfrm>
            <a:custGeom>
              <a:avLst/>
              <a:gdLst/>
              <a:ahLst/>
              <a:cxnLst/>
              <a:rect l="l" t="t" r="r" b="b"/>
              <a:pathLst>
                <a:path w="3809" h="100329">
                  <a:moveTo>
                    <a:pt x="3809" y="0"/>
                  </a:moveTo>
                  <a:lnTo>
                    <a:pt x="2539" y="1269"/>
                  </a:lnTo>
                  <a:lnTo>
                    <a:pt x="0" y="4656"/>
                  </a:lnTo>
                  <a:lnTo>
                    <a:pt x="0" y="94826"/>
                  </a:lnTo>
                  <a:lnTo>
                    <a:pt x="2539" y="99059"/>
                  </a:lnTo>
                  <a:lnTo>
                    <a:pt x="3809" y="100329"/>
                  </a:lnTo>
                  <a:lnTo>
                    <a:pt x="3809" y="0"/>
                  </a:lnTo>
                  <a:close/>
                </a:path>
              </a:pathLst>
            </a:custGeom>
            <a:solidFill>
              <a:srgbClr val="063764"/>
            </a:solidFill>
          </p:spPr>
          <p:txBody>
            <a:bodyPr wrap="square" lIns="0" tIns="0" rIns="0" bIns="0" rtlCol="0"/>
            <a:lstStyle/>
            <a:p>
              <a:endParaRPr/>
            </a:p>
          </p:txBody>
        </p:sp>
        <p:sp>
          <p:nvSpPr>
            <p:cNvPr id="4386" name="object 4386"/>
            <p:cNvSpPr/>
            <p:nvPr/>
          </p:nvSpPr>
          <p:spPr>
            <a:xfrm>
              <a:off x="627379" y="5814060"/>
              <a:ext cx="3810" cy="107950"/>
            </a:xfrm>
            <a:custGeom>
              <a:avLst/>
              <a:gdLst/>
              <a:ahLst/>
              <a:cxnLst/>
              <a:rect l="l" t="t" r="r" b="b"/>
              <a:pathLst>
                <a:path w="3809" h="107950">
                  <a:moveTo>
                    <a:pt x="3810" y="0"/>
                  </a:moveTo>
                  <a:lnTo>
                    <a:pt x="0" y="3809"/>
                  </a:lnTo>
                  <a:lnTo>
                    <a:pt x="0" y="104139"/>
                  </a:lnTo>
                  <a:lnTo>
                    <a:pt x="3810" y="107950"/>
                  </a:lnTo>
                  <a:lnTo>
                    <a:pt x="3810" y="0"/>
                  </a:lnTo>
                  <a:close/>
                </a:path>
              </a:pathLst>
            </a:custGeom>
            <a:solidFill>
              <a:srgbClr val="063867"/>
            </a:solidFill>
          </p:spPr>
          <p:txBody>
            <a:bodyPr wrap="square" lIns="0" tIns="0" rIns="0" bIns="0" rtlCol="0"/>
            <a:lstStyle/>
            <a:p>
              <a:endParaRPr/>
            </a:p>
          </p:txBody>
        </p:sp>
        <p:sp>
          <p:nvSpPr>
            <p:cNvPr id="4387" name="object 4387"/>
            <p:cNvSpPr/>
            <p:nvPr/>
          </p:nvSpPr>
          <p:spPr>
            <a:xfrm>
              <a:off x="629919" y="5811520"/>
              <a:ext cx="3810" cy="113030"/>
            </a:xfrm>
            <a:custGeom>
              <a:avLst/>
              <a:gdLst/>
              <a:ahLst/>
              <a:cxnLst/>
              <a:rect l="l" t="t" r="r" b="b"/>
              <a:pathLst>
                <a:path w="3809"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4388" name="object 4388"/>
            <p:cNvSpPr/>
            <p:nvPr/>
          </p:nvSpPr>
          <p:spPr>
            <a:xfrm>
              <a:off x="633717" y="5807710"/>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B"/>
            </a:solidFill>
          </p:spPr>
          <p:txBody>
            <a:bodyPr wrap="square" lIns="0" tIns="0" rIns="0" bIns="0" rtlCol="0"/>
            <a:lstStyle/>
            <a:p>
              <a:endParaRPr/>
            </a:p>
          </p:txBody>
        </p:sp>
        <p:sp>
          <p:nvSpPr>
            <p:cNvPr id="4389" name="object 4389"/>
            <p:cNvSpPr/>
            <p:nvPr/>
          </p:nvSpPr>
          <p:spPr>
            <a:xfrm>
              <a:off x="637539" y="58039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C6E"/>
            </a:solidFill>
          </p:spPr>
          <p:txBody>
            <a:bodyPr wrap="square" lIns="0" tIns="0" rIns="0" bIns="0" rtlCol="0"/>
            <a:lstStyle/>
            <a:p>
              <a:endParaRPr/>
            </a:p>
          </p:txBody>
        </p:sp>
        <p:sp>
          <p:nvSpPr>
            <p:cNvPr id="4390" name="object 4390"/>
            <p:cNvSpPr/>
            <p:nvPr/>
          </p:nvSpPr>
          <p:spPr>
            <a:xfrm>
              <a:off x="641349" y="5801995"/>
              <a:ext cx="3810" cy="130810"/>
            </a:xfrm>
            <a:custGeom>
              <a:avLst/>
              <a:gdLst/>
              <a:ahLst/>
              <a:cxnLst/>
              <a:rect l="l" t="t" r="r" b="b"/>
              <a:pathLst>
                <a:path w="3809" h="130810">
                  <a:moveTo>
                    <a:pt x="3809" y="0"/>
                  </a:moveTo>
                  <a:lnTo>
                    <a:pt x="0" y="1904"/>
                  </a:lnTo>
                  <a:lnTo>
                    <a:pt x="0" y="128904"/>
                  </a:lnTo>
                  <a:lnTo>
                    <a:pt x="3809" y="130809"/>
                  </a:lnTo>
                  <a:lnTo>
                    <a:pt x="3809" y="0"/>
                  </a:lnTo>
                  <a:close/>
                </a:path>
              </a:pathLst>
            </a:custGeom>
            <a:solidFill>
              <a:srgbClr val="073E70"/>
            </a:solidFill>
          </p:spPr>
          <p:txBody>
            <a:bodyPr wrap="square" lIns="0" tIns="0" rIns="0" bIns="0" rtlCol="0"/>
            <a:lstStyle/>
            <a:p>
              <a:endParaRPr/>
            </a:p>
          </p:txBody>
        </p:sp>
        <p:sp>
          <p:nvSpPr>
            <p:cNvPr id="4391" name="object 4391"/>
            <p:cNvSpPr/>
            <p:nvPr/>
          </p:nvSpPr>
          <p:spPr>
            <a:xfrm>
              <a:off x="645159" y="5800090"/>
              <a:ext cx="3810" cy="134620"/>
            </a:xfrm>
            <a:custGeom>
              <a:avLst/>
              <a:gdLst/>
              <a:ahLst/>
              <a:cxnLst/>
              <a:rect l="l" t="t" r="r" b="b"/>
              <a:pathLst>
                <a:path w="3809" h="134620">
                  <a:moveTo>
                    <a:pt x="3810" y="0"/>
                  </a:moveTo>
                  <a:lnTo>
                    <a:pt x="0" y="1905"/>
                  </a:lnTo>
                  <a:lnTo>
                    <a:pt x="0" y="132715"/>
                  </a:lnTo>
                  <a:lnTo>
                    <a:pt x="3810" y="134620"/>
                  </a:lnTo>
                  <a:lnTo>
                    <a:pt x="3810" y="0"/>
                  </a:lnTo>
                  <a:close/>
                </a:path>
              </a:pathLst>
            </a:custGeom>
            <a:solidFill>
              <a:srgbClr val="073F73"/>
            </a:solidFill>
          </p:spPr>
          <p:txBody>
            <a:bodyPr wrap="square" lIns="0" tIns="0" rIns="0" bIns="0" rtlCol="0"/>
            <a:lstStyle/>
            <a:p>
              <a:endParaRPr/>
            </a:p>
          </p:txBody>
        </p:sp>
        <p:sp>
          <p:nvSpPr>
            <p:cNvPr id="4392" name="object 4392"/>
            <p:cNvSpPr/>
            <p:nvPr/>
          </p:nvSpPr>
          <p:spPr>
            <a:xfrm>
              <a:off x="648969" y="5798566"/>
              <a:ext cx="3810" cy="138430"/>
            </a:xfrm>
            <a:custGeom>
              <a:avLst/>
              <a:gdLst/>
              <a:ahLst/>
              <a:cxnLst/>
              <a:rect l="l" t="t" r="r" b="b"/>
              <a:pathLst>
                <a:path w="3809" h="138429">
                  <a:moveTo>
                    <a:pt x="3809" y="0"/>
                  </a:moveTo>
                  <a:lnTo>
                    <a:pt x="0" y="1524"/>
                  </a:lnTo>
                  <a:lnTo>
                    <a:pt x="0" y="136144"/>
                  </a:lnTo>
                  <a:lnTo>
                    <a:pt x="3809" y="138430"/>
                  </a:lnTo>
                  <a:lnTo>
                    <a:pt x="3809" y="0"/>
                  </a:lnTo>
                  <a:close/>
                </a:path>
              </a:pathLst>
            </a:custGeom>
            <a:solidFill>
              <a:srgbClr val="084175"/>
            </a:solidFill>
          </p:spPr>
          <p:txBody>
            <a:bodyPr wrap="square" lIns="0" tIns="0" rIns="0" bIns="0" rtlCol="0"/>
            <a:lstStyle/>
            <a:p>
              <a:endParaRPr/>
            </a:p>
          </p:txBody>
        </p:sp>
        <p:sp>
          <p:nvSpPr>
            <p:cNvPr id="4393" name="object 4393"/>
            <p:cNvSpPr/>
            <p:nvPr/>
          </p:nvSpPr>
          <p:spPr>
            <a:xfrm>
              <a:off x="651509" y="5797550"/>
              <a:ext cx="3810" cy="140970"/>
            </a:xfrm>
            <a:custGeom>
              <a:avLst/>
              <a:gdLst/>
              <a:ahLst/>
              <a:cxnLst/>
              <a:rect l="l" t="t" r="r" b="b"/>
              <a:pathLst>
                <a:path w="3809" h="140970">
                  <a:moveTo>
                    <a:pt x="3810" y="0"/>
                  </a:moveTo>
                  <a:lnTo>
                    <a:pt x="0" y="1524"/>
                  </a:lnTo>
                  <a:lnTo>
                    <a:pt x="0" y="138683"/>
                  </a:lnTo>
                  <a:lnTo>
                    <a:pt x="3810" y="140969"/>
                  </a:lnTo>
                  <a:lnTo>
                    <a:pt x="3810" y="0"/>
                  </a:lnTo>
                  <a:close/>
                </a:path>
              </a:pathLst>
            </a:custGeom>
            <a:solidFill>
              <a:srgbClr val="084277"/>
            </a:solidFill>
          </p:spPr>
          <p:txBody>
            <a:bodyPr wrap="square" lIns="0" tIns="0" rIns="0" bIns="0" rtlCol="0"/>
            <a:lstStyle/>
            <a:p>
              <a:endParaRPr/>
            </a:p>
          </p:txBody>
        </p:sp>
        <p:sp>
          <p:nvSpPr>
            <p:cNvPr id="4394" name="object 4394"/>
            <p:cNvSpPr/>
            <p:nvPr/>
          </p:nvSpPr>
          <p:spPr>
            <a:xfrm>
              <a:off x="655319" y="5796026"/>
              <a:ext cx="3810" cy="144145"/>
            </a:xfrm>
            <a:custGeom>
              <a:avLst/>
              <a:gdLst/>
              <a:ahLst/>
              <a:cxnLst/>
              <a:rect l="l" t="t" r="r" b="b"/>
              <a:pathLst>
                <a:path w="3809" h="144145">
                  <a:moveTo>
                    <a:pt x="3809" y="0"/>
                  </a:moveTo>
                  <a:lnTo>
                    <a:pt x="0" y="1524"/>
                  </a:lnTo>
                  <a:lnTo>
                    <a:pt x="0" y="142494"/>
                  </a:lnTo>
                  <a:lnTo>
                    <a:pt x="3809" y="144018"/>
                  </a:lnTo>
                  <a:lnTo>
                    <a:pt x="3809" y="0"/>
                  </a:lnTo>
                  <a:close/>
                </a:path>
              </a:pathLst>
            </a:custGeom>
            <a:solidFill>
              <a:srgbClr val="08437A"/>
            </a:solidFill>
          </p:spPr>
          <p:txBody>
            <a:bodyPr wrap="square" lIns="0" tIns="0" rIns="0" bIns="0" rtlCol="0"/>
            <a:lstStyle/>
            <a:p>
              <a:endParaRPr/>
            </a:p>
          </p:txBody>
        </p:sp>
        <p:sp>
          <p:nvSpPr>
            <p:cNvPr id="4395" name="object 4395"/>
            <p:cNvSpPr/>
            <p:nvPr/>
          </p:nvSpPr>
          <p:spPr>
            <a:xfrm>
              <a:off x="659129" y="5795010"/>
              <a:ext cx="3810" cy="146050"/>
            </a:xfrm>
            <a:custGeom>
              <a:avLst/>
              <a:gdLst/>
              <a:ahLst/>
              <a:cxnLst/>
              <a:rect l="l" t="t" r="r" b="b"/>
              <a:pathLst>
                <a:path w="3809" h="146050">
                  <a:moveTo>
                    <a:pt x="0" y="146049"/>
                  </a:moveTo>
                  <a:lnTo>
                    <a:pt x="3810" y="146049"/>
                  </a:lnTo>
                  <a:lnTo>
                    <a:pt x="3810" y="0"/>
                  </a:lnTo>
                  <a:lnTo>
                    <a:pt x="0" y="0"/>
                  </a:lnTo>
                  <a:lnTo>
                    <a:pt x="0" y="146049"/>
                  </a:lnTo>
                  <a:close/>
                </a:path>
              </a:pathLst>
            </a:custGeom>
            <a:solidFill>
              <a:srgbClr val="08457C"/>
            </a:solidFill>
          </p:spPr>
          <p:txBody>
            <a:bodyPr wrap="square" lIns="0" tIns="0" rIns="0" bIns="0" rtlCol="0"/>
            <a:lstStyle/>
            <a:p>
              <a:endParaRPr/>
            </a:p>
          </p:txBody>
        </p:sp>
        <p:sp>
          <p:nvSpPr>
            <p:cNvPr id="4396" name="object 4396"/>
            <p:cNvSpPr/>
            <p:nvPr/>
          </p:nvSpPr>
          <p:spPr>
            <a:xfrm>
              <a:off x="662939" y="5792470"/>
              <a:ext cx="3810" cy="149860"/>
            </a:xfrm>
            <a:custGeom>
              <a:avLst/>
              <a:gdLst/>
              <a:ahLst/>
              <a:cxnLst/>
              <a:rect l="l" t="t" r="r" b="b"/>
              <a:pathLst>
                <a:path w="3809" h="149860">
                  <a:moveTo>
                    <a:pt x="3809" y="0"/>
                  </a:moveTo>
                  <a:lnTo>
                    <a:pt x="0" y="1904"/>
                  </a:lnTo>
                  <a:lnTo>
                    <a:pt x="0" y="148801"/>
                  </a:lnTo>
                  <a:lnTo>
                    <a:pt x="3809" y="149436"/>
                  </a:lnTo>
                  <a:lnTo>
                    <a:pt x="3809" y="0"/>
                  </a:lnTo>
                  <a:close/>
                </a:path>
              </a:pathLst>
            </a:custGeom>
            <a:solidFill>
              <a:srgbClr val="08467F"/>
            </a:solidFill>
          </p:spPr>
          <p:txBody>
            <a:bodyPr wrap="square" lIns="0" tIns="0" rIns="0" bIns="0" rtlCol="0"/>
            <a:lstStyle/>
            <a:p>
              <a:endParaRPr/>
            </a:p>
          </p:txBody>
        </p:sp>
        <p:sp>
          <p:nvSpPr>
            <p:cNvPr id="4397" name="object 4397"/>
            <p:cNvSpPr/>
            <p:nvPr/>
          </p:nvSpPr>
          <p:spPr>
            <a:xfrm>
              <a:off x="666749" y="57912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84781"/>
            </a:solidFill>
          </p:spPr>
          <p:txBody>
            <a:bodyPr wrap="square" lIns="0" tIns="0" rIns="0" bIns="0" rtlCol="0"/>
            <a:lstStyle/>
            <a:p>
              <a:endParaRPr/>
            </a:p>
          </p:txBody>
        </p:sp>
        <p:sp>
          <p:nvSpPr>
            <p:cNvPr id="4398" name="object 4398"/>
            <p:cNvSpPr/>
            <p:nvPr/>
          </p:nvSpPr>
          <p:spPr>
            <a:xfrm>
              <a:off x="670559" y="5791200"/>
              <a:ext cx="3810" cy="152400"/>
            </a:xfrm>
            <a:custGeom>
              <a:avLst/>
              <a:gdLst/>
              <a:ahLst/>
              <a:cxnLst/>
              <a:rect l="l" t="t" r="r" b="b"/>
              <a:pathLst>
                <a:path w="3809" h="152400">
                  <a:moveTo>
                    <a:pt x="3810" y="0"/>
                  </a:moveTo>
                  <a:lnTo>
                    <a:pt x="0" y="0"/>
                  </a:lnTo>
                  <a:lnTo>
                    <a:pt x="0" y="151341"/>
                  </a:lnTo>
                  <a:lnTo>
                    <a:pt x="3810" y="151976"/>
                  </a:lnTo>
                  <a:lnTo>
                    <a:pt x="3810" y="0"/>
                  </a:lnTo>
                  <a:close/>
                </a:path>
              </a:pathLst>
            </a:custGeom>
            <a:solidFill>
              <a:srgbClr val="094983"/>
            </a:solidFill>
          </p:spPr>
          <p:txBody>
            <a:bodyPr wrap="square" lIns="0" tIns="0" rIns="0" bIns="0" rtlCol="0"/>
            <a:lstStyle/>
            <a:p>
              <a:endParaRPr/>
            </a:p>
          </p:txBody>
        </p:sp>
        <p:sp>
          <p:nvSpPr>
            <p:cNvPr id="4399" name="object 4399"/>
            <p:cNvSpPr/>
            <p:nvPr/>
          </p:nvSpPr>
          <p:spPr>
            <a:xfrm>
              <a:off x="673099" y="5791200"/>
              <a:ext cx="3810" cy="152400"/>
            </a:xfrm>
            <a:custGeom>
              <a:avLst/>
              <a:gdLst/>
              <a:ahLst/>
              <a:cxnLst/>
              <a:rect l="l" t="t" r="r" b="b"/>
              <a:pathLst>
                <a:path w="3809" h="152400">
                  <a:moveTo>
                    <a:pt x="3809" y="0"/>
                  </a:moveTo>
                  <a:lnTo>
                    <a:pt x="0" y="0"/>
                  </a:lnTo>
                  <a:lnTo>
                    <a:pt x="0" y="151765"/>
                  </a:lnTo>
                  <a:lnTo>
                    <a:pt x="3809" y="152400"/>
                  </a:lnTo>
                  <a:lnTo>
                    <a:pt x="3809" y="0"/>
                  </a:lnTo>
                  <a:close/>
                </a:path>
              </a:pathLst>
            </a:custGeom>
            <a:solidFill>
              <a:srgbClr val="094A86"/>
            </a:solidFill>
          </p:spPr>
          <p:txBody>
            <a:bodyPr wrap="square" lIns="0" tIns="0" rIns="0" bIns="0" rtlCol="0"/>
            <a:lstStyle/>
            <a:p>
              <a:endParaRPr/>
            </a:p>
          </p:txBody>
        </p:sp>
        <p:sp>
          <p:nvSpPr>
            <p:cNvPr id="4400" name="object 4400"/>
            <p:cNvSpPr/>
            <p:nvPr/>
          </p:nvSpPr>
          <p:spPr>
            <a:xfrm>
              <a:off x="676909" y="5791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B88"/>
            </a:solidFill>
          </p:spPr>
          <p:txBody>
            <a:bodyPr wrap="square" lIns="0" tIns="0" rIns="0" bIns="0" rtlCol="0"/>
            <a:lstStyle/>
            <a:p>
              <a:endParaRPr/>
            </a:p>
          </p:txBody>
        </p:sp>
        <p:sp>
          <p:nvSpPr>
            <p:cNvPr id="4401" name="object 4401"/>
            <p:cNvSpPr/>
            <p:nvPr/>
          </p:nvSpPr>
          <p:spPr>
            <a:xfrm>
              <a:off x="680719" y="5791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94D8B"/>
            </a:solidFill>
          </p:spPr>
          <p:txBody>
            <a:bodyPr wrap="square" lIns="0" tIns="0" rIns="0" bIns="0" rtlCol="0"/>
            <a:lstStyle/>
            <a:p>
              <a:endParaRPr/>
            </a:p>
          </p:txBody>
        </p:sp>
        <p:sp>
          <p:nvSpPr>
            <p:cNvPr id="4402" name="object 4402"/>
            <p:cNvSpPr/>
            <p:nvPr/>
          </p:nvSpPr>
          <p:spPr>
            <a:xfrm>
              <a:off x="684529" y="5791200"/>
              <a:ext cx="3810" cy="152400"/>
            </a:xfrm>
            <a:custGeom>
              <a:avLst/>
              <a:gdLst/>
              <a:ahLst/>
              <a:cxnLst/>
              <a:rect l="l" t="t" r="r" b="b"/>
              <a:pathLst>
                <a:path w="3809" h="152400">
                  <a:moveTo>
                    <a:pt x="0" y="152400"/>
                  </a:moveTo>
                  <a:lnTo>
                    <a:pt x="0" y="0"/>
                  </a:lnTo>
                  <a:lnTo>
                    <a:pt x="3810" y="0"/>
                  </a:lnTo>
                  <a:lnTo>
                    <a:pt x="3810" y="152400"/>
                  </a:lnTo>
                  <a:lnTo>
                    <a:pt x="0" y="152400"/>
                  </a:lnTo>
                  <a:close/>
                </a:path>
              </a:pathLst>
            </a:custGeom>
            <a:solidFill>
              <a:srgbClr val="094E8D"/>
            </a:solidFill>
          </p:spPr>
          <p:txBody>
            <a:bodyPr wrap="square" lIns="0" tIns="0" rIns="0" bIns="0" rtlCol="0"/>
            <a:lstStyle/>
            <a:p>
              <a:endParaRPr/>
            </a:p>
          </p:txBody>
        </p:sp>
        <p:sp>
          <p:nvSpPr>
            <p:cNvPr id="4403" name="object 4403"/>
            <p:cNvSpPr/>
            <p:nvPr/>
          </p:nvSpPr>
          <p:spPr>
            <a:xfrm>
              <a:off x="688339" y="5791200"/>
              <a:ext cx="3810" cy="152400"/>
            </a:xfrm>
            <a:custGeom>
              <a:avLst/>
              <a:gdLst/>
              <a:ahLst/>
              <a:cxnLst/>
              <a:rect l="l" t="t" r="r" b="b"/>
              <a:pathLst>
                <a:path w="3809" h="152400">
                  <a:moveTo>
                    <a:pt x="0" y="152400"/>
                  </a:moveTo>
                  <a:lnTo>
                    <a:pt x="0" y="0"/>
                  </a:lnTo>
                  <a:lnTo>
                    <a:pt x="3809" y="0"/>
                  </a:lnTo>
                  <a:lnTo>
                    <a:pt x="3809" y="152400"/>
                  </a:lnTo>
                  <a:lnTo>
                    <a:pt x="0" y="152400"/>
                  </a:lnTo>
                  <a:close/>
                </a:path>
              </a:pathLst>
            </a:custGeom>
            <a:solidFill>
              <a:srgbClr val="0A5090"/>
            </a:solidFill>
          </p:spPr>
          <p:txBody>
            <a:bodyPr wrap="square" lIns="0" tIns="0" rIns="0" bIns="0" rtlCol="0"/>
            <a:lstStyle/>
            <a:p>
              <a:endParaRPr/>
            </a:p>
          </p:txBody>
        </p:sp>
        <p:sp>
          <p:nvSpPr>
            <p:cNvPr id="4404" name="object 4404"/>
            <p:cNvSpPr/>
            <p:nvPr/>
          </p:nvSpPr>
          <p:spPr>
            <a:xfrm>
              <a:off x="692149" y="5791200"/>
              <a:ext cx="3810" cy="152400"/>
            </a:xfrm>
            <a:custGeom>
              <a:avLst/>
              <a:gdLst/>
              <a:ahLst/>
              <a:cxnLst/>
              <a:rect l="l" t="t" r="r" b="b"/>
              <a:pathLst>
                <a:path w="3809" h="152400">
                  <a:moveTo>
                    <a:pt x="3809" y="0"/>
                  </a:moveTo>
                  <a:lnTo>
                    <a:pt x="0" y="0"/>
                  </a:lnTo>
                  <a:lnTo>
                    <a:pt x="0" y="152400"/>
                  </a:lnTo>
                  <a:lnTo>
                    <a:pt x="1270" y="152400"/>
                  </a:lnTo>
                  <a:lnTo>
                    <a:pt x="3809" y="151976"/>
                  </a:lnTo>
                  <a:lnTo>
                    <a:pt x="3809" y="0"/>
                  </a:lnTo>
                  <a:close/>
                </a:path>
              </a:pathLst>
            </a:custGeom>
            <a:solidFill>
              <a:srgbClr val="0A5192"/>
            </a:solidFill>
          </p:spPr>
          <p:txBody>
            <a:bodyPr wrap="square" lIns="0" tIns="0" rIns="0" bIns="0" rtlCol="0"/>
            <a:lstStyle/>
            <a:p>
              <a:endParaRPr/>
            </a:p>
          </p:txBody>
        </p:sp>
        <p:sp>
          <p:nvSpPr>
            <p:cNvPr id="4405" name="object 4405"/>
            <p:cNvSpPr/>
            <p:nvPr/>
          </p:nvSpPr>
          <p:spPr>
            <a:xfrm>
              <a:off x="694689" y="5791200"/>
              <a:ext cx="3810" cy="152400"/>
            </a:xfrm>
            <a:custGeom>
              <a:avLst/>
              <a:gdLst/>
              <a:ahLst/>
              <a:cxnLst/>
              <a:rect l="l" t="t" r="r" b="b"/>
              <a:pathLst>
                <a:path w="3809" h="152400">
                  <a:moveTo>
                    <a:pt x="3809" y="0"/>
                  </a:moveTo>
                  <a:lnTo>
                    <a:pt x="0" y="0"/>
                  </a:lnTo>
                  <a:lnTo>
                    <a:pt x="0" y="152188"/>
                  </a:lnTo>
                  <a:lnTo>
                    <a:pt x="3809" y="151553"/>
                  </a:lnTo>
                  <a:lnTo>
                    <a:pt x="3809" y="0"/>
                  </a:lnTo>
                  <a:close/>
                </a:path>
              </a:pathLst>
            </a:custGeom>
            <a:solidFill>
              <a:srgbClr val="0A5294"/>
            </a:solidFill>
          </p:spPr>
          <p:txBody>
            <a:bodyPr wrap="square" lIns="0" tIns="0" rIns="0" bIns="0" rtlCol="0"/>
            <a:lstStyle/>
            <a:p>
              <a:endParaRPr/>
            </a:p>
          </p:txBody>
        </p:sp>
        <p:sp>
          <p:nvSpPr>
            <p:cNvPr id="4406" name="object 4406"/>
            <p:cNvSpPr/>
            <p:nvPr/>
          </p:nvSpPr>
          <p:spPr>
            <a:xfrm>
              <a:off x="698499" y="5791200"/>
              <a:ext cx="3810" cy="151130"/>
            </a:xfrm>
            <a:custGeom>
              <a:avLst/>
              <a:gdLst/>
              <a:ahLst/>
              <a:cxnLst/>
              <a:rect l="l" t="t" r="r" b="b"/>
              <a:pathLst>
                <a:path w="3809" h="151129">
                  <a:moveTo>
                    <a:pt x="0" y="151129"/>
                  </a:moveTo>
                  <a:lnTo>
                    <a:pt x="3809" y="151129"/>
                  </a:lnTo>
                  <a:lnTo>
                    <a:pt x="3809" y="0"/>
                  </a:lnTo>
                  <a:lnTo>
                    <a:pt x="0" y="0"/>
                  </a:lnTo>
                  <a:lnTo>
                    <a:pt x="0" y="151129"/>
                  </a:lnTo>
                  <a:close/>
                </a:path>
              </a:pathLst>
            </a:custGeom>
            <a:solidFill>
              <a:srgbClr val="0A5497"/>
            </a:solidFill>
          </p:spPr>
          <p:txBody>
            <a:bodyPr wrap="square" lIns="0" tIns="0" rIns="0" bIns="0" rtlCol="0"/>
            <a:lstStyle/>
            <a:p>
              <a:endParaRPr/>
            </a:p>
          </p:txBody>
        </p:sp>
        <p:sp>
          <p:nvSpPr>
            <p:cNvPr id="4407" name="object 4407"/>
            <p:cNvSpPr/>
            <p:nvPr/>
          </p:nvSpPr>
          <p:spPr>
            <a:xfrm>
              <a:off x="702309" y="5791835"/>
              <a:ext cx="3810" cy="150495"/>
            </a:xfrm>
            <a:custGeom>
              <a:avLst/>
              <a:gdLst/>
              <a:ahLst/>
              <a:cxnLst/>
              <a:rect l="l" t="t" r="r" b="b"/>
              <a:pathLst>
                <a:path w="3809" h="150495">
                  <a:moveTo>
                    <a:pt x="0" y="0"/>
                  </a:moveTo>
                  <a:lnTo>
                    <a:pt x="0" y="150283"/>
                  </a:lnTo>
                  <a:lnTo>
                    <a:pt x="3810" y="149648"/>
                  </a:lnTo>
                  <a:lnTo>
                    <a:pt x="3810" y="1904"/>
                  </a:lnTo>
                  <a:lnTo>
                    <a:pt x="0" y="0"/>
                  </a:lnTo>
                  <a:close/>
                </a:path>
              </a:pathLst>
            </a:custGeom>
            <a:solidFill>
              <a:srgbClr val="0A5599"/>
            </a:solidFill>
          </p:spPr>
          <p:txBody>
            <a:bodyPr wrap="square" lIns="0" tIns="0" rIns="0" bIns="0" rtlCol="0"/>
            <a:lstStyle/>
            <a:p>
              <a:endParaRPr/>
            </a:p>
          </p:txBody>
        </p:sp>
        <p:sp>
          <p:nvSpPr>
            <p:cNvPr id="4408" name="object 4408"/>
            <p:cNvSpPr/>
            <p:nvPr/>
          </p:nvSpPr>
          <p:spPr>
            <a:xfrm>
              <a:off x="706119" y="5793740"/>
              <a:ext cx="3810" cy="147320"/>
            </a:xfrm>
            <a:custGeom>
              <a:avLst/>
              <a:gdLst/>
              <a:ahLst/>
              <a:cxnLst/>
              <a:rect l="l" t="t" r="r" b="b"/>
              <a:pathLst>
                <a:path w="3809" h="147320">
                  <a:moveTo>
                    <a:pt x="0" y="147320"/>
                  </a:moveTo>
                  <a:lnTo>
                    <a:pt x="3809" y="147320"/>
                  </a:lnTo>
                  <a:lnTo>
                    <a:pt x="3809" y="0"/>
                  </a:lnTo>
                  <a:lnTo>
                    <a:pt x="0" y="0"/>
                  </a:lnTo>
                  <a:lnTo>
                    <a:pt x="0" y="147320"/>
                  </a:lnTo>
                  <a:close/>
                </a:path>
              </a:pathLst>
            </a:custGeom>
            <a:solidFill>
              <a:srgbClr val="0A569C"/>
            </a:solidFill>
          </p:spPr>
          <p:txBody>
            <a:bodyPr wrap="square" lIns="0" tIns="0" rIns="0" bIns="0" rtlCol="0"/>
            <a:lstStyle/>
            <a:p>
              <a:endParaRPr/>
            </a:p>
          </p:txBody>
        </p:sp>
        <p:sp>
          <p:nvSpPr>
            <p:cNvPr id="4409" name="object 4409"/>
            <p:cNvSpPr/>
            <p:nvPr/>
          </p:nvSpPr>
          <p:spPr>
            <a:xfrm>
              <a:off x="709929" y="5795518"/>
              <a:ext cx="3810" cy="145415"/>
            </a:xfrm>
            <a:custGeom>
              <a:avLst/>
              <a:gdLst/>
              <a:ahLst/>
              <a:cxnLst/>
              <a:rect l="l" t="t" r="r" b="b"/>
              <a:pathLst>
                <a:path w="3809" h="145414">
                  <a:moveTo>
                    <a:pt x="0" y="0"/>
                  </a:moveTo>
                  <a:lnTo>
                    <a:pt x="0" y="145033"/>
                  </a:lnTo>
                  <a:lnTo>
                    <a:pt x="3810" y="143509"/>
                  </a:lnTo>
                  <a:lnTo>
                    <a:pt x="3810" y="1523"/>
                  </a:lnTo>
                  <a:lnTo>
                    <a:pt x="0" y="0"/>
                  </a:lnTo>
                  <a:close/>
                </a:path>
              </a:pathLst>
            </a:custGeom>
            <a:solidFill>
              <a:srgbClr val="0B589E"/>
            </a:solidFill>
          </p:spPr>
          <p:txBody>
            <a:bodyPr wrap="square" lIns="0" tIns="0" rIns="0" bIns="0" rtlCol="0"/>
            <a:lstStyle/>
            <a:p>
              <a:endParaRPr/>
            </a:p>
          </p:txBody>
        </p:sp>
        <p:sp>
          <p:nvSpPr>
            <p:cNvPr id="4410" name="object 4410"/>
            <p:cNvSpPr/>
            <p:nvPr/>
          </p:nvSpPr>
          <p:spPr>
            <a:xfrm>
              <a:off x="713739" y="5797550"/>
              <a:ext cx="3810" cy="140970"/>
            </a:xfrm>
            <a:custGeom>
              <a:avLst/>
              <a:gdLst/>
              <a:ahLst/>
              <a:cxnLst/>
              <a:rect l="l" t="t" r="r" b="b"/>
              <a:pathLst>
                <a:path w="3809" h="140970">
                  <a:moveTo>
                    <a:pt x="0" y="140969"/>
                  </a:moveTo>
                  <a:lnTo>
                    <a:pt x="3809" y="140969"/>
                  </a:lnTo>
                  <a:lnTo>
                    <a:pt x="3809" y="0"/>
                  </a:lnTo>
                  <a:lnTo>
                    <a:pt x="0" y="0"/>
                  </a:lnTo>
                  <a:lnTo>
                    <a:pt x="0" y="140969"/>
                  </a:lnTo>
                  <a:close/>
                </a:path>
              </a:pathLst>
            </a:custGeom>
            <a:solidFill>
              <a:srgbClr val="0B59A0"/>
            </a:solidFill>
          </p:spPr>
          <p:txBody>
            <a:bodyPr wrap="square" lIns="0" tIns="0" rIns="0" bIns="0" rtlCol="0"/>
            <a:lstStyle/>
            <a:p>
              <a:endParaRPr/>
            </a:p>
          </p:txBody>
        </p:sp>
        <p:sp>
          <p:nvSpPr>
            <p:cNvPr id="4411" name="object 4411"/>
            <p:cNvSpPr/>
            <p:nvPr/>
          </p:nvSpPr>
          <p:spPr>
            <a:xfrm>
              <a:off x="716279" y="5798058"/>
              <a:ext cx="3810" cy="139700"/>
            </a:xfrm>
            <a:custGeom>
              <a:avLst/>
              <a:gdLst/>
              <a:ahLst/>
              <a:cxnLst/>
              <a:rect l="l" t="t" r="r" b="b"/>
              <a:pathLst>
                <a:path w="3809" h="139700">
                  <a:moveTo>
                    <a:pt x="0" y="0"/>
                  </a:moveTo>
                  <a:lnTo>
                    <a:pt x="0" y="139699"/>
                  </a:lnTo>
                  <a:lnTo>
                    <a:pt x="3810" y="137413"/>
                  </a:lnTo>
                  <a:lnTo>
                    <a:pt x="3810" y="1523"/>
                  </a:lnTo>
                  <a:lnTo>
                    <a:pt x="0" y="0"/>
                  </a:lnTo>
                  <a:close/>
                </a:path>
              </a:pathLst>
            </a:custGeom>
            <a:solidFill>
              <a:srgbClr val="0B5AA3"/>
            </a:solidFill>
          </p:spPr>
          <p:txBody>
            <a:bodyPr wrap="square" lIns="0" tIns="0" rIns="0" bIns="0" rtlCol="0"/>
            <a:lstStyle/>
            <a:p>
              <a:endParaRPr/>
            </a:p>
          </p:txBody>
        </p:sp>
        <p:sp>
          <p:nvSpPr>
            <p:cNvPr id="4412" name="object 4412"/>
            <p:cNvSpPr/>
            <p:nvPr/>
          </p:nvSpPr>
          <p:spPr>
            <a:xfrm>
              <a:off x="720090" y="5800090"/>
              <a:ext cx="3810" cy="135890"/>
            </a:xfrm>
            <a:custGeom>
              <a:avLst/>
              <a:gdLst/>
              <a:ahLst/>
              <a:cxnLst/>
              <a:rect l="l" t="t" r="r" b="b"/>
              <a:pathLst>
                <a:path w="3809"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4413" name="object 4413"/>
            <p:cNvSpPr/>
            <p:nvPr/>
          </p:nvSpPr>
          <p:spPr>
            <a:xfrm>
              <a:off x="723899" y="5801360"/>
              <a:ext cx="3810" cy="132080"/>
            </a:xfrm>
            <a:custGeom>
              <a:avLst/>
              <a:gdLst/>
              <a:ahLst/>
              <a:cxnLst/>
              <a:rect l="l" t="t" r="r" b="b"/>
              <a:pathLst>
                <a:path w="3809" h="132079">
                  <a:moveTo>
                    <a:pt x="0" y="0"/>
                  </a:moveTo>
                  <a:lnTo>
                    <a:pt x="0" y="132079"/>
                  </a:lnTo>
                  <a:lnTo>
                    <a:pt x="3809" y="130174"/>
                  </a:lnTo>
                  <a:lnTo>
                    <a:pt x="3809" y="1904"/>
                  </a:lnTo>
                  <a:lnTo>
                    <a:pt x="0" y="0"/>
                  </a:lnTo>
                  <a:close/>
                </a:path>
              </a:pathLst>
            </a:custGeom>
            <a:solidFill>
              <a:srgbClr val="0B5DA8"/>
            </a:solidFill>
          </p:spPr>
          <p:txBody>
            <a:bodyPr wrap="square" lIns="0" tIns="0" rIns="0" bIns="0" rtlCol="0"/>
            <a:lstStyle/>
            <a:p>
              <a:endParaRPr/>
            </a:p>
          </p:txBody>
        </p:sp>
        <p:sp>
          <p:nvSpPr>
            <p:cNvPr id="4414" name="object 4414"/>
            <p:cNvSpPr/>
            <p:nvPr/>
          </p:nvSpPr>
          <p:spPr>
            <a:xfrm>
              <a:off x="727709" y="5803900"/>
              <a:ext cx="3810" cy="127000"/>
            </a:xfrm>
            <a:custGeom>
              <a:avLst/>
              <a:gdLst/>
              <a:ahLst/>
              <a:cxnLst/>
              <a:rect l="l" t="t" r="r" b="b"/>
              <a:pathLst>
                <a:path w="3809" h="127000">
                  <a:moveTo>
                    <a:pt x="0" y="127000"/>
                  </a:moveTo>
                  <a:lnTo>
                    <a:pt x="3810" y="127000"/>
                  </a:lnTo>
                  <a:lnTo>
                    <a:pt x="3810" y="0"/>
                  </a:lnTo>
                  <a:lnTo>
                    <a:pt x="0" y="0"/>
                  </a:lnTo>
                  <a:lnTo>
                    <a:pt x="0" y="127000"/>
                  </a:lnTo>
                  <a:close/>
                </a:path>
              </a:pathLst>
            </a:custGeom>
            <a:solidFill>
              <a:srgbClr val="0C5FAA"/>
            </a:solidFill>
          </p:spPr>
          <p:txBody>
            <a:bodyPr wrap="square" lIns="0" tIns="0" rIns="0" bIns="0" rtlCol="0"/>
            <a:lstStyle/>
            <a:p>
              <a:endParaRPr/>
            </a:p>
          </p:txBody>
        </p:sp>
        <p:sp>
          <p:nvSpPr>
            <p:cNvPr id="4415" name="object 4415"/>
            <p:cNvSpPr/>
            <p:nvPr/>
          </p:nvSpPr>
          <p:spPr>
            <a:xfrm>
              <a:off x="731507" y="5806440"/>
              <a:ext cx="4445" cy="123189"/>
            </a:xfrm>
            <a:custGeom>
              <a:avLst/>
              <a:gdLst/>
              <a:ahLst/>
              <a:cxnLst/>
              <a:rect l="l" t="t" r="r" b="b"/>
              <a:pathLst>
                <a:path w="4445" h="123189">
                  <a:moveTo>
                    <a:pt x="3822" y="0"/>
                  </a:moveTo>
                  <a:lnTo>
                    <a:pt x="0" y="0"/>
                  </a:lnTo>
                  <a:lnTo>
                    <a:pt x="0" y="120662"/>
                  </a:lnTo>
                  <a:lnTo>
                    <a:pt x="12" y="123190"/>
                  </a:lnTo>
                  <a:lnTo>
                    <a:pt x="850" y="123190"/>
                  </a:lnTo>
                  <a:lnTo>
                    <a:pt x="850" y="120662"/>
                  </a:lnTo>
                  <a:lnTo>
                    <a:pt x="3822" y="120662"/>
                  </a:lnTo>
                  <a:lnTo>
                    <a:pt x="3822" y="0"/>
                  </a:lnTo>
                  <a:close/>
                </a:path>
              </a:pathLst>
            </a:custGeom>
            <a:solidFill>
              <a:srgbClr val="0C60AC"/>
            </a:solidFill>
          </p:spPr>
          <p:txBody>
            <a:bodyPr wrap="square" lIns="0" tIns="0" rIns="0" bIns="0" rtlCol="0"/>
            <a:lstStyle/>
            <a:p>
              <a:endParaRPr/>
            </a:p>
          </p:txBody>
        </p:sp>
        <p:sp>
          <p:nvSpPr>
            <p:cNvPr id="4416" name="object 4416"/>
            <p:cNvSpPr/>
            <p:nvPr/>
          </p:nvSpPr>
          <p:spPr>
            <a:xfrm>
              <a:off x="735329" y="5810250"/>
              <a:ext cx="3810" cy="115570"/>
            </a:xfrm>
            <a:custGeom>
              <a:avLst/>
              <a:gdLst/>
              <a:ahLst/>
              <a:cxnLst/>
              <a:rect l="l" t="t" r="r" b="b"/>
              <a:pathLst>
                <a:path w="3809" h="115570">
                  <a:moveTo>
                    <a:pt x="0" y="0"/>
                  </a:moveTo>
                  <a:lnTo>
                    <a:pt x="0" y="115570"/>
                  </a:lnTo>
                  <a:lnTo>
                    <a:pt x="3810" y="111759"/>
                  </a:lnTo>
                  <a:lnTo>
                    <a:pt x="3810" y="3809"/>
                  </a:lnTo>
                  <a:lnTo>
                    <a:pt x="0" y="0"/>
                  </a:lnTo>
                  <a:close/>
                </a:path>
              </a:pathLst>
            </a:custGeom>
            <a:solidFill>
              <a:srgbClr val="0C61AF"/>
            </a:solidFill>
          </p:spPr>
          <p:txBody>
            <a:bodyPr wrap="square" lIns="0" tIns="0" rIns="0" bIns="0" rtlCol="0"/>
            <a:lstStyle/>
            <a:p>
              <a:endParaRPr/>
            </a:p>
          </p:txBody>
        </p:sp>
        <p:sp>
          <p:nvSpPr>
            <p:cNvPr id="4417" name="object 4417"/>
            <p:cNvSpPr/>
            <p:nvPr/>
          </p:nvSpPr>
          <p:spPr>
            <a:xfrm>
              <a:off x="737869" y="5812790"/>
              <a:ext cx="5080" cy="110489"/>
            </a:xfrm>
            <a:custGeom>
              <a:avLst/>
              <a:gdLst/>
              <a:ahLst/>
              <a:cxnLst/>
              <a:rect l="l" t="t" r="r" b="b"/>
              <a:pathLst>
                <a:path w="5079" h="110489">
                  <a:moveTo>
                    <a:pt x="0" y="0"/>
                  </a:moveTo>
                  <a:lnTo>
                    <a:pt x="0" y="110490"/>
                  </a:lnTo>
                  <a:lnTo>
                    <a:pt x="5079" y="105410"/>
                  </a:lnTo>
                  <a:lnTo>
                    <a:pt x="5079" y="5080"/>
                  </a:lnTo>
                  <a:lnTo>
                    <a:pt x="0" y="0"/>
                  </a:lnTo>
                  <a:close/>
                </a:path>
              </a:pathLst>
            </a:custGeom>
            <a:solidFill>
              <a:srgbClr val="0C63B1"/>
            </a:solidFill>
          </p:spPr>
          <p:txBody>
            <a:bodyPr wrap="square" lIns="0" tIns="0" rIns="0" bIns="0" rtlCol="0"/>
            <a:lstStyle/>
            <a:p>
              <a:endParaRPr/>
            </a:p>
          </p:txBody>
        </p:sp>
        <p:sp>
          <p:nvSpPr>
            <p:cNvPr id="4418" name="object 4418"/>
            <p:cNvSpPr/>
            <p:nvPr/>
          </p:nvSpPr>
          <p:spPr>
            <a:xfrm>
              <a:off x="741667" y="5816600"/>
              <a:ext cx="4445" cy="102870"/>
            </a:xfrm>
            <a:custGeom>
              <a:avLst/>
              <a:gdLst/>
              <a:ahLst/>
              <a:cxnLst/>
              <a:rect l="l" t="t" r="r" b="b"/>
              <a:pathLst>
                <a:path w="4445" h="102870">
                  <a:moveTo>
                    <a:pt x="3822" y="0"/>
                  </a:moveTo>
                  <a:lnTo>
                    <a:pt x="0" y="0"/>
                  </a:lnTo>
                  <a:lnTo>
                    <a:pt x="0" y="100330"/>
                  </a:lnTo>
                  <a:lnTo>
                    <a:pt x="12" y="102870"/>
                  </a:lnTo>
                  <a:lnTo>
                    <a:pt x="1282" y="102870"/>
                  </a:lnTo>
                  <a:lnTo>
                    <a:pt x="1282" y="100330"/>
                  </a:lnTo>
                  <a:lnTo>
                    <a:pt x="3822" y="100330"/>
                  </a:lnTo>
                  <a:lnTo>
                    <a:pt x="3822" y="0"/>
                  </a:lnTo>
                  <a:close/>
                </a:path>
              </a:pathLst>
            </a:custGeom>
            <a:solidFill>
              <a:srgbClr val="0C64B4"/>
            </a:solidFill>
          </p:spPr>
          <p:txBody>
            <a:bodyPr wrap="square" lIns="0" tIns="0" rIns="0" bIns="0" rtlCol="0"/>
            <a:lstStyle/>
            <a:p>
              <a:endParaRPr/>
            </a:p>
          </p:txBody>
        </p:sp>
        <p:sp>
          <p:nvSpPr>
            <p:cNvPr id="4419" name="object 4419"/>
            <p:cNvSpPr/>
            <p:nvPr/>
          </p:nvSpPr>
          <p:spPr>
            <a:xfrm>
              <a:off x="745489" y="5820410"/>
              <a:ext cx="3810" cy="95250"/>
            </a:xfrm>
            <a:custGeom>
              <a:avLst/>
              <a:gdLst/>
              <a:ahLst/>
              <a:cxnLst/>
              <a:rect l="l" t="t" r="r" b="b"/>
              <a:pathLst>
                <a:path w="3809" h="95250">
                  <a:moveTo>
                    <a:pt x="0" y="0"/>
                  </a:moveTo>
                  <a:lnTo>
                    <a:pt x="0" y="94932"/>
                  </a:lnTo>
                  <a:lnTo>
                    <a:pt x="3809" y="90169"/>
                  </a:lnTo>
                  <a:lnTo>
                    <a:pt x="3809" y="3809"/>
                  </a:lnTo>
                  <a:lnTo>
                    <a:pt x="0" y="0"/>
                  </a:lnTo>
                  <a:close/>
                </a:path>
              </a:pathLst>
            </a:custGeom>
            <a:solidFill>
              <a:srgbClr val="0C66B6"/>
            </a:solidFill>
          </p:spPr>
          <p:txBody>
            <a:bodyPr wrap="square" lIns="0" tIns="0" rIns="0" bIns="0" rtlCol="0"/>
            <a:lstStyle/>
            <a:p>
              <a:endParaRPr/>
            </a:p>
          </p:txBody>
        </p:sp>
        <p:sp>
          <p:nvSpPr>
            <p:cNvPr id="4420" name="object 4420"/>
            <p:cNvSpPr/>
            <p:nvPr/>
          </p:nvSpPr>
          <p:spPr>
            <a:xfrm>
              <a:off x="749299" y="5824220"/>
              <a:ext cx="3810" cy="86360"/>
            </a:xfrm>
            <a:custGeom>
              <a:avLst/>
              <a:gdLst/>
              <a:ahLst/>
              <a:cxnLst/>
              <a:rect l="l" t="t" r="r" b="b"/>
              <a:pathLst>
                <a:path w="3809" h="86360">
                  <a:moveTo>
                    <a:pt x="0" y="0"/>
                  </a:moveTo>
                  <a:lnTo>
                    <a:pt x="0" y="86359"/>
                  </a:lnTo>
                  <a:lnTo>
                    <a:pt x="3809" y="80009"/>
                  </a:lnTo>
                  <a:lnTo>
                    <a:pt x="3809" y="5079"/>
                  </a:lnTo>
                  <a:lnTo>
                    <a:pt x="0" y="0"/>
                  </a:lnTo>
                  <a:close/>
                </a:path>
              </a:pathLst>
            </a:custGeom>
            <a:solidFill>
              <a:srgbClr val="0D67B8"/>
            </a:solidFill>
          </p:spPr>
          <p:txBody>
            <a:bodyPr wrap="square" lIns="0" tIns="0" rIns="0" bIns="0" rtlCol="0"/>
            <a:lstStyle/>
            <a:p>
              <a:endParaRPr/>
            </a:p>
          </p:txBody>
        </p:sp>
        <p:sp>
          <p:nvSpPr>
            <p:cNvPr id="4421" name="object 4421"/>
            <p:cNvSpPr/>
            <p:nvPr/>
          </p:nvSpPr>
          <p:spPr>
            <a:xfrm>
              <a:off x="753109" y="5829300"/>
              <a:ext cx="3810" cy="74930"/>
            </a:xfrm>
            <a:custGeom>
              <a:avLst/>
              <a:gdLst/>
              <a:ahLst/>
              <a:cxnLst/>
              <a:rect l="l" t="t" r="r" b="b"/>
              <a:pathLst>
                <a:path w="3809" h="74929">
                  <a:moveTo>
                    <a:pt x="0" y="0"/>
                  </a:moveTo>
                  <a:lnTo>
                    <a:pt x="0" y="74930"/>
                  </a:lnTo>
                  <a:lnTo>
                    <a:pt x="2540" y="68580"/>
                  </a:lnTo>
                  <a:lnTo>
                    <a:pt x="3810" y="64769"/>
                  </a:lnTo>
                  <a:lnTo>
                    <a:pt x="3810" y="11430"/>
                  </a:lnTo>
                  <a:lnTo>
                    <a:pt x="0" y="0"/>
                  </a:lnTo>
                  <a:close/>
                </a:path>
              </a:pathLst>
            </a:custGeom>
            <a:solidFill>
              <a:srgbClr val="0D68BB"/>
            </a:solidFill>
          </p:spPr>
          <p:txBody>
            <a:bodyPr wrap="square" lIns="0" tIns="0" rIns="0" bIns="0" rtlCol="0"/>
            <a:lstStyle/>
            <a:p>
              <a:endParaRPr/>
            </a:p>
          </p:txBody>
        </p:sp>
        <p:sp>
          <p:nvSpPr>
            <p:cNvPr id="4422" name="object 4422"/>
            <p:cNvSpPr/>
            <p:nvPr/>
          </p:nvSpPr>
          <p:spPr>
            <a:xfrm>
              <a:off x="756919" y="5840730"/>
              <a:ext cx="3810" cy="53340"/>
            </a:xfrm>
            <a:custGeom>
              <a:avLst/>
              <a:gdLst/>
              <a:ahLst/>
              <a:cxnLst/>
              <a:rect l="l" t="t" r="r" b="b"/>
              <a:pathLst>
                <a:path w="3809" h="53339">
                  <a:moveTo>
                    <a:pt x="0" y="0"/>
                  </a:moveTo>
                  <a:lnTo>
                    <a:pt x="0" y="53340"/>
                  </a:lnTo>
                  <a:lnTo>
                    <a:pt x="1270" y="49530"/>
                  </a:lnTo>
                  <a:lnTo>
                    <a:pt x="2539" y="43180"/>
                  </a:lnTo>
                  <a:lnTo>
                    <a:pt x="3809" y="38735"/>
                  </a:lnTo>
                  <a:lnTo>
                    <a:pt x="3809" y="15240"/>
                  </a:lnTo>
                  <a:lnTo>
                    <a:pt x="2539" y="11430"/>
                  </a:lnTo>
                  <a:lnTo>
                    <a:pt x="1270" y="3810"/>
                  </a:lnTo>
                  <a:lnTo>
                    <a:pt x="0" y="0"/>
                  </a:lnTo>
                  <a:close/>
                </a:path>
              </a:pathLst>
            </a:custGeom>
            <a:solidFill>
              <a:srgbClr val="0D69BD"/>
            </a:solidFill>
          </p:spPr>
          <p:txBody>
            <a:bodyPr wrap="square" lIns="0" tIns="0" rIns="0" bIns="0" rtlCol="0"/>
            <a:lstStyle/>
            <a:p>
              <a:endParaRPr/>
            </a:p>
          </p:txBody>
        </p:sp>
        <p:sp>
          <p:nvSpPr>
            <p:cNvPr id="4423" name="object 4423"/>
            <p:cNvSpPr/>
            <p:nvPr/>
          </p:nvSpPr>
          <p:spPr>
            <a:xfrm>
              <a:off x="759459" y="5852160"/>
              <a:ext cx="2540" cy="31750"/>
            </a:xfrm>
            <a:custGeom>
              <a:avLst/>
              <a:gdLst/>
              <a:ahLst/>
              <a:cxnLst/>
              <a:rect l="l" t="t" r="r" b="b"/>
              <a:pathLst>
                <a:path w="2540" h="31750">
                  <a:moveTo>
                    <a:pt x="0" y="0"/>
                  </a:moveTo>
                  <a:lnTo>
                    <a:pt x="0" y="31749"/>
                  </a:lnTo>
                  <a:lnTo>
                    <a:pt x="2540" y="22859"/>
                  </a:lnTo>
                  <a:lnTo>
                    <a:pt x="2540" y="7619"/>
                  </a:lnTo>
                  <a:lnTo>
                    <a:pt x="0" y="0"/>
                  </a:lnTo>
                  <a:close/>
                </a:path>
              </a:pathLst>
            </a:custGeom>
            <a:solidFill>
              <a:srgbClr val="0D6BC0"/>
            </a:solidFill>
          </p:spPr>
          <p:txBody>
            <a:bodyPr wrap="square" lIns="0" tIns="0" rIns="0" bIns="0" rtlCol="0"/>
            <a:lstStyle/>
            <a:p>
              <a:endParaRPr/>
            </a:p>
          </p:txBody>
        </p:sp>
        <p:sp>
          <p:nvSpPr>
            <p:cNvPr id="4424" name="object 4424"/>
            <p:cNvSpPr/>
            <p:nvPr/>
          </p:nvSpPr>
          <p:spPr>
            <a:xfrm>
              <a:off x="609599" y="5791200"/>
              <a:ext cx="152400" cy="152400"/>
            </a:xfrm>
            <a:custGeom>
              <a:avLst/>
              <a:gdLst/>
              <a:ahLst/>
              <a:cxnLst/>
              <a:rect l="l" t="t" r="r" b="b"/>
              <a:pathLst>
                <a:path w="1524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152400" h="152400">
                  <a:moveTo>
                    <a:pt x="152400" y="0"/>
                  </a:moveTo>
                  <a:lnTo>
                    <a:pt x="152400" y="0"/>
                  </a:lnTo>
                </a:path>
                <a:path w="152400" h="152400">
                  <a:moveTo>
                    <a:pt x="0" y="152400"/>
                  </a:moveTo>
                  <a:lnTo>
                    <a:pt x="0" y="152400"/>
                  </a:lnTo>
                </a:path>
              </a:pathLst>
            </a:custGeom>
            <a:ln w="9344">
              <a:solidFill>
                <a:srgbClr val="000000"/>
              </a:solidFill>
            </a:ln>
          </p:spPr>
          <p:txBody>
            <a:bodyPr wrap="square" lIns="0" tIns="0" rIns="0" bIns="0" rtlCol="0"/>
            <a:lstStyle/>
            <a:p>
              <a:endParaRPr/>
            </a:p>
          </p:txBody>
        </p:sp>
      </p:grpSp>
      <p:grpSp>
        <p:nvGrpSpPr>
          <p:cNvPr id="4425" name="object 4425"/>
          <p:cNvGrpSpPr/>
          <p:nvPr/>
        </p:nvGrpSpPr>
        <p:grpSpPr>
          <a:xfrm>
            <a:off x="1976528" y="4876800"/>
            <a:ext cx="923925" cy="1148080"/>
            <a:chOff x="452527" y="4876800"/>
            <a:chExt cx="923925" cy="1148080"/>
          </a:xfrm>
        </p:grpSpPr>
        <p:sp>
          <p:nvSpPr>
            <p:cNvPr id="4426" name="object 4426"/>
            <p:cNvSpPr/>
            <p:nvPr/>
          </p:nvSpPr>
          <p:spPr>
            <a:xfrm>
              <a:off x="457199" y="5692139"/>
              <a:ext cx="2540" cy="46990"/>
            </a:xfrm>
            <a:custGeom>
              <a:avLst/>
              <a:gdLst/>
              <a:ahLst/>
              <a:cxnLst/>
              <a:rect l="l" t="t" r="r" b="b"/>
              <a:pathLst>
                <a:path w="2540" h="46989">
                  <a:moveTo>
                    <a:pt x="2540" y="0"/>
                  </a:moveTo>
                  <a:lnTo>
                    <a:pt x="0" y="7620"/>
                  </a:lnTo>
                  <a:lnTo>
                    <a:pt x="0" y="39370"/>
                  </a:lnTo>
                  <a:lnTo>
                    <a:pt x="2540" y="46990"/>
                  </a:lnTo>
                  <a:lnTo>
                    <a:pt x="2540" y="0"/>
                  </a:lnTo>
                  <a:close/>
                </a:path>
              </a:pathLst>
            </a:custGeom>
            <a:solidFill>
              <a:srgbClr val="06335B"/>
            </a:solidFill>
          </p:spPr>
          <p:txBody>
            <a:bodyPr wrap="square" lIns="0" tIns="0" rIns="0" bIns="0" rtlCol="0"/>
            <a:lstStyle/>
            <a:p>
              <a:endParaRPr/>
            </a:p>
          </p:txBody>
        </p:sp>
        <p:sp>
          <p:nvSpPr>
            <p:cNvPr id="4427" name="object 4427"/>
            <p:cNvSpPr/>
            <p:nvPr/>
          </p:nvSpPr>
          <p:spPr>
            <a:xfrm>
              <a:off x="459739" y="5682615"/>
              <a:ext cx="3810" cy="66040"/>
            </a:xfrm>
            <a:custGeom>
              <a:avLst/>
              <a:gdLst/>
              <a:ahLst/>
              <a:cxnLst/>
              <a:rect l="l" t="t" r="r" b="b"/>
              <a:pathLst>
                <a:path w="3809" h="66039">
                  <a:moveTo>
                    <a:pt x="3809" y="0"/>
                  </a:moveTo>
                  <a:lnTo>
                    <a:pt x="0" y="9525"/>
                  </a:lnTo>
                  <a:lnTo>
                    <a:pt x="0" y="56515"/>
                  </a:lnTo>
                  <a:lnTo>
                    <a:pt x="3809" y="66040"/>
                  </a:lnTo>
                  <a:lnTo>
                    <a:pt x="3809" y="0"/>
                  </a:lnTo>
                  <a:close/>
                </a:path>
              </a:pathLst>
            </a:custGeom>
            <a:solidFill>
              <a:srgbClr val="06335D"/>
            </a:solidFill>
          </p:spPr>
          <p:txBody>
            <a:bodyPr wrap="square" lIns="0" tIns="0" rIns="0" bIns="0" rtlCol="0"/>
            <a:lstStyle/>
            <a:p>
              <a:endParaRPr/>
            </a:p>
          </p:txBody>
        </p:sp>
        <p:sp>
          <p:nvSpPr>
            <p:cNvPr id="4428" name="object 4428"/>
            <p:cNvSpPr/>
            <p:nvPr/>
          </p:nvSpPr>
          <p:spPr>
            <a:xfrm>
              <a:off x="463549" y="5675630"/>
              <a:ext cx="3810" cy="80010"/>
            </a:xfrm>
            <a:custGeom>
              <a:avLst/>
              <a:gdLst/>
              <a:ahLst/>
              <a:cxnLst/>
              <a:rect l="l" t="t" r="r" b="b"/>
              <a:pathLst>
                <a:path w="3809" h="80010">
                  <a:moveTo>
                    <a:pt x="3809" y="0"/>
                  </a:moveTo>
                  <a:lnTo>
                    <a:pt x="1270" y="3810"/>
                  </a:lnTo>
                  <a:lnTo>
                    <a:pt x="0" y="6985"/>
                  </a:lnTo>
                  <a:lnTo>
                    <a:pt x="0" y="73025"/>
                  </a:lnTo>
                  <a:lnTo>
                    <a:pt x="1270" y="76200"/>
                  </a:lnTo>
                  <a:lnTo>
                    <a:pt x="3809" y="80010"/>
                  </a:lnTo>
                  <a:lnTo>
                    <a:pt x="3809" y="0"/>
                  </a:lnTo>
                  <a:close/>
                </a:path>
              </a:pathLst>
            </a:custGeom>
            <a:solidFill>
              <a:srgbClr val="06345F"/>
            </a:solidFill>
          </p:spPr>
          <p:txBody>
            <a:bodyPr wrap="square" lIns="0" tIns="0" rIns="0" bIns="0" rtlCol="0"/>
            <a:lstStyle/>
            <a:p>
              <a:endParaRPr/>
            </a:p>
          </p:txBody>
        </p:sp>
        <p:sp>
          <p:nvSpPr>
            <p:cNvPr id="4429" name="object 4429"/>
            <p:cNvSpPr/>
            <p:nvPr/>
          </p:nvSpPr>
          <p:spPr>
            <a:xfrm>
              <a:off x="466089" y="5671819"/>
              <a:ext cx="3810" cy="87630"/>
            </a:xfrm>
            <a:custGeom>
              <a:avLst/>
              <a:gdLst/>
              <a:ahLst/>
              <a:cxnLst/>
              <a:rect l="l" t="t" r="r" b="b"/>
              <a:pathLst>
                <a:path w="3809" h="87629">
                  <a:moveTo>
                    <a:pt x="3809" y="0"/>
                  </a:moveTo>
                  <a:lnTo>
                    <a:pt x="0" y="5714"/>
                  </a:lnTo>
                  <a:lnTo>
                    <a:pt x="0" y="81914"/>
                  </a:lnTo>
                  <a:lnTo>
                    <a:pt x="3809" y="87629"/>
                  </a:lnTo>
                  <a:lnTo>
                    <a:pt x="3809" y="0"/>
                  </a:lnTo>
                  <a:close/>
                </a:path>
              </a:pathLst>
            </a:custGeom>
            <a:solidFill>
              <a:srgbClr val="063662"/>
            </a:solidFill>
          </p:spPr>
          <p:txBody>
            <a:bodyPr wrap="square" lIns="0" tIns="0" rIns="0" bIns="0" rtlCol="0"/>
            <a:lstStyle/>
            <a:p>
              <a:endParaRPr/>
            </a:p>
          </p:txBody>
        </p:sp>
        <p:sp>
          <p:nvSpPr>
            <p:cNvPr id="4430" name="object 4430"/>
            <p:cNvSpPr/>
            <p:nvPr/>
          </p:nvSpPr>
          <p:spPr>
            <a:xfrm>
              <a:off x="469899" y="5665469"/>
              <a:ext cx="5080" cy="100330"/>
            </a:xfrm>
            <a:custGeom>
              <a:avLst/>
              <a:gdLst/>
              <a:ahLst/>
              <a:cxnLst/>
              <a:rect l="l" t="t" r="r" b="b"/>
              <a:pathLst>
                <a:path w="5079" h="100329">
                  <a:moveTo>
                    <a:pt x="5079" y="0"/>
                  </a:moveTo>
                  <a:lnTo>
                    <a:pt x="3809" y="1269"/>
                  </a:lnTo>
                  <a:lnTo>
                    <a:pt x="0" y="6349"/>
                  </a:lnTo>
                  <a:lnTo>
                    <a:pt x="0" y="93979"/>
                  </a:lnTo>
                  <a:lnTo>
                    <a:pt x="3809" y="99059"/>
                  </a:lnTo>
                  <a:lnTo>
                    <a:pt x="5079" y="100329"/>
                  </a:lnTo>
                  <a:lnTo>
                    <a:pt x="5079" y="0"/>
                  </a:lnTo>
                  <a:close/>
                </a:path>
              </a:pathLst>
            </a:custGeom>
            <a:solidFill>
              <a:srgbClr val="063764"/>
            </a:solidFill>
          </p:spPr>
          <p:txBody>
            <a:bodyPr wrap="square" lIns="0" tIns="0" rIns="0" bIns="0" rtlCol="0"/>
            <a:lstStyle/>
            <a:p>
              <a:endParaRPr/>
            </a:p>
          </p:txBody>
        </p:sp>
        <p:sp>
          <p:nvSpPr>
            <p:cNvPr id="4431" name="object 4431"/>
            <p:cNvSpPr/>
            <p:nvPr/>
          </p:nvSpPr>
          <p:spPr>
            <a:xfrm>
              <a:off x="473709" y="5662930"/>
              <a:ext cx="3810" cy="105410"/>
            </a:xfrm>
            <a:custGeom>
              <a:avLst/>
              <a:gdLst/>
              <a:ahLst/>
              <a:cxnLst/>
              <a:rect l="l" t="t" r="r" b="b"/>
              <a:pathLst>
                <a:path w="3809" h="105410">
                  <a:moveTo>
                    <a:pt x="3810" y="0"/>
                  </a:moveTo>
                  <a:lnTo>
                    <a:pt x="0" y="3810"/>
                  </a:lnTo>
                  <a:lnTo>
                    <a:pt x="0" y="101600"/>
                  </a:lnTo>
                  <a:lnTo>
                    <a:pt x="3810" y="105410"/>
                  </a:lnTo>
                  <a:lnTo>
                    <a:pt x="3810" y="0"/>
                  </a:lnTo>
                  <a:close/>
                </a:path>
              </a:pathLst>
            </a:custGeom>
            <a:solidFill>
              <a:srgbClr val="063867"/>
            </a:solidFill>
          </p:spPr>
          <p:txBody>
            <a:bodyPr wrap="square" lIns="0" tIns="0" rIns="0" bIns="0" rtlCol="0"/>
            <a:lstStyle/>
            <a:p>
              <a:endParaRPr/>
            </a:p>
          </p:txBody>
        </p:sp>
        <p:sp>
          <p:nvSpPr>
            <p:cNvPr id="4432" name="object 4432"/>
            <p:cNvSpPr/>
            <p:nvPr/>
          </p:nvSpPr>
          <p:spPr>
            <a:xfrm>
              <a:off x="477519" y="5659119"/>
              <a:ext cx="3810" cy="113030"/>
            </a:xfrm>
            <a:custGeom>
              <a:avLst/>
              <a:gdLst/>
              <a:ahLst/>
              <a:cxnLst/>
              <a:rect l="l" t="t" r="r" b="b"/>
              <a:pathLst>
                <a:path w="3809" h="113029">
                  <a:moveTo>
                    <a:pt x="3809" y="0"/>
                  </a:moveTo>
                  <a:lnTo>
                    <a:pt x="0" y="3809"/>
                  </a:lnTo>
                  <a:lnTo>
                    <a:pt x="0" y="109219"/>
                  </a:lnTo>
                  <a:lnTo>
                    <a:pt x="3809" y="113029"/>
                  </a:lnTo>
                  <a:lnTo>
                    <a:pt x="3809" y="0"/>
                  </a:lnTo>
                  <a:close/>
                </a:path>
              </a:pathLst>
            </a:custGeom>
            <a:solidFill>
              <a:srgbClr val="073A69"/>
            </a:solidFill>
          </p:spPr>
          <p:txBody>
            <a:bodyPr wrap="square" lIns="0" tIns="0" rIns="0" bIns="0" rtlCol="0"/>
            <a:lstStyle/>
            <a:p>
              <a:endParaRPr/>
            </a:p>
          </p:txBody>
        </p:sp>
        <p:sp>
          <p:nvSpPr>
            <p:cNvPr id="4433" name="object 4433"/>
            <p:cNvSpPr/>
            <p:nvPr/>
          </p:nvSpPr>
          <p:spPr>
            <a:xfrm>
              <a:off x="481317" y="5655309"/>
              <a:ext cx="4445" cy="120650"/>
            </a:xfrm>
            <a:custGeom>
              <a:avLst/>
              <a:gdLst/>
              <a:ahLst/>
              <a:cxnLst/>
              <a:rect l="l" t="t" r="r" b="b"/>
              <a:pathLst>
                <a:path w="4445" h="120650">
                  <a:moveTo>
                    <a:pt x="3822" y="0"/>
                  </a:moveTo>
                  <a:lnTo>
                    <a:pt x="0" y="0"/>
                  </a:lnTo>
                  <a:lnTo>
                    <a:pt x="0" y="119380"/>
                  </a:lnTo>
                  <a:lnTo>
                    <a:pt x="3390" y="119380"/>
                  </a:lnTo>
                  <a:lnTo>
                    <a:pt x="3390" y="120650"/>
                  </a:lnTo>
                  <a:lnTo>
                    <a:pt x="3822" y="120650"/>
                  </a:lnTo>
                  <a:lnTo>
                    <a:pt x="3822" y="119380"/>
                  </a:lnTo>
                  <a:lnTo>
                    <a:pt x="3822" y="0"/>
                  </a:lnTo>
                  <a:close/>
                </a:path>
              </a:pathLst>
            </a:custGeom>
            <a:solidFill>
              <a:srgbClr val="073B6C"/>
            </a:solidFill>
          </p:spPr>
          <p:txBody>
            <a:bodyPr wrap="square" lIns="0" tIns="0" rIns="0" bIns="0" rtlCol="0"/>
            <a:lstStyle/>
            <a:p>
              <a:endParaRPr/>
            </a:p>
          </p:txBody>
        </p:sp>
        <p:sp>
          <p:nvSpPr>
            <p:cNvPr id="4434" name="object 4434"/>
            <p:cNvSpPr/>
            <p:nvPr/>
          </p:nvSpPr>
          <p:spPr>
            <a:xfrm>
              <a:off x="485139" y="5651500"/>
              <a:ext cx="3810" cy="127000"/>
            </a:xfrm>
            <a:custGeom>
              <a:avLst/>
              <a:gdLst/>
              <a:ahLst/>
              <a:cxnLst/>
              <a:rect l="l" t="t" r="r" b="b"/>
              <a:pathLst>
                <a:path w="3809" h="127000">
                  <a:moveTo>
                    <a:pt x="3809" y="0"/>
                  </a:moveTo>
                  <a:lnTo>
                    <a:pt x="0" y="3809"/>
                  </a:lnTo>
                  <a:lnTo>
                    <a:pt x="0" y="124142"/>
                  </a:lnTo>
                  <a:lnTo>
                    <a:pt x="3809" y="127000"/>
                  </a:lnTo>
                  <a:lnTo>
                    <a:pt x="3809" y="0"/>
                  </a:lnTo>
                  <a:close/>
                </a:path>
              </a:pathLst>
            </a:custGeom>
            <a:solidFill>
              <a:srgbClr val="073D6E"/>
            </a:solidFill>
          </p:spPr>
          <p:txBody>
            <a:bodyPr wrap="square" lIns="0" tIns="0" rIns="0" bIns="0" rtlCol="0"/>
            <a:lstStyle/>
            <a:p>
              <a:endParaRPr/>
            </a:p>
          </p:txBody>
        </p:sp>
        <p:sp>
          <p:nvSpPr>
            <p:cNvPr id="4435" name="object 4435"/>
            <p:cNvSpPr/>
            <p:nvPr/>
          </p:nvSpPr>
          <p:spPr>
            <a:xfrm>
              <a:off x="488949" y="5649213"/>
              <a:ext cx="3810" cy="132715"/>
            </a:xfrm>
            <a:custGeom>
              <a:avLst/>
              <a:gdLst/>
              <a:ahLst/>
              <a:cxnLst/>
              <a:rect l="l" t="t" r="r" b="b"/>
              <a:pathLst>
                <a:path w="3809" h="132714">
                  <a:moveTo>
                    <a:pt x="3809" y="0"/>
                  </a:moveTo>
                  <a:lnTo>
                    <a:pt x="0" y="2286"/>
                  </a:lnTo>
                  <a:lnTo>
                    <a:pt x="0" y="129286"/>
                  </a:lnTo>
                  <a:lnTo>
                    <a:pt x="3809" y="132334"/>
                  </a:lnTo>
                  <a:lnTo>
                    <a:pt x="3809" y="0"/>
                  </a:lnTo>
                  <a:close/>
                </a:path>
              </a:pathLst>
            </a:custGeom>
            <a:solidFill>
              <a:srgbClr val="073E71"/>
            </a:solidFill>
          </p:spPr>
          <p:txBody>
            <a:bodyPr wrap="square" lIns="0" tIns="0" rIns="0" bIns="0" rtlCol="0"/>
            <a:lstStyle/>
            <a:p>
              <a:endParaRPr/>
            </a:p>
          </p:txBody>
        </p:sp>
        <p:sp>
          <p:nvSpPr>
            <p:cNvPr id="4436" name="object 4436"/>
            <p:cNvSpPr/>
            <p:nvPr/>
          </p:nvSpPr>
          <p:spPr>
            <a:xfrm>
              <a:off x="492759" y="5647690"/>
              <a:ext cx="3810" cy="135890"/>
            </a:xfrm>
            <a:custGeom>
              <a:avLst/>
              <a:gdLst/>
              <a:ahLst/>
              <a:cxnLst/>
              <a:rect l="l" t="t" r="r" b="b"/>
              <a:pathLst>
                <a:path w="3809" h="135889">
                  <a:moveTo>
                    <a:pt x="0" y="135889"/>
                  </a:moveTo>
                  <a:lnTo>
                    <a:pt x="3810" y="135889"/>
                  </a:lnTo>
                  <a:lnTo>
                    <a:pt x="3810" y="0"/>
                  </a:lnTo>
                  <a:lnTo>
                    <a:pt x="0" y="0"/>
                  </a:lnTo>
                  <a:lnTo>
                    <a:pt x="0" y="135889"/>
                  </a:lnTo>
                  <a:close/>
                </a:path>
              </a:pathLst>
            </a:custGeom>
            <a:solidFill>
              <a:srgbClr val="073F73"/>
            </a:solidFill>
          </p:spPr>
          <p:txBody>
            <a:bodyPr wrap="square" lIns="0" tIns="0" rIns="0" bIns="0" rtlCol="0"/>
            <a:lstStyle/>
            <a:p>
              <a:endParaRPr/>
            </a:p>
          </p:txBody>
        </p:sp>
        <p:sp>
          <p:nvSpPr>
            <p:cNvPr id="4437" name="object 4437"/>
            <p:cNvSpPr/>
            <p:nvPr/>
          </p:nvSpPr>
          <p:spPr>
            <a:xfrm>
              <a:off x="496569" y="5645996"/>
              <a:ext cx="3810" cy="139700"/>
            </a:xfrm>
            <a:custGeom>
              <a:avLst/>
              <a:gdLst/>
              <a:ahLst/>
              <a:cxnLst/>
              <a:rect l="l" t="t" r="r" b="b"/>
              <a:pathLst>
                <a:path w="3809" h="139700">
                  <a:moveTo>
                    <a:pt x="3809" y="0"/>
                  </a:moveTo>
                  <a:lnTo>
                    <a:pt x="0" y="1270"/>
                  </a:lnTo>
                  <a:lnTo>
                    <a:pt x="0" y="138006"/>
                  </a:lnTo>
                  <a:lnTo>
                    <a:pt x="3809" y="139276"/>
                  </a:lnTo>
                  <a:lnTo>
                    <a:pt x="3809" y="0"/>
                  </a:lnTo>
                  <a:close/>
                </a:path>
              </a:pathLst>
            </a:custGeom>
            <a:solidFill>
              <a:srgbClr val="084176"/>
            </a:solidFill>
          </p:spPr>
          <p:txBody>
            <a:bodyPr wrap="square" lIns="0" tIns="0" rIns="0" bIns="0" rtlCol="0"/>
            <a:lstStyle/>
            <a:p>
              <a:endParaRPr/>
            </a:p>
          </p:txBody>
        </p:sp>
        <p:sp>
          <p:nvSpPr>
            <p:cNvPr id="4438" name="object 4438"/>
            <p:cNvSpPr/>
            <p:nvPr/>
          </p:nvSpPr>
          <p:spPr>
            <a:xfrm>
              <a:off x="499109" y="5645150"/>
              <a:ext cx="5080" cy="140970"/>
            </a:xfrm>
            <a:custGeom>
              <a:avLst/>
              <a:gdLst/>
              <a:ahLst/>
              <a:cxnLst/>
              <a:rect l="l" t="t" r="r" b="b"/>
              <a:pathLst>
                <a:path w="5079" h="140970">
                  <a:moveTo>
                    <a:pt x="0" y="140969"/>
                  </a:moveTo>
                  <a:lnTo>
                    <a:pt x="5080" y="140969"/>
                  </a:lnTo>
                  <a:lnTo>
                    <a:pt x="5080" y="0"/>
                  </a:lnTo>
                  <a:lnTo>
                    <a:pt x="0" y="0"/>
                  </a:lnTo>
                  <a:lnTo>
                    <a:pt x="0" y="140969"/>
                  </a:lnTo>
                  <a:close/>
                </a:path>
              </a:pathLst>
            </a:custGeom>
            <a:solidFill>
              <a:srgbClr val="084278"/>
            </a:solidFill>
          </p:spPr>
          <p:txBody>
            <a:bodyPr wrap="square" lIns="0" tIns="0" rIns="0" bIns="0" rtlCol="0"/>
            <a:lstStyle/>
            <a:p>
              <a:endParaRPr/>
            </a:p>
          </p:txBody>
        </p:sp>
        <p:sp>
          <p:nvSpPr>
            <p:cNvPr id="4439" name="object 4439"/>
            <p:cNvSpPr/>
            <p:nvPr/>
          </p:nvSpPr>
          <p:spPr>
            <a:xfrm>
              <a:off x="502919" y="5643118"/>
              <a:ext cx="5080" cy="145415"/>
            </a:xfrm>
            <a:custGeom>
              <a:avLst/>
              <a:gdLst/>
              <a:ahLst/>
              <a:cxnLst/>
              <a:rect l="l" t="t" r="r" b="b"/>
              <a:pathLst>
                <a:path w="5079" h="145414">
                  <a:moveTo>
                    <a:pt x="5079" y="0"/>
                  </a:moveTo>
                  <a:lnTo>
                    <a:pt x="0" y="2031"/>
                  </a:lnTo>
                  <a:lnTo>
                    <a:pt x="0" y="143001"/>
                  </a:lnTo>
                  <a:lnTo>
                    <a:pt x="5079" y="145033"/>
                  </a:lnTo>
                  <a:lnTo>
                    <a:pt x="5079" y="0"/>
                  </a:lnTo>
                  <a:close/>
                </a:path>
              </a:pathLst>
            </a:custGeom>
            <a:solidFill>
              <a:srgbClr val="08447B"/>
            </a:solidFill>
          </p:spPr>
          <p:txBody>
            <a:bodyPr wrap="square" lIns="0" tIns="0" rIns="0" bIns="0" rtlCol="0"/>
            <a:lstStyle/>
            <a:p>
              <a:endParaRPr/>
            </a:p>
          </p:txBody>
        </p:sp>
        <p:sp>
          <p:nvSpPr>
            <p:cNvPr id="4440" name="object 4440"/>
            <p:cNvSpPr/>
            <p:nvPr/>
          </p:nvSpPr>
          <p:spPr>
            <a:xfrm>
              <a:off x="506729" y="5642609"/>
              <a:ext cx="5080" cy="146050"/>
            </a:xfrm>
            <a:custGeom>
              <a:avLst/>
              <a:gdLst/>
              <a:ahLst/>
              <a:cxnLst/>
              <a:rect l="l" t="t" r="r" b="b"/>
              <a:pathLst>
                <a:path w="5079" h="146050">
                  <a:moveTo>
                    <a:pt x="0" y="146050"/>
                  </a:moveTo>
                  <a:lnTo>
                    <a:pt x="5080" y="146050"/>
                  </a:lnTo>
                  <a:lnTo>
                    <a:pt x="5080" y="0"/>
                  </a:lnTo>
                  <a:lnTo>
                    <a:pt x="0" y="0"/>
                  </a:lnTo>
                  <a:lnTo>
                    <a:pt x="0" y="146050"/>
                  </a:lnTo>
                  <a:close/>
                </a:path>
              </a:pathLst>
            </a:custGeom>
            <a:solidFill>
              <a:srgbClr val="08457D"/>
            </a:solidFill>
          </p:spPr>
          <p:txBody>
            <a:bodyPr wrap="square" lIns="0" tIns="0" rIns="0" bIns="0" rtlCol="0"/>
            <a:lstStyle/>
            <a:p>
              <a:endParaRPr/>
            </a:p>
          </p:txBody>
        </p:sp>
        <p:sp>
          <p:nvSpPr>
            <p:cNvPr id="4441" name="object 4441"/>
            <p:cNvSpPr/>
            <p:nvPr/>
          </p:nvSpPr>
          <p:spPr>
            <a:xfrm>
              <a:off x="510539" y="5641763"/>
              <a:ext cx="3810" cy="147955"/>
            </a:xfrm>
            <a:custGeom>
              <a:avLst/>
              <a:gdLst/>
              <a:ahLst/>
              <a:cxnLst/>
              <a:rect l="l" t="t" r="r" b="b"/>
              <a:pathLst>
                <a:path w="3809" h="147954">
                  <a:moveTo>
                    <a:pt x="3809" y="0"/>
                  </a:moveTo>
                  <a:lnTo>
                    <a:pt x="0" y="634"/>
                  </a:lnTo>
                  <a:lnTo>
                    <a:pt x="0" y="147108"/>
                  </a:lnTo>
                  <a:lnTo>
                    <a:pt x="3809" y="147743"/>
                  </a:lnTo>
                  <a:lnTo>
                    <a:pt x="3809" y="0"/>
                  </a:lnTo>
                  <a:close/>
                </a:path>
              </a:pathLst>
            </a:custGeom>
            <a:solidFill>
              <a:srgbClr val="08467F"/>
            </a:solidFill>
          </p:spPr>
          <p:txBody>
            <a:bodyPr wrap="square" lIns="0" tIns="0" rIns="0" bIns="0" rtlCol="0"/>
            <a:lstStyle/>
            <a:p>
              <a:endParaRPr/>
            </a:p>
          </p:txBody>
        </p:sp>
        <p:sp>
          <p:nvSpPr>
            <p:cNvPr id="4442" name="object 4442"/>
            <p:cNvSpPr/>
            <p:nvPr/>
          </p:nvSpPr>
          <p:spPr>
            <a:xfrm>
              <a:off x="514349" y="5640916"/>
              <a:ext cx="3810" cy="149225"/>
            </a:xfrm>
            <a:custGeom>
              <a:avLst/>
              <a:gdLst/>
              <a:ahLst/>
              <a:cxnLst/>
              <a:rect l="l" t="t" r="r" b="b"/>
              <a:pathLst>
                <a:path w="3809" h="149225">
                  <a:moveTo>
                    <a:pt x="3809" y="0"/>
                  </a:moveTo>
                  <a:lnTo>
                    <a:pt x="2540" y="423"/>
                  </a:lnTo>
                  <a:lnTo>
                    <a:pt x="0" y="846"/>
                  </a:lnTo>
                  <a:lnTo>
                    <a:pt x="0" y="148589"/>
                  </a:lnTo>
                  <a:lnTo>
                    <a:pt x="3809" y="149224"/>
                  </a:lnTo>
                  <a:lnTo>
                    <a:pt x="3809" y="0"/>
                  </a:lnTo>
                  <a:close/>
                </a:path>
              </a:pathLst>
            </a:custGeom>
            <a:solidFill>
              <a:srgbClr val="084882"/>
            </a:solidFill>
          </p:spPr>
          <p:txBody>
            <a:bodyPr wrap="square" lIns="0" tIns="0" rIns="0" bIns="0" rtlCol="0"/>
            <a:lstStyle/>
            <a:p>
              <a:endParaRPr/>
            </a:p>
          </p:txBody>
        </p:sp>
        <p:sp>
          <p:nvSpPr>
            <p:cNvPr id="4443" name="object 4443"/>
            <p:cNvSpPr/>
            <p:nvPr/>
          </p:nvSpPr>
          <p:spPr>
            <a:xfrm>
              <a:off x="518159" y="5639646"/>
              <a:ext cx="3810" cy="151130"/>
            </a:xfrm>
            <a:custGeom>
              <a:avLst/>
              <a:gdLst/>
              <a:ahLst/>
              <a:cxnLst/>
              <a:rect l="l" t="t" r="r" b="b"/>
              <a:pathLst>
                <a:path w="3809" h="151129">
                  <a:moveTo>
                    <a:pt x="3810" y="0"/>
                  </a:moveTo>
                  <a:lnTo>
                    <a:pt x="0" y="1270"/>
                  </a:lnTo>
                  <a:lnTo>
                    <a:pt x="0" y="150495"/>
                  </a:lnTo>
                  <a:lnTo>
                    <a:pt x="3810" y="151130"/>
                  </a:lnTo>
                  <a:lnTo>
                    <a:pt x="3810" y="0"/>
                  </a:lnTo>
                  <a:close/>
                </a:path>
              </a:pathLst>
            </a:custGeom>
            <a:solidFill>
              <a:srgbClr val="094984"/>
            </a:solidFill>
          </p:spPr>
          <p:txBody>
            <a:bodyPr wrap="square" lIns="0" tIns="0" rIns="0" bIns="0" rtlCol="0"/>
            <a:lstStyle/>
            <a:p>
              <a:endParaRPr/>
            </a:p>
          </p:txBody>
        </p:sp>
        <p:sp>
          <p:nvSpPr>
            <p:cNvPr id="4444" name="object 4444"/>
            <p:cNvSpPr/>
            <p:nvPr/>
          </p:nvSpPr>
          <p:spPr>
            <a:xfrm>
              <a:off x="521969" y="5638800"/>
              <a:ext cx="3810" cy="152400"/>
            </a:xfrm>
            <a:custGeom>
              <a:avLst/>
              <a:gdLst/>
              <a:ahLst/>
              <a:cxnLst/>
              <a:rect l="l" t="t" r="r" b="b"/>
              <a:pathLst>
                <a:path w="3809" h="152400">
                  <a:moveTo>
                    <a:pt x="0" y="152400"/>
                  </a:moveTo>
                  <a:lnTo>
                    <a:pt x="3809" y="152400"/>
                  </a:lnTo>
                  <a:lnTo>
                    <a:pt x="3809" y="0"/>
                  </a:lnTo>
                  <a:lnTo>
                    <a:pt x="0" y="0"/>
                  </a:lnTo>
                  <a:lnTo>
                    <a:pt x="0" y="152400"/>
                  </a:lnTo>
                  <a:close/>
                </a:path>
              </a:pathLst>
            </a:custGeom>
            <a:solidFill>
              <a:srgbClr val="094B87"/>
            </a:solidFill>
          </p:spPr>
          <p:txBody>
            <a:bodyPr wrap="square" lIns="0" tIns="0" rIns="0" bIns="0" rtlCol="0"/>
            <a:lstStyle/>
            <a:p>
              <a:endParaRPr/>
            </a:p>
          </p:txBody>
        </p:sp>
        <p:sp>
          <p:nvSpPr>
            <p:cNvPr id="4445" name="object 4445"/>
            <p:cNvSpPr/>
            <p:nvPr/>
          </p:nvSpPr>
          <p:spPr>
            <a:xfrm>
              <a:off x="525779" y="5638800"/>
              <a:ext cx="3810" cy="152400"/>
            </a:xfrm>
            <a:custGeom>
              <a:avLst/>
              <a:gdLst/>
              <a:ahLst/>
              <a:cxnLst/>
              <a:rect l="l" t="t" r="r" b="b"/>
              <a:pathLst>
                <a:path w="3809" h="152400">
                  <a:moveTo>
                    <a:pt x="3810" y="152400"/>
                  </a:moveTo>
                  <a:lnTo>
                    <a:pt x="0" y="152400"/>
                  </a:lnTo>
                  <a:lnTo>
                    <a:pt x="0" y="0"/>
                  </a:lnTo>
                  <a:lnTo>
                    <a:pt x="3810" y="0"/>
                  </a:lnTo>
                  <a:lnTo>
                    <a:pt x="3810" y="152400"/>
                  </a:lnTo>
                  <a:close/>
                </a:path>
              </a:pathLst>
            </a:custGeom>
            <a:solidFill>
              <a:srgbClr val="094C89"/>
            </a:solidFill>
          </p:spPr>
          <p:txBody>
            <a:bodyPr wrap="square" lIns="0" tIns="0" rIns="0" bIns="0" rtlCol="0"/>
            <a:lstStyle/>
            <a:p>
              <a:endParaRPr/>
            </a:p>
          </p:txBody>
        </p:sp>
        <p:sp>
          <p:nvSpPr>
            <p:cNvPr id="4446" name="object 4446"/>
            <p:cNvSpPr/>
            <p:nvPr/>
          </p:nvSpPr>
          <p:spPr>
            <a:xfrm>
              <a:off x="529589" y="5638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D8C"/>
            </a:solidFill>
          </p:spPr>
          <p:txBody>
            <a:bodyPr wrap="square" lIns="0" tIns="0" rIns="0" bIns="0" rtlCol="0"/>
            <a:lstStyle/>
            <a:p>
              <a:endParaRPr/>
            </a:p>
          </p:txBody>
        </p:sp>
        <p:sp>
          <p:nvSpPr>
            <p:cNvPr id="4447" name="object 4447"/>
            <p:cNvSpPr/>
            <p:nvPr/>
          </p:nvSpPr>
          <p:spPr>
            <a:xfrm>
              <a:off x="533399" y="5638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94F8E"/>
            </a:solidFill>
          </p:spPr>
          <p:txBody>
            <a:bodyPr wrap="square" lIns="0" tIns="0" rIns="0" bIns="0" rtlCol="0"/>
            <a:lstStyle/>
            <a:p>
              <a:endParaRPr/>
            </a:p>
          </p:txBody>
        </p:sp>
        <p:sp>
          <p:nvSpPr>
            <p:cNvPr id="4448" name="object 4448"/>
            <p:cNvSpPr/>
            <p:nvPr/>
          </p:nvSpPr>
          <p:spPr>
            <a:xfrm>
              <a:off x="535939" y="5638800"/>
              <a:ext cx="3810" cy="152400"/>
            </a:xfrm>
            <a:custGeom>
              <a:avLst/>
              <a:gdLst/>
              <a:ahLst/>
              <a:cxnLst/>
              <a:rect l="l" t="t" r="r" b="b"/>
              <a:pathLst>
                <a:path w="3809"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4449" name="object 4449"/>
            <p:cNvSpPr/>
            <p:nvPr/>
          </p:nvSpPr>
          <p:spPr>
            <a:xfrm>
              <a:off x="539749" y="5638800"/>
              <a:ext cx="5080" cy="152400"/>
            </a:xfrm>
            <a:custGeom>
              <a:avLst/>
              <a:gdLst/>
              <a:ahLst/>
              <a:cxnLst/>
              <a:rect l="l" t="t" r="r" b="b"/>
              <a:pathLst>
                <a:path w="5079" h="152400">
                  <a:moveTo>
                    <a:pt x="0" y="152400"/>
                  </a:moveTo>
                  <a:lnTo>
                    <a:pt x="5079" y="152400"/>
                  </a:lnTo>
                  <a:lnTo>
                    <a:pt x="5079" y="0"/>
                  </a:lnTo>
                  <a:lnTo>
                    <a:pt x="0" y="0"/>
                  </a:lnTo>
                  <a:lnTo>
                    <a:pt x="0" y="152400"/>
                  </a:lnTo>
                  <a:close/>
                </a:path>
              </a:pathLst>
            </a:custGeom>
            <a:solidFill>
              <a:srgbClr val="0A5293"/>
            </a:solidFill>
          </p:spPr>
          <p:txBody>
            <a:bodyPr wrap="square" lIns="0" tIns="0" rIns="0" bIns="0" rtlCol="0"/>
            <a:lstStyle/>
            <a:p>
              <a:endParaRPr/>
            </a:p>
          </p:txBody>
        </p:sp>
        <p:sp>
          <p:nvSpPr>
            <p:cNvPr id="4450" name="object 4450"/>
            <p:cNvSpPr/>
            <p:nvPr/>
          </p:nvSpPr>
          <p:spPr>
            <a:xfrm>
              <a:off x="543559" y="5639646"/>
              <a:ext cx="3810" cy="151130"/>
            </a:xfrm>
            <a:custGeom>
              <a:avLst/>
              <a:gdLst/>
              <a:ahLst/>
              <a:cxnLst/>
              <a:rect l="l" t="t" r="r" b="b"/>
              <a:pathLst>
                <a:path w="3809" h="151129">
                  <a:moveTo>
                    <a:pt x="0" y="0"/>
                  </a:moveTo>
                  <a:lnTo>
                    <a:pt x="0" y="151130"/>
                  </a:lnTo>
                  <a:lnTo>
                    <a:pt x="3810" y="150495"/>
                  </a:lnTo>
                  <a:lnTo>
                    <a:pt x="3810" y="1270"/>
                  </a:lnTo>
                  <a:lnTo>
                    <a:pt x="0" y="0"/>
                  </a:lnTo>
                  <a:close/>
                </a:path>
              </a:pathLst>
            </a:custGeom>
            <a:solidFill>
              <a:srgbClr val="0A5396"/>
            </a:solidFill>
          </p:spPr>
          <p:txBody>
            <a:bodyPr wrap="square" lIns="0" tIns="0" rIns="0" bIns="0" rtlCol="0"/>
            <a:lstStyle/>
            <a:p>
              <a:endParaRPr/>
            </a:p>
          </p:txBody>
        </p:sp>
        <p:sp>
          <p:nvSpPr>
            <p:cNvPr id="4451" name="object 4451"/>
            <p:cNvSpPr/>
            <p:nvPr/>
          </p:nvSpPr>
          <p:spPr>
            <a:xfrm>
              <a:off x="547369" y="5640916"/>
              <a:ext cx="3810" cy="149225"/>
            </a:xfrm>
            <a:custGeom>
              <a:avLst/>
              <a:gdLst/>
              <a:ahLst/>
              <a:cxnLst/>
              <a:rect l="l" t="t" r="r" b="b"/>
              <a:pathLst>
                <a:path w="3809" h="149225">
                  <a:moveTo>
                    <a:pt x="0" y="0"/>
                  </a:moveTo>
                  <a:lnTo>
                    <a:pt x="0" y="149224"/>
                  </a:lnTo>
                  <a:lnTo>
                    <a:pt x="1270" y="149013"/>
                  </a:lnTo>
                  <a:lnTo>
                    <a:pt x="3809" y="148505"/>
                  </a:lnTo>
                  <a:lnTo>
                    <a:pt x="3809" y="931"/>
                  </a:lnTo>
                  <a:lnTo>
                    <a:pt x="1270" y="423"/>
                  </a:lnTo>
                  <a:lnTo>
                    <a:pt x="0" y="0"/>
                  </a:lnTo>
                  <a:close/>
                </a:path>
              </a:pathLst>
            </a:custGeom>
            <a:solidFill>
              <a:srgbClr val="0A5499"/>
            </a:solidFill>
          </p:spPr>
          <p:txBody>
            <a:bodyPr wrap="square" lIns="0" tIns="0" rIns="0" bIns="0" rtlCol="0"/>
            <a:lstStyle/>
            <a:p>
              <a:endParaRPr/>
            </a:p>
          </p:txBody>
        </p:sp>
        <p:sp>
          <p:nvSpPr>
            <p:cNvPr id="4452" name="object 4452"/>
            <p:cNvSpPr/>
            <p:nvPr/>
          </p:nvSpPr>
          <p:spPr>
            <a:xfrm>
              <a:off x="551179" y="5641848"/>
              <a:ext cx="3810" cy="147955"/>
            </a:xfrm>
            <a:custGeom>
              <a:avLst/>
              <a:gdLst/>
              <a:ahLst/>
              <a:cxnLst/>
              <a:rect l="l" t="t" r="r" b="b"/>
              <a:pathLst>
                <a:path w="3809" h="147954">
                  <a:moveTo>
                    <a:pt x="0" y="0"/>
                  </a:moveTo>
                  <a:lnTo>
                    <a:pt x="0" y="147573"/>
                  </a:lnTo>
                  <a:lnTo>
                    <a:pt x="3810" y="146811"/>
                  </a:lnTo>
                  <a:lnTo>
                    <a:pt x="3810" y="761"/>
                  </a:lnTo>
                  <a:lnTo>
                    <a:pt x="0" y="0"/>
                  </a:lnTo>
                  <a:close/>
                </a:path>
              </a:pathLst>
            </a:custGeom>
            <a:solidFill>
              <a:srgbClr val="0A569B"/>
            </a:solidFill>
          </p:spPr>
          <p:txBody>
            <a:bodyPr wrap="square" lIns="0" tIns="0" rIns="0" bIns="0" rtlCol="0"/>
            <a:lstStyle/>
            <a:p>
              <a:endParaRPr/>
            </a:p>
          </p:txBody>
        </p:sp>
        <p:sp>
          <p:nvSpPr>
            <p:cNvPr id="4453" name="object 4453"/>
            <p:cNvSpPr/>
            <p:nvPr/>
          </p:nvSpPr>
          <p:spPr>
            <a:xfrm>
              <a:off x="554989" y="5642609"/>
              <a:ext cx="3810" cy="146050"/>
            </a:xfrm>
            <a:custGeom>
              <a:avLst/>
              <a:gdLst/>
              <a:ahLst/>
              <a:cxnLst/>
              <a:rect l="l" t="t" r="r" b="b"/>
              <a:pathLst>
                <a:path w="3809" h="146050">
                  <a:moveTo>
                    <a:pt x="0" y="0"/>
                  </a:moveTo>
                  <a:lnTo>
                    <a:pt x="0" y="146049"/>
                  </a:lnTo>
                  <a:lnTo>
                    <a:pt x="3809" y="144779"/>
                  </a:lnTo>
                  <a:lnTo>
                    <a:pt x="3809" y="1269"/>
                  </a:lnTo>
                  <a:lnTo>
                    <a:pt x="0" y="0"/>
                  </a:lnTo>
                  <a:close/>
                </a:path>
              </a:pathLst>
            </a:custGeom>
            <a:solidFill>
              <a:srgbClr val="0B579D"/>
            </a:solidFill>
          </p:spPr>
          <p:txBody>
            <a:bodyPr wrap="square" lIns="0" tIns="0" rIns="0" bIns="0" rtlCol="0"/>
            <a:lstStyle/>
            <a:p>
              <a:endParaRPr/>
            </a:p>
          </p:txBody>
        </p:sp>
        <p:sp>
          <p:nvSpPr>
            <p:cNvPr id="4454" name="object 4454"/>
            <p:cNvSpPr/>
            <p:nvPr/>
          </p:nvSpPr>
          <p:spPr>
            <a:xfrm>
              <a:off x="558799" y="5643880"/>
              <a:ext cx="3810" cy="143510"/>
            </a:xfrm>
            <a:custGeom>
              <a:avLst/>
              <a:gdLst/>
              <a:ahLst/>
              <a:cxnLst/>
              <a:rect l="l" t="t" r="r" b="b"/>
              <a:pathLst>
                <a:path w="3809" h="143510">
                  <a:moveTo>
                    <a:pt x="0" y="0"/>
                  </a:moveTo>
                  <a:lnTo>
                    <a:pt x="0" y="143510"/>
                  </a:lnTo>
                  <a:lnTo>
                    <a:pt x="3809" y="142240"/>
                  </a:lnTo>
                  <a:lnTo>
                    <a:pt x="3809" y="1270"/>
                  </a:lnTo>
                  <a:lnTo>
                    <a:pt x="0" y="0"/>
                  </a:lnTo>
                  <a:close/>
                </a:path>
              </a:pathLst>
            </a:custGeom>
            <a:solidFill>
              <a:srgbClr val="0B59A0"/>
            </a:solidFill>
          </p:spPr>
          <p:txBody>
            <a:bodyPr wrap="square" lIns="0" tIns="0" rIns="0" bIns="0" rtlCol="0"/>
            <a:lstStyle/>
            <a:p>
              <a:endParaRPr/>
            </a:p>
          </p:txBody>
        </p:sp>
        <p:sp>
          <p:nvSpPr>
            <p:cNvPr id="4455" name="object 4455"/>
            <p:cNvSpPr/>
            <p:nvPr/>
          </p:nvSpPr>
          <p:spPr>
            <a:xfrm>
              <a:off x="562609" y="5645150"/>
              <a:ext cx="3810" cy="140970"/>
            </a:xfrm>
            <a:custGeom>
              <a:avLst/>
              <a:gdLst/>
              <a:ahLst/>
              <a:cxnLst/>
              <a:rect l="l" t="t" r="r" b="b"/>
              <a:pathLst>
                <a:path w="3809" h="140970">
                  <a:moveTo>
                    <a:pt x="0" y="0"/>
                  </a:moveTo>
                  <a:lnTo>
                    <a:pt x="0" y="140969"/>
                  </a:lnTo>
                  <a:lnTo>
                    <a:pt x="3810" y="139446"/>
                  </a:lnTo>
                  <a:lnTo>
                    <a:pt x="3810" y="1524"/>
                  </a:lnTo>
                  <a:lnTo>
                    <a:pt x="0" y="0"/>
                  </a:lnTo>
                  <a:close/>
                </a:path>
              </a:pathLst>
            </a:custGeom>
            <a:solidFill>
              <a:srgbClr val="0B5AA2"/>
            </a:solidFill>
          </p:spPr>
          <p:txBody>
            <a:bodyPr wrap="square" lIns="0" tIns="0" rIns="0" bIns="0" rtlCol="0"/>
            <a:lstStyle/>
            <a:p>
              <a:endParaRPr/>
            </a:p>
          </p:txBody>
        </p:sp>
        <p:sp>
          <p:nvSpPr>
            <p:cNvPr id="4456" name="object 4456"/>
            <p:cNvSpPr/>
            <p:nvPr/>
          </p:nvSpPr>
          <p:spPr>
            <a:xfrm>
              <a:off x="566407" y="5646419"/>
              <a:ext cx="4445" cy="138430"/>
            </a:xfrm>
            <a:custGeom>
              <a:avLst/>
              <a:gdLst/>
              <a:ahLst/>
              <a:cxnLst/>
              <a:rect l="l" t="t" r="r" b="b"/>
              <a:pathLst>
                <a:path w="4445" h="138429">
                  <a:moveTo>
                    <a:pt x="3822" y="1270"/>
                  </a:moveTo>
                  <a:lnTo>
                    <a:pt x="952" y="1270"/>
                  </a:lnTo>
                  <a:lnTo>
                    <a:pt x="952" y="0"/>
                  </a:lnTo>
                  <a:lnTo>
                    <a:pt x="12" y="0"/>
                  </a:lnTo>
                  <a:lnTo>
                    <a:pt x="12" y="1270"/>
                  </a:lnTo>
                  <a:lnTo>
                    <a:pt x="0" y="137160"/>
                  </a:lnTo>
                  <a:lnTo>
                    <a:pt x="12" y="138430"/>
                  </a:lnTo>
                  <a:lnTo>
                    <a:pt x="965" y="138430"/>
                  </a:lnTo>
                  <a:lnTo>
                    <a:pt x="965" y="137160"/>
                  </a:lnTo>
                  <a:lnTo>
                    <a:pt x="3822" y="137160"/>
                  </a:lnTo>
                  <a:lnTo>
                    <a:pt x="3822" y="1270"/>
                  </a:lnTo>
                  <a:close/>
                </a:path>
              </a:pathLst>
            </a:custGeom>
            <a:solidFill>
              <a:srgbClr val="0B5BA4"/>
            </a:solidFill>
          </p:spPr>
          <p:txBody>
            <a:bodyPr wrap="square" lIns="0" tIns="0" rIns="0" bIns="0" rtlCol="0"/>
            <a:lstStyle/>
            <a:p>
              <a:endParaRPr/>
            </a:p>
          </p:txBody>
        </p:sp>
        <p:sp>
          <p:nvSpPr>
            <p:cNvPr id="4457" name="object 4457"/>
            <p:cNvSpPr/>
            <p:nvPr/>
          </p:nvSpPr>
          <p:spPr>
            <a:xfrm>
              <a:off x="568959" y="5647690"/>
              <a:ext cx="5080" cy="135890"/>
            </a:xfrm>
            <a:custGeom>
              <a:avLst/>
              <a:gdLst/>
              <a:ahLst/>
              <a:cxnLst/>
              <a:rect l="l" t="t" r="r" b="b"/>
              <a:pathLst>
                <a:path w="5079" h="135889">
                  <a:moveTo>
                    <a:pt x="0" y="0"/>
                  </a:moveTo>
                  <a:lnTo>
                    <a:pt x="0" y="135890"/>
                  </a:lnTo>
                  <a:lnTo>
                    <a:pt x="5080" y="131826"/>
                  </a:lnTo>
                  <a:lnTo>
                    <a:pt x="5080" y="3048"/>
                  </a:lnTo>
                  <a:lnTo>
                    <a:pt x="0" y="0"/>
                  </a:lnTo>
                  <a:close/>
                </a:path>
              </a:pathLst>
            </a:custGeom>
            <a:solidFill>
              <a:srgbClr val="0B5DA7"/>
            </a:solidFill>
          </p:spPr>
          <p:txBody>
            <a:bodyPr wrap="square" lIns="0" tIns="0" rIns="0" bIns="0" rtlCol="0"/>
            <a:lstStyle/>
            <a:p>
              <a:endParaRPr/>
            </a:p>
          </p:txBody>
        </p:sp>
        <p:sp>
          <p:nvSpPr>
            <p:cNvPr id="4458" name="object 4458"/>
            <p:cNvSpPr/>
            <p:nvPr/>
          </p:nvSpPr>
          <p:spPr>
            <a:xfrm>
              <a:off x="572769" y="5649976"/>
              <a:ext cx="5080" cy="130810"/>
            </a:xfrm>
            <a:custGeom>
              <a:avLst/>
              <a:gdLst/>
              <a:ahLst/>
              <a:cxnLst/>
              <a:rect l="l" t="t" r="r" b="b"/>
              <a:pathLst>
                <a:path w="5079" h="130810">
                  <a:moveTo>
                    <a:pt x="0" y="0"/>
                  </a:moveTo>
                  <a:lnTo>
                    <a:pt x="0" y="130556"/>
                  </a:lnTo>
                  <a:lnTo>
                    <a:pt x="2539" y="128524"/>
                  </a:lnTo>
                  <a:lnTo>
                    <a:pt x="5079" y="127000"/>
                  </a:lnTo>
                  <a:lnTo>
                    <a:pt x="5079" y="3556"/>
                  </a:lnTo>
                  <a:lnTo>
                    <a:pt x="2539" y="1524"/>
                  </a:lnTo>
                  <a:lnTo>
                    <a:pt x="0" y="0"/>
                  </a:lnTo>
                  <a:close/>
                </a:path>
              </a:pathLst>
            </a:custGeom>
            <a:solidFill>
              <a:srgbClr val="0B5EA9"/>
            </a:solidFill>
          </p:spPr>
          <p:txBody>
            <a:bodyPr wrap="square" lIns="0" tIns="0" rIns="0" bIns="0" rtlCol="0"/>
            <a:lstStyle/>
            <a:p>
              <a:endParaRPr/>
            </a:p>
          </p:txBody>
        </p:sp>
        <p:sp>
          <p:nvSpPr>
            <p:cNvPr id="4459" name="object 4459"/>
            <p:cNvSpPr/>
            <p:nvPr/>
          </p:nvSpPr>
          <p:spPr>
            <a:xfrm>
              <a:off x="576579" y="5652516"/>
              <a:ext cx="5080" cy="125730"/>
            </a:xfrm>
            <a:custGeom>
              <a:avLst/>
              <a:gdLst/>
              <a:ahLst/>
              <a:cxnLst/>
              <a:rect l="l" t="t" r="r" b="b"/>
              <a:pathLst>
                <a:path w="5079" h="125729">
                  <a:moveTo>
                    <a:pt x="0" y="0"/>
                  </a:moveTo>
                  <a:lnTo>
                    <a:pt x="0" y="125222"/>
                  </a:lnTo>
                  <a:lnTo>
                    <a:pt x="5079" y="122174"/>
                  </a:lnTo>
                  <a:lnTo>
                    <a:pt x="5079" y="4064"/>
                  </a:lnTo>
                  <a:lnTo>
                    <a:pt x="0" y="0"/>
                  </a:lnTo>
                  <a:close/>
                </a:path>
              </a:pathLst>
            </a:custGeom>
            <a:solidFill>
              <a:srgbClr val="0C60AC"/>
            </a:solidFill>
          </p:spPr>
          <p:txBody>
            <a:bodyPr wrap="square" lIns="0" tIns="0" rIns="0" bIns="0" rtlCol="0"/>
            <a:lstStyle/>
            <a:p>
              <a:endParaRPr/>
            </a:p>
          </p:txBody>
        </p:sp>
        <p:sp>
          <p:nvSpPr>
            <p:cNvPr id="4460" name="object 4460"/>
            <p:cNvSpPr/>
            <p:nvPr/>
          </p:nvSpPr>
          <p:spPr>
            <a:xfrm>
              <a:off x="580390" y="5655309"/>
              <a:ext cx="3810" cy="120650"/>
            </a:xfrm>
            <a:custGeom>
              <a:avLst/>
              <a:gdLst/>
              <a:ahLst/>
              <a:cxnLst/>
              <a:rect l="l" t="t" r="r" b="b"/>
              <a:pathLst>
                <a:path w="3809"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4461" name="object 4461"/>
            <p:cNvSpPr/>
            <p:nvPr/>
          </p:nvSpPr>
          <p:spPr>
            <a:xfrm>
              <a:off x="584199" y="5659119"/>
              <a:ext cx="3810" cy="113030"/>
            </a:xfrm>
            <a:custGeom>
              <a:avLst/>
              <a:gdLst/>
              <a:ahLst/>
              <a:cxnLst/>
              <a:rect l="l" t="t" r="r" b="b"/>
              <a:pathLst>
                <a:path w="3809" h="113029">
                  <a:moveTo>
                    <a:pt x="0" y="0"/>
                  </a:moveTo>
                  <a:lnTo>
                    <a:pt x="0" y="113029"/>
                  </a:lnTo>
                  <a:lnTo>
                    <a:pt x="3809" y="109219"/>
                  </a:lnTo>
                  <a:lnTo>
                    <a:pt x="3809" y="3809"/>
                  </a:lnTo>
                  <a:lnTo>
                    <a:pt x="0" y="0"/>
                  </a:lnTo>
                  <a:close/>
                </a:path>
              </a:pathLst>
            </a:custGeom>
            <a:solidFill>
              <a:srgbClr val="0C62B1"/>
            </a:solidFill>
          </p:spPr>
          <p:txBody>
            <a:bodyPr wrap="square" lIns="0" tIns="0" rIns="0" bIns="0" rtlCol="0"/>
            <a:lstStyle/>
            <a:p>
              <a:endParaRPr/>
            </a:p>
          </p:txBody>
        </p:sp>
        <p:sp>
          <p:nvSpPr>
            <p:cNvPr id="4462" name="object 4462"/>
            <p:cNvSpPr/>
            <p:nvPr/>
          </p:nvSpPr>
          <p:spPr>
            <a:xfrm>
              <a:off x="588009" y="5662930"/>
              <a:ext cx="3810" cy="105410"/>
            </a:xfrm>
            <a:custGeom>
              <a:avLst/>
              <a:gdLst/>
              <a:ahLst/>
              <a:cxnLst/>
              <a:rect l="l" t="t" r="r" b="b"/>
              <a:pathLst>
                <a:path w="3809" h="105410">
                  <a:moveTo>
                    <a:pt x="0" y="0"/>
                  </a:moveTo>
                  <a:lnTo>
                    <a:pt x="0" y="105410"/>
                  </a:lnTo>
                  <a:lnTo>
                    <a:pt x="3810" y="101600"/>
                  </a:lnTo>
                  <a:lnTo>
                    <a:pt x="3810" y="3810"/>
                  </a:lnTo>
                  <a:lnTo>
                    <a:pt x="0" y="0"/>
                  </a:lnTo>
                  <a:close/>
                </a:path>
              </a:pathLst>
            </a:custGeom>
            <a:solidFill>
              <a:srgbClr val="0C64B3"/>
            </a:solidFill>
          </p:spPr>
          <p:txBody>
            <a:bodyPr wrap="square" lIns="0" tIns="0" rIns="0" bIns="0" rtlCol="0"/>
            <a:lstStyle/>
            <a:p>
              <a:endParaRPr/>
            </a:p>
          </p:txBody>
        </p:sp>
        <p:sp>
          <p:nvSpPr>
            <p:cNvPr id="4463" name="object 4463"/>
            <p:cNvSpPr/>
            <p:nvPr/>
          </p:nvSpPr>
          <p:spPr>
            <a:xfrm>
              <a:off x="591819" y="5666740"/>
              <a:ext cx="3810" cy="97790"/>
            </a:xfrm>
            <a:custGeom>
              <a:avLst/>
              <a:gdLst/>
              <a:ahLst/>
              <a:cxnLst/>
              <a:rect l="l" t="t" r="r" b="b"/>
              <a:pathLst>
                <a:path w="3809" h="97789">
                  <a:moveTo>
                    <a:pt x="0" y="0"/>
                  </a:moveTo>
                  <a:lnTo>
                    <a:pt x="0" y="97790"/>
                  </a:lnTo>
                  <a:lnTo>
                    <a:pt x="3809" y="93980"/>
                  </a:lnTo>
                  <a:lnTo>
                    <a:pt x="3809" y="3810"/>
                  </a:lnTo>
                  <a:lnTo>
                    <a:pt x="0" y="0"/>
                  </a:lnTo>
                  <a:close/>
                </a:path>
              </a:pathLst>
            </a:custGeom>
            <a:solidFill>
              <a:srgbClr val="0C66B6"/>
            </a:solidFill>
          </p:spPr>
          <p:txBody>
            <a:bodyPr wrap="square" lIns="0" tIns="0" rIns="0" bIns="0" rtlCol="0"/>
            <a:lstStyle/>
            <a:p>
              <a:endParaRPr/>
            </a:p>
          </p:txBody>
        </p:sp>
        <p:sp>
          <p:nvSpPr>
            <p:cNvPr id="4464" name="object 4464"/>
            <p:cNvSpPr/>
            <p:nvPr/>
          </p:nvSpPr>
          <p:spPr>
            <a:xfrm>
              <a:off x="595629" y="5670550"/>
              <a:ext cx="3810" cy="90170"/>
            </a:xfrm>
            <a:custGeom>
              <a:avLst/>
              <a:gdLst/>
              <a:ahLst/>
              <a:cxnLst/>
              <a:rect l="l" t="t" r="r" b="b"/>
              <a:pathLst>
                <a:path w="3809" h="90170">
                  <a:moveTo>
                    <a:pt x="0" y="0"/>
                  </a:moveTo>
                  <a:lnTo>
                    <a:pt x="0" y="90170"/>
                  </a:lnTo>
                  <a:lnTo>
                    <a:pt x="1270" y="88900"/>
                  </a:lnTo>
                  <a:lnTo>
                    <a:pt x="3810" y="81280"/>
                  </a:lnTo>
                  <a:lnTo>
                    <a:pt x="3810" y="8890"/>
                  </a:lnTo>
                  <a:lnTo>
                    <a:pt x="1270" y="1269"/>
                  </a:lnTo>
                  <a:lnTo>
                    <a:pt x="0" y="0"/>
                  </a:lnTo>
                  <a:close/>
                </a:path>
              </a:pathLst>
            </a:custGeom>
            <a:solidFill>
              <a:srgbClr val="0D67B8"/>
            </a:solidFill>
          </p:spPr>
          <p:txBody>
            <a:bodyPr wrap="square" lIns="0" tIns="0" rIns="0" bIns="0" rtlCol="0"/>
            <a:lstStyle/>
            <a:p>
              <a:endParaRPr/>
            </a:p>
          </p:txBody>
        </p:sp>
        <p:sp>
          <p:nvSpPr>
            <p:cNvPr id="4465" name="object 4465"/>
            <p:cNvSpPr/>
            <p:nvPr/>
          </p:nvSpPr>
          <p:spPr>
            <a:xfrm>
              <a:off x="599439" y="5679440"/>
              <a:ext cx="3810" cy="72390"/>
            </a:xfrm>
            <a:custGeom>
              <a:avLst/>
              <a:gdLst/>
              <a:ahLst/>
              <a:cxnLst/>
              <a:rect l="l" t="t" r="r" b="b"/>
              <a:pathLst>
                <a:path w="3809" h="72389">
                  <a:moveTo>
                    <a:pt x="0" y="0"/>
                  </a:moveTo>
                  <a:lnTo>
                    <a:pt x="0" y="72390"/>
                  </a:lnTo>
                  <a:lnTo>
                    <a:pt x="3809" y="66040"/>
                  </a:lnTo>
                  <a:lnTo>
                    <a:pt x="3809" y="6350"/>
                  </a:lnTo>
                  <a:lnTo>
                    <a:pt x="0" y="0"/>
                  </a:lnTo>
                  <a:close/>
                </a:path>
              </a:pathLst>
            </a:custGeom>
            <a:solidFill>
              <a:srgbClr val="0D68BB"/>
            </a:solidFill>
          </p:spPr>
          <p:txBody>
            <a:bodyPr wrap="square" lIns="0" tIns="0" rIns="0" bIns="0" rtlCol="0"/>
            <a:lstStyle/>
            <a:p>
              <a:endParaRPr/>
            </a:p>
          </p:txBody>
        </p:sp>
        <p:sp>
          <p:nvSpPr>
            <p:cNvPr id="4466" name="object 4466"/>
            <p:cNvSpPr/>
            <p:nvPr/>
          </p:nvSpPr>
          <p:spPr>
            <a:xfrm>
              <a:off x="603249" y="5685790"/>
              <a:ext cx="3810" cy="59690"/>
            </a:xfrm>
            <a:custGeom>
              <a:avLst/>
              <a:gdLst/>
              <a:ahLst/>
              <a:cxnLst/>
              <a:rect l="l" t="t" r="r" b="b"/>
              <a:pathLst>
                <a:path w="3809" h="59689">
                  <a:moveTo>
                    <a:pt x="0" y="0"/>
                  </a:moveTo>
                  <a:lnTo>
                    <a:pt x="0" y="59690"/>
                  </a:lnTo>
                  <a:lnTo>
                    <a:pt x="2540" y="53340"/>
                  </a:lnTo>
                  <a:lnTo>
                    <a:pt x="3809" y="45720"/>
                  </a:lnTo>
                  <a:lnTo>
                    <a:pt x="3809" y="13970"/>
                  </a:lnTo>
                  <a:lnTo>
                    <a:pt x="2540" y="6350"/>
                  </a:lnTo>
                  <a:lnTo>
                    <a:pt x="0" y="0"/>
                  </a:lnTo>
                  <a:close/>
                </a:path>
              </a:pathLst>
            </a:custGeom>
            <a:solidFill>
              <a:srgbClr val="0D69BD"/>
            </a:solidFill>
          </p:spPr>
          <p:txBody>
            <a:bodyPr wrap="square" lIns="0" tIns="0" rIns="0" bIns="0" rtlCol="0"/>
            <a:lstStyle/>
            <a:p>
              <a:endParaRPr/>
            </a:p>
          </p:txBody>
        </p:sp>
        <p:sp>
          <p:nvSpPr>
            <p:cNvPr id="4467" name="object 4467"/>
            <p:cNvSpPr/>
            <p:nvPr/>
          </p:nvSpPr>
          <p:spPr>
            <a:xfrm>
              <a:off x="605789" y="5692139"/>
              <a:ext cx="3810" cy="46990"/>
            </a:xfrm>
            <a:custGeom>
              <a:avLst/>
              <a:gdLst/>
              <a:ahLst/>
              <a:cxnLst/>
              <a:rect l="l" t="t" r="r" b="b"/>
              <a:pathLst>
                <a:path w="3809" h="46989">
                  <a:moveTo>
                    <a:pt x="0" y="0"/>
                  </a:moveTo>
                  <a:lnTo>
                    <a:pt x="0" y="46990"/>
                  </a:lnTo>
                  <a:lnTo>
                    <a:pt x="1269" y="39370"/>
                  </a:lnTo>
                  <a:lnTo>
                    <a:pt x="3809" y="31750"/>
                  </a:lnTo>
                  <a:lnTo>
                    <a:pt x="3809" y="15240"/>
                  </a:lnTo>
                  <a:lnTo>
                    <a:pt x="1269" y="7620"/>
                  </a:lnTo>
                  <a:lnTo>
                    <a:pt x="0" y="0"/>
                  </a:lnTo>
                  <a:close/>
                </a:path>
              </a:pathLst>
            </a:custGeom>
            <a:solidFill>
              <a:srgbClr val="0D6BC0"/>
            </a:solidFill>
          </p:spPr>
          <p:txBody>
            <a:bodyPr wrap="square" lIns="0" tIns="0" rIns="0" bIns="0" rtlCol="0"/>
            <a:lstStyle/>
            <a:p>
              <a:endParaRPr/>
            </a:p>
          </p:txBody>
        </p:sp>
        <p:sp>
          <p:nvSpPr>
            <p:cNvPr id="4468" name="object 4468"/>
            <p:cNvSpPr/>
            <p:nvPr/>
          </p:nvSpPr>
          <p:spPr>
            <a:xfrm>
              <a:off x="455929" y="4876800"/>
              <a:ext cx="915669" cy="1143000"/>
            </a:xfrm>
            <a:custGeom>
              <a:avLst/>
              <a:gdLst/>
              <a:ahLst/>
              <a:cxnLst/>
              <a:rect l="l" t="t" r="r" b="b"/>
              <a:pathLst>
                <a:path w="915669" h="1143000">
                  <a:moveTo>
                    <a:pt x="77470" y="762000"/>
                  </a:moveTo>
                  <a:lnTo>
                    <a:pt x="47347" y="767834"/>
                  </a:lnTo>
                  <a:lnTo>
                    <a:pt x="23177" y="783907"/>
                  </a:lnTo>
                  <a:lnTo>
                    <a:pt x="7104" y="808077"/>
                  </a:lnTo>
                  <a:lnTo>
                    <a:pt x="1270" y="838200"/>
                  </a:lnTo>
                  <a:lnTo>
                    <a:pt x="7104" y="868322"/>
                  </a:lnTo>
                  <a:lnTo>
                    <a:pt x="23177" y="892492"/>
                  </a:lnTo>
                  <a:lnTo>
                    <a:pt x="47347" y="908565"/>
                  </a:lnTo>
                  <a:lnTo>
                    <a:pt x="77470" y="914400"/>
                  </a:lnTo>
                  <a:lnTo>
                    <a:pt x="107592" y="908565"/>
                  </a:lnTo>
                  <a:lnTo>
                    <a:pt x="131762" y="892492"/>
                  </a:lnTo>
                  <a:lnTo>
                    <a:pt x="147835" y="868322"/>
                  </a:lnTo>
                  <a:lnTo>
                    <a:pt x="153670" y="838200"/>
                  </a:lnTo>
                  <a:lnTo>
                    <a:pt x="147835" y="808077"/>
                  </a:lnTo>
                  <a:lnTo>
                    <a:pt x="131762" y="783907"/>
                  </a:lnTo>
                  <a:lnTo>
                    <a:pt x="107592" y="767834"/>
                  </a:lnTo>
                  <a:lnTo>
                    <a:pt x="77470" y="762000"/>
                  </a:lnTo>
                  <a:close/>
                </a:path>
                <a:path w="915669" h="1143000">
                  <a:moveTo>
                    <a:pt x="153670" y="762000"/>
                  </a:moveTo>
                  <a:lnTo>
                    <a:pt x="153670" y="762000"/>
                  </a:lnTo>
                </a:path>
                <a:path w="915669" h="1143000">
                  <a:moveTo>
                    <a:pt x="0" y="914400"/>
                  </a:moveTo>
                  <a:lnTo>
                    <a:pt x="0" y="914400"/>
                  </a:lnTo>
                </a:path>
                <a:path w="915669" h="1143000">
                  <a:moveTo>
                    <a:pt x="1270" y="0"/>
                  </a:moveTo>
                  <a:lnTo>
                    <a:pt x="1270" y="1143000"/>
                  </a:lnTo>
                </a:path>
                <a:path w="915669" h="1143000">
                  <a:moveTo>
                    <a:pt x="1270" y="1143000"/>
                  </a:moveTo>
                  <a:lnTo>
                    <a:pt x="915669" y="1143000"/>
                  </a:lnTo>
                </a:path>
                <a:path w="915669" h="1143000">
                  <a:moveTo>
                    <a:pt x="915669" y="1143000"/>
                  </a:moveTo>
                  <a:lnTo>
                    <a:pt x="915669" y="0"/>
                  </a:lnTo>
                </a:path>
              </a:pathLst>
            </a:custGeom>
            <a:ln w="9344">
              <a:solidFill>
                <a:srgbClr val="000000"/>
              </a:solidFill>
            </a:ln>
          </p:spPr>
          <p:txBody>
            <a:bodyPr wrap="square" lIns="0" tIns="0" rIns="0" bIns="0" rtlCol="0"/>
            <a:lstStyle/>
            <a:p>
              <a:endParaRPr/>
            </a:p>
          </p:txBody>
        </p:sp>
      </p:grpSp>
      <p:grpSp>
        <p:nvGrpSpPr>
          <p:cNvPr id="4469" name="object 4469"/>
          <p:cNvGrpSpPr/>
          <p:nvPr/>
        </p:nvGrpSpPr>
        <p:grpSpPr>
          <a:xfrm>
            <a:off x="4110128" y="1366928"/>
            <a:ext cx="377825" cy="161925"/>
            <a:chOff x="2586127" y="1366927"/>
            <a:chExt cx="377825" cy="161925"/>
          </a:xfrm>
        </p:grpSpPr>
        <p:sp>
          <p:nvSpPr>
            <p:cNvPr id="4470" name="object 4470"/>
            <p:cNvSpPr/>
            <p:nvPr/>
          </p:nvSpPr>
          <p:spPr>
            <a:xfrm>
              <a:off x="2590799" y="1424940"/>
              <a:ext cx="2540" cy="45720"/>
            </a:xfrm>
            <a:custGeom>
              <a:avLst/>
              <a:gdLst/>
              <a:ahLst/>
              <a:cxnLst/>
              <a:rect l="l" t="t" r="r" b="b"/>
              <a:pathLst>
                <a:path w="2539" h="45719">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4471" name="object 4471"/>
            <p:cNvSpPr/>
            <p:nvPr/>
          </p:nvSpPr>
          <p:spPr>
            <a:xfrm>
              <a:off x="2593339" y="1413510"/>
              <a:ext cx="3810" cy="67945"/>
            </a:xfrm>
            <a:custGeom>
              <a:avLst/>
              <a:gdLst/>
              <a:ahLst/>
              <a:cxnLst/>
              <a:rect l="l" t="t" r="r" b="b"/>
              <a:pathLst>
                <a:path w="3810" h="67944">
                  <a:moveTo>
                    <a:pt x="3810" y="0"/>
                  </a:moveTo>
                  <a:lnTo>
                    <a:pt x="0" y="11430"/>
                  </a:lnTo>
                  <a:lnTo>
                    <a:pt x="0" y="57149"/>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472" name="object 4472"/>
            <p:cNvSpPr/>
            <p:nvPr/>
          </p:nvSpPr>
          <p:spPr>
            <a:xfrm>
              <a:off x="2597149" y="1407160"/>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473" name="object 4473"/>
            <p:cNvSpPr/>
            <p:nvPr/>
          </p:nvSpPr>
          <p:spPr>
            <a:xfrm>
              <a:off x="2600959" y="1402080"/>
              <a:ext cx="3810" cy="91440"/>
            </a:xfrm>
            <a:custGeom>
              <a:avLst/>
              <a:gdLst/>
              <a:ahLst/>
              <a:cxnLst/>
              <a:rect l="l" t="t" r="r" b="b"/>
              <a:pathLst>
                <a:path w="3810" h="91440">
                  <a:moveTo>
                    <a:pt x="3809" y="0"/>
                  </a:moveTo>
                  <a:lnTo>
                    <a:pt x="2539" y="2539"/>
                  </a:lnTo>
                  <a:lnTo>
                    <a:pt x="0" y="5079"/>
                  </a:lnTo>
                  <a:lnTo>
                    <a:pt x="0" y="85724"/>
                  </a:lnTo>
                  <a:lnTo>
                    <a:pt x="2539" y="88899"/>
                  </a:lnTo>
                  <a:lnTo>
                    <a:pt x="3809" y="91016"/>
                  </a:lnTo>
                  <a:lnTo>
                    <a:pt x="3809" y="0"/>
                  </a:lnTo>
                  <a:close/>
                </a:path>
              </a:pathLst>
            </a:custGeom>
            <a:solidFill>
              <a:srgbClr val="063662"/>
            </a:solidFill>
          </p:spPr>
          <p:txBody>
            <a:bodyPr wrap="square" lIns="0" tIns="0" rIns="0" bIns="0" rtlCol="0"/>
            <a:lstStyle/>
            <a:p>
              <a:endParaRPr/>
            </a:p>
          </p:txBody>
        </p:sp>
        <p:sp>
          <p:nvSpPr>
            <p:cNvPr id="4474" name="object 4474"/>
            <p:cNvSpPr/>
            <p:nvPr/>
          </p:nvSpPr>
          <p:spPr>
            <a:xfrm>
              <a:off x="2604770" y="1396999"/>
              <a:ext cx="3810" cy="101600"/>
            </a:xfrm>
            <a:custGeom>
              <a:avLst/>
              <a:gdLst/>
              <a:ahLst/>
              <a:cxnLst/>
              <a:rect l="l" t="t" r="r" b="b"/>
              <a:pathLst>
                <a:path w="3810" h="101600">
                  <a:moveTo>
                    <a:pt x="3810" y="0"/>
                  </a:moveTo>
                  <a:lnTo>
                    <a:pt x="0" y="0"/>
                  </a:lnTo>
                  <a:lnTo>
                    <a:pt x="0" y="100330"/>
                  </a:lnTo>
                  <a:lnTo>
                    <a:pt x="3175" y="100330"/>
                  </a:lnTo>
                  <a:lnTo>
                    <a:pt x="3175"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4475" name="object 4475"/>
            <p:cNvSpPr/>
            <p:nvPr/>
          </p:nvSpPr>
          <p:spPr>
            <a:xfrm>
              <a:off x="2607309" y="1394460"/>
              <a:ext cx="5080" cy="107950"/>
            </a:xfrm>
            <a:custGeom>
              <a:avLst/>
              <a:gdLst/>
              <a:ahLst/>
              <a:cxnLst/>
              <a:rect l="l" t="t" r="r" b="b"/>
              <a:pathLst>
                <a:path w="5080"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4476" name="object 4476"/>
            <p:cNvSpPr/>
            <p:nvPr/>
          </p:nvSpPr>
          <p:spPr>
            <a:xfrm>
              <a:off x="2612389" y="1390650"/>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4477" name="object 4477"/>
            <p:cNvSpPr/>
            <p:nvPr/>
          </p:nvSpPr>
          <p:spPr>
            <a:xfrm>
              <a:off x="2614930" y="13881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4478" name="object 4478"/>
            <p:cNvSpPr/>
            <p:nvPr/>
          </p:nvSpPr>
          <p:spPr>
            <a:xfrm>
              <a:off x="2618739" y="13843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479" name="object 4479"/>
            <p:cNvSpPr/>
            <p:nvPr/>
          </p:nvSpPr>
          <p:spPr>
            <a:xfrm>
              <a:off x="2622549" y="1382014"/>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480" name="object 4480"/>
            <p:cNvSpPr/>
            <p:nvPr/>
          </p:nvSpPr>
          <p:spPr>
            <a:xfrm>
              <a:off x="2626360" y="13805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4481" name="object 4481"/>
            <p:cNvSpPr/>
            <p:nvPr/>
          </p:nvSpPr>
          <p:spPr>
            <a:xfrm>
              <a:off x="2630169" y="1378796"/>
              <a:ext cx="3810" cy="139065"/>
            </a:xfrm>
            <a:custGeom>
              <a:avLst/>
              <a:gdLst/>
              <a:ahLst/>
              <a:cxnLst/>
              <a:rect l="l" t="t" r="r" b="b"/>
              <a:pathLst>
                <a:path w="3810" h="139065">
                  <a:moveTo>
                    <a:pt x="3810" y="0"/>
                  </a:moveTo>
                  <a:lnTo>
                    <a:pt x="0" y="1270"/>
                  </a:lnTo>
                  <a:lnTo>
                    <a:pt x="0" y="136948"/>
                  </a:lnTo>
                  <a:lnTo>
                    <a:pt x="3810" y="138853"/>
                  </a:lnTo>
                  <a:lnTo>
                    <a:pt x="3810" y="0"/>
                  </a:lnTo>
                  <a:close/>
                </a:path>
              </a:pathLst>
            </a:custGeom>
            <a:solidFill>
              <a:srgbClr val="084176"/>
            </a:solidFill>
          </p:spPr>
          <p:txBody>
            <a:bodyPr wrap="square" lIns="0" tIns="0" rIns="0" bIns="0" rtlCol="0"/>
            <a:lstStyle/>
            <a:p>
              <a:endParaRPr/>
            </a:p>
          </p:txBody>
        </p:sp>
        <p:sp>
          <p:nvSpPr>
            <p:cNvPr id="4482" name="object 4482"/>
            <p:cNvSpPr/>
            <p:nvPr/>
          </p:nvSpPr>
          <p:spPr>
            <a:xfrm>
              <a:off x="2633980" y="13779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4483" name="object 4483"/>
            <p:cNvSpPr/>
            <p:nvPr/>
          </p:nvSpPr>
          <p:spPr>
            <a:xfrm>
              <a:off x="2637789" y="1375918"/>
              <a:ext cx="3810" cy="145415"/>
            </a:xfrm>
            <a:custGeom>
              <a:avLst/>
              <a:gdLst/>
              <a:ahLst/>
              <a:cxnLst/>
              <a:rect l="l" t="t" r="r" b="b"/>
              <a:pathLst>
                <a:path w="3810" h="145415">
                  <a:moveTo>
                    <a:pt x="3810" y="0"/>
                  </a:moveTo>
                  <a:lnTo>
                    <a:pt x="0" y="1523"/>
                  </a:lnTo>
                  <a:lnTo>
                    <a:pt x="0" y="143510"/>
                  </a:lnTo>
                  <a:lnTo>
                    <a:pt x="3810" y="145033"/>
                  </a:lnTo>
                  <a:lnTo>
                    <a:pt x="3810" y="0"/>
                  </a:lnTo>
                  <a:close/>
                </a:path>
              </a:pathLst>
            </a:custGeom>
            <a:solidFill>
              <a:srgbClr val="08447B"/>
            </a:solidFill>
          </p:spPr>
          <p:txBody>
            <a:bodyPr wrap="square" lIns="0" tIns="0" rIns="0" bIns="0" rtlCol="0"/>
            <a:lstStyle/>
            <a:p>
              <a:endParaRPr/>
            </a:p>
          </p:txBody>
        </p:sp>
        <p:sp>
          <p:nvSpPr>
            <p:cNvPr id="4484" name="object 4484"/>
            <p:cNvSpPr/>
            <p:nvPr/>
          </p:nvSpPr>
          <p:spPr>
            <a:xfrm>
              <a:off x="2640329" y="1374140"/>
              <a:ext cx="5080" cy="147955"/>
            </a:xfrm>
            <a:custGeom>
              <a:avLst/>
              <a:gdLst/>
              <a:ahLst/>
              <a:cxnLst/>
              <a:rect l="l" t="t" r="r" b="b"/>
              <a:pathLst>
                <a:path w="5080" h="147955">
                  <a:moveTo>
                    <a:pt x="5080" y="0"/>
                  </a:moveTo>
                  <a:lnTo>
                    <a:pt x="2539" y="1270"/>
                  </a:lnTo>
                  <a:lnTo>
                    <a:pt x="0" y="2286"/>
                  </a:lnTo>
                  <a:lnTo>
                    <a:pt x="0" y="146304"/>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4485" name="object 4485"/>
            <p:cNvSpPr/>
            <p:nvPr/>
          </p:nvSpPr>
          <p:spPr>
            <a:xfrm>
              <a:off x="2644139" y="1372235"/>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486" name="object 4486"/>
            <p:cNvSpPr/>
            <p:nvPr/>
          </p:nvSpPr>
          <p:spPr>
            <a:xfrm>
              <a:off x="2647950" y="1371599"/>
              <a:ext cx="5080" cy="151130"/>
            </a:xfrm>
            <a:custGeom>
              <a:avLst/>
              <a:gdLst/>
              <a:ahLst/>
              <a:cxnLst/>
              <a:rect l="l" t="t" r="r" b="b"/>
              <a:pathLst>
                <a:path w="5080"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4487" name="object 4487"/>
            <p:cNvSpPr/>
            <p:nvPr/>
          </p:nvSpPr>
          <p:spPr>
            <a:xfrm>
              <a:off x="2651759" y="13716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488" name="object 4488"/>
            <p:cNvSpPr/>
            <p:nvPr/>
          </p:nvSpPr>
          <p:spPr>
            <a:xfrm>
              <a:off x="2655569" y="1371600"/>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489" name="object 4489"/>
            <p:cNvSpPr/>
            <p:nvPr/>
          </p:nvSpPr>
          <p:spPr>
            <a:xfrm>
              <a:off x="2659379" y="13716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490" name="object 4490"/>
            <p:cNvSpPr/>
            <p:nvPr/>
          </p:nvSpPr>
          <p:spPr>
            <a:xfrm>
              <a:off x="2663189" y="1371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491" name="object 4491"/>
            <p:cNvSpPr/>
            <p:nvPr/>
          </p:nvSpPr>
          <p:spPr>
            <a:xfrm>
              <a:off x="2666999" y="1371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4492" name="object 4492"/>
            <p:cNvSpPr/>
            <p:nvPr/>
          </p:nvSpPr>
          <p:spPr>
            <a:xfrm>
              <a:off x="2670809" y="13716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4493" name="object 4493"/>
            <p:cNvSpPr/>
            <p:nvPr/>
          </p:nvSpPr>
          <p:spPr>
            <a:xfrm>
              <a:off x="2674619" y="1371600"/>
              <a:ext cx="3810" cy="152400"/>
            </a:xfrm>
            <a:custGeom>
              <a:avLst/>
              <a:gdLst/>
              <a:ahLst/>
              <a:cxnLst/>
              <a:rect l="l" t="t" r="r" b="b"/>
              <a:pathLst>
                <a:path w="3810" h="152400">
                  <a:moveTo>
                    <a:pt x="3810" y="0"/>
                  </a:moveTo>
                  <a:lnTo>
                    <a:pt x="0" y="0"/>
                  </a:lnTo>
                  <a:lnTo>
                    <a:pt x="0" y="152400"/>
                  </a:lnTo>
                  <a:lnTo>
                    <a:pt x="3810" y="151764"/>
                  </a:lnTo>
                  <a:lnTo>
                    <a:pt x="3810" y="0"/>
                  </a:lnTo>
                  <a:close/>
                </a:path>
              </a:pathLst>
            </a:custGeom>
            <a:solidFill>
              <a:srgbClr val="0A5293"/>
            </a:solidFill>
          </p:spPr>
          <p:txBody>
            <a:bodyPr wrap="square" lIns="0" tIns="0" rIns="0" bIns="0" rtlCol="0"/>
            <a:lstStyle/>
            <a:p>
              <a:endParaRPr/>
            </a:p>
          </p:txBody>
        </p:sp>
        <p:sp>
          <p:nvSpPr>
            <p:cNvPr id="4494" name="object 4494"/>
            <p:cNvSpPr/>
            <p:nvPr/>
          </p:nvSpPr>
          <p:spPr>
            <a:xfrm>
              <a:off x="2677159" y="1371600"/>
              <a:ext cx="5080" cy="152400"/>
            </a:xfrm>
            <a:custGeom>
              <a:avLst/>
              <a:gdLst/>
              <a:ahLst/>
              <a:cxnLst/>
              <a:rect l="l" t="t" r="r" b="b"/>
              <a:pathLst>
                <a:path w="5080"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4495" name="object 4495"/>
            <p:cNvSpPr/>
            <p:nvPr/>
          </p:nvSpPr>
          <p:spPr>
            <a:xfrm>
              <a:off x="2680970" y="1371599"/>
              <a:ext cx="3810" cy="151130"/>
            </a:xfrm>
            <a:custGeom>
              <a:avLst/>
              <a:gdLst/>
              <a:ahLst/>
              <a:cxnLst/>
              <a:rect l="l" t="t" r="r" b="b"/>
              <a:pathLst>
                <a:path w="3810"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496" name="object 4496"/>
            <p:cNvSpPr/>
            <p:nvPr/>
          </p:nvSpPr>
          <p:spPr>
            <a:xfrm>
              <a:off x="2684779" y="1372870"/>
              <a:ext cx="3810" cy="149860"/>
            </a:xfrm>
            <a:custGeom>
              <a:avLst/>
              <a:gdLst/>
              <a:ahLst/>
              <a:cxnLst/>
              <a:rect l="l" t="t" r="r" b="b"/>
              <a:pathLst>
                <a:path w="3810" h="149859">
                  <a:moveTo>
                    <a:pt x="0" y="0"/>
                  </a:moveTo>
                  <a:lnTo>
                    <a:pt x="0" y="149436"/>
                  </a:lnTo>
                  <a:lnTo>
                    <a:pt x="3809" y="148801"/>
                  </a:lnTo>
                  <a:lnTo>
                    <a:pt x="3809" y="1904"/>
                  </a:lnTo>
                  <a:lnTo>
                    <a:pt x="0" y="0"/>
                  </a:lnTo>
                  <a:close/>
                </a:path>
              </a:pathLst>
            </a:custGeom>
            <a:solidFill>
              <a:srgbClr val="0A569B"/>
            </a:solidFill>
          </p:spPr>
          <p:txBody>
            <a:bodyPr wrap="square" lIns="0" tIns="0" rIns="0" bIns="0" rtlCol="0"/>
            <a:lstStyle/>
            <a:p>
              <a:endParaRPr/>
            </a:p>
          </p:txBody>
        </p:sp>
        <p:sp>
          <p:nvSpPr>
            <p:cNvPr id="4497" name="object 4497"/>
            <p:cNvSpPr/>
            <p:nvPr/>
          </p:nvSpPr>
          <p:spPr>
            <a:xfrm>
              <a:off x="2688589" y="13754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4498" name="object 4498"/>
            <p:cNvSpPr/>
            <p:nvPr/>
          </p:nvSpPr>
          <p:spPr>
            <a:xfrm>
              <a:off x="2692399" y="1376426"/>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4499" name="object 4499"/>
            <p:cNvSpPr/>
            <p:nvPr/>
          </p:nvSpPr>
          <p:spPr>
            <a:xfrm>
              <a:off x="2696209" y="1377950"/>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4500" name="object 4500"/>
            <p:cNvSpPr/>
            <p:nvPr/>
          </p:nvSpPr>
          <p:spPr>
            <a:xfrm>
              <a:off x="2700020" y="1379219"/>
              <a:ext cx="3810" cy="137160"/>
            </a:xfrm>
            <a:custGeom>
              <a:avLst/>
              <a:gdLst/>
              <a:ahLst/>
              <a:cxnLst/>
              <a:rect l="l" t="t" r="r" b="b"/>
              <a:pathLst>
                <a:path w="3810" h="137159">
                  <a:moveTo>
                    <a:pt x="939" y="0"/>
                  </a:moveTo>
                  <a:lnTo>
                    <a:pt x="0" y="0"/>
                  </a:lnTo>
                  <a:lnTo>
                    <a:pt x="0" y="1270"/>
                  </a:lnTo>
                  <a:lnTo>
                    <a:pt x="939" y="1270"/>
                  </a:lnTo>
                  <a:lnTo>
                    <a:pt x="939" y="0"/>
                  </a:lnTo>
                  <a:close/>
                </a:path>
                <a:path w="3810" h="137159">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4501" name="object 4501"/>
            <p:cNvSpPr/>
            <p:nvPr/>
          </p:nvSpPr>
          <p:spPr>
            <a:xfrm>
              <a:off x="2703829" y="1381252"/>
              <a:ext cx="3810" cy="133350"/>
            </a:xfrm>
            <a:custGeom>
              <a:avLst/>
              <a:gdLst/>
              <a:ahLst/>
              <a:cxnLst/>
              <a:rect l="l" t="t" r="r" b="b"/>
              <a:pathLst>
                <a:path w="3810" h="133350">
                  <a:moveTo>
                    <a:pt x="0" y="0"/>
                  </a:moveTo>
                  <a:lnTo>
                    <a:pt x="0" y="133096"/>
                  </a:lnTo>
                  <a:lnTo>
                    <a:pt x="3809" y="130810"/>
                  </a:lnTo>
                  <a:lnTo>
                    <a:pt x="3809" y="2286"/>
                  </a:lnTo>
                  <a:lnTo>
                    <a:pt x="0" y="0"/>
                  </a:lnTo>
                  <a:close/>
                </a:path>
              </a:pathLst>
            </a:custGeom>
            <a:solidFill>
              <a:srgbClr val="0B5DA7"/>
            </a:solidFill>
          </p:spPr>
          <p:txBody>
            <a:bodyPr wrap="square" lIns="0" tIns="0" rIns="0" bIns="0" rtlCol="0"/>
            <a:lstStyle/>
            <a:p>
              <a:endParaRPr/>
            </a:p>
          </p:txBody>
        </p:sp>
        <p:sp>
          <p:nvSpPr>
            <p:cNvPr id="4502" name="object 4502"/>
            <p:cNvSpPr/>
            <p:nvPr/>
          </p:nvSpPr>
          <p:spPr>
            <a:xfrm>
              <a:off x="2707640" y="1383029"/>
              <a:ext cx="3810" cy="129539"/>
            </a:xfrm>
            <a:custGeom>
              <a:avLst/>
              <a:gdLst/>
              <a:ahLst/>
              <a:cxnLst/>
              <a:rect l="l" t="t" r="r" b="b"/>
              <a:pathLst>
                <a:path w="3810" h="129540">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4503" name="object 4503"/>
            <p:cNvSpPr/>
            <p:nvPr/>
          </p:nvSpPr>
          <p:spPr>
            <a:xfrm>
              <a:off x="2710179" y="1385316"/>
              <a:ext cx="5080" cy="125730"/>
            </a:xfrm>
            <a:custGeom>
              <a:avLst/>
              <a:gdLst/>
              <a:ahLst/>
              <a:cxnLst/>
              <a:rect l="l" t="t" r="r" b="b"/>
              <a:pathLst>
                <a:path w="5080"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4504" name="object 4504"/>
            <p:cNvSpPr/>
            <p:nvPr/>
          </p:nvSpPr>
          <p:spPr>
            <a:xfrm>
              <a:off x="2713990" y="13881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505" name="object 4505"/>
            <p:cNvSpPr/>
            <p:nvPr/>
          </p:nvSpPr>
          <p:spPr>
            <a:xfrm>
              <a:off x="2717800" y="1391919"/>
              <a:ext cx="3810" cy="113030"/>
            </a:xfrm>
            <a:custGeom>
              <a:avLst/>
              <a:gdLst/>
              <a:ahLst/>
              <a:cxnLst/>
              <a:rect l="l" t="t" r="r" b="b"/>
              <a:pathLst>
                <a:path w="3810"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4506" name="object 4506"/>
            <p:cNvSpPr/>
            <p:nvPr/>
          </p:nvSpPr>
          <p:spPr>
            <a:xfrm>
              <a:off x="2721609" y="1395095"/>
              <a:ext cx="3810" cy="106045"/>
            </a:xfrm>
            <a:custGeom>
              <a:avLst/>
              <a:gdLst/>
              <a:ahLst/>
              <a:cxnLst/>
              <a:rect l="l" t="t" r="r" b="b"/>
              <a:pathLst>
                <a:path w="3810" h="106044">
                  <a:moveTo>
                    <a:pt x="0" y="0"/>
                  </a:moveTo>
                  <a:lnTo>
                    <a:pt x="0" y="106044"/>
                  </a:lnTo>
                  <a:lnTo>
                    <a:pt x="3809" y="102234"/>
                  </a:lnTo>
                  <a:lnTo>
                    <a:pt x="3809" y="1904"/>
                  </a:lnTo>
                  <a:lnTo>
                    <a:pt x="0" y="0"/>
                  </a:lnTo>
                  <a:close/>
                </a:path>
              </a:pathLst>
            </a:custGeom>
            <a:solidFill>
              <a:srgbClr val="0C64B3"/>
            </a:solidFill>
          </p:spPr>
          <p:txBody>
            <a:bodyPr wrap="square" lIns="0" tIns="0" rIns="0" bIns="0" rtlCol="0"/>
            <a:lstStyle/>
            <a:p>
              <a:endParaRPr/>
            </a:p>
          </p:txBody>
        </p:sp>
        <p:sp>
          <p:nvSpPr>
            <p:cNvPr id="4507" name="object 4507"/>
            <p:cNvSpPr/>
            <p:nvPr/>
          </p:nvSpPr>
          <p:spPr>
            <a:xfrm>
              <a:off x="2725419" y="1397000"/>
              <a:ext cx="3810" cy="100330"/>
            </a:xfrm>
            <a:custGeom>
              <a:avLst/>
              <a:gdLst/>
              <a:ahLst/>
              <a:cxnLst/>
              <a:rect l="l" t="t" r="r" b="b"/>
              <a:pathLst>
                <a:path w="3810" h="100330">
                  <a:moveTo>
                    <a:pt x="0" y="0"/>
                  </a:moveTo>
                  <a:lnTo>
                    <a:pt x="0" y="100329"/>
                  </a:lnTo>
                  <a:lnTo>
                    <a:pt x="3810" y="95567"/>
                  </a:lnTo>
                  <a:lnTo>
                    <a:pt x="3810" y="5715"/>
                  </a:lnTo>
                  <a:lnTo>
                    <a:pt x="0" y="0"/>
                  </a:lnTo>
                  <a:close/>
                </a:path>
              </a:pathLst>
            </a:custGeom>
            <a:solidFill>
              <a:srgbClr val="0C66B6"/>
            </a:solidFill>
          </p:spPr>
          <p:txBody>
            <a:bodyPr wrap="square" lIns="0" tIns="0" rIns="0" bIns="0" rtlCol="0"/>
            <a:lstStyle/>
            <a:p>
              <a:endParaRPr/>
            </a:p>
          </p:txBody>
        </p:sp>
        <p:sp>
          <p:nvSpPr>
            <p:cNvPr id="4508" name="object 4508"/>
            <p:cNvSpPr/>
            <p:nvPr/>
          </p:nvSpPr>
          <p:spPr>
            <a:xfrm>
              <a:off x="2729229" y="1402715"/>
              <a:ext cx="3810" cy="90170"/>
            </a:xfrm>
            <a:custGeom>
              <a:avLst/>
              <a:gdLst/>
              <a:ahLst/>
              <a:cxnLst/>
              <a:rect l="l" t="t" r="r" b="b"/>
              <a:pathLst>
                <a:path w="3810" h="90169">
                  <a:moveTo>
                    <a:pt x="0" y="0"/>
                  </a:moveTo>
                  <a:lnTo>
                    <a:pt x="0" y="89852"/>
                  </a:lnTo>
                  <a:lnTo>
                    <a:pt x="1269" y="88264"/>
                  </a:lnTo>
                  <a:lnTo>
                    <a:pt x="3809" y="81914"/>
                  </a:lnTo>
                  <a:lnTo>
                    <a:pt x="3809" y="6984"/>
                  </a:lnTo>
                  <a:lnTo>
                    <a:pt x="1269" y="1904"/>
                  </a:lnTo>
                  <a:lnTo>
                    <a:pt x="0" y="0"/>
                  </a:lnTo>
                  <a:close/>
                </a:path>
              </a:pathLst>
            </a:custGeom>
            <a:solidFill>
              <a:srgbClr val="0D67B8"/>
            </a:solidFill>
          </p:spPr>
          <p:txBody>
            <a:bodyPr wrap="square" lIns="0" tIns="0" rIns="0" bIns="0" rtlCol="0"/>
            <a:lstStyle/>
            <a:p>
              <a:endParaRPr/>
            </a:p>
          </p:txBody>
        </p:sp>
        <p:sp>
          <p:nvSpPr>
            <p:cNvPr id="4509" name="object 4509"/>
            <p:cNvSpPr/>
            <p:nvPr/>
          </p:nvSpPr>
          <p:spPr>
            <a:xfrm>
              <a:off x="2733039" y="1409700"/>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4510" name="object 4510"/>
            <p:cNvSpPr/>
            <p:nvPr/>
          </p:nvSpPr>
          <p:spPr>
            <a:xfrm>
              <a:off x="2736849" y="1417320"/>
              <a:ext cx="3810" cy="60960"/>
            </a:xfrm>
            <a:custGeom>
              <a:avLst/>
              <a:gdLst/>
              <a:ahLst/>
              <a:cxnLst/>
              <a:rect l="l" t="t" r="r" b="b"/>
              <a:pathLst>
                <a:path w="3810" h="60959">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4511" name="object 4511"/>
            <p:cNvSpPr/>
            <p:nvPr/>
          </p:nvSpPr>
          <p:spPr>
            <a:xfrm>
              <a:off x="2739389" y="1424940"/>
              <a:ext cx="3810" cy="45720"/>
            </a:xfrm>
            <a:custGeom>
              <a:avLst/>
              <a:gdLst/>
              <a:ahLst/>
              <a:cxnLst/>
              <a:rect l="l" t="t" r="r" b="b"/>
              <a:pathLst>
                <a:path w="3810" h="45719">
                  <a:moveTo>
                    <a:pt x="0" y="0"/>
                  </a:moveTo>
                  <a:lnTo>
                    <a:pt x="0" y="45720"/>
                  </a:lnTo>
                  <a:lnTo>
                    <a:pt x="1270" y="3810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4512" name="object 4512"/>
            <p:cNvSpPr/>
            <p:nvPr/>
          </p:nvSpPr>
          <p:spPr>
            <a:xfrm>
              <a:off x="2590799" y="13716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4513" name="object 4513"/>
            <p:cNvSpPr/>
            <p:nvPr/>
          </p:nvSpPr>
          <p:spPr>
            <a:xfrm>
              <a:off x="2882899" y="140843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514" name="object 4514"/>
            <p:cNvSpPr/>
            <p:nvPr/>
          </p:nvSpPr>
          <p:spPr>
            <a:xfrm>
              <a:off x="2882899" y="1408430"/>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4515" name="object 4515"/>
          <p:cNvGrpSpPr/>
          <p:nvPr/>
        </p:nvGrpSpPr>
        <p:grpSpPr>
          <a:xfrm>
            <a:off x="4033928" y="1671728"/>
            <a:ext cx="377825" cy="161925"/>
            <a:chOff x="2509927" y="1671727"/>
            <a:chExt cx="377825" cy="161925"/>
          </a:xfrm>
        </p:grpSpPr>
        <p:sp>
          <p:nvSpPr>
            <p:cNvPr id="4516" name="object 4516"/>
            <p:cNvSpPr/>
            <p:nvPr/>
          </p:nvSpPr>
          <p:spPr>
            <a:xfrm>
              <a:off x="2514599" y="17297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4517" name="object 4517"/>
            <p:cNvSpPr/>
            <p:nvPr/>
          </p:nvSpPr>
          <p:spPr>
            <a:xfrm>
              <a:off x="2517139" y="1718309"/>
              <a:ext cx="3810" cy="67945"/>
            </a:xfrm>
            <a:custGeom>
              <a:avLst/>
              <a:gdLst/>
              <a:ahLst/>
              <a:cxnLst/>
              <a:rect l="l" t="t" r="r" b="b"/>
              <a:pathLst>
                <a:path w="3810" h="67944">
                  <a:moveTo>
                    <a:pt x="3810" y="0"/>
                  </a:moveTo>
                  <a:lnTo>
                    <a:pt x="0" y="11430"/>
                  </a:lnTo>
                  <a:lnTo>
                    <a:pt x="0" y="57150"/>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518" name="object 4518"/>
            <p:cNvSpPr/>
            <p:nvPr/>
          </p:nvSpPr>
          <p:spPr>
            <a:xfrm>
              <a:off x="2520949" y="1711959"/>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519" name="object 4519"/>
            <p:cNvSpPr/>
            <p:nvPr/>
          </p:nvSpPr>
          <p:spPr>
            <a:xfrm>
              <a:off x="2524759" y="1707726"/>
              <a:ext cx="3810" cy="90170"/>
            </a:xfrm>
            <a:custGeom>
              <a:avLst/>
              <a:gdLst/>
              <a:ahLst/>
              <a:cxnLst/>
              <a:rect l="l" t="t" r="r" b="b"/>
              <a:pathLst>
                <a:path w="3810" h="90169">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4520" name="object 4520"/>
            <p:cNvSpPr/>
            <p:nvPr/>
          </p:nvSpPr>
          <p:spPr>
            <a:xfrm>
              <a:off x="2527299" y="1703069"/>
              <a:ext cx="5080" cy="100330"/>
            </a:xfrm>
            <a:custGeom>
              <a:avLst/>
              <a:gdLst/>
              <a:ahLst/>
              <a:cxnLst/>
              <a:rect l="l" t="t" r="r" b="b"/>
              <a:pathLst>
                <a:path w="5080" h="100330">
                  <a:moveTo>
                    <a:pt x="5080" y="0"/>
                  </a:moveTo>
                  <a:lnTo>
                    <a:pt x="3810" y="1269"/>
                  </a:lnTo>
                  <a:lnTo>
                    <a:pt x="0" y="6350"/>
                  </a:lnTo>
                  <a:lnTo>
                    <a:pt x="0" y="92709"/>
                  </a:lnTo>
                  <a:lnTo>
                    <a:pt x="3810" y="99059"/>
                  </a:lnTo>
                  <a:lnTo>
                    <a:pt x="5080" y="100329"/>
                  </a:lnTo>
                  <a:lnTo>
                    <a:pt x="5080" y="0"/>
                  </a:lnTo>
                  <a:close/>
                </a:path>
              </a:pathLst>
            </a:custGeom>
            <a:solidFill>
              <a:srgbClr val="063764"/>
            </a:solidFill>
          </p:spPr>
          <p:txBody>
            <a:bodyPr wrap="square" lIns="0" tIns="0" rIns="0" bIns="0" rtlCol="0"/>
            <a:lstStyle/>
            <a:p>
              <a:endParaRPr/>
            </a:p>
          </p:txBody>
        </p:sp>
        <p:sp>
          <p:nvSpPr>
            <p:cNvPr id="4521" name="object 4521"/>
            <p:cNvSpPr/>
            <p:nvPr/>
          </p:nvSpPr>
          <p:spPr>
            <a:xfrm>
              <a:off x="2531109" y="1699259"/>
              <a:ext cx="5080" cy="107950"/>
            </a:xfrm>
            <a:custGeom>
              <a:avLst/>
              <a:gdLst/>
              <a:ahLst/>
              <a:cxnLst/>
              <a:rect l="l" t="t" r="r" b="b"/>
              <a:pathLst>
                <a:path w="5080"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4522" name="object 4522"/>
            <p:cNvSpPr/>
            <p:nvPr/>
          </p:nvSpPr>
          <p:spPr>
            <a:xfrm>
              <a:off x="2534919" y="1695449"/>
              <a:ext cx="5080" cy="115570"/>
            </a:xfrm>
            <a:custGeom>
              <a:avLst/>
              <a:gdLst/>
              <a:ahLst/>
              <a:cxnLst/>
              <a:rect l="l" t="t" r="r" b="b"/>
              <a:pathLst>
                <a:path w="5080" h="115569">
                  <a:moveTo>
                    <a:pt x="5080" y="0"/>
                  </a:moveTo>
                  <a:lnTo>
                    <a:pt x="0" y="5079"/>
                  </a:lnTo>
                  <a:lnTo>
                    <a:pt x="0" y="110489"/>
                  </a:lnTo>
                  <a:lnTo>
                    <a:pt x="5080" y="115569"/>
                  </a:lnTo>
                  <a:lnTo>
                    <a:pt x="5080" y="0"/>
                  </a:lnTo>
                  <a:close/>
                </a:path>
              </a:pathLst>
            </a:custGeom>
            <a:solidFill>
              <a:srgbClr val="073A69"/>
            </a:solidFill>
          </p:spPr>
          <p:txBody>
            <a:bodyPr wrap="square" lIns="0" tIns="0" rIns="0" bIns="0" rtlCol="0"/>
            <a:lstStyle/>
            <a:p>
              <a:endParaRPr/>
            </a:p>
          </p:txBody>
        </p:sp>
        <p:sp>
          <p:nvSpPr>
            <p:cNvPr id="4523" name="object 4523"/>
            <p:cNvSpPr/>
            <p:nvPr/>
          </p:nvSpPr>
          <p:spPr>
            <a:xfrm>
              <a:off x="2538730" y="16929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4524" name="object 4524"/>
            <p:cNvSpPr/>
            <p:nvPr/>
          </p:nvSpPr>
          <p:spPr>
            <a:xfrm>
              <a:off x="2542539" y="16890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525" name="object 4525"/>
            <p:cNvSpPr/>
            <p:nvPr/>
          </p:nvSpPr>
          <p:spPr>
            <a:xfrm>
              <a:off x="2546349" y="16868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526" name="object 4526"/>
            <p:cNvSpPr/>
            <p:nvPr/>
          </p:nvSpPr>
          <p:spPr>
            <a:xfrm>
              <a:off x="2550159" y="16852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4527" name="object 4527"/>
            <p:cNvSpPr/>
            <p:nvPr/>
          </p:nvSpPr>
          <p:spPr>
            <a:xfrm>
              <a:off x="2553969" y="1683257"/>
              <a:ext cx="3810" cy="139700"/>
            </a:xfrm>
            <a:custGeom>
              <a:avLst/>
              <a:gdLst/>
              <a:ahLst/>
              <a:cxnLst/>
              <a:rect l="l" t="t" r="r" b="b"/>
              <a:pathLst>
                <a:path w="3810" h="139700">
                  <a:moveTo>
                    <a:pt x="3810" y="0"/>
                  </a:moveTo>
                  <a:lnTo>
                    <a:pt x="0" y="1523"/>
                  </a:lnTo>
                  <a:lnTo>
                    <a:pt x="0" y="137413"/>
                  </a:lnTo>
                  <a:lnTo>
                    <a:pt x="3810" y="139700"/>
                  </a:lnTo>
                  <a:lnTo>
                    <a:pt x="3810" y="0"/>
                  </a:lnTo>
                  <a:close/>
                </a:path>
              </a:pathLst>
            </a:custGeom>
            <a:solidFill>
              <a:srgbClr val="084176"/>
            </a:solidFill>
          </p:spPr>
          <p:txBody>
            <a:bodyPr wrap="square" lIns="0" tIns="0" rIns="0" bIns="0" rtlCol="0"/>
            <a:lstStyle/>
            <a:p>
              <a:endParaRPr/>
            </a:p>
          </p:txBody>
        </p:sp>
        <p:sp>
          <p:nvSpPr>
            <p:cNvPr id="4528" name="object 4528"/>
            <p:cNvSpPr/>
            <p:nvPr/>
          </p:nvSpPr>
          <p:spPr>
            <a:xfrm>
              <a:off x="2557780" y="1681479"/>
              <a:ext cx="3810" cy="143510"/>
            </a:xfrm>
            <a:custGeom>
              <a:avLst/>
              <a:gdLst/>
              <a:ahLst/>
              <a:cxnLst/>
              <a:rect l="l" t="t" r="r" b="b"/>
              <a:pathLst>
                <a:path w="3810"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4529" name="object 4529"/>
            <p:cNvSpPr/>
            <p:nvPr/>
          </p:nvSpPr>
          <p:spPr>
            <a:xfrm>
              <a:off x="2561589" y="1680633"/>
              <a:ext cx="3810" cy="145415"/>
            </a:xfrm>
            <a:custGeom>
              <a:avLst/>
              <a:gdLst/>
              <a:ahLst/>
              <a:cxnLst/>
              <a:rect l="l" t="t" r="r" b="b"/>
              <a:pathLst>
                <a:path w="3810" h="145414">
                  <a:moveTo>
                    <a:pt x="3810" y="0"/>
                  </a:moveTo>
                  <a:lnTo>
                    <a:pt x="0" y="1270"/>
                  </a:lnTo>
                  <a:lnTo>
                    <a:pt x="0" y="143933"/>
                  </a:lnTo>
                  <a:lnTo>
                    <a:pt x="3810" y="145203"/>
                  </a:lnTo>
                  <a:lnTo>
                    <a:pt x="3810" y="0"/>
                  </a:lnTo>
                  <a:close/>
                </a:path>
              </a:pathLst>
            </a:custGeom>
            <a:solidFill>
              <a:srgbClr val="08447B"/>
            </a:solidFill>
          </p:spPr>
          <p:txBody>
            <a:bodyPr wrap="square" lIns="0" tIns="0" rIns="0" bIns="0" rtlCol="0"/>
            <a:lstStyle/>
            <a:p>
              <a:endParaRPr/>
            </a:p>
          </p:txBody>
        </p:sp>
        <p:sp>
          <p:nvSpPr>
            <p:cNvPr id="4530" name="object 4530"/>
            <p:cNvSpPr/>
            <p:nvPr/>
          </p:nvSpPr>
          <p:spPr>
            <a:xfrm>
              <a:off x="2564129" y="1678939"/>
              <a:ext cx="5080" cy="147955"/>
            </a:xfrm>
            <a:custGeom>
              <a:avLst/>
              <a:gdLst/>
              <a:ahLst/>
              <a:cxnLst/>
              <a:rect l="l" t="t" r="r" b="b"/>
              <a:pathLst>
                <a:path w="5080" h="147955">
                  <a:moveTo>
                    <a:pt x="5080" y="0"/>
                  </a:moveTo>
                  <a:lnTo>
                    <a:pt x="2539" y="1270"/>
                  </a:lnTo>
                  <a:lnTo>
                    <a:pt x="0" y="2116"/>
                  </a:lnTo>
                  <a:lnTo>
                    <a:pt x="0" y="146473"/>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4531" name="object 4531"/>
            <p:cNvSpPr/>
            <p:nvPr/>
          </p:nvSpPr>
          <p:spPr>
            <a:xfrm>
              <a:off x="2567939" y="1677034"/>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532" name="object 4532"/>
            <p:cNvSpPr/>
            <p:nvPr/>
          </p:nvSpPr>
          <p:spPr>
            <a:xfrm>
              <a:off x="2571749" y="1676399"/>
              <a:ext cx="3810" cy="151130"/>
            </a:xfrm>
            <a:custGeom>
              <a:avLst/>
              <a:gdLst/>
              <a:ahLst/>
              <a:cxnLst/>
              <a:rect l="l" t="t" r="r" b="b"/>
              <a:pathLst>
                <a:path w="3810" h="151130">
                  <a:moveTo>
                    <a:pt x="0" y="151129"/>
                  </a:moveTo>
                  <a:lnTo>
                    <a:pt x="3810" y="151129"/>
                  </a:lnTo>
                  <a:lnTo>
                    <a:pt x="3810" y="0"/>
                  </a:lnTo>
                  <a:lnTo>
                    <a:pt x="0" y="0"/>
                  </a:lnTo>
                  <a:lnTo>
                    <a:pt x="0" y="151129"/>
                  </a:lnTo>
                  <a:close/>
                </a:path>
              </a:pathLst>
            </a:custGeom>
            <a:solidFill>
              <a:srgbClr val="084882"/>
            </a:solidFill>
          </p:spPr>
          <p:txBody>
            <a:bodyPr wrap="square" lIns="0" tIns="0" rIns="0" bIns="0" rtlCol="0"/>
            <a:lstStyle/>
            <a:p>
              <a:endParaRPr/>
            </a:p>
          </p:txBody>
        </p:sp>
        <p:sp>
          <p:nvSpPr>
            <p:cNvPr id="4533" name="object 4533"/>
            <p:cNvSpPr/>
            <p:nvPr/>
          </p:nvSpPr>
          <p:spPr>
            <a:xfrm>
              <a:off x="2575559" y="16763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534" name="object 4534"/>
            <p:cNvSpPr/>
            <p:nvPr/>
          </p:nvSpPr>
          <p:spPr>
            <a:xfrm>
              <a:off x="2579369" y="1676399"/>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535" name="object 4535"/>
            <p:cNvSpPr/>
            <p:nvPr/>
          </p:nvSpPr>
          <p:spPr>
            <a:xfrm>
              <a:off x="2583179" y="16763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536" name="object 4536"/>
            <p:cNvSpPr/>
            <p:nvPr/>
          </p:nvSpPr>
          <p:spPr>
            <a:xfrm>
              <a:off x="2586989"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537" name="object 4537"/>
            <p:cNvSpPr/>
            <p:nvPr/>
          </p:nvSpPr>
          <p:spPr>
            <a:xfrm>
              <a:off x="2590799"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4538" name="object 4538"/>
            <p:cNvSpPr/>
            <p:nvPr/>
          </p:nvSpPr>
          <p:spPr>
            <a:xfrm>
              <a:off x="2594609" y="16763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4539" name="object 4539"/>
            <p:cNvSpPr/>
            <p:nvPr/>
          </p:nvSpPr>
          <p:spPr>
            <a:xfrm>
              <a:off x="2597149" y="1676399"/>
              <a:ext cx="5080" cy="152400"/>
            </a:xfrm>
            <a:custGeom>
              <a:avLst/>
              <a:gdLst/>
              <a:ahLst/>
              <a:cxnLst/>
              <a:rect l="l" t="t" r="r" b="b"/>
              <a:pathLst>
                <a:path w="5080" h="152400">
                  <a:moveTo>
                    <a:pt x="5080" y="0"/>
                  </a:moveTo>
                  <a:lnTo>
                    <a:pt x="0" y="0"/>
                  </a:lnTo>
                  <a:lnTo>
                    <a:pt x="0" y="152400"/>
                  </a:lnTo>
                  <a:lnTo>
                    <a:pt x="1269" y="152400"/>
                  </a:lnTo>
                  <a:lnTo>
                    <a:pt x="5080" y="151764"/>
                  </a:lnTo>
                  <a:lnTo>
                    <a:pt x="5080" y="0"/>
                  </a:lnTo>
                  <a:close/>
                </a:path>
              </a:pathLst>
            </a:custGeom>
            <a:solidFill>
              <a:srgbClr val="0A5293"/>
            </a:solidFill>
          </p:spPr>
          <p:txBody>
            <a:bodyPr wrap="square" lIns="0" tIns="0" rIns="0" bIns="0" rtlCol="0"/>
            <a:lstStyle/>
            <a:p>
              <a:endParaRPr/>
            </a:p>
          </p:txBody>
        </p:sp>
        <p:sp>
          <p:nvSpPr>
            <p:cNvPr id="4540" name="object 4540"/>
            <p:cNvSpPr/>
            <p:nvPr/>
          </p:nvSpPr>
          <p:spPr>
            <a:xfrm>
              <a:off x="2600959" y="1676399"/>
              <a:ext cx="3810" cy="152400"/>
            </a:xfrm>
            <a:custGeom>
              <a:avLst/>
              <a:gdLst/>
              <a:ahLst/>
              <a:cxnLst/>
              <a:rect l="l" t="t" r="r" b="b"/>
              <a:pathLst>
                <a:path w="3810" h="152400">
                  <a:moveTo>
                    <a:pt x="3809" y="0"/>
                  </a:moveTo>
                  <a:lnTo>
                    <a:pt x="0" y="0"/>
                  </a:lnTo>
                  <a:lnTo>
                    <a:pt x="0" y="151976"/>
                  </a:lnTo>
                  <a:lnTo>
                    <a:pt x="3809" y="151341"/>
                  </a:lnTo>
                  <a:lnTo>
                    <a:pt x="3809" y="0"/>
                  </a:lnTo>
                  <a:close/>
                </a:path>
              </a:pathLst>
            </a:custGeom>
            <a:solidFill>
              <a:srgbClr val="0A5396"/>
            </a:solidFill>
          </p:spPr>
          <p:txBody>
            <a:bodyPr wrap="square" lIns="0" tIns="0" rIns="0" bIns="0" rtlCol="0"/>
            <a:lstStyle/>
            <a:p>
              <a:endParaRPr/>
            </a:p>
          </p:txBody>
        </p:sp>
        <p:sp>
          <p:nvSpPr>
            <p:cNvPr id="4541" name="object 4541"/>
            <p:cNvSpPr/>
            <p:nvPr/>
          </p:nvSpPr>
          <p:spPr>
            <a:xfrm>
              <a:off x="2604770" y="16763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542" name="object 4542"/>
            <p:cNvSpPr/>
            <p:nvPr/>
          </p:nvSpPr>
          <p:spPr>
            <a:xfrm>
              <a:off x="2608579" y="1677923"/>
              <a:ext cx="3810" cy="149225"/>
            </a:xfrm>
            <a:custGeom>
              <a:avLst/>
              <a:gdLst/>
              <a:ahLst/>
              <a:cxnLst/>
              <a:rect l="l" t="t" r="r" b="b"/>
              <a:pathLst>
                <a:path w="3810" h="149225">
                  <a:moveTo>
                    <a:pt x="0" y="0"/>
                  </a:moveTo>
                  <a:lnTo>
                    <a:pt x="0" y="149098"/>
                  </a:lnTo>
                  <a:lnTo>
                    <a:pt x="3809" y="148336"/>
                  </a:lnTo>
                  <a:lnTo>
                    <a:pt x="3809" y="2286"/>
                  </a:lnTo>
                  <a:lnTo>
                    <a:pt x="0" y="0"/>
                  </a:lnTo>
                  <a:close/>
                </a:path>
              </a:pathLst>
            </a:custGeom>
            <a:solidFill>
              <a:srgbClr val="0A569B"/>
            </a:solidFill>
          </p:spPr>
          <p:txBody>
            <a:bodyPr wrap="square" lIns="0" tIns="0" rIns="0" bIns="0" rtlCol="0"/>
            <a:lstStyle/>
            <a:p>
              <a:endParaRPr/>
            </a:p>
          </p:txBody>
        </p:sp>
        <p:sp>
          <p:nvSpPr>
            <p:cNvPr id="4543" name="object 4543"/>
            <p:cNvSpPr/>
            <p:nvPr/>
          </p:nvSpPr>
          <p:spPr>
            <a:xfrm>
              <a:off x="2612389" y="16802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4544" name="object 4544"/>
            <p:cNvSpPr/>
            <p:nvPr/>
          </p:nvSpPr>
          <p:spPr>
            <a:xfrm>
              <a:off x="2616199" y="16814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4545" name="object 4545"/>
            <p:cNvSpPr/>
            <p:nvPr/>
          </p:nvSpPr>
          <p:spPr>
            <a:xfrm>
              <a:off x="2620009" y="1682749"/>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4546" name="object 4546"/>
            <p:cNvSpPr/>
            <p:nvPr/>
          </p:nvSpPr>
          <p:spPr>
            <a:xfrm>
              <a:off x="2623820" y="16840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4547" name="object 4547"/>
            <p:cNvSpPr/>
            <p:nvPr/>
          </p:nvSpPr>
          <p:spPr>
            <a:xfrm>
              <a:off x="2626359" y="1685289"/>
              <a:ext cx="5080" cy="134620"/>
            </a:xfrm>
            <a:custGeom>
              <a:avLst/>
              <a:gdLst/>
              <a:ahLst/>
              <a:cxnLst/>
              <a:rect l="l" t="t" r="r" b="b"/>
              <a:pathLst>
                <a:path w="5080"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4548" name="object 4548"/>
            <p:cNvSpPr/>
            <p:nvPr/>
          </p:nvSpPr>
          <p:spPr>
            <a:xfrm>
              <a:off x="2631440" y="1687829"/>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4549" name="object 4549"/>
            <p:cNvSpPr/>
            <p:nvPr/>
          </p:nvSpPr>
          <p:spPr>
            <a:xfrm>
              <a:off x="2633979" y="1690115"/>
              <a:ext cx="5080" cy="125730"/>
            </a:xfrm>
            <a:custGeom>
              <a:avLst/>
              <a:gdLst/>
              <a:ahLst/>
              <a:cxnLst/>
              <a:rect l="l" t="t" r="r" b="b"/>
              <a:pathLst>
                <a:path w="5080"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4550" name="object 4550"/>
            <p:cNvSpPr/>
            <p:nvPr/>
          </p:nvSpPr>
          <p:spPr>
            <a:xfrm>
              <a:off x="2637790" y="16929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551" name="object 4551"/>
            <p:cNvSpPr/>
            <p:nvPr/>
          </p:nvSpPr>
          <p:spPr>
            <a:xfrm>
              <a:off x="2641599" y="16967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552" name="object 4552"/>
            <p:cNvSpPr/>
            <p:nvPr/>
          </p:nvSpPr>
          <p:spPr>
            <a:xfrm>
              <a:off x="2645409" y="1700529"/>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553" name="object 4553"/>
            <p:cNvSpPr/>
            <p:nvPr/>
          </p:nvSpPr>
          <p:spPr>
            <a:xfrm>
              <a:off x="2649219" y="1704339"/>
              <a:ext cx="3810" cy="97790"/>
            </a:xfrm>
            <a:custGeom>
              <a:avLst/>
              <a:gdLst/>
              <a:ahLst/>
              <a:cxnLst/>
              <a:rect l="l" t="t" r="r" b="b"/>
              <a:pathLst>
                <a:path w="3810" h="97789">
                  <a:moveTo>
                    <a:pt x="0" y="0"/>
                  </a:moveTo>
                  <a:lnTo>
                    <a:pt x="0" y="97789"/>
                  </a:lnTo>
                  <a:lnTo>
                    <a:pt x="3810" y="93027"/>
                  </a:lnTo>
                  <a:lnTo>
                    <a:pt x="3810" y="3810"/>
                  </a:lnTo>
                  <a:lnTo>
                    <a:pt x="0" y="0"/>
                  </a:lnTo>
                  <a:close/>
                </a:path>
              </a:pathLst>
            </a:custGeom>
            <a:solidFill>
              <a:srgbClr val="0C66B6"/>
            </a:solidFill>
          </p:spPr>
          <p:txBody>
            <a:bodyPr wrap="square" lIns="0" tIns="0" rIns="0" bIns="0" rtlCol="0"/>
            <a:lstStyle/>
            <a:p>
              <a:endParaRPr/>
            </a:p>
          </p:txBody>
        </p:sp>
        <p:sp>
          <p:nvSpPr>
            <p:cNvPr id="4554" name="object 4554"/>
            <p:cNvSpPr/>
            <p:nvPr/>
          </p:nvSpPr>
          <p:spPr>
            <a:xfrm>
              <a:off x="2653029" y="1708149"/>
              <a:ext cx="3810" cy="89535"/>
            </a:xfrm>
            <a:custGeom>
              <a:avLst/>
              <a:gdLst/>
              <a:ahLst/>
              <a:cxnLst/>
              <a:rect l="l" t="t" r="r" b="b"/>
              <a:pathLst>
                <a:path w="3810" h="89535">
                  <a:moveTo>
                    <a:pt x="0" y="0"/>
                  </a:moveTo>
                  <a:lnTo>
                    <a:pt x="0" y="89217"/>
                  </a:lnTo>
                  <a:lnTo>
                    <a:pt x="1269" y="87629"/>
                  </a:lnTo>
                  <a:lnTo>
                    <a:pt x="3809" y="81279"/>
                  </a:lnTo>
                  <a:lnTo>
                    <a:pt x="3809" y="6350"/>
                  </a:lnTo>
                  <a:lnTo>
                    <a:pt x="1269" y="1270"/>
                  </a:lnTo>
                  <a:lnTo>
                    <a:pt x="0" y="0"/>
                  </a:lnTo>
                  <a:close/>
                </a:path>
              </a:pathLst>
            </a:custGeom>
            <a:solidFill>
              <a:srgbClr val="0D67B8"/>
            </a:solidFill>
          </p:spPr>
          <p:txBody>
            <a:bodyPr wrap="square" lIns="0" tIns="0" rIns="0" bIns="0" rtlCol="0"/>
            <a:lstStyle/>
            <a:p>
              <a:endParaRPr/>
            </a:p>
          </p:txBody>
        </p:sp>
        <p:sp>
          <p:nvSpPr>
            <p:cNvPr id="4555" name="object 4555"/>
            <p:cNvSpPr/>
            <p:nvPr/>
          </p:nvSpPr>
          <p:spPr>
            <a:xfrm>
              <a:off x="2656839" y="17144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4556" name="object 4556"/>
            <p:cNvSpPr/>
            <p:nvPr/>
          </p:nvSpPr>
          <p:spPr>
            <a:xfrm>
              <a:off x="2660649" y="17221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4557" name="object 4557"/>
            <p:cNvSpPr/>
            <p:nvPr/>
          </p:nvSpPr>
          <p:spPr>
            <a:xfrm>
              <a:off x="2663189" y="17297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4558" name="object 4558"/>
            <p:cNvSpPr/>
            <p:nvPr/>
          </p:nvSpPr>
          <p:spPr>
            <a:xfrm>
              <a:off x="2513329" y="1676399"/>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4559" name="object 4559"/>
            <p:cNvSpPr/>
            <p:nvPr/>
          </p:nvSpPr>
          <p:spPr>
            <a:xfrm>
              <a:off x="2806699" y="17144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4560" name="object 4560"/>
            <p:cNvSpPr/>
            <p:nvPr/>
          </p:nvSpPr>
          <p:spPr>
            <a:xfrm>
              <a:off x="2806699" y="17144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561" name="object 4561"/>
          <p:cNvGrpSpPr/>
          <p:nvPr/>
        </p:nvGrpSpPr>
        <p:grpSpPr>
          <a:xfrm>
            <a:off x="4110128" y="1824128"/>
            <a:ext cx="377825" cy="161925"/>
            <a:chOff x="2586127" y="1824127"/>
            <a:chExt cx="377825" cy="161925"/>
          </a:xfrm>
        </p:grpSpPr>
        <p:sp>
          <p:nvSpPr>
            <p:cNvPr id="4562" name="object 4562"/>
            <p:cNvSpPr/>
            <p:nvPr/>
          </p:nvSpPr>
          <p:spPr>
            <a:xfrm>
              <a:off x="2590799" y="1882139"/>
              <a:ext cx="2540" cy="45720"/>
            </a:xfrm>
            <a:custGeom>
              <a:avLst/>
              <a:gdLst/>
              <a:ahLst/>
              <a:cxnLst/>
              <a:rect l="l" t="t" r="r" b="b"/>
              <a:pathLst>
                <a:path w="2539" h="45719">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4563" name="object 4563"/>
            <p:cNvSpPr/>
            <p:nvPr/>
          </p:nvSpPr>
          <p:spPr>
            <a:xfrm>
              <a:off x="2593339" y="1870709"/>
              <a:ext cx="3810" cy="67945"/>
            </a:xfrm>
            <a:custGeom>
              <a:avLst/>
              <a:gdLst/>
              <a:ahLst/>
              <a:cxnLst/>
              <a:rect l="l" t="t" r="r" b="b"/>
              <a:pathLst>
                <a:path w="3810" h="67944">
                  <a:moveTo>
                    <a:pt x="3810" y="0"/>
                  </a:moveTo>
                  <a:lnTo>
                    <a:pt x="0" y="11430"/>
                  </a:lnTo>
                  <a:lnTo>
                    <a:pt x="0" y="57149"/>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564" name="object 4564"/>
            <p:cNvSpPr/>
            <p:nvPr/>
          </p:nvSpPr>
          <p:spPr>
            <a:xfrm>
              <a:off x="2597149" y="1864359"/>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565" name="object 4565"/>
            <p:cNvSpPr/>
            <p:nvPr/>
          </p:nvSpPr>
          <p:spPr>
            <a:xfrm>
              <a:off x="2600959" y="1859279"/>
              <a:ext cx="3810" cy="91440"/>
            </a:xfrm>
            <a:custGeom>
              <a:avLst/>
              <a:gdLst/>
              <a:ahLst/>
              <a:cxnLst/>
              <a:rect l="l" t="t" r="r" b="b"/>
              <a:pathLst>
                <a:path w="3810" h="91439">
                  <a:moveTo>
                    <a:pt x="3809" y="0"/>
                  </a:moveTo>
                  <a:lnTo>
                    <a:pt x="2539" y="2539"/>
                  </a:lnTo>
                  <a:lnTo>
                    <a:pt x="0" y="5079"/>
                  </a:lnTo>
                  <a:lnTo>
                    <a:pt x="0" y="85724"/>
                  </a:lnTo>
                  <a:lnTo>
                    <a:pt x="2539" y="88899"/>
                  </a:lnTo>
                  <a:lnTo>
                    <a:pt x="3809" y="91016"/>
                  </a:lnTo>
                  <a:lnTo>
                    <a:pt x="3809" y="0"/>
                  </a:lnTo>
                  <a:close/>
                </a:path>
              </a:pathLst>
            </a:custGeom>
            <a:solidFill>
              <a:srgbClr val="063662"/>
            </a:solidFill>
          </p:spPr>
          <p:txBody>
            <a:bodyPr wrap="square" lIns="0" tIns="0" rIns="0" bIns="0" rtlCol="0"/>
            <a:lstStyle/>
            <a:p>
              <a:endParaRPr/>
            </a:p>
          </p:txBody>
        </p:sp>
        <p:sp>
          <p:nvSpPr>
            <p:cNvPr id="4566" name="object 4566"/>
            <p:cNvSpPr/>
            <p:nvPr/>
          </p:nvSpPr>
          <p:spPr>
            <a:xfrm>
              <a:off x="2604770" y="1854199"/>
              <a:ext cx="3810" cy="101600"/>
            </a:xfrm>
            <a:custGeom>
              <a:avLst/>
              <a:gdLst/>
              <a:ahLst/>
              <a:cxnLst/>
              <a:rect l="l" t="t" r="r" b="b"/>
              <a:pathLst>
                <a:path w="3810" h="101600">
                  <a:moveTo>
                    <a:pt x="3810" y="0"/>
                  </a:moveTo>
                  <a:lnTo>
                    <a:pt x="0" y="0"/>
                  </a:lnTo>
                  <a:lnTo>
                    <a:pt x="0" y="96520"/>
                  </a:lnTo>
                  <a:lnTo>
                    <a:pt x="1397" y="96520"/>
                  </a:lnTo>
                  <a:lnTo>
                    <a:pt x="1397" y="100330"/>
                  </a:lnTo>
                  <a:lnTo>
                    <a:pt x="3175" y="100330"/>
                  </a:lnTo>
                  <a:lnTo>
                    <a:pt x="3175" y="101600"/>
                  </a:lnTo>
                  <a:lnTo>
                    <a:pt x="3810" y="101600"/>
                  </a:lnTo>
                  <a:lnTo>
                    <a:pt x="3810" y="100330"/>
                  </a:lnTo>
                  <a:lnTo>
                    <a:pt x="3810" y="96520"/>
                  </a:lnTo>
                  <a:lnTo>
                    <a:pt x="3810" y="0"/>
                  </a:lnTo>
                  <a:close/>
                </a:path>
              </a:pathLst>
            </a:custGeom>
            <a:solidFill>
              <a:srgbClr val="063764"/>
            </a:solidFill>
          </p:spPr>
          <p:txBody>
            <a:bodyPr wrap="square" lIns="0" tIns="0" rIns="0" bIns="0" rtlCol="0"/>
            <a:lstStyle/>
            <a:p>
              <a:endParaRPr/>
            </a:p>
          </p:txBody>
        </p:sp>
        <p:sp>
          <p:nvSpPr>
            <p:cNvPr id="4567" name="object 4567"/>
            <p:cNvSpPr/>
            <p:nvPr/>
          </p:nvSpPr>
          <p:spPr>
            <a:xfrm>
              <a:off x="2607309" y="1851659"/>
              <a:ext cx="5080" cy="107950"/>
            </a:xfrm>
            <a:custGeom>
              <a:avLst/>
              <a:gdLst/>
              <a:ahLst/>
              <a:cxnLst/>
              <a:rect l="l" t="t" r="r" b="b"/>
              <a:pathLst>
                <a:path w="5080"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4568" name="object 4568"/>
            <p:cNvSpPr/>
            <p:nvPr/>
          </p:nvSpPr>
          <p:spPr>
            <a:xfrm>
              <a:off x="2612389" y="18478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4569" name="object 4569"/>
            <p:cNvSpPr/>
            <p:nvPr/>
          </p:nvSpPr>
          <p:spPr>
            <a:xfrm>
              <a:off x="2614930" y="18453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4570" name="object 4570"/>
            <p:cNvSpPr/>
            <p:nvPr/>
          </p:nvSpPr>
          <p:spPr>
            <a:xfrm>
              <a:off x="2618739" y="18414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571" name="object 4571"/>
            <p:cNvSpPr/>
            <p:nvPr/>
          </p:nvSpPr>
          <p:spPr>
            <a:xfrm>
              <a:off x="2622549" y="18392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572" name="object 4572"/>
            <p:cNvSpPr/>
            <p:nvPr/>
          </p:nvSpPr>
          <p:spPr>
            <a:xfrm>
              <a:off x="2626360" y="18377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4573" name="object 4573"/>
            <p:cNvSpPr/>
            <p:nvPr/>
          </p:nvSpPr>
          <p:spPr>
            <a:xfrm>
              <a:off x="2630169" y="1835996"/>
              <a:ext cx="3810" cy="139065"/>
            </a:xfrm>
            <a:custGeom>
              <a:avLst/>
              <a:gdLst/>
              <a:ahLst/>
              <a:cxnLst/>
              <a:rect l="l" t="t" r="r" b="b"/>
              <a:pathLst>
                <a:path w="3810" h="139064">
                  <a:moveTo>
                    <a:pt x="3810" y="0"/>
                  </a:moveTo>
                  <a:lnTo>
                    <a:pt x="0" y="1270"/>
                  </a:lnTo>
                  <a:lnTo>
                    <a:pt x="0" y="136948"/>
                  </a:lnTo>
                  <a:lnTo>
                    <a:pt x="3810" y="138853"/>
                  </a:lnTo>
                  <a:lnTo>
                    <a:pt x="3810" y="0"/>
                  </a:lnTo>
                  <a:close/>
                </a:path>
              </a:pathLst>
            </a:custGeom>
            <a:solidFill>
              <a:srgbClr val="084176"/>
            </a:solidFill>
          </p:spPr>
          <p:txBody>
            <a:bodyPr wrap="square" lIns="0" tIns="0" rIns="0" bIns="0" rtlCol="0"/>
            <a:lstStyle/>
            <a:p>
              <a:endParaRPr/>
            </a:p>
          </p:txBody>
        </p:sp>
        <p:sp>
          <p:nvSpPr>
            <p:cNvPr id="4574" name="object 4574"/>
            <p:cNvSpPr/>
            <p:nvPr/>
          </p:nvSpPr>
          <p:spPr>
            <a:xfrm>
              <a:off x="2633980" y="18351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4575" name="object 4575"/>
            <p:cNvSpPr/>
            <p:nvPr/>
          </p:nvSpPr>
          <p:spPr>
            <a:xfrm>
              <a:off x="2637789" y="1833117"/>
              <a:ext cx="3810" cy="145415"/>
            </a:xfrm>
            <a:custGeom>
              <a:avLst/>
              <a:gdLst/>
              <a:ahLst/>
              <a:cxnLst/>
              <a:rect l="l" t="t" r="r" b="b"/>
              <a:pathLst>
                <a:path w="3810" h="145414">
                  <a:moveTo>
                    <a:pt x="3810" y="0"/>
                  </a:moveTo>
                  <a:lnTo>
                    <a:pt x="0" y="1523"/>
                  </a:lnTo>
                  <a:lnTo>
                    <a:pt x="0" y="143510"/>
                  </a:lnTo>
                  <a:lnTo>
                    <a:pt x="3810" y="145033"/>
                  </a:lnTo>
                  <a:lnTo>
                    <a:pt x="3810" y="0"/>
                  </a:lnTo>
                  <a:close/>
                </a:path>
              </a:pathLst>
            </a:custGeom>
            <a:solidFill>
              <a:srgbClr val="08447B"/>
            </a:solidFill>
          </p:spPr>
          <p:txBody>
            <a:bodyPr wrap="square" lIns="0" tIns="0" rIns="0" bIns="0" rtlCol="0"/>
            <a:lstStyle/>
            <a:p>
              <a:endParaRPr/>
            </a:p>
          </p:txBody>
        </p:sp>
        <p:sp>
          <p:nvSpPr>
            <p:cNvPr id="4576" name="object 4576"/>
            <p:cNvSpPr/>
            <p:nvPr/>
          </p:nvSpPr>
          <p:spPr>
            <a:xfrm>
              <a:off x="2640329" y="1831339"/>
              <a:ext cx="5080" cy="147955"/>
            </a:xfrm>
            <a:custGeom>
              <a:avLst/>
              <a:gdLst/>
              <a:ahLst/>
              <a:cxnLst/>
              <a:rect l="l" t="t" r="r" b="b"/>
              <a:pathLst>
                <a:path w="5080" h="147955">
                  <a:moveTo>
                    <a:pt x="5080" y="0"/>
                  </a:moveTo>
                  <a:lnTo>
                    <a:pt x="2539" y="1270"/>
                  </a:lnTo>
                  <a:lnTo>
                    <a:pt x="0" y="2286"/>
                  </a:lnTo>
                  <a:lnTo>
                    <a:pt x="0" y="146304"/>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4577" name="object 4577"/>
            <p:cNvSpPr/>
            <p:nvPr/>
          </p:nvSpPr>
          <p:spPr>
            <a:xfrm>
              <a:off x="2644139" y="1829434"/>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578" name="object 4578"/>
            <p:cNvSpPr/>
            <p:nvPr/>
          </p:nvSpPr>
          <p:spPr>
            <a:xfrm>
              <a:off x="2647950" y="1828799"/>
              <a:ext cx="5080" cy="151130"/>
            </a:xfrm>
            <a:custGeom>
              <a:avLst/>
              <a:gdLst/>
              <a:ahLst/>
              <a:cxnLst/>
              <a:rect l="l" t="t" r="r" b="b"/>
              <a:pathLst>
                <a:path w="5080"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4579" name="object 4579"/>
            <p:cNvSpPr/>
            <p:nvPr/>
          </p:nvSpPr>
          <p:spPr>
            <a:xfrm>
              <a:off x="2651759" y="18287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580" name="object 4580"/>
            <p:cNvSpPr/>
            <p:nvPr/>
          </p:nvSpPr>
          <p:spPr>
            <a:xfrm>
              <a:off x="2655569" y="1828799"/>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581" name="object 4581"/>
            <p:cNvSpPr/>
            <p:nvPr/>
          </p:nvSpPr>
          <p:spPr>
            <a:xfrm>
              <a:off x="2659379" y="18287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582" name="object 4582"/>
            <p:cNvSpPr/>
            <p:nvPr/>
          </p:nvSpPr>
          <p:spPr>
            <a:xfrm>
              <a:off x="2663189" y="1828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583" name="object 4583"/>
            <p:cNvSpPr/>
            <p:nvPr/>
          </p:nvSpPr>
          <p:spPr>
            <a:xfrm>
              <a:off x="2666999" y="1828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4584" name="object 4584"/>
            <p:cNvSpPr/>
            <p:nvPr/>
          </p:nvSpPr>
          <p:spPr>
            <a:xfrm>
              <a:off x="2670809" y="18287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4585" name="object 4585"/>
            <p:cNvSpPr/>
            <p:nvPr/>
          </p:nvSpPr>
          <p:spPr>
            <a:xfrm>
              <a:off x="2674619" y="1828799"/>
              <a:ext cx="3810" cy="152400"/>
            </a:xfrm>
            <a:custGeom>
              <a:avLst/>
              <a:gdLst/>
              <a:ahLst/>
              <a:cxnLst/>
              <a:rect l="l" t="t" r="r" b="b"/>
              <a:pathLst>
                <a:path w="3810" h="152400">
                  <a:moveTo>
                    <a:pt x="3810" y="0"/>
                  </a:moveTo>
                  <a:lnTo>
                    <a:pt x="0" y="0"/>
                  </a:lnTo>
                  <a:lnTo>
                    <a:pt x="0" y="152400"/>
                  </a:lnTo>
                  <a:lnTo>
                    <a:pt x="3810" y="151764"/>
                  </a:lnTo>
                  <a:lnTo>
                    <a:pt x="3810" y="0"/>
                  </a:lnTo>
                  <a:close/>
                </a:path>
              </a:pathLst>
            </a:custGeom>
            <a:solidFill>
              <a:srgbClr val="0A5293"/>
            </a:solidFill>
          </p:spPr>
          <p:txBody>
            <a:bodyPr wrap="square" lIns="0" tIns="0" rIns="0" bIns="0" rtlCol="0"/>
            <a:lstStyle/>
            <a:p>
              <a:endParaRPr/>
            </a:p>
          </p:txBody>
        </p:sp>
        <p:sp>
          <p:nvSpPr>
            <p:cNvPr id="4586" name="object 4586"/>
            <p:cNvSpPr/>
            <p:nvPr/>
          </p:nvSpPr>
          <p:spPr>
            <a:xfrm>
              <a:off x="2677159" y="1828799"/>
              <a:ext cx="5080" cy="152400"/>
            </a:xfrm>
            <a:custGeom>
              <a:avLst/>
              <a:gdLst/>
              <a:ahLst/>
              <a:cxnLst/>
              <a:rect l="l" t="t" r="r" b="b"/>
              <a:pathLst>
                <a:path w="5080"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4587" name="object 4587"/>
            <p:cNvSpPr/>
            <p:nvPr/>
          </p:nvSpPr>
          <p:spPr>
            <a:xfrm>
              <a:off x="2680970" y="1828799"/>
              <a:ext cx="3810" cy="151130"/>
            </a:xfrm>
            <a:custGeom>
              <a:avLst/>
              <a:gdLst/>
              <a:ahLst/>
              <a:cxnLst/>
              <a:rect l="l" t="t" r="r" b="b"/>
              <a:pathLst>
                <a:path w="3810"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588" name="object 4588"/>
            <p:cNvSpPr/>
            <p:nvPr/>
          </p:nvSpPr>
          <p:spPr>
            <a:xfrm>
              <a:off x="2684779" y="1830069"/>
              <a:ext cx="3810" cy="149860"/>
            </a:xfrm>
            <a:custGeom>
              <a:avLst/>
              <a:gdLst/>
              <a:ahLst/>
              <a:cxnLst/>
              <a:rect l="l" t="t" r="r" b="b"/>
              <a:pathLst>
                <a:path w="3810" h="149860">
                  <a:moveTo>
                    <a:pt x="0" y="0"/>
                  </a:moveTo>
                  <a:lnTo>
                    <a:pt x="0" y="149436"/>
                  </a:lnTo>
                  <a:lnTo>
                    <a:pt x="3809" y="148801"/>
                  </a:lnTo>
                  <a:lnTo>
                    <a:pt x="3809" y="1904"/>
                  </a:lnTo>
                  <a:lnTo>
                    <a:pt x="0" y="0"/>
                  </a:lnTo>
                  <a:close/>
                </a:path>
              </a:pathLst>
            </a:custGeom>
            <a:solidFill>
              <a:srgbClr val="0A569B"/>
            </a:solidFill>
          </p:spPr>
          <p:txBody>
            <a:bodyPr wrap="square" lIns="0" tIns="0" rIns="0" bIns="0" rtlCol="0"/>
            <a:lstStyle/>
            <a:p>
              <a:endParaRPr/>
            </a:p>
          </p:txBody>
        </p:sp>
        <p:sp>
          <p:nvSpPr>
            <p:cNvPr id="4589" name="object 4589"/>
            <p:cNvSpPr/>
            <p:nvPr/>
          </p:nvSpPr>
          <p:spPr>
            <a:xfrm>
              <a:off x="2688590" y="1832609"/>
              <a:ext cx="3810" cy="146050"/>
            </a:xfrm>
            <a:custGeom>
              <a:avLst/>
              <a:gdLst/>
              <a:ahLst/>
              <a:cxnLst/>
              <a:rect l="l" t="t" r="r" b="b"/>
              <a:pathLst>
                <a:path w="3810" h="146050">
                  <a:moveTo>
                    <a:pt x="3810" y="0"/>
                  </a:moveTo>
                  <a:lnTo>
                    <a:pt x="0" y="0"/>
                  </a:lnTo>
                  <a:lnTo>
                    <a:pt x="0" y="144780"/>
                  </a:lnTo>
                  <a:lnTo>
                    <a:pt x="0" y="146050"/>
                  </a:lnTo>
                  <a:lnTo>
                    <a:pt x="2857" y="146050"/>
                  </a:lnTo>
                  <a:lnTo>
                    <a:pt x="2857" y="144780"/>
                  </a:lnTo>
                  <a:lnTo>
                    <a:pt x="3810" y="144780"/>
                  </a:lnTo>
                  <a:lnTo>
                    <a:pt x="3810" y="0"/>
                  </a:lnTo>
                  <a:close/>
                </a:path>
              </a:pathLst>
            </a:custGeom>
            <a:solidFill>
              <a:srgbClr val="0B579D"/>
            </a:solidFill>
          </p:spPr>
          <p:txBody>
            <a:bodyPr wrap="square" lIns="0" tIns="0" rIns="0" bIns="0" rtlCol="0"/>
            <a:lstStyle/>
            <a:p>
              <a:endParaRPr/>
            </a:p>
          </p:txBody>
        </p:sp>
        <p:sp>
          <p:nvSpPr>
            <p:cNvPr id="4590" name="object 4590"/>
            <p:cNvSpPr/>
            <p:nvPr/>
          </p:nvSpPr>
          <p:spPr>
            <a:xfrm>
              <a:off x="2692399" y="18336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4591" name="object 4591"/>
            <p:cNvSpPr/>
            <p:nvPr/>
          </p:nvSpPr>
          <p:spPr>
            <a:xfrm>
              <a:off x="2696209" y="1835149"/>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4592" name="object 4592"/>
            <p:cNvSpPr/>
            <p:nvPr/>
          </p:nvSpPr>
          <p:spPr>
            <a:xfrm>
              <a:off x="2700020" y="18364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4593" name="object 4593"/>
            <p:cNvSpPr/>
            <p:nvPr/>
          </p:nvSpPr>
          <p:spPr>
            <a:xfrm>
              <a:off x="2703829" y="1838451"/>
              <a:ext cx="3810" cy="133350"/>
            </a:xfrm>
            <a:custGeom>
              <a:avLst/>
              <a:gdLst/>
              <a:ahLst/>
              <a:cxnLst/>
              <a:rect l="l" t="t" r="r" b="b"/>
              <a:pathLst>
                <a:path w="3810" h="133350">
                  <a:moveTo>
                    <a:pt x="0" y="0"/>
                  </a:moveTo>
                  <a:lnTo>
                    <a:pt x="0" y="133096"/>
                  </a:lnTo>
                  <a:lnTo>
                    <a:pt x="3809" y="130810"/>
                  </a:lnTo>
                  <a:lnTo>
                    <a:pt x="3809" y="2286"/>
                  </a:lnTo>
                  <a:lnTo>
                    <a:pt x="0" y="0"/>
                  </a:lnTo>
                  <a:close/>
                </a:path>
              </a:pathLst>
            </a:custGeom>
            <a:solidFill>
              <a:srgbClr val="0B5DA7"/>
            </a:solidFill>
          </p:spPr>
          <p:txBody>
            <a:bodyPr wrap="square" lIns="0" tIns="0" rIns="0" bIns="0" rtlCol="0"/>
            <a:lstStyle/>
            <a:p>
              <a:endParaRPr/>
            </a:p>
          </p:txBody>
        </p:sp>
        <p:sp>
          <p:nvSpPr>
            <p:cNvPr id="4594" name="object 4594"/>
            <p:cNvSpPr/>
            <p:nvPr/>
          </p:nvSpPr>
          <p:spPr>
            <a:xfrm>
              <a:off x="2707640" y="1840229"/>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4595" name="object 4595"/>
            <p:cNvSpPr/>
            <p:nvPr/>
          </p:nvSpPr>
          <p:spPr>
            <a:xfrm>
              <a:off x="2710179" y="1842515"/>
              <a:ext cx="5080" cy="125730"/>
            </a:xfrm>
            <a:custGeom>
              <a:avLst/>
              <a:gdLst/>
              <a:ahLst/>
              <a:cxnLst/>
              <a:rect l="l" t="t" r="r" b="b"/>
              <a:pathLst>
                <a:path w="5080"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4596" name="object 4596"/>
            <p:cNvSpPr/>
            <p:nvPr/>
          </p:nvSpPr>
          <p:spPr>
            <a:xfrm>
              <a:off x="2713990" y="18453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597" name="object 4597"/>
            <p:cNvSpPr/>
            <p:nvPr/>
          </p:nvSpPr>
          <p:spPr>
            <a:xfrm>
              <a:off x="2717800" y="1849119"/>
              <a:ext cx="3810" cy="113030"/>
            </a:xfrm>
            <a:custGeom>
              <a:avLst/>
              <a:gdLst/>
              <a:ahLst/>
              <a:cxnLst/>
              <a:rect l="l" t="t" r="r" b="b"/>
              <a:pathLst>
                <a:path w="3810"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4598" name="object 4598"/>
            <p:cNvSpPr/>
            <p:nvPr/>
          </p:nvSpPr>
          <p:spPr>
            <a:xfrm>
              <a:off x="2721609" y="1852294"/>
              <a:ext cx="3810" cy="106045"/>
            </a:xfrm>
            <a:custGeom>
              <a:avLst/>
              <a:gdLst/>
              <a:ahLst/>
              <a:cxnLst/>
              <a:rect l="l" t="t" r="r" b="b"/>
              <a:pathLst>
                <a:path w="3810" h="106044">
                  <a:moveTo>
                    <a:pt x="0" y="0"/>
                  </a:moveTo>
                  <a:lnTo>
                    <a:pt x="0" y="106044"/>
                  </a:lnTo>
                  <a:lnTo>
                    <a:pt x="3809" y="102234"/>
                  </a:lnTo>
                  <a:lnTo>
                    <a:pt x="3809" y="1904"/>
                  </a:lnTo>
                  <a:lnTo>
                    <a:pt x="0" y="0"/>
                  </a:lnTo>
                  <a:close/>
                </a:path>
              </a:pathLst>
            </a:custGeom>
            <a:solidFill>
              <a:srgbClr val="0C64B3"/>
            </a:solidFill>
          </p:spPr>
          <p:txBody>
            <a:bodyPr wrap="square" lIns="0" tIns="0" rIns="0" bIns="0" rtlCol="0"/>
            <a:lstStyle/>
            <a:p>
              <a:endParaRPr/>
            </a:p>
          </p:txBody>
        </p:sp>
        <p:sp>
          <p:nvSpPr>
            <p:cNvPr id="4599" name="object 4599"/>
            <p:cNvSpPr/>
            <p:nvPr/>
          </p:nvSpPr>
          <p:spPr>
            <a:xfrm>
              <a:off x="2725419" y="1854199"/>
              <a:ext cx="3810" cy="100330"/>
            </a:xfrm>
            <a:custGeom>
              <a:avLst/>
              <a:gdLst/>
              <a:ahLst/>
              <a:cxnLst/>
              <a:rect l="l" t="t" r="r" b="b"/>
              <a:pathLst>
                <a:path w="3810" h="100330">
                  <a:moveTo>
                    <a:pt x="0" y="0"/>
                  </a:moveTo>
                  <a:lnTo>
                    <a:pt x="0" y="100329"/>
                  </a:lnTo>
                  <a:lnTo>
                    <a:pt x="3810" y="95567"/>
                  </a:lnTo>
                  <a:lnTo>
                    <a:pt x="3810" y="5715"/>
                  </a:lnTo>
                  <a:lnTo>
                    <a:pt x="0" y="0"/>
                  </a:lnTo>
                  <a:close/>
                </a:path>
              </a:pathLst>
            </a:custGeom>
            <a:solidFill>
              <a:srgbClr val="0C66B6"/>
            </a:solidFill>
          </p:spPr>
          <p:txBody>
            <a:bodyPr wrap="square" lIns="0" tIns="0" rIns="0" bIns="0" rtlCol="0"/>
            <a:lstStyle/>
            <a:p>
              <a:endParaRPr/>
            </a:p>
          </p:txBody>
        </p:sp>
        <p:sp>
          <p:nvSpPr>
            <p:cNvPr id="4600" name="object 4600"/>
            <p:cNvSpPr/>
            <p:nvPr/>
          </p:nvSpPr>
          <p:spPr>
            <a:xfrm>
              <a:off x="2729229" y="1859914"/>
              <a:ext cx="3810" cy="90170"/>
            </a:xfrm>
            <a:custGeom>
              <a:avLst/>
              <a:gdLst/>
              <a:ahLst/>
              <a:cxnLst/>
              <a:rect l="l" t="t" r="r" b="b"/>
              <a:pathLst>
                <a:path w="3810" h="90169">
                  <a:moveTo>
                    <a:pt x="0" y="0"/>
                  </a:moveTo>
                  <a:lnTo>
                    <a:pt x="0" y="89852"/>
                  </a:lnTo>
                  <a:lnTo>
                    <a:pt x="1269" y="88264"/>
                  </a:lnTo>
                  <a:lnTo>
                    <a:pt x="3809" y="81914"/>
                  </a:lnTo>
                  <a:lnTo>
                    <a:pt x="3809" y="6984"/>
                  </a:lnTo>
                  <a:lnTo>
                    <a:pt x="1269" y="1904"/>
                  </a:lnTo>
                  <a:lnTo>
                    <a:pt x="0" y="0"/>
                  </a:lnTo>
                  <a:close/>
                </a:path>
              </a:pathLst>
            </a:custGeom>
            <a:solidFill>
              <a:srgbClr val="0D67B8"/>
            </a:solidFill>
          </p:spPr>
          <p:txBody>
            <a:bodyPr wrap="square" lIns="0" tIns="0" rIns="0" bIns="0" rtlCol="0"/>
            <a:lstStyle/>
            <a:p>
              <a:endParaRPr/>
            </a:p>
          </p:txBody>
        </p:sp>
        <p:sp>
          <p:nvSpPr>
            <p:cNvPr id="4601" name="object 4601"/>
            <p:cNvSpPr/>
            <p:nvPr/>
          </p:nvSpPr>
          <p:spPr>
            <a:xfrm>
              <a:off x="2733039" y="18668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4602" name="object 4602"/>
            <p:cNvSpPr/>
            <p:nvPr/>
          </p:nvSpPr>
          <p:spPr>
            <a:xfrm>
              <a:off x="2736849" y="1874519"/>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4603" name="object 4603"/>
            <p:cNvSpPr/>
            <p:nvPr/>
          </p:nvSpPr>
          <p:spPr>
            <a:xfrm>
              <a:off x="2739389" y="1882139"/>
              <a:ext cx="3810" cy="45720"/>
            </a:xfrm>
            <a:custGeom>
              <a:avLst/>
              <a:gdLst/>
              <a:ahLst/>
              <a:cxnLst/>
              <a:rect l="l" t="t" r="r" b="b"/>
              <a:pathLst>
                <a:path w="3810" h="45719">
                  <a:moveTo>
                    <a:pt x="0" y="0"/>
                  </a:moveTo>
                  <a:lnTo>
                    <a:pt x="0" y="45720"/>
                  </a:lnTo>
                  <a:lnTo>
                    <a:pt x="1270" y="3810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4604" name="object 4604"/>
            <p:cNvSpPr/>
            <p:nvPr/>
          </p:nvSpPr>
          <p:spPr>
            <a:xfrm>
              <a:off x="2590799" y="18287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4605" name="object 4605"/>
            <p:cNvSpPr/>
            <p:nvPr/>
          </p:nvSpPr>
          <p:spPr>
            <a:xfrm>
              <a:off x="2882899" y="186562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606" name="object 4606"/>
            <p:cNvSpPr/>
            <p:nvPr/>
          </p:nvSpPr>
          <p:spPr>
            <a:xfrm>
              <a:off x="2882899" y="1865629"/>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4607" name="object 4607"/>
          <p:cNvGrpSpPr/>
          <p:nvPr/>
        </p:nvGrpSpPr>
        <p:grpSpPr>
          <a:xfrm>
            <a:off x="4186328" y="1519328"/>
            <a:ext cx="377825" cy="161925"/>
            <a:chOff x="2662327" y="1519327"/>
            <a:chExt cx="377825" cy="161925"/>
          </a:xfrm>
        </p:grpSpPr>
        <p:sp>
          <p:nvSpPr>
            <p:cNvPr id="4608" name="object 4608"/>
            <p:cNvSpPr/>
            <p:nvPr/>
          </p:nvSpPr>
          <p:spPr>
            <a:xfrm>
              <a:off x="2666999" y="1577340"/>
              <a:ext cx="2540" cy="46990"/>
            </a:xfrm>
            <a:custGeom>
              <a:avLst/>
              <a:gdLst/>
              <a:ahLst/>
              <a:cxnLst/>
              <a:rect l="l" t="t" r="r" b="b"/>
              <a:pathLst>
                <a:path w="2539" h="46990">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4609" name="object 4609"/>
            <p:cNvSpPr/>
            <p:nvPr/>
          </p:nvSpPr>
          <p:spPr>
            <a:xfrm>
              <a:off x="2669539" y="1567815"/>
              <a:ext cx="3810" cy="66040"/>
            </a:xfrm>
            <a:custGeom>
              <a:avLst/>
              <a:gdLst/>
              <a:ahLst/>
              <a:cxnLst/>
              <a:rect l="l" t="t" r="r" b="b"/>
              <a:pathLst>
                <a:path w="3810" h="66039">
                  <a:moveTo>
                    <a:pt x="3810" y="0"/>
                  </a:moveTo>
                  <a:lnTo>
                    <a:pt x="0" y="9525"/>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4610" name="object 4610"/>
            <p:cNvSpPr/>
            <p:nvPr/>
          </p:nvSpPr>
          <p:spPr>
            <a:xfrm>
              <a:off x="2672079" y="1560830"/>
              <a:ext cx="5080" cy="80010"/>
            </a:xfrm>
            <a:custGeom>
              <a:avLst/>
              <a:gdLst/>
              <a:ahLst/>
              <a:cxnLst/>
              <a:rect l="l" t="t" r="r" b="b"/>
              <a:pathLst>
                <a:path w="5080" h="80010">
                  <a:moveTo>
                    <a:pt x="5080" y="0"/>
                  </a:moveTo>
                  <a:lnTo>
                    <a:pt x="2539" y="3810"/>
                  </a:lnTo>
                  <a:lnTo>
                    <a:pt x="0" y="10159"/>
                  </a:lnTo>
                  <a:lnTo>
                    <a:pt x="0" y="69850"/>
                  </a:lnTo>
                  <a:lnTo>
                    <a:pt x="2539" y="76200"/>
                  </a:lnTo>
                  <a:lnTo>
                    <a:pt x="5080" y="80010"/>
                  </a:lnTo>
                  <a:lnTo>
                    <a:pt x="5080" y="0"/>
                  </a:lnTo>
                  <a:close/>
                </a:path>
              </a:pathLst>
            </a:custGeom>
            <a:solidFill>
              <a:srgbClr val="06345F"/>
            </a:solidFill>
          </p:spPr>
          <p:txBody>
            <a:bodyPr wrap="square" lIns="0" tIns="0" rIns="0" bIns="0" rtlCol="0"/>
            <a:lstStyle/>
            <a:p>
              <a:endParaRPr/>
            </a:p>
          </p:txBody>
        </p:sp>
        <p:sp>
          <p:nvSpPr>
            <p:cNvPr id="4611" name="object 4611"/>
            <p:cNvSpPr/>
            <p:nvPr/>
          </p:nvSpPr>
          <p:spPr>
            <a:xfrm>
              <a:off x="2675889" y="1557020"/>
              <a:ext cx="3810" cy="87630"/>
            </a:xfrm>
            <a:custGeom>
              <a:avLst/>
              <a:gdLst/>
              <a:ahLst/>
              <a:cxnLst/>
              <a:rect l="l" t="t" r="r" b="b"/>
              <a:pathLst>
                <a:path w="3810" h="87630">
                  <a:moveTo>
                    <a:pt x="3810" y="0"/>
                  </a:moveTo>
                  <a:lnTo>
                    <a:pt x="0" y="5714"/>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4612" name="object 4612"/>
            <p:cNvSpPr/>
            <p:nvPr/>
          </p:nvSpPr>
          <p:spPr>
            <a:xfrm>
              <a:off x="2679699" y="1549400"/>
              <a:ext cx="5080" cy="102870"/>
            </a:xfrm>
            <a:custGeom>
              <a:avLst/>
              <a:gdLst/>
              <a:ahLst/>
              <a:cxnLst/>
              <a:rect l="l" t="t" r="r" b="b"/>
              <a:pathLst>
                <a:path w="5080" h="102869">
                  <a:moveTo>
                    <a:pt x="5080" y="0"/>
                  </a:moveTo>
                  <a:lnTo>
                    <a:pt x="2539" y="2539"/>
                  </a:lnTo>
                  <a:lnTo>
                    <a:pt x="0" y="7620"/>
                  </a:lnTo>
                  <a:lnTo>
                    <a:pt x="0" y="95250"/>
                  </a:lnTo>
                  <a:lnTo>
                    <a:pt x="2539" y="100329"/>
                  </a:lnTo>
                  <a:lnTo>
                    <a:pt x="5080" y="102870"/>
                  </a:lnTo>
                  <a:lnTo>
                    <a:pt x="5080" y="0"/>
                  </a:lnTo>
                  <a:close/>
                </a:path>
              </a:pathLst>
            </a:custGeom>
            <a:solidFill>
              <a:srgbClr val="063764"/>
            </a:solidFill>
          </p:spPr>
          <p:txBody>
            <a:bodyPr wrap="square" lIns="0" tIns="0" rIns="0" bIns="0" rtlCol="0"/>
            <a:lstStyle/>
            <a:p>
              <a:endParaRPr/>
            </a:p>
          </p:txBody>
        </p:sp>
        <p:sp>
          <p:nvSpPr>
            <p:cNvPr id="4613" name="object 4613"/>
            <p:cNvSpPr/>
            <p:nvPr/>
          </p:nvSpPr>
          <p:spPr>
            <a:xfrm>
              <a:off x="2683509" y="1546860"/>
              <a:ext cx="3810" cy="107950"/>
            </a:xfrm>
            <a:custGeom>
              <a:avLst/>
              <a:gdLst/>
              <a:ahLst/>
              <a:cxnLst/>
              <a:rect l="l" t="t" r="r" b="b"/>
              <a:pathLst>
                <a:path w="3810" h="107950">
                  <a:moveTo>
                    <a:pt x="3809" y="0"/>
                  </a:moveTo>
                  <a:lnTo>
                    <a:pt x="0" y="3809"/>
                  </a:lnTo>
                  <a:lnTo>
                    <a:pt x="0" y="104139"/>
                  </a:lnTo>
                  <a:lnTo>
                    <a:pt x="3809" y="107950"/>
                  </a:lnTo>
                  <a:lnTo>
                    <a:pt x="3809" y="0"/>
                  </a:lnTo>
                  <a:close/>
                </a:path>
              </a:pathLst>
            </a:custGeom>
            <a:solidFill>
              <a:srgbClr val="063867"/>
            </a:solidFill>
          </p:spPr>
          <p:txBody>
            <a:bodyPr wrap="square" lIns="0" tIns="0" rIns="0" bIns="0" rtlCol="0"/>
            <a:lstStyle/>
            <a:p>
              <a:endParaRPr/>
            </a:p>
          </p:txBody>
        </p:sp>
        <p:sp>
          <p:nvSpPr>
            <p:cNvPr id="4614" name="object 4614"/>
            <p:cNvSpPr/>
            <p:nvPr/>
          </p:nvSpPr>
          <p:spPr>
            <a:xfrm>
              <a:off x="2687319" y="1543812"/>
              <a:ext cx="3810" cy="114300"/>
            </a:xfrm>
            <a:custGeom>
              <a:avLst/>
              <a:gdLst/>
              <a:ahLst/>
              <a:cxnLst/>
              <a:rect l="l" t="t" r="r" b="b"/>
              <a:pathLst>
                <a:path w="3810" h="114300">
                  <a:moveTo>
                    <a:pt x="3810" y="0"/>
                  </a:moveTo>
                  <a:lnTo>
                    <a:pt x="0" y="3048"/>
                  </a:lnTo>
                  <a:lnTo>
                    <a:pt x="0" y="110998"/>
                  </a:lnTo>
                  <a:lnTo>
                    <a:pt x="3810" y="114046"/>
                  </a:lnTo>
                  <a:lnTo>
                    <a:pt x="3810" y="0"/>
                  </a:lnTo>
                  <a:close/>
                </a:path>
              </a:pathLst>
            </a:custGeom>
            <a:solidFill>
              <a:srgbClr val="073A69"/>
            </a:solidFill>
          </p:spPr>
          <p:txBody>
            <a:bodyPr wrap="square" lIns="0" tIns="0" rIns="0" bIns="0" rtlCol="0"/>
            <a:lstStyle/>
            <a:p>
              <a:endParaRPr/>
            </a:p>
          </p:txBody>
        </p:sp>
        <p:sp>
          <p:nvSpPr>
            <p:cNvPr id="4615" name="object 4615"/>
            <p:cNvSpPr/>
            <p:nvPr/>
          </p:nvSpPr>
          <p:spPr>
            <a:xfrm>
              <a:off x="2691130" y="1540509"/>
              <a:ext cx="3810" cy="120650"/>
            </a:xfrm>
            <a:custGeom>
              <a:avLst/>
              <a:gdLst/>
              <a:ahLst/>
              <a:cxnLst/>
              <a:rect l="l" t="t" r="r" b="b"/>
              <a:pathLst>
                <a:path w="3810" h="120650">
                  <a:moveTo>
                    <a:pt x="3810" y="0"/>
                  </a:moveTo>
                  <a:lnTo>
                    <a:pt x="3175" y="0"/>
                  </a:lnTo>
                  <a:lnTo>
                    <a:pt x="3175"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4616" name="object 4616"/>
            <p:cNvSpPr/>
            <p:nvPr/>
          </p:nvSpPr>
          <p:spPr>
            <a:xfrm>
              <a:off x="2694939" y="1536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617" name="object 4617"/>
            <p:cNvSpPr/>
            <p:nvPr/>
          </p:nvSpPr>
          <p:spPr>
            <a:xfrm>
              <a:off x="2698749" y="15344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4618" name="object 4618"/>
            <p:cNvSpPr/>
            <p:nvPr/>
          </p:nvSpPr>
          <p:spPr>
            <a:xfrm>
              <a:off x="2702559" y="15328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4619" name="object 4619"/>
            <p:cNvSpPr/>
            <p:nvPr/>
          </p:nvSpPr>
          <p:spPr>
            <a:xfrm>
              <a:off x="2706369" y="1530858"/>
              <a:ext cx="3810" cy="140335"/>
            </a:xfrm>
            <a:custGeom>
              <a:avLst/>
              <a:gdLst/>
              <a:ahLst/>
              <a:cxnLst/>
              <a:rect l="l" t="t" r="r" b="b"/>
              <a:pathLst>
                <a:path w="3810" h="140335">
                  <a:moveTo>
                    <a:pt x="3810" y="0"/>
                  </a:moveTo>
                  <a:lnTo>
                    <a:pt x="0" y="1523"/>
                  </a:lnTo>
                  <a:lnTo>
                    <a:pt x="0" y="138429"/>
                  </a:lnTo>
                  <a:lnTo>
                    <a:pt x="3810" y="139953"/>
                  </a:lnTo>
                  <a:lnTo>
                    <a:pt x="3810" y="0"/>
                  </a:lnTo>
                  <a:close/>
                </a:path>
              </a:pathLst>
            </a:custGeom>
            <a:solidFill>
              <a:srgbClr val="084176"/>
            </a:solidFill>
          </p:spPr>
          <p:txBody>
            <a:bodyPr wrap="square" lIns="0" tIns="0" rIns="0" bIns="0" rtlCol="0"/>
            <a:lstStyle/>
            <a:p>
              <a:endParaRPr/>
            </a:p>
          </p:txBody>
        </p:sp>
        <p:sp>
          <p:nvSpPr>
            <p:cNvPr id="4620" name="object 4620"/>
            <p:cNvSpPr/>
            <p:nvPr/>
          </p:nvSpPr>
          <p:spPr>
            <a:xfrm>
              <a:off x="2708910" y="1530349"/>
              <a:ext cx="3810" cy="140970"/>
            </a:xfrm>
            <a:custGeom>
              <a:avLst/>
              <a:gdLst/>
              <a:ahLst/>
              <a:cxnLst/>
              <a:rect l="l" t="t" r="r" b="b"/>
              <a:pathLst>
                <a:path w="3810" h="140969">
                  <a:moveTo>
                    <a:pt x="3810" y="0"/>
                  </a:moveTo>
                  <a:lnTo>
                    <a:pt x="952" y="0"/>
                  </a:lnTo>
                  <a:lnTo>
                    <a:pt x="952"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4621" name="object 4621"/>
            <p:cNvSpPr/>
            <p:nvPr/>
          </p:nvSpPr>
          <p:spPr>
            <a:xfrm>
              <a:off x="2712719" y="1528656"/>
              <a:ext cx="3810" cy="144780"/>
            </a:xfrm>
            <a:custGeom>
              <a:avLst/>
              <a:gdLst/>
              <a:ahLst/>
              <a:cxnLst/>
              <a:rect l="l" t="t" r="r" b="b"/>
              <a:pathLst>
                <a:path w="3810" h="144780">
                  <a:moveTo>
                    <a:pt x="3810" y="0"/>
                  </a:moveTo>
                  <a:lnTo>
                    <a:pt x="0" y="1270"/>
                  </a:lnTo>
                  <a:lnTo>
                    <a:pt x="0" y="143086"/>
                  </a:lnTo>
                  <a:lnTo>
                    <a:pt x="3810" y="144356"/>
                  </a:lnTo>
                  <a:lnTo>
                    <a:pt x="3810" y="0"/>
                  </a:lnTo>
                  <a:close/>
                </a:path>
              </a:pathLst>
            </a:custGeom>
            <a:solidFill>
              <a:srgbClr val="08447B"/>
            </a:solidFill>
          </p:spPr>
          <p:txBody>
            <a:bodyPr wrap="square" lIns="0" tIns="0" rIns="0" bIns="0" rtlCol="0"/>
            <a:lstStyle/>
            <a:p>
              <a:endParaRPr/>
            </a:p>
          </p:txBody>
        </p:sp>
        <p:sp>
          <p:nvSpPr>
            <p:cNvPr id="4622" name="object 4622"/>
            <p:cNvSpPr/>
            <p:nvPr/>
          </p:nvSpPr>
          <p:spPr>
            <a:xfrm>
              <a:off x="2716530" y="1527809"/>
              <a:ext cx="3810" cy="146050"/>
            </a:xfrm>
            <a:custGeom>
              <a:avLst/>
              <a:gdLst/>
              <a:ahLst/>
              <a:cxnLst/>
              <a:rect l="l" t="t" r="r" b="b"/>
              <a:pathLst>
                <a:path w="3810" h="146050">
                  <a:moveTo>
                    <a:pt x="3810" y="0"/>
                  </a:moveTo>
                  <a:lnTo>
                    <a:pt x="0" y="0"/>
                  </a:lnTo>
                  <a:lnTo>
                    <a:pt x="0" y="144780"/>
                  </a:lnTo>
                  <a:lnTo>
                    <a:pt x="622" y="144780"/>
                  </a:lnTo>
                  <a:lnTo>
                    <a:pt x="622" y="146050"/>
                  </a:lnTo>
                  <a:lnTo>
                    <a:pt x="3810" y="146050"/>
                  </a:lnTo>
                  <a:lnTo>
                    <a:pt x="3810" y="144780"/>
                  </a:lnTo>
                  <a:lnTo>
                    <a:pt x="3810" y="0"/>
                  </a:lnTo>
                  <a:close/>
                </a:path>
              </a:pathLst>
            </a:custGeom>
            <a:solidFill>
              <a:srgbClr val="08457D"/>
            </a:solidFill>
          </p:spPr>
          <p:txBody>
            <a:bodyPr wrap="square" lIns="0" tIns="0" rIns="0" bIns="0" rtlCol="0"/>
            <a:lstStyle/>
            <a:p>
              <a:endParaRPr/>
            </a:p>
          </p:txBody>
        </p:sp>
        <p:sp>
          <p:nvSpPr>
            <p:cNvPr id="4623" name="object 4623"/>
            <p:cNvSpPr/>
            <p:nvPr/>
          </p:nvSpPr>
          <p:spPr>
            <a:xfrm>
              <a:off x="2720339" y="1526963"/>
              <a:ext cx="3810" cy="147955"/>
            </a:xfrm>
            <a:custGeom>
              <a:avLst/>
              <a:gdLst/>
              <a:ahLst/>
              <a:cxnLst/>
              <a:rect l="l" t="t" r="r" b="b"/>
              <a:pathLst>
                <a:path w="3810" h="147955">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4624" name="object 4624"/>
            <p:cNvSpPr/>
            <p:nvPr/>
          </p:nvSpPr>
          <p:spPr>
            <a:xfrm>
              <a:off x="2724149" y="15261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4625" name="object 4625"/>
            <p:cNvSpPr/>
            <p:nvPr/>
          </p:nvSpPr>
          <p:spPr>
            <a:xfrm>
              <a:off x="2727959" y="1524846"/>
              <a:ext cx="3810" cy="151130"/>
            </a:xfrm>
            <a:custGeom>
              <a:avLst/>
              <a:gdLst/>
              <a:ahLst/>
              <a:cxnLst/>
              <a:rect l="l" t="t" r="r" b="b"/>
              <a:pathLst>
                <a:path w="3810" h="151130">
                  <a:moveTo>
                    <a:pt x="3809" y="0"/>
                  </a:moveTo>
                  <a:lnTo>
                    <a:pt x="0" y="1269"/>
                  </a:lnTo>
                  <a:lnTo>
                    <a:pt x="0" y="150495"/>
                  </a:lnTo>
                  <a:lnTo>
                    <a:pt x="3809" y="151129"/>
                  </a:lnTo>
                  <a:lnTo>
                    <a:pt x="3809" y="0"/>
                  </a:lnTo>
                  <a:close/>
                </a:path>
              </a:pathLst>
            </a:custGeom>
            <a:solidFill>
              <a:srgbClr val="094984"/>
            </a:solidFill>
          </p:spPr>
          <p:txBody>
            <a:bodyPr wrap="square" lIns="0" tIns="0" rIns="0" bIns="0" rtlCol="0"/>
            <a:lstStyle/>
            <a:p>
              <a:endParaRPr/>
            </a:p>
          </p:txBody>
        </p:sp>
        <p:sp>
          <p:nvSpPr>
            <p:cNvPr id="4626" name="object 4626"/>
            <p:cNvSpPr/>
            <p:nvPr/>
          </p:nvSpPr>
          <p:spPr>
            <a:xfrm>
              <a:off x="2731769" y="1524000"/>
              <a:ext cx="3810" cy="152400"/>
            </a:xfrm>
            <a:custGeom>
              <a:avLst/>
              <a:gdLst/>
              <a:ahLst/>
              <a:cxnLst/>
              <a:rect l="l" t="t" r="r" b="b"/>
              <a:pathLst>
                <a:path w="3810" h="152400">
                  <a:moveTo>
                    <a:pt x="0" y="152400"/>
                  </a:moveTo>
                  <a:lnTo>
                    <a:pt x="3810" y="152400"/>
                  </a:lnTo>
                  <a:lnTo>
                    <a:pt x="3810" y="0"/>
                  </a:lnTo>
                  <a:lnTo>
                    <a:pt x="0" y="0"/>
                  </a:lnTo>
                  <a:lnTo>
                    <a:pt x="0" y="152400"/>
                  </a:lnTo>
                  <a:close/>
                </a:path>
              </a:pathLst>
            </a:custGeom>
            <a:solidFill>
              <a:srgbClr val="094B87"/>
            </a:solidFill>
          </p:spPr>
          <p:txBody>
            <a:bodyPr wrap="square" lIns="0" tIns="0" rIns="0" bIns="0" rtlCol="0"/>
            <a:lstStyle/>
            <a:p>
              <a:endParaRPr/>
            </a:p>
          </p:txBody>
        </p:sp>
        <p:sp>
          <p:nvSpPr>
            <p:cNvPr id="4627" name="object 4627"/>
            <p:cNvSpPr/>
            <p:nvPr/>
          </p:nvSpPr>
          <p:spPr>
            <a:xfrm>
              <a:off x="2735579" y="15240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4628" name="object 4628"/>
            <p:cNvSpPr/>
            <p:nvPr/>
          </p:nvSpPr>
          <p:spPr>
            <a:xfrm>
              <a:off x="2739389" y="1524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4629" name="object 4629"/>
            <p:cNvSpPr/>
            <p:nvPr/>
          </p:nvSpPr>
          <p:spPr>
            <a:xfrm>
              <a:off x="2741929" y="1524000"/>
              <a:ext cx="5080" cy="152400"/>
            </a:xfrm>
            <a:custGeom>
              <a:avLst/>
              <a:gdLst/>
              <a:ahLst/>
              <a:cxnLst/>
              <a:rect l="l" t="t" r="r" b="b"/>
              <a:pathLst>
                <a:path w="5080" h="152400">
                  <a:moveTo>
                    <a:pt x="5080" y="152400"/>
                  </a:moveTo>
                  <a:lnTo>
                    <a:pt x="0" y="152400"/>
                  </a:lnTo>
                  <a:lnTo>
                    <a:pt x="0" y="0"/>
                  </a:lnTo>
                  <a:lnTo>
                    <a:pt x="5080" y="0"/>
                  </a:lnTo>
                  <a:lnTo>
                    <a:pt x="5080" y="152400"/>
                  </a:lnTo>
                  <a:close/>
                </a:path>
              </a:pathLst>
            </a:custGeom>
            <a:solidFill>
              <a:srgbClr val="094F8E"/>
            </a:solidFill>
          </p:spPr>
          <p:txBody>
            <a:bodyPr wrap="square" lIns="0" tIns="0" rIns="0" bIns="0" rtlCol="0"/>
            <a:lstStyle/>
            <a:p>
              <a:endParaRPr/>
            </a:p>
          </p:txBody>
        </p:sp>
        <p:sp>
          <p:nvSpPr>
            <p:cNvPr id="4630" name="object 4630"/>
            <p:cNvSpPr/>
            <p:nvPr/>
          </p:nvSpPr>
          <p:spPr>
            <a:xfrm>
              <a:off x="2745739" y="1524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4631" name="object 4631"/>
            <p:cNvSpPr/>
            <p:nvPr/>
          </p:nvSpPr>
          <p:spPr>
            <a:xfrm>
              <a:off x="2749549" y="1524000"/>
              <a:ext cx="5080" cy="152400"/>
            </a:xfrm>
            <a:custGeom>
              <a:avLst/>
              <a:gdLst/>
              <a:ahLst/>
              <a:cxnLst/>
              <a:rect l="l" t="t" r="r" b="b"/>
              <a:pathLst>
                <a:path w="5080" h="152400">
                  <a:moveTo>
                    <a:pt x="0" y="0"/>
                  </a:moveTo>
                  <a:lnTo>
                    <a:pt x="0" y="152400"/>
                  </a:lnTo>
                  <a:lnTo>
                    <a:pt x="5080" y="151674"/>
                  </a:lnTo>
                  <a:lnTo>
                    <a:pt x="5080" y="1451"/>
                  </a:lnTo>
                  <a:lnTo>
                    <a:pt x="0" y="0"/>
                  </a:lnTo>
                  <a:close/>
                </a:path>
              </a:pathLst>
            </a:custGeom>
            <a:solidFill>
              <a:srgbClr val="0A5293"/>
            </a:solidFill>
          </p:spPr>
          <p:txBody>
            <a:bodyPr wrap="square" lIns="0" tIns="0" rIns="0" bIns="0" rtlCol="0"/>
            <a:lstStyle/>
            <a:p>
              <a:endParaRPr/>
            </a:p>
          </p:txBody>
        </p:sp>
        <p:sp>
          <p:nvSpPr>
            <p:cNvPr id="4632" name="object 4632"/>
            <p:cNvSpPr/>
            <p:nvPr/>
          </p:nvSpPr>
          <p:spPr>
            <a:xfrm>
              <a:off x="2753359" y="1525088"/>
              <a:ext cx="3810" cy="151130"/>
            </a:xfrm>
            <a:custGeom>
              <a:avLst/>
              <a:gdLst/>
              <a:ahLst/>
              <a:cxnLst/>
              <a:rect l="l" t="t" r="r" b="b"/>
              <a:pathLst>
                <a:path w="3810" h="151130">
                  <a:moveTo>
                    <a:pt x="0" y="0"/>
                  </a:moveTo>
                  <a:lnTo>
                    <a:pt x="0" y="150767"/>
                  </a:lnTo>
                  <a:lnTo>
                    <a:pt x="3809" y="150222"/>
                  </a:lnTo>
                  <a:lnTo>
                    <a:pt x="3809" y="1088"/>
                  </a:lnTo>
                  <a:lnTo>
                    <a:pt x="0" y="0"/>
                  </a:lnTo>
                  <a:close/>
                </a:path>
              </a:pathLst>
            </a:custGeom>
            <a:solidFill>
              <a:srgbClr val="0A5396"/>
            </a:solidFill>
          </p:spPr>
          <p:txBody>
            <a:bodyPr wrap="square" lIns="0" tIns="0" rIns="0" bIns="0" rtlCol="0"/>
            <a:lstStyle/>
            <a:p>
              <a:endParaRPr/>
            </a:p>
          </p:txBody>
        </p:sp>
        <p:sp>
          <p:nvSpPr>
            <p:cNvPr id="4633" name="object 4633"/>
            <p:cNvSpPr/>
            <p:nvPr/>
          </p:nvSpPr>
          <p:spPr>
            <a:xfrm>
              <a:off x="2757169" y="1526177"/>
              <a:ext cx="3810" cy="149225"/>
            </a:xfrm>
            <a:custGeom>
              <a:avLst/>
              <a:gdLst/>
              <a:ahLst/>
              <a:cxnLst/>
              <a:rect l="l" t="t" r="r" b="b"/>
              <a:pathLst>
                <a:path w="3810" h="149225">
                  <a:moveTo>
                    <a:pt x="0" y="0"/>
                  </a:moveTo>
                  <a:lnTo>
                    <a:pt x="0" y="149134"/>
                  </a:lnTo>
                  <a:lnTo>
                    <a:pt x="1269" y="148952"/>
                  </a:lnTo>
                  <a:lnTo>
                    <a:pt x="3810" y="148444"/>
                  </a:lnTo>
                  <a:lnTo>
                    <a:pt x="3810" y="870"/>
                  </a:lnTo>
                  <a:lnTo>
                    <a:pt x="1269" y="362"/>
                  </a:lnTo>
                  <a:lnTo>
                    <a:pt x="0" y="0"/>
                  </a:lnTo>
                  <a:close/>
                </a:path>
              </a:pathLst>
            </a:custGeom>
            <a:solidFill>
              <a:srgbClr val="0A5499"/>
            </a:solidFill>
          </p:spPr>
          <p:txBody>
            <a:bodyPr wrap="square" lIns="0" tIns="0" rIns="0" bIns="0" rtlCol="0"/>
            <a:lstStyle/>
            <a:p>
              <a:endParaRPr/>
            </a:p>
          </p:txBody>
        </p:sp>
        <p:sp>
          <p:nvSpPr>
            <p:cNvPr id="4634" name="object 4634"/>
            <p:cNvSpPr/>
            <p:nvPr/>
          </p:nvSpPr>
          <p:spPr>
            <a:xfrm>
              <a:off x="2760979" y="1527048"/>
              <a:ext cx="3810" cy="147955"/>
            </a:xfrm>
            <a:custGeom>
              <a:avLst/>
              <a:gdLst/>
              <a:ahLst/>
              <a:cxnLst/>
              <a:rect l="l" t="t" r="r" b="b"/>
              <a:pathLst>
                <a:path w="3810" h="147955">
                  <a:moveTo>
                    <a:pt x="0" y="0"/>
                  </a:moveTo>
                  <a:lnTo>
                    <a:pt x="0" y="147574"/>
                  </a:lnTo>
                  <a:lnTo>
                    <a:pt x="3809" y="146812"/>
                  </a:lnTo>
                  <a:lnTo>
                    <a:pt x="3809" y="762"/>
                  </a:lnTo>
                  <a:lnTo>
                    <a:pt x="0" y="0"/>
                  </a:lnTo>
                  <a:close/>
                </a:path>
              </a:pathLst>
            </a:custGeom>
            <a:solidFill>
              <a:srgbClr val="0A569B"/>
            </a:solidFill>
          </p:spPr>
          <p:txBody>
            <a:bodyPr wrap="square" lIns="0" tIns="0" rIns="0" bIns="0" rtlCol="0"/>
            <a:lstStyle/>
            <a:p>
              <a:endParaRPr/>
            </a:p>
          </p:txBody>
        </p:sp>
        <p:sp>
          <p:nvSpPr>
            <p:cNvPr id="4635" name="object 4635"/>
            <p:cNvSpPr/>
            <p:nvPr/>
          </p:nvSpPr>
          <p:spPr>
            <a:xfrm>
              <a:off x="2764789" y="1527810"/>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4636" name="object 4636"/>
            <p:cNvSpPr/>
            <p:nvPr/>
          </p:nvSpPr>
          <p:spPr>
            <a:xfrm>
              <a:off x="2768599" y="1529080"/>
              <a:ext cx="3810" cy="143510"/>
            </a:xfrm>
            <a:custGeom>
              <a:avLst/>
              <a:gdLst/>
              <a:ahLst/>
              <a:cxnLst/>
              <a:rect l="l" t="t" r="r" b="b"/>
              <a:pathLst>
                <a:path w="3810" h="143510">
                  <a:moveTo>
                    <a:pt x="0" y="0"/>
                  </a:moveTo>
                  <a:lnTo>
                    <a:pt x="0" y="143510"/>
                  </a:lnTo>
                  <a:lnTo>
                    <a:pt x="3810" y="142239"/>
                  </a:lnTo>
                  <a:lnTo>
                    <a:pt x="3810" y="1269"/>
                  </a:lnTo>
                  <a:lnTo>
                    <a:pt x="0" y="0"/>
                  </a:lnTo>
                  <a:close/>
                </a:path>
              </a:pathLst>
            </a:custGeom>
            <a:solidFill>
              <a:srgbClr val="0B59A0"/>
            </a:solidFill>
          </p:spPr>
          <p:txBody>
            <a:bodyPr wrap="square" lIns="0" tIns="0" rIns="0" bIns="0" rtlCol="0"/>
            <a:lstStyle/>
            <a:p>
              <a:endParaRPr/>
            </a:p>
          </p:txBody>
        </p:sp>
        <p:sp>
          <p:nvSpPr>
            <p:cNvPr id="4637" name="object 4637"/>
            <p:cNvSpPr/>
            <p:nvPr/>
          </p:nvSpPr>
          <p:spPr>
            <a:xfrm>
              <a:off x="2772409" y="1530350"/>
              <a:ext cx="3810" cy="140970"/>
            </a:xfrm>
            <a:custGeom>
              <a:avLst/>
              <a:gdLst/>
              <a:ahLst/>
              <a:cxnLst/>
              <a:rect l="l" t="t" r="r" b="b"/>
              <a:pathLst>
                <a:path w="3810" h="140969">
                  <a:moveTo>
                    <a:pt x="0" y="0"/>
                  </a:moveTo>
                  <a:lnTo>
                    <a:pt x="0" y="140970"/>
                  </a:lnTo>
                  <a:lnTo>
                    <a:pt x="3809" y="139446"/>
                  </a:lnTo>
                  <a:lnTo>
                    <a:pt x="3809" y="1524"/>
                  </a:lnTo>
                  <a:lnTo>
                    <a:pt x="0" y="0"/>
                  </a:lnTo>
                  <a:close/>
                </a:path>
              </a:pathLst>
            </a:custGeom>
            <a:solidFill>
              <a:srgbClr val="0B5AA2"/>
            </a:solidFill>
          </p:spPr>
          <p:txBody>
            <a:bodyPr wrap="square" lIns="0" tIns="0" rIns="0" bIns="0" rtlCol="0"/>
            <a:lstStyle/>
            <a:p>
              <a:endParaRPr/>
            </a:p>
          </p:txBody>
        </p:sp>
        <p:sp>
          <p:nvSpPr>
            <p:cNvPr id="4638" name="object 4638"/>
            <p:cNvSpPr/>
            <p:nvPr/>
          </p:nvSpPr>
          <p:spPr>
            <a:xfrm>
              <a:off x="2776220" y="1531619"/>
              <a:ext cx="3810" cy="138430"/>
            </a:xfrm>
            <a:custGeom>
              <a:avLst/>
              <a:gdLst/>
              <a:ahLst/>
              <a:cxnLst/>
              <a:rect l="l" t="t" r="r" b="b"/>
              <a:pathLst>
                <a:path w="3810" h="138430">
                  <a:moveTo>
                    <a:pt x="939" y="0"/>
                  </a:moveTo>
                  <a:lnTo>
                    <a:pt x="0" y="0"/>
                  </a:lnTo>
                  <a:lnTo>
                    <a:pt x="0" y="1270"/>
                  </a:lnTo>
                  <a:lnTo>
                    <a:pt x="939" y="1270"/>
                  </a:lnTo>
                  <a:lnTo>
                    <a:pt x="939" y="0"/>
                  </a:lnTo>
                  <a:close/>
                </a:path>
                <a:path w="3810" h="138430">
                  <a:moveTo>
                    <a:pt x="3810" y="1282"/>
                  </a:moveTo>
                  <a:lnTo>
                    <a:pt x="0" y="1282"/>
                  </a:lnTo>
                  <a:lnTo>
                    <a:pt x="0" y="137160"/>
                  </a:lnTo>
                  <a:lnTo>
                    <a:pt x="0" y="138430"/>
                  </a:lnTo>
                  <a:lnTo>
                    <a:pt x="952" y="138430"/>
                  </a:lnTo>
                  <a:lnTo>
                    <a:pt x="952" y="137160"/>
                  </a:lnTo>
                  <a:lnTo>
                    <a:pt x="3810" y="137160"/>
                  </a:lnTo>
                  <a:lnTo>
                    <a:pt x="3810" y="1282"/>
                  </a:lnTo>
                  <a:close/>
                </a:path>
              </a:pathLst>
            </a:custGeom>
            <a:solidFill>
              <a:srgbClr val="0B5BA4"/>
            </a:solidFill>
          </p:spPr>
          <p:txBody>
            <a:bodyPr wrap="square" lIns="0" tIns="0" rIns="0" bIns="0" rtlCol="0"/>
            <a:lstStyle/>
            <a:p>
              <a:endParaRPr/>
            </a:p>
          </p:txBody>
        </p:sp>
        <p:sp>
          <p:nvSpPr>
            <p:cNvPr id="4639" name="object 4639"/>
            <p:cNvSpPr/>
            <p:nvPr/>
          </p:nvSpPr>
          <p:spPr>
            <a:xfrm>
              <a:off x="2778759" y="1532890"/>
              <a:ext cx="3810" cy="135890"/>
            </a:xfrm>
            <a:custGeom>
              <a:avLst/>
              <a:gdLst/>
              <a:ahLst/>
              <a:cxnLst/>
              <a:rect l="l" t="t" r="r" b="b"/>
              <a:pathLst>
                <a:path w="3810" h="135889">
                  <a:moveTo>
                    <a:pt x="0" y="0"/>
                  </a:moveTo>
                  <a:lnTo>
                    <a:pt x="0" y="135889"/>
                  </a:lnTo>
                  <a:lnTo>
                    <a:pt x="3809" y="132842"/>
                  </a:lnTo>
                  <a:lnTo>
                    <a:pt x="3809" y="2286"/>
                  </a:lnTo>
                  <a:lnTo>
                    <a:pt x="0" y="0"/>
                  </a:lnTo>
                  <a:close/>
                </a:path>
              </a:pathLst>
            </a:custGeom>
            <a:solidFill>
              <a:srgbClr val="0B5DA7"/>
            </a:solidFill>
          </p:spPr>
          <p:txBody>
            <a:bodyPr wrap="square" lIns="0" tIns="0" rIns="0" bIns="0" rtlCol="0"/>
            <a:lstStyle/>
            <a:p>
              <a:endParaRPr/>
            </a:p>
          </p:txBody>
        </p:sp>
        <p:sp>
          <p:nvSpPr>
            <p:cNvPr id="4640" name="object 4640"/>
            <p:cNvSpPr/>
            <p:nvPr/>
          </p:nvSpPr>
          <p:spPr>
            <a:xfrm>
              <a:off x="2782569" y="1535176"/>
              <a:ext cx="5080" cy="130810"/>
            </a:xfrm>
            <a:custGeom>
              <a:avLst/>
              <a:gdLst/>
              <a:ahLst/>
              <a:cxnLst/>
              <a:rect l="l" t="t" r="r" b="b"/>
              <a:pathLst>
                <a:path w="5080" h="130810">
                  <a:moveTo>
                    <a:pt x="0" y="0"/>
                  </a:moveTo>
                  <a:lnTo>
                    <a:pt x="0" y="130556"/>
                  </a:lnTo>
                  <a:lnTo>
                    <a:pt x="2540" y="128524"/>
                  </a:lnTo>
                  <a:lnTo>
                    <a:pt x="5080" y="127000"/>
                  </a:lnTo>
                  <a:lnTo>
                    <a:pt x="5080" y="3555"/>
                  </a:lnTo>
                  <a:lnTo>
                    <a:pt x="2540" y="1524"/>
                  </a:lnTo>
                  <a:lnTo>
                    <a:pt x="0" y="0"/>
                  </a:lnTo>
                  <a:close/>
                </a:path>
              </a:pathLst>
            </a:custGeom>
            <a:solidFill>
              <a:srgbClr val="0B5EA9"/>
            </a:solidFill>
          </p:spPr>
          <p:txBody>
            <a:bodyPr wrap="square" lIns="0" tIns="0" rIns="0" bIns="0" rtlCol="0"/>
            <a:lstStyle/>
            <a:p>
              <a:endParaRPr/>
            </a:p>
          </p:txBody>
        </p:sp>
        <p:sp>
          <p:nvSpPr>
            <p:cNvPr id="4641" name="object 4641"/>
            <p:cNvSpPr/>
            <p:nvPr/>
          </p:nvSpPr>
          <p:spPr>
            <a:xfrm>
              <a:off x="2786379" y="1537716"/>
              <a:ext cx="3810" cy="125730"/>
            </a:xfrm>
            <a:custGeom>
              <a:avLst/>
              <a:gdLst/>
              <a:ahLst/>
              <a:cxnLst/>
              <a:rect l="l" t="t" r="r" b="b"/>
              <a:pathLst>
                <a:path w="3810" h="125730">
                  <a:moveTo>
                    <a:pt x="0" y="0"/>
                  </a:moveTo>
                  <a:lnTo>
                    <a:pt x="0" y="125222"/>
                  </a:lnTo>
                  <a:lnTo>
                    <a:pt x="3809" y="122936"/>
                  </a:lnTo>
                  <a:lnTo>
                    <a:pt x="3809" y="3047"/>
                  </a:lnTo>
                  <a:lnTo>
                    <a:pt x="0" y="0"/>
                  </a:lnTo>
                  <a:close/>
                </a:path>
              </a:pathLst>
            </a:custGeom>
            <a:solidFill>
              <a:srgbClr val="0C60AC"/>
            </a:solidFill>
          </p:spPr>
          <p:txBody>
            <a:bodyPr wrap="square" lIns="0" tIns="0" rIns="0" bIns="0" rtlCol="0"/>
            <a:lstStyle/>
            <a:p>
              <a:endParaRPr/>
            </a:p>
          </p:txBody>
        </p:sp>
        <p:sp>
          <p:nvSpPr>
            <p:cNvPr id="4642" name="object 4642"/>
            <p:cNvSpPr/>
            <p:nvPr/>
          </p:nvSpPr>
          <p:spPr>
            <a:xfrm>
              <a:off x="2790190" y="15405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643" name="object 4643"/>
            <p:cNvSpPr/>
            <p:nvPr/>
          </p:nvSpPr>
          <p:spPr>
            <a:xfrm>
              <a:off x="2793999" y="1544320"/>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644" name="object 4644"/>
            <p:cNvSpPr/>
            <p:nvPr/>
          </p:nvSpPr>
          <p:spPr>
            <a:xfrm>
              <a:off x="2797809" y="15481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645" name="object 4645"/>
            <p:cNvSpPr/>
            <p:nvPr/>
          </p:nvSpPr>
          <p:spPr>
            <a:xfrm>
              <a:off x="2801619" y="1551940"/>
              <a:ext cx="3810" cy="97790"/>
            </a:xfrm>
            <a:custGeom>
              <a:avLst/>
              <a:gdLst/>
              <a:ahLst/>
              <a:cxnLst/>
              <a:rect l="l" t="t" r="r" b="b"/>
              <a:pathLst>
                <a:path w="3810" h="97789">
                  <a:moveTo>
                    <a:pt x="0" y="0"/>
                  </a:moveTo>
                  <a:lnTo>
                    <a:pt x="0" y="97789"/>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4646" name="object 4646"/>
            <p:cNvSpPr/>
            <p:nvPr/>
          </p:nvSpPr>
          <p:spPr>
            <a:xfrm>
              <a:off x="2805429" y="1555750"/>
              <a:ext cx="3810" cy="90170"/>
            </a:xfrm>
            <a:custGeom>
              <a:avLst/>
              <a:gdLst/>
              <a:ahLst/>
              <a:cxnLst/>
              <a:rect l="l" t="t" r="r" b="b"/>
              <a:pathLst>
                <a:path w="3810" h="90169">
                  <a:moveTo>
                    <a:pt x="0" y="0"/>
                  </a:moveTo>
                  <a:lnTo>
                    <a:pt x="0" y="90169"/>
                  </a:lnTo>
                  <a:lnTo>
                    <a:pt x="1269" y="88900"/>
                  </a:lnTo>
                  <a:lnTo>
                    <a:pt x="3809" y="81279"/>
                  </a:lnTo>
                  <a:lnTo>
                    <a:pt x="3809" y="8889"/>
                  </a:lnTo>
                  <a:lnTo>
                    <a:pt x="1269" y="1270"/>
                  </a:lnTo>
                  <a:lnTo>
                    <a:pt x="0" y="0"/>
                  </a:lnTo>
                  <a:close/>
                </a:path>
              </a:pathLst>
            </a:custGeom>
            <a:solidFill>
              <a:srgbClr val="0D67B8"/>
            </a:solidFill>
          </p:spPr>
          <p:txBody>
            <a:bodyPr wrap="square" lIns="0" tIns="0" rIns="0" bIns="0" rtlCol="0"/>
            <a:lstStyle/>
            <a:p>
              <a:endParaRPr/>
            </a:p>
          </p:txBody>
        </p:sp>
        <p:sp>
          <p:nvSpPr>
            <p:cNvPr id="4647" name="object 4647"/>
            <p:cNvSpPr/>
            <p:nvPr/>
          </p:nvSpPr>
          <p:spPr>
            <a:xfrm>
              <a:off x="2809239" y="1564640"/>
              <a:ext cx="3810" cy="72390"/>
            </a:xfrm>
            <a:custGeom>
              <a:avLst/>
              <a:gdLst/>
              <a:ahLst/>
              <a:cxnLst/>
              <a:rect l="l" t="t" r="r" b="b"/>
              <a:pathLst>
                <a:path w="3810" h="72389">
                  <a:moveTo>
                    <a:pt x="0" y="0"/>
                  </a:moveTo>
                  <a:lnTo>
                    <a:pt x="0" y="72389"/>
                  </a:lnTo>
                  <a:lnTo>
                    <a:pt x="3810" y="62864"/>
                  </a:lnTo>
                  <a:lnTo>
                    <a:pt x="3810" y="9525"/>
                  </a:lnTo>
                  <a:lnTo>
                    <a:pt x="0" y="0"/>
                  </a:lnTo>
                  <a:close/>
                </a:path>
              </a:pathLst>
            </a:custGeom>
            <a:solidFill>
              <a:srgbClr val="0D68BB"/>
            </a:solidFill>
          </p:spPr>
          <p:txBody>
            <a:bodyPr wrap="square" lIns="0" tIns="0" rIns="0" bIns="0" rtlCol="0"/>
            <a:lstStyle/>
            <a:p>
              <a:endParaRPr/>
            </a:p>
          </p:txBody>
        </p:sp>
        <p:sp>
          <p:nvSpPr>
            <p:cNvPr id="4648" name="object 4648"/>
            <p:cNvSpPr/>
            <p:nvPr/>
          </p:nvSpPr>
          <p:spPr>
            <a:xfrm>
              <a:off x="2811779" y="1570990"/>
              <a:ext cx="5080" cy="59690"/>
            </a:xfrm>
            <a:custGeom>
              <a:avLst/>
              <a:gdLst/>
              <a:ahLst/>
              <a:cxnLst/>
              <a:rect l="l" t="t" r="r" b="b"/>
              <a:pathLst>
                <a:path w="5080" h="59689">
                  <a:moveTo>
                    <a:pt x="0" y="0"/>
                  </a:moveTo>
                  <a:lnTo>
                    <a:pt x="0" y="59689"/>
                  </a:lnTo>
                  <a:lnTo>
                    <a:pt x="2539" y="53339"/>
                  </a:lnTo>
                  <a:lnTo>
                    <a:pt x="5080" y="45719"/>
                  </a:lnTo>
                  <a:lnTo>
                    <a:pt x="5080" y="13969"/>
                  </a:lnTo>
                  <a:lnTo>
                    <a:pt x="2539" y="6349"/>
                  </a:lnTo>
                  <a:lnTo>
                    <a:pt x="0" y="0"/>
                  </a:lnTo>
                  <a:close/>
                </a:path>
              </a:pathLst>
            </a:custGeom>
            <a:solidFill>
              <a:srgbClr val="0D69BD"/>
            </a:solidFill>
          </p:spPr>
          <p:txBody>
            <a:bodyPr wrap="square" lIns="0" tIns="0" rIns="0" bIns="0" rtlCol="0"/>
            <a:lstStyle/>
            <a:p>
              <a:endParaRPr/>
            </a:p>
          </p:txBody>
        </p:sp>
        <p:sp>
          <p:nvSpPr>
            <p:cNvPr id="4649" name="object 4649"/>
            <p:cNvSpPr/>
            <p:nvPr/>
          </p:nvSpPr>
          <p:spPr>
            <a:xfrm>
              <a:off x="2815589" y="1581150"/>
              <a:ext cx="3810" cy="39370"/>
            </a:xfrm>
            <a:custGeom>
              <a:avLst/>
              <a:gdLst/>
              <a:ahLst/>
              <a:cxnLst/>
              <a:rect l="l" t="t" r="r" b="b"/>
              <a:pathLst>
                <a:path w="3810" h="39369">
                  <a:moveTo>
                    <a:pt x="0" y="0"/>
                  </a:moveTo>
                  <a:lnTo>
                    <a:pt x="0" y="39370"/>
                  </a:lnTo>
                  <a:lnTo>
                    <a:pt x="3810" y="27940"/>
                  </a:lnTo>
                  <a:lnTo>
                    <a:pt x="3810" y="11430"/>
                  </a:lnTo>
                  <a:lnTo>
                    <a:pt x="0" y="0"/>
                  </a:lnTo>
                  <a:close/>
                </a:path>
              </a:pathLst>
            </a:custGeom>
            <a:solidFill>
              <a:srgbClr val="0D6BC0"/>
            </a:solidFill>
          </p:spPr>
          <p:txBody>
            <a:bodyPr wrap="square" lIns="0" tIns="0" rIns="0" bIns="0" rtlCol="0"/>
            <a:lstStyle/>
            <a:p>
              <a:endParaRPr/>
            </a:p>
          </p:txBody>
        </p:sp>
        <p:sp>
          <p:nvSpPr>
            <p:cNvPr id="4650" name="object 4650"/>
            <p:cNvSpPr/>
            <p:nvPr/>
          </p:nvSpPr>
          <p:spPr>
            <a:xfrm>
              <a:off x="2665729" y="15240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4651" name="object 4651"/>
            <p:cNvSpPr/>
            <p:nvPr/>
          </p:nvSpPr>
          <p:spPr>
            <a:xfrm>
              <a:off x="2959099" y="156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652" name="object 4652"/>
            <p:cNvSpPr/>
            <p:nvPr/>
          </p:nvSpPr>
          <p:spPr>
            <a:xfrm>
              <a:off x="2959099" y="156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653" name="object 4653"/>
          <p:cNvGrpSpPr/>
          <p:nvPr/>
        </p:nvGrpSpPr>
        <p:grpSpPr>
          <a:xfrm>
            <a:off x="4186328" y="1900328"/>
            <a:ext cx="377825" cy="161925"/>
            <a:chOff x="2662327" y="1900327"/>
            <a:chExt cx="377825" cy="161925"/>
          </a:xfrm>
        </p:grpSpPr>
        <p:sp>
          <p:nvSpPr>
            <p:cNvPr id="4654" name="object 4654"/>
            <p:cNvSpPr/>
            <p:nvPr/>
          </p:nvSpPr>
          <p:spPr>
            <a:xfrm>
              <a:off x="2666999" y="19583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4655" name="object 4655"/>
            <p:cNvSpPr/>
            <p:nvPr/>
          </p:nvSpPr>
          <p:spPr>
            <a:xfrm>
              <a:off x="2669539" y="1946909"/>
              <a:ext cx="3810" cy="67945"/>
            </a:xfrm>
            <a:custGeom>
              <a:avLst/>
              <a:gdLst/>
              <a:ahLst/>
              <a:cxnLst/>
              <a:rect l="l" t="t" r="r" b="b"/>
              <a:pathLst>
                <a:path w="3810" h="67944">
                  <a:moveTo>
                    <a:pt x="3810" y="0"/>
                  </a:moveTo>
                  <a:lnTo>
                    <a:pt x="0" y="11430"/>
                  </a:lnTo>
                  <a:lnTo>
                    <a:pt x="0" y="57150"/>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656" name="object 4656"/>
            <p:cNvSpPr/>
            <p:nvPr/>
          </p:nvSpPr>
          <p:spPr>
            <a:xfrm>
              <a:off x="2673349" y="1940559"/>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657" name="object 4657"/>
            <p:cNvSpPr/>
            <p:nvPr/>
          </p:nvSpPr>
          <p:spPr>
            <a:xfrm>
              <a:off x="2677159" y="1935479"/>
              <a:ext cx="3810" cy="92075"/>
            </a:xfrm>
            <a:custGeom>
              <a:avLst/>
              <a:gdLst/>
              <a:ahLst/>
              <a:cxnLst/>
              <a:rect l="l" t="t" r="r" b="b"/>
              <a:pathLst>
                <a:path w="3810" h="92075">
                  <a:moveTo>
                    <a:pt x="3809" y="0"/>
                  </a:moveTo>
                  <a:lnTo>
                    <a:pt x="2539" y="2540"/>
                  </a:lnTo>
                  <a:lnTo>
                    <a:pt x="0" y="5080"/>
                  </a:lnTo>
                  <a:lnTo>
                    <a:pt x="0" y="85725"/>
                  </a:lnTo>
                  <a:lnTo>
                    <a:pt x="2539" y="88900"/>
                  </a:lnTo>
                  <a:lnTo>
                    <a:pt x="3809" y="92075"/>
                  </a:lnTo>
                  <a:lnTo>
                    <a:pt x="3809" y="0"/>
                  </a:lnTo>
                  <a:close/>
                </a:path>
              </a:pathLst>
            </a:custGeom>
            <a:solidFill>
              <a:srgbClr val="063662"/>
            </a:solidFill>
          </p:spPr>
          <p:txBody>
            <a:bodyPr wrap="square" lIns="0" tIns="0" rIns="0" bIns="0" rtlCol="0"/>
            <a:lstStyle/>
            <a:p>
              <a:endParaRPr/>
            </a:p>
          </p:txBody>
        </p:sp>
        <p:sp>
          <p:nvSpPr>
            <p:cNvPr id="4658" name="object 4658"/>
            <p:cNvSpPr/>
            <p:nvPr/>
          </p:nvSpPr>
          <p:spPr>
            <a:xfrm>
              <a:off x="2679699" y="1930399"/>
              <a:ext cx="5080" cy="102870"/>
            </a:xfrm>
            <a:custGeom>
              <a:avLst/>
              <a:gdLst/>
              <a:ahLst/>
              <a:cxnLst/>
              <a:rect l="l" t="t" r="r" b="b"/>
              <a:pathLst>
                <a:path w="5080" h="102869">
                  <a:moveTo>
                    <a:pt x="5080" y="0"/>
                  </a:moveTo>
                  <a:lnTo>
                    <a:pt x="2539" y="2539"/>
                  </a:lnTo>
                  <a:lnTo>
                    <a:pt x="0" y="7620"/>
                  </a:lnTo>
                  <a:lnTo>
                    <a:pt x="0" y="93979"/>
                  </a:lnTo>
                  <a:lnTo>
                    <a:pt x="2539" y="100329"/>
                  </a:lnTo>
                  <a:lnTo>
                    <a:pt x="5080" y="102870"/>
                  </a:lnTo>
                  <a:lnTo>
                    <a:pt x="5080" y="0"/>
                  </a:lnTo>
                  <a:close/>
                </a:path>
              </a:pathLst>
            </a:custGeom>
            <a:solidFill>
              <a:srgbClr val="063764"/>
            </a:solidFill>
          </p:spPr>
          <p:txBody>
            <a:bodyPr wrap="square" lIns="0" tIns="0" rIns="0" bIns="0" rtlCol="0"/>
            <a:lstStyle/>
            <a:p>
              <a:endParaRPr/>
            </a:p>
          </p:txBody>
        </p:sp>
        <p:sp>
          <p:nvSpPr>
            <p:cNvPr id="4659" name="object 4659"/>
            <p:cNvSpPr/>
            <p:nvPr/>
          </p:nvSpPr>
          <p:spPr>
            <a:xfrm>
              <a:off x="2683510" y="1926589"/>
              <a:ext cx="5080" cy="110489"/>
            </a:xfrm>
            <a:custGeom>
              <a:avLst/>
              <a:gdLst/>
              <a:ahLst/>
              <a:cxnLst/>
              <a:rect l="l" t="t" r="r" b="b"/>
              <a:pathLst>
                <a:path w="5080" h="110489">
                  <a:moveTo>
                    <a:pt x="5080" y="0"/>
                  </a:moveTo>
                  <a:lnTo>
                    <a:pt x="4597" y="0"/>
                  </a:lnTo>
                  <a:lnTo>
                    <a:pt x="4597" y="1270"/>
                  </a:lnTo>
                  <a:lnTo>
                    <a:pt x="1905" y="1270"/>
                  </a:lnTo>
                  <a:lnTo>
                    <a:pt x="1905" y="5080"/>
                  </a:lnTo>
                  <a:lnTo>
                    <a:pt x="0" y="5080"/>
                  </a:lnTo>
                  <a:lnTo>
                    <a:pt x="0" y="109220"/>
                  </a:lnTo>
                  <a:lnTo>
                    <a:pt x="4597" y="109220"/>
                  </a:lnTo>
                  <a:lnTo>
                    <a:pt x="4597" y="110490"/>
                  </a:lnTo>
                  <a:lnTo>
                    <a:pt x="5080" y="110490"/>
                  </a:lnTo>
                  <a:lnTo>
                    <a:pt x="5080" y="109220"/>
                  </a:lnTo>
                  <a:lnTo>
                    <a:pt x="5080" y="5080"/>
                  </a:lnTo>
                  <a:lnTo>
                    <a:pt x="5080" y="1270"/>
                  </a:lnTo>
                  <a:lnTo>
                    <a:pt x="5080" y="0"/>
                  </a:lnTo>
                  <a:close/>
                </a:path>
              </a:pathLst>
            </a:custGeom>
            <a:solidFill>
              <a:srgbClr val="063867"/>
            </a:solidFill>
          </p:spPr>
          <p:txBody>
            <a:bodyPr wrap="square" lIns="0" tIns="0" rIns="0" bIns="0" rtlCol="0"/>
            <a:lstStyle/>
            <a:p>
              <a:endParaRPr/>
            </a:p>
          </p:txBody>
        </p:sp>
        <p:sp>
          <p:nvSpPr>
            <p:cNvPr id="4660" name="object 4660"/>
            <p:cNvSpPr/>
            <p:nvPr/>
          </p:nvSpPr>
          <p:spPr>
            <a:xfrm>
              <a:off x="2687319" y="1924811"/>
              <a:ext cx="3810" cy="114300"/>
            </a:xfrm>
            <a:custGeom>
              <a:avLst/>
              <a:gdLst/>
              <a:ahLst/>
              <a:cxnLst/>
              <a:rect l="l" t="t" r="r" b="b"/>
              <a:pathLst>
                <a:path w="3810" h="114300">
                  <a:moveTo>
                    <a:pt x="3810" y="0"/>
                  </a:moveTo>
                  <a:lnTo>
                    <a:pt x="0" y="3048"/>
                  </a:lnTo>
                  <a:lnTo>
                    <a:pt x="0" y="110998"/>
                  </a:lnTo>
                  <a:lnTo>
                    <a:pt x="3810" y="114046"/>
                  </a:lnTo>
                  <a:lnTo>
                    <a:pt x="3810" y="0"/>
                  </a:lnTo>
                  <a:close/>
                </a:path>
              </a:pathLst>
            </a:custGeom>
            <a:solidFill>
              <a:srgbClr val="073A69"/>
            </a:solidFill>
          </p:spPr>
          <p:txBody>
            <a:bodyPr wrap="square" lIns="0" tIns="0" rIns="0" bIns="0" rtlCol="0"/>
            <a:lstStyle/>
            <a:p>
              <a:endParaRPr/>
            </a:p>
          </p:txBody>
        </p:sp>
        <p:sp>
          <p:nvSpPr>
            <p:cNvPr id="4661" name="object 4661"/>
            <p:cNvSpPr/>
            <p:nvPr/>
          </p:nvSpPr>
          <p:spPr>
            <a:xfrm>
              <a:off x="2691130" y="1921509"/>
              <a:ext cx="3810" cy="120650"/>
            </a:xfrm>
            <a:custGeom>
              <a:avLst/>
              <a:gdLst/>
              <a:ahLst/>
              <a:cxnLst/>
              <a:rect l="l" t="t" r="r" b="b"/>
              <a:pathLst>
                <a:path w="3810" h="120650">
                  <a:moveTo>
                    <a:pt x="3810" y="0"/>
                  </a:moveTo>
                  <a:lnTo>
                    <a:pt x="3175" y="0"/>
                  </a:lnTo>
                  <a:lnTo>
                    <a:pt x="3175"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4662" name="object 4662"/>
            <p:cNvSpPr/>
            <p:nvPr/>
          </p:nvSpPr>
          <p:spPr>
            <a:xfrm>
              <a:off x="2694939" y="19176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663" name="object 4663"/>
            <p:cNvSpPr/>
            <p:nvPr/>
          </p:nvSpPr>
          <p:spPr>
            <a:xfrm>
              <a:off x="2698749" y="19154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664" name="object 4664"/>
            <p:cNvSpPr/>
            <p:nvPr/>
          </p:nvSpPr>
          <p:spPr>
            <a:xfrm>
              <a:off x="2702559" y="19138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4665" name="object 4665"/>
            <p:cNvSpPr/>
            <p:nvPr/>
          </p:nvSpPr>
          <p:spPr>
            <a:xfrm>
              <a:off x="2706369" y="1911857"/>
              <a:ext cx="3810" cy="139700"/>
            </a:xfrm>
            <a:custGeom>
              <a:avLst/>
              <a:gdLst/>
              <a:ahLst/>
              <a:cxnLst/>
              <a:rect l="l" t="t" r="r" b="b"/>
              <a:pathLst>
                <a:path w="3810" h="139700">
                  <a:moveTo>
                    <a:pt x="3810" y="0"/>
                  </a:moveTo>
                  <a:lnTo>
                    <a:pt x="0" y="1523"/>
                  </a:lnTo>
                  <a:lnTo>
                    <a:pt x="0" y="137413"/>
                  </a:lnTo>
                  <a:lnTo>
                    <a:pt x="3810" y="139700"/>
                  </a:lnTo>
                  <a:lnTo>
                    <a:pt x="3810" y="0"/>
                  </a:lnTo>
                  <a:close/>
                </a:path>
              </a:pathLst>
            </a:custGeom>
            <a:solidFill>
              <a:srgbClr val="084176"/>
            </a:solidFill>
          </p:spPr>
          <p:txBody>
            <a:bodyPr wrap="square" lIns="0" tIns="0" rIns="0" bIns="0" rtlCol="0"/>
            <a:lstStyle/>
            <a:p>
              <a:endParaRPr/>
            </a:p>
          </p:txBody>
        </p:sp>
        <p:sp>
          <p:nvSpPr>
            <p:cNvPr id="4666" name="object 4666"/>
            <p:cNvSpPr/>
            <p:nvPr/>
          </p:nvSpPr>
          <p:spPr>
            <a:xfrm>
              <a:off x="2710180" y="1910079"/>
              <a:ext cx="3810" cy="143510"/>
            </a:xfrm>
            <a:custGeom>
              <a:avLst/>
              <a:gdLst/>
              <a:ahLst/>
              <a:cxnLst/>
              <a:rect l="l" t="t" r="r" b="b"/>
              <a:pathLst>
                <a:path w="3810"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4667" name="object 4667"/>
            <p:cNvSpPr/>
            <p:nvPr/>
          </p:nvSpPr>
          <p:spPr>
            <a:xfrm>
              <a:off x="2712719" y="1909233"/>
              <a:ext cx="5080" cy="145415"/>
            </a:xfrm>
            <a:custGeom>
              <a:avLst/>
              <a:gdLst/>
              <a:ahLst/>
              <a:cxnLst/>
              <a:rect l="l" t="t" r="r" b="b"/>
              <a:pathLst>
                <a:path w="5080" h="145414">
                  <a:moveTo>
                    <a:pt x="5080" y="0"/>
                  </a:moveTo>
                  <a:lnTo>
                    <a:pt x="0" y="1693"/>
                  </a:lnTo>
                  <a:lnTo>
                    <a:pt x="0" y="143510"/>
                  </a:lnTo>
                  <a:lnTo>
                    <a:pt x="5080" y="145203"/>
                  </a:lnTo>
                  <a:lnTo>
                    <a:pt x="5080" y="0"/>
                  </a:lnTo>
                  <a:close/>
                </a:path>
              </a:pathLst>
            </a:custGeom>
            <a:solidFill>
              <a:srgbClr val="08447B"/>
            </a:solidFill>
          </p:spPr>
          <p:txBody>
            <a:bodyPr wrap="square" lIns="0" tIns="0" rIns="0" bIns="0" rtlCol="0"/>
            <a:lstStyle/>
            <a:p>
              <a:endParaRPr/>
            </a:p>
          </p:txBody>
        </p:sp>
        <p:sp>
          <p:nvSpPr>
            <p:cNvPr id="4668" name="object 4668"/>
            <p:cNvSpPr/>
            <p:nvPr/>
          </p:nvSpPr>
          <p:spPr>
            <a:xfrm>
              <a:off x="2716530" y="1908809"/>
              <a:ext cx="3810" cy="146050"/>
            </a:xfrm>
            <a:custGeom>
              <a:avLst/>
              <a:gdLst/>
              <a:ahLst/>
              <a:cxnLst/>
              <a:rect l="l" t="t" r="r" b="b"/>
              <a:pathLst>
                <a:path w="3810" h="146050">
                  <a:moveTo>
                    <a:pt x="3810" y="0"/>
                  </a:moveTo>
                  <a:lnTo>
                    <a:pt x="0" y="0"/>
                  </a:lnTo>
                  <a:lnTo>
                    <a:pt x="0" y="144780"/>
                  </a:lnTo>
                  <a:lnTo>
                    <a:pt x="622" y="144780"/>
                  </a:lnTo>
                  <a:lnTo>
                    <a:pt x="622" y="146050"/>
                  </a:lnTo>
                  <a:lnTo>
                    <a:pt x="3810" y="146050"/>
                  </a:lnTo>
                  <a:lnTo>
                    <a:pt x="3810" y="144780"/>
                  </a:lnTo>
                  <a:lnTo>
                    <a:pt x="3810" y="0"/>
                  </a:lnTo>
                  <a:close/>
                </a:path>
              </a:pathLst>
            </a:custGeom>
            <a:solidFill>
              <a:srgbClr val="08457D"/>
            </a:solidFill>
          </p:spPr>
          <p:txBody>
            <a:bodyPr wrap="square" lIns="0" tIns="0" rIns="0" bIns="0" rtlCol="0"/>
            <a:lstStyle/>
            <a:p>
              <a:endParaRPr/>
            </a:p>
          </p:txBody>
        </p:sp>
        <p:sp>
          <p:nvSpPr>
            <p:cNvPr id="4669" name="object 4669"/>
            <p:cNvSpPr/>
            <p:nvPr/>
          </p:nvSpPr>
          <p:spPr>
            <a:xfrm>
              <a:off x="2720339" y="1905634"/>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670" name="object 4670"/>
            <p:cNvSpPr/>
            <p:nvPr/>
          </p:nvSpPr>
          <p:spPr>
            <a:xfrm>
              <a:off x="2724150" y="1904999"/>
              <a:ext cx="3810" cy="151130"/>
            </a:xfrm>
            <a:custGeom>
              <a:avLst/>
              <a:gdLst/>
              <a:ahLst/>
              <a:cxnLst/>
              <a:rect l="l" t="t" r="r" b="b"/>
              <a:pathLst>
                <a:path w="3810"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4671" name="object 4671"/>
            <p:cNvSpPr/>
            <p:nvPr/>
          </p:nvSpPr>
          <p:spPr>
            <a:xfrm>
              <a:off x="2727959" y="19049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672" name="object 4672"/>
            <p:cNvSpPr/>
            <p:nvPr/>
          </p:nvSpPr>
          <p:spPr>
            <a:xfrm>
              <a:off x="2731769" y="1904999"/>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673" name="object 4673"/>
            <p:cNvSpPr/>
            <p:nvPr/>
          </p:nvSpPr>
          <p:spPr>
            <a:xfrm>
              <a:off x="2735579" y="19049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674" name="object 4674"/>
            <p:cNvSpPr/>
            <p:nvPr/>
          </p:nvSpPr>
          <p:spPr>
            <a:xfrm>
              <a:off x="2739389" y="1904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675" name="object 4675"/>
            <p:cNvSpPr/>
            <p:nvPr/>
          </p:nvSpPr>
          <p:spPr>
            <a:xfrm>
              <a:off x="2741929" y="1904999"/>
              <a:ext cx="5080" cy="152400"/>
            </a:xfrm>
            <a:custGeom>
              <a:avLst/>
              <a:gdLst/>
              <a:ahLst/>
              <a:cxnLst/>
              <a:rect l="l" t="t" r="r" b="b"/>
              <a:pathLst>
                <a:path w="5080" h="152400">
                  <a:moveTo>
                    <a:pt x="0" y="152400"/>
                  </a:moveTo>
                  <a:lnTo>
                    <a:pt x="0" y="0"/>
                  </a:lnTo>
                  <a:lnTo>
                    <a:pt x="5080" y="0"/>
                  </a:lnTo>
                  <a:lnTo>
                    <a:pt x="5080" y="152400"/>
                  </a:lnTo>
                  <a:lnTo>
                    <a:pt x="0" y="152400"/>
                  </a:lnTo>
                  <a:close/>
                </a:path>
              </a:pathLst>
            </a:custGeom>
            <a:solidFill>
              <a:srgbClr val="094F8E"/>
            </a:solidFill>
          </p:spPr>
          <p:txBody>
            <a:bodyPr wrap="square" lIns="0" tIns="0" rIns="0" bIns="0" rtlCol="0"/>
            <a:lstStyle/>
            <a:p>
              <a:endParaRPr/>
            </a:p>
          </p:txBody>
        </p:sp>
        <p:sp>
          <p:nvSpPr>
            <p:cNvPr id="4676" name="object 4676"/>
            <p:cNvSpPr/>
            <p:nvPr/>
          </p:nvSpPr>
          <p:spPr>
            <a:xfrm>
              <a:off x="2747009" y="1904999"/>
              <a:ext cx="3810" cy="152400"/>
            </a:xfrm>
            <a:custGeom>
              <a:avLst/>
              <a:gdLst/>
              <a:ahLst/>
              <a:cxnLst/>
              <a:rect l="l" t="t" r="r" b="b"/>
              <a:pathLst>
                <a:path w="3810" h="152400">
                  <a:moveTo>
                    <a:pt x="3809" y="0"/>
                  </a:moveTo>
                  <a:lnTo>
                    <a:pt x="0" y="0"/>
                  </a:lnTo>
                  <a:lnTo>
                    <a:pt x="0" y="152400"/>
                  </a:lnTo>
                  <a:lnTo>
                    <a:pt x="2539" y="152400"/>
                  </a:lnTo>
                  <a:lnTo>
                    <a:pt x="3809" y="152218"/>
                  </a:lnTo>
                  <a:lnTo>
                    <a:pt x="3809" y="0"/>
                  </a:lnTo>
                  <a:close/>
                </a:path>
              </a:pathLst>
            </a:custGeom>
            <a:solidFill>
              <a:srgbClr val="0A5091"/>
            </a:solidFill>
          </p:spPr>
          <p:txBody>
            <a:bodyPr wrap="square" lIns="0" tIns="0" rIns="0" bIns="0" rtlCol="0"/>
            <a:lstStyle/>
            <a:p>
              <a:endParaRPr/>
            </a:p>
          </p:txBody>
        </p:sp>
        <p:sp>
          <p:nvSpPr>
            <p:cNvPr id="4677" name="object 4677"/>
            <p:cNvSpPr/>
            <p:nvPr/>
          </p:nvSpPr>
          <p:spPr>
            <a:xfrm>
              <a:off x="2749549" y="1904999"/>
              <a:ext cx="5080" cy="152400"/>
            </a:xfrm>
            <a:custGeom>
              <a:avLst/>
              <a:gdLst/>
              <a:ahLst/>
              <a:cxnLst/>
              <a:rect l="l" t="t" r="r" b="b"/>
              <a:pathLst>
                <a:path w="5080" h="152400">
                  <a:moveTo>
                    <a:pt x="5080" y="0"/>
                  </a:moveTo>
                  <a:lnTo>
                    <a:pt x="0" y="0"/>
                  </a:lnTo>
                  <a:lnTo>
                    <a:pt x="0" y="152400"/>
                  </a:lnTo>
                  <a:lnTo>
                    <a:pt x="5080" y="151674"/>
                  </a:lnTo>
                  <a:lnTo>
                    <a:pt x="5080" y="0"/>
                  </a:lnTo>
                  <a:close/>
                </a:path>
              </a:pathLst>
            </a:custGeom>
            <a:solidFill>
              <a:srgbClr val="0A5293"/>
            </a:solidFill>
          </p:spPr>
          <p:txBody>
            <a:bodyPr wrap="square" lIns="0" tIns="0" rIns="0" bIns="0" rtlCol="0"/>
            <a:lstStyle/>
            <a:p>
              <a:endParaRPr/>
            </a:p>
          </p:txBody>
        </p:sp>
        <p:sp>
          <p:nvSpPr>
            <p:cNvPr id="4678" name="object 4678"/>
            <p:cNvSpPr/>
            <p:nvPr/>
          </p:nvSpPr>
          <p:spPr>
            <a:xfrm>
              <a:off x="2753359" y="1904999"/>
              <a:ext cx="3810" cy="152400"/>
            </a:xfrm>
            <a:custGeom>
              <a:avLst/>
              <a:gdLst/>
              <a:ahLst/>
              <a:cxnLst/>
              <a:rect l="l" t="t" r="r" b="b"/>
              <a:pathLst>
                <a:path w="3810" h="152400">
                  <a:moveTo>
                    <a:pt x="3809" y="0"/>
                  </a:moveTo>
                  <a:lnTo>
                    <a:pt x="0" y="0"/>
                  </a:lnTo>
                  <a:lnTo>
                    <a:pt x="0" y="151855"/>
                  </a:lnTo>
                  <a:lnTo>
                    <a:pt x="3809" y="151311"/>
                  </a:lnTo>
                  <a:lnTo>
                    <a:pt x="3809" y="0"/>
                  </a:lnTo>
                  <a:close/>
                </a:path>
              </a:pathLst>
            </a:custGeom>
            <a:solidFill>
              <a:srgbClr val="0A5396"/>
            </a:solidFill>
          </p:spPr>
          <p:txBody>
            <a:bodyPr wrap="square" lIns="0" tIns="0" rIns="0" bIns="0" rtlCol="0"/>
            <a:lstStyle/>
            <a:p>
              <a:endParaRPr/>
            </a:p>
          </p:txBody>
        </p:sp>
        <p:sp>
          <p:nvSpPr>
            <p:cNvPr id="4679" name="object 4679"/>
            <p:cNvSpPr/>
            <p:nvPr/>
          </p:nvSpPr>
          <p:spPr>
            <a:xfrm>
              <a:off x="2757170" y="19049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680" name="object 4680"/>
            <p:cNvSpPr/>
            <p:nvPr/>
          </p:nvSpPr>
          <p:spPr>
            <a:xfrm>
              <a:off x="2760979" y="1906523"/>
              <a:ext cx="3810" cy="149225"/>
            </a:xfrm>
            <a:custGeom>
              <a:avLst/>
              <a:gdLst/>
              <a:ahLst/>
              <a:cxnLst/>
              <a:rect l="l" t="t" r="r" b="b"/>
              <a:pathLst>
                <a:path w="3810" h="149225">
                  <a:moveTo>
                    <a:pt x="0" y="0"/>
                  </a:moveTo>
                  <a:lnTo>
                    <a:pt x="0" y="149098"/>
                  </a:lnTo>
                  <a:lnTo>
                    <a:pt x="3809" y="148336"/>
                  </a:lnTo>
                  <a:lnTo>
                    <a:pt x="3809" y="2286"/>
                  </a:lnTo>
                  <a:lnTo>
                    <a:pt x="0" y="0"/>
                  </a:lnTo>
                  <a:close/>
                </a:path>
              </a:pathLst>
            </a:custGeom>
            <a:solidFill>
              <a:srgbClr val="0A569B"/>
            </a:solidFill>
          </p:spPr>
          <p:txBody>
            <a:bodyPr wrap="square" lIns="0" tIns="0" rIns="0" bIns="0" rtlCol="0"/>
            <a:lstStyle/>
            <a:p>
              <a:endParaRPr/>
            </a:p>
          </p:txBody>
        </p:sp>
        <p:sp>
          <p:nvSpPr>
            <p:cNvPr id="4681" name="object 4681"/>
            <p:cNvSpPr/>
            <p:nvPr/>
          </p:nvSpPr>
          <p:spPr>
            <a:xfrm>
              <a:off x="2764789" y="19088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4682" name="object 4682"/>
            <p:cNvSpPr/>
            <p:nvPr/>
          </p:nvSpPr>
          <p:spPr>
            <a:xfrm>
              <a:off x="2768599" y="19100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4683" name="object 4683"/>
            <p:cNvSpPr/>
            <p:nvPr/>
          </p:nvSpPr>
          <p:spPr>
            <a:xfrm>
              <a:off x="2772409" y="1911349"/>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4684" name="object 4684"/>
            <p:cNvSpPr/>
            <p:nvPr/>
          </p:nvSpPr>
          <p:spPr>
            <a:xfrm>
              <a:off x="2776220" y="19126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4685" name="object 4685"/>
            <p:cNvSpPr/>
            <p:nvPr/>
          </p:nvSpPr>
          <p:spPr>
            <a:xfrm>
              <a:off x="2778759" y="1913889"/>
              <a:ext cx="5080" cy="134620"/>
            </a:xfrm>
            <a:custGeom>
              <a:avLst/>
              <a:gdLst/>
              <a:ahLst/>
              <a:cxnLst/>
              <a:rect l="l" t="t" r="r" b="b"/>
              <a:pathLst>
                <a:path w="5080"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4686" name="object 4686"/>
            <p:cNvSpPr/>
            <p:nvPr/>
          </p:nvSpPr>
          <p:spPr>
            <a:xfrm>
              <a:off x="2782557" y="1916429"/>
              <a:ext cx="5715" cy="129539"/>
            </a:xfrm>
            <a:custGeom>
              <a:avLst/>
              <a:gdLst/>
              <a:ahLst/>
              <a:cxnLst/>
              <a:rect l="l" t="t" r="r" b="b"/>
              <a:pathLst>
                <a:path w="5714" h="129539">
                  <a:moveTo>
                    <a:pt x="5092" y="1270"/>
                  </a:moveTo>
                  <a:lnTo>
                    <a:pt x="1485" y="1270"/>
                  </a:lnTo>
                  <a:lnTo>
                    <a:pt x="1485" y="0"/>
                  </a:lnTo>
                  <a:lnTo>
                    <a:pt x="12" y="0"/>
                  </a:lnTo>
                  <a:lnTo>
                    <a:pt x="12" y="1270"/>
                  </a:lnTo>
                  <a:lnTo>
                    <a:pt x="0" y="129540"/>
                  </a:lnTo>
                  <a:lnTo>
                    <a:pt x="5092" y="129540"/>
                  </a:lnTo>
                  <a:lnTo>
                    <a:pt x="5092" y="1270"/>
                  </a:lnTo>
                  <a:close/>
                </a:path>
              </a:pathLst>
            </a:custGeom>
            <a:solidFill>
              <a:srgbClr val="0B5EA9"/>
            </a:solidFill>
          </p:spPr>
          <p:txBody>
            <a:bodyPr wrap="square" lIns="0" tIns="0" rIns="0" bIns="0" rtlCol="0"/>
            <a:lstStyle/>
            <a:p>
              <a:endParaRPr/>
            </a:p>
          </p:txBody>
        </p:sp>
        <p:sp>
          <p:nvSpPr>
            <p:cNvPr id="4687" name="object 4687"/>
            <p:cNvSpPr/>
            <p:nvPr/>
          </p:nvSpPr>
          <p:spPr>
            <a:xfrm>
              <a:off x="2786379" y="1918715"/>
              <a:ext cx="3810" cy="125730"/>
            </a:xfrm>
            <a:custGeom>
              <a:avLst/>
              <a:gdLst/>
              <a:ahLst/>
              <a:cxnLst/>
              <a:rect l="l" t="t" r="r" b="b"/>
              <a:pathLst>
                <a:path w="3810" h="125730">
                  <a:moveTo>
                    <a:pt x="0" y="0"/>
                  </a:moveTo>
                  <a:lnTo>
                    <a:pt x="0" y="125222"/>
                  </a:lnTo>
                  <a:lnTo>
                    <a:pt x="3809" y="122936"/>
                  </a:lnTo>
                  <a:lnTo>
                    <a:pt x="3809" y="3047"/>
                  </a:lnTo>
                  <a:lnTo>
                    <a:pt x="0" y="0"/>
                  </a:lnTo>
                  <a:close/>
                </a:path>
              </a:pathLst>
            </a:custGeom>
            <a:solidFill>
              <a:srgbClr val="0C60AC"/>
            </a:solidFill>
          </p:spPr>
          <p:txBody>
            <a:bodyPr wrap="square" lIns="0" tIns="0" rIns="0" bIns="0" rtlCol="0"/>
            <a:lstStyle/>
            <a:p>
              <a:endParaRPr/>
            </a:p>
          </p:txBody>
        </p:sp>
        <p:sp>
          <p:nvSpPr>
            <p:cNvPr id="4688" name="object 4688"/>
            <p:cNvSpPr/>
            <p:nvPr/>
          </p:nvSpPr>
          <p:spPr>
            <a:xfrm>
              <a:off x="2790190" y="19215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689" name="object 4689"/>
            <p:cNvSpPr/>
            <p:nvPr/>
          </p:nvSpPr>
          <p:spPr>
            <a:xfrm>
              <a:off x="2793999" y="19253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690" name="object 4690"/>
            <p:cNvSpPr/>
            <p:nvPr/>
          </p:nvSpPr>
          <p:spPr>
            <a:xfrm>
              <a:off x="2797809" y="1929129"/>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691" name="object 4691"/>
            <p:cNvSpPr/>
            <p:nvPr/>
          </p:nvSpPr>
          <p:spPr>
            <a:xfrm>
              <a:off x="2801619" y="1932939"/>
              <a:ext cx="3810" cy="97790"/>
            </a:xfrm>
            <a:custGeom>
              <a:avLst/>
              <a:gdLst/>
              <a:ahLst/>
              <a:cxnLst/>
              <a:rect l="l" t="t" r="r" b="b"/>
              <a:pathLst>
                <a:path w="3810" h="97789">
                  <a:moveTo>
                    <a:pt x="0" y="0"/>
                  </a:moveTo>
                  <a:lnTo>
                    <a:pt x="0" y="97789"/>
                  </a:lnTo>
                  <a:lnTo>
                    <a:pt x="3810" y="93027"/>
                  </a:lnTo>
                  <a:lnTo>
                    <a:pt x="3810" y="3810"/>
                  </a:lnTo>
                  <a:lnTo>
                    <a:pt x="0" y="0"/>
                  </a:lnTo>
                  <a:close/>
                </a:path>
              </a:pathLst>
            </a:custGeom>
            <a:solidFill>
              <a:srgbClr val="0C66B6"/>
            </a:solidFill>
          </p:spPr>
          <p:txBody>
            <a:bodyPr wrap="square" lIns="0" tIns="0" rIns="0" bIns="0" rtlCol="0"/>
            <a:lstStyle/>
            <a:p>
              <a:endParaRPr/>
            </a:p>
          </p:txBody>
        </p:sp>
        <p:sp>
          <p:nvSpPr>
            <p:cNvPr id="4692" name="object 4692"/>
            <p:cNvSpPr/>
            <p:nvPr/>
          </p:nvSpPr>
          <p:spPr>
            <a:xfrm>
              <a:off x="2805429" y="1936749"/>
              <a:ext cx="3810" cy="89535"/>
            </a:xfrm>
            <a:custGeom>
              <a:avLst/>
              <a:gdLst/>
              <a:ahLst/>
              <a:cxnLst/>
              <a:rect l="l" t="t" r="r" b="b"/>
              <a:pathLst>
                <a:path w="3810" h="89535">
                  <a:moveTo>
                    <a:pt x="0" y="0"/>
                  </a:moveTo>
                  <a:lnTo>
                    <a:pt x="0" y="89217"/>
                  </a:lnTo>
                  <a:lnTo>
                    <a:pt x="1269" y="87629"/>
                  </a:lnTo>
                  <a:lnTo>
                    <a:pt x="3809" y="81280"/>
                  </a:lnTo>
                  <a:lnTo>
                    <a:pt x="3809" y="6350"/>
                  </a:lnTo>
                  <a:lnTo>
                    <a:pt x="1269" y="1270"/>
                  </a:lnTo>
                  <a:lnTo>
                    <a:pt x="0" y="0"/>
                  </a:lnTo>
                  <a:close/>
                </a:path>
              </a:pathLst>
            </a:custGeom>
            <a:solidFill>
              <a:srgbClr val="0D67B8"/>
            </a:solidFill>
          </p:spPr>
          <p:txBody>
            <a:bodyPr wrap="square" lIns="0" tIns="0" rIns="0" bIns="0" rtlCol="0"/>
            <a:lstStyle/>
            <a:p>
              <a:endParaRPr/>
            </a:p>
          </p:txBody>
        </p:sp>
        <p:sp>
          <p:nvSpPr>
            <p:cNvPr id="4693" name="object 4693"/>
            <p:cNvSpPr/>
            <p:nvPr/>
          </p:nvSpPr>
          <p:spPr>
            <a:xfrm>
              <a:off x="2809239" y="1943099"/>
              <a:ext cx="3810" cy="74930"/>
            </a:xfrm>
            <a:custGeom>
              <a:avLst/>
              <a:gdLst/>
              <a:ahLst/>
              <a:cxnLst/>
              <a:rect l="l" t="t" r="r" b="b"/>
              <a:pathLst>
                <a:path w="3810" h="74930">
                  <a:moveTo>
                    <a:pt x="0" y="0"/>
                  </a:moveTo>
                  <a:lnTo>
                    <a:pt x="0" y="74930"/>
                  </a:lnTo>
                  <a:lnTo>
                    <a:pt x="2540" y="68579"/>
                  </a:lnTo>
                  <a:lnTo>
                    <a:pt x="3810" y="64770"/>
                  </a:lnTo>
                  <a:lnTo>
                    <a:pt x="3810" y="11430"/>
                  </a:lnTo>
                  <a:lnTo>
                    <a:pt x="0" y="0"/>
                  </a:lnTo>
                  <a:close/>
                </a:path>
              </a:pathLst>
            </a:custGeom>
            <a:solidFill>
              <a:srgbClr val="0D68BB"/>
            </a:solidFill>
          </p:spPr>
          <p:txBody>
            <a:bodyPr wrap="square" lIns="0" tIns="0" rIns="0" bIns="0" rtlCol="0"/>
            <a:lstStyle/>
            <a:p>
              <a:endParaRPr/>
            </a:p>
          </p:txBody>
        </p:sp>
        <p:sp>
          <p:nvSpPr>
            <p:cNvPr id="4694" name="object 4694"/>
            <p:cNvSpPr/>
            <p:nvPr/>
          </p:nvSpPr>
          <p:spPr>
            <a:xfrm>
              <a:off x="2811779" y="1950719"/>
              <a:ext cx="5080" cy="60960"/>
            </a:xfrm>
            <a:custGeom>
              <a:avLst/>
              <a:gdLst/>
              <a:ahLst/>
              <a:cxnLst/>
              <a:rect l="l" t="t" r="r" b="b"/>
              <a:pathLst>
                <a:path w="5080" h="60960">
                  <a:moveTo>
                    <a:pt x="0" y="0"/>
                  </a:moveTo>
                  <a:lnTo>
                    <a:pt x="0" y="60959"/>
                  </a:lnTo>
                  <a:lnTo>
                    <a:pt x="2539" y="53339"/>
                  </a:lnTo>
                  <a:lnTo>
                    <a:pt x="5080" y="46989"/>
                  </a:lnTo>
                  <a:lnTo>
                    <a:pt x="5080" y="15239"/>
                  </a:lnTo>
                  <a:lnTo>
                    <a:pt x="0" y="0"/>
                  </a:lnTo>
                  <a:close/>
                </a:path>
              </a:pathLst>
            </a:custGeom>
            <a:solidFill>
              <a:srgbClr val="0D69BD"/>
            </a:solidFill>
          </p:spPr>
          <p:txBody>
            <a:bodyPr wrap="square" lIns="0" tIns="0" rIns="0" bIns="0" rtlCol="0"/>
            <a:lstStyle/>
            <a:p>
              <a:endParaRPr/>
            </a:p>
          </p:txBody>
        </p:sp>
        <p:sp>
          <p:nvSpPr>
            <p:cNvPr id="4695" name="object 4695"/>
            <p:cNvSpPr/>
            <p:nvPr/>
          </p:nvSpPr>
          <p:spPr>
            <a:xfrm>
              <a:off x="2815589" y="1962149"/>
              <a:ext cx="3810" cy="38735"/>
            </a:xfrm>
            <a:custGeom>
              <a:avLst/>
              <a:gdLst/>
              <a:ahLst/>
              <a:cxnLst/>
              <a:rect l="l" t="t" r="r" b="b"/>
              <a:pathLst>
                <a:path w="3810" h="38735">
                  <a:moveTo>
                    <a:pt x="0" y="0"/>
                  </a:moveTo>
                  <a:lnTo>
                    <a:pt x="0" y="38735"/>
                  </a:lnTo>
                  <a:lnTo>
                    <a:pt x="1270" y="35560"/>
                  </a:lnTo>
                  <a:lnTo>
                    <a:pt x="3810" y="26670"/>
                  </a:lnTo>
                  <a:lnTo>
                    <a:pt x="3810" y="11430"/>
                  </a:lnTo>
                  <a:lnTo>
                    <a:pt x="0" y="0"/>
                  </a:lnTo>
                  <a:close/>
                </a:path>
              </a:pathLst>
            </a:custGeom>
            <a:solidFill>
              <a:srgbClr val="0D6BC0"/>
            </a:solidFill>
          </p:spPr>
          <p:txBody>
            <a:bodyPr wrap="square" lIns="0" tIns="0" rIns="0" bIns="0" rtlCol="0"/>
            <a:lstStyle/>
            <a:p>
              <a:endParaRPr/>
            </a:p>
          </p:txBody>
        </p:sp>
        <p:sp>
          <p:nvSpPr>
            <p:cNvPr id="4696" name="object 4696"/>
            <p:cNvSpPr/>
            <p:nvPr/>
          </p:nvSpPr>
          <p:spPr>
            <a:xfrm>
              <a:off x="2665729" y="1904999"/>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4697" name="object 4697"/>
            <p:cNvSpPr/>
            <p:nvPr/>
          </p:nvSpPr>
          <p:spPr>
            <a:xfrm>
              <a:off x="2959099" y="19430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4698" name="object 4698"/>
            <p:cNvSpPr/>
            <p:nvPr/>
          </p:nvSpPr>
          <p:spPr>
            <a:xfrm>
              <a:off x="2959099" y="19430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699" name="object 4699"/>
          <p:cNvGrpSpPr/>
          <p:nvPr/>
        </p:nvGrpSpPr>
        <p:grpSpPr>
          <a:xfrm>
            <a:off x="4414928" y="1671728"/>
            <a:ext cx="377825" cy="161925"/>
            <a:chOff x="2890927" y="1671727"/>
            <a:chExt cx="377825" cy="161925"/>
          </a:xfrm>
        </p:grpSpPr>
        <p:sp>
          <p:nvSpPr>
            <p:cNvPr id="4700" name="object 4700"/>
            <p:cNvSpPr/>
            <p:nvPr/>
          </p:nvSpPr>
          <p:spPr>
            <a:xfrm>
              <a:off x="2895599" y="1729739"/>
              <a:ext cx="2540" cy="45720"/>
            </a:xfrm>
            <a:custGeom>
              <a:avLst/>
              <a:gdLst/>
              <a:ahLst/>
              <a:cxnLst/>
              <a:rect l="l" t="t" r="r" b="b"/>
              <a:pathLst>
                <a:path w="2539" h="45719">
                  <a:moveTo>
                    <a:pt x="2539" y="0"/>
                  </a:moveTo>
                  <a:lnTo>
                    <a:pt x="0" y="15239"/>
                  </a:lnTo>
                  <a:lnTo>
                    <a:pt x="0" y="30480"/>
                  </a:lnTo>
                  <a:lnTo>
                    <a:pt x="1269" y="39370"/>
                  </a:lnTo>
                  <a:lnTo>
                    <a:pt x="2539" y="45720"/>
                  </a:lnTo>
                  <a:lnTo>
                    <a:pt x="2539" y="0"/>
                  </a:lnTo>
                  <a:close/>
                </a:path>
              </a:pathLst>
            </a:custGeom>
            <a:solidFill>
              <a:srgbClr val="06335B"/>
            </a:solidFill>
          </p:spPr>
          <p:txBody>
            <a:bodyPr wrap="square" lIns="0" tIns="0" rIns="0" bIns="0" rtlCol="0"/>
            <a:lstStyle/>
            <a:p>
              <a:endParaRPr/>
            </a:p>
          </p:txBody>
        </p:sp>
        <p:sp>
          <p:nvSpPr>
            <p:cNvPr id="4701" name="object 4701"/>
            <p:cNvSpPr/>
            <p:nvPr/>
          </p:nvSpPr>
          <p:spPr>
            <a:xfrm>
              <a:off x="2898139" y="1718309"/>
              <a:ext cx="3810" cy="67945"/>
            </a:xfrm>
            <a:custGeom>
              <a:avLst/>
              <a:gdLst/>
              <a:ahLst/>
              <a:cxnLst/>
              <a:rect l="l" t="t" r="r" b="b"/>
              <a:pathLst>
                <a:path w="3810" h="67944">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4702" name="object 4702"/>
            <p:cNvSpPr/>
            <p:nvPr/>
          </p:nvSpPr>
          <p:spPr>
            <a:xfrm>
              <a:off x="2901949" y="1711959"/>
              <a:ext cx="3810" cy="80645"/>
            </a:xfrm>
            <a:custGeom>
              <a:avLst/>
              <a:gdLst/>
              <a:ahLst/>
              <a:cxnLst/>
              <a:rect l="l" t="t" r="r" b="b"/>
              <a:pathLst>
                <a:path w="3810" h="80644">
                  <a:moveTo>
                    <a:pt x="3810" y="0"/>
                  </a:moveTo>
                  <a:lnTo>
                    <a:pt x="1269" y="2539"/>
                  </a:lnTo>
                  <a:lnTo>
                    <a:pt x="0" y="6349"/>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703" name="object 4703"/>
            <p:cNvSpPr/>
            <p:nvPr/>
          </p:nvSpPr>
          <p:spPr>
            <a:xfrm>
              <a:off x="2905759" y="1707726"/>
              <a:ext cx="3810" cy="90170"/>
            </a:xfrm>
            <a:custGeom>
              <a:avLst/>
              <a:gdLst/>
              <a:ahLst/>
              <a:cxnLst/>
              <a:rect l="l" t="t" r="r" b="b"/>
              <a:pathLst>
                <a:path w="3810" h="90169">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4704" name="object 4704"/>
            <p:cNvSpPr/>
            <p:nvPr/>
          </p:nvSpPr>
          <p:spPr>
            <a:xfrm>
              <a:off x="2909570" y="1703069"/>
              <a:ext cx="3810" cy="100330"/>
            </a:xfrm>
            <a:custGeom>
              <a:avLst/>
              <a:gdLst/>
              <a:ahLst/>
              <a:cxnLst/>
              <a:rect l="l" t="t" r="r" b="b"/>
              <a:pathLst>
                <a:path w="3810" h="100330">
                  <a:moveTo>
                    <a:pt x="3810" y="1282"/>
                  </a:moveTo>
                  <a:lnTo>
                    <a:pt x="0" y="1282"/>
                  </a:lnTo>
                  <a:lnTo>
                    <a:pt x="0" y="99060"/>
                  </a:lnTo>
                  <a:lnTo>
                    <a:pt x="3175" y="99060"/>
                  </a:lnTo>
                  <a:lnTo>
                    <a:pt x="3175" y="100330"/>
                  </a:lnTo>
                  <a:lnTo>
                    <a:pt x="3810" y="100330"/>
                  </a:lnTo>
                  <a:lnTo>
                    <a:pt x="3810" y="9906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4705" name="object 4705"/>
            <p:cNvSpPr/>
            <p:nvPr/>
          </p:nvSpPr>
          <p:spPr>
            <a:xfrm>
              <a:off x="2913379" y="1699259"/>
              <a:ext cx="3810" cy="107950"/>
            </a:xfrm>
            <a:custGeom>
              <a:avLst/>
              <a:gdLst/>
              <a:ahLst/>
              <a:cxnLst/>
              <a:rect l="l" t="t" r="r" b="b"/>
              <a:pathLst>
                <a:path w="3810" h="107950">
                  <a:moveTo>
                    <a:pt x="3809" y="0"/>
                  </a:moveTo>
                  <a:lnTo>
                    <a:pt x="0" y="3810"/>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4706" name="object 4706"/>
            <p:cNvSpPr/>
            <p:nvPr/>
          </p:nvSpPr>
          <p:spPr>
            <a:xfrm>
              <a:off x="2915919" y="1696719"/>
              <a:ext cx="3810" cy="113030"/>
            </a:xfrm>
            <a:custGeom>
              <a:avLst/>
              <a:gdLst/>
              <a:ahLst/>
              <a:cxnLst/>
              <a:rect l="l" t="t" r="r" b="b"/>
              <a:pathLst>
                <a:path w="3810" h="113030">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4707" name="object 4707"/>
            <p:cNvSpPr/>
            <p:nvPr/>
          </p:nvSpPr>
          <p:spPr>
            <a:xfrm>
              <a:off x="2919730" y="16929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B"/>
            </a:solidFill>
          </p:spPr>
          <p:txBody>
            <a:bodyPr wrap="square" lIns="0" tIns="0" rIns="0" bIns="0" rtlCol="0"/>
            <a:lstStyle/>
            <a:p>
              <a:endParaRPr/>
            </a:p>
          </p:txBody>
        </p:sp>
        <p:sp>
          <p:nvSpPr>
            <p:cNvPr id="4708" name="object 4708"/>
            <p:cNvSpPr/>
            <p:nvPr/>
          </p:nvSpPr>
          <p:spPr>
            <a:xfrm>
              <a:off x="2923539" y="16890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4709" name="object 4709"/>
            <p:cNvSpPr/>
            <p:nvPr/>
          </p:nvSpPr>
          <p:spPr>
            <a:xfrm>
              <a:off x="2927349" y="1687194"/>
              <a:ext cx="3810" cy="130810"/>
            </a:xfrm>
            <a:custGeom>
              <a:avLst/>
              <a:gdLst/>
              <a:ahLst/>
              <a:cxnLst/>
              <a:rect l="l" t="t" r="r" b="b"/>
              <a:pathLst>
                <a:path w="3810" h="130810">
                  <a:moveTo>
                    <a:pt x="3810" y="0"/>
                  </a:moveTo>
                  <a:lnTo>
                    <a:pt x="0" y="1905"/>
                  </a:lnTo>
                  <a:lnTo>
                    <a:pt x="0" y="128905"/>
                  </a:lnTo>
                  <a:lnTo>
                    <a:pt x="3810" y="130810"/>
                  </a:lnTo>
                  <a:lnTo>
                    <a:pt x="3810" y="0"/>
                  </a:lnTo>
                  <a:close/>
                </a:path>
              </a:pathLst>
            </a:custGeom>
            <a:solidFill>
              <a:srgbClr val="073E70"/>
            </a:solidFill>
          </p:spPr>
          <p:txBody>
            <a:bodyPr wrap="square" lIns="0" tIns="0" rIns="0" bIns="0" rtlCol="0"/>
            <a:lstStyle/>
            <a:p>
              <a:endParaRPr/>
            </a:p>
          </p:txBody>
        </p:sp>
        <p:sp>
          <p:nvSpPr>
            <p:cNvPr id="4710" name="object 4710"/>
            <p:cNvSpPr/>
            <p:nvPr/>
          </p:nvSpPr>
          <p:spPr>
            <a:xfrm>
              <a:off x="2931159" y="1685289"/>
              <a:ext cx="3810" cy="134620"/>
            </a:xfrm>
            <a:custGeom>
              <a:avLst/>
              <a:gdLst/>
              <a:ahLst/>
              <a:cxnLst/>
              <a:rect l="l" t="t" r="r" b="b"/>
              <a:pathLst>
                <a:path w="3810" h="134619">
                  <a:moveTo>
                    <a:pt x="3809" y="0"/>
                  </a:moveTo>
                  <a:lnTo>
                    <a:pt x="0" y="1904"/>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4711" name="object 4711"/>
            <p:cNvSpPr/>
            <p:nvPr/>
          </p:nvSpPr>
          <p:spPr>
            <a:xfrm>
              <a:off x="2934969" y="1683765"/>
              <a:ext cx="3810" cy="138430"/>
            </a:xfrm>
            <a:custGeom>
              <a:avLst/>
              <a:gdLst/>
              <a:ahLst/>
              <a:cxnLst/>
              <a:rect l="l" t="t" r="r" b="b"/>
              <a:pathLst>
                <a:path w="3810" h="138430">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4712" name="object 4712"/>
            <p:cNvSpPr/>
            <p:nvPr/>
          </p:nvSpPr>
          <p:spPr>
            <a:xfrm>
              <a:off x="2937509" y="1682749"/>
              <a:ext cx="3810" cy="140970"/>
            </a:xfrm>
            <a:custGeom>
              <a:avLst/>
              <a:gdLst/>
              <a:ahLst/>
              <a:cxnLst/>
              <a:rect l="l" t="t" r="r" b="b"/>
              <a:pathLst>
                <a:path w="3810" h="140969">
                  <a:moveTo>
                    <a:pt x="3809" y="0"/>
                  </a:moveTo>
                  <a:lnTo>
                    <a:pt x="0" y="1524"/>
                  </a:lnTo>
                  <a:lnTo>
                    <a:pt x="0" y="138684"/>
                  </a:lnTo>
                  <a:lnTo>
                    <a:pt x="3809" y="140970"/>
                  </a:lnTo>
                  <a:lnTo>
                    <a:pt x="3809" y="0"/>
                  </a:lnTo>
                  <a:close/>
                </a:path>
              </a:pathLst>
            </a:custGeom>
            <a:solidFill>
              <a:srgbClr val="084277"/>
            </a:solidFill>
          </p:spPr>
          <p:txBody>
            <a:bodyPr wrap="square" lIns="0" tIns="0" rIns="0" bIns="0" rtlCol="0"/>
            <a:lstStyle/>
            <a:p>
              <a:endParaRPr/>
            </a:p>
          </p:txBody>
        </p:sp>
        <p:sp>
          <p:nvSpPr>
            <p:cNvPr id="4713" name="object 4713"/>
            <p:cNvSpPr/>
            <p:nvPr/>
          </p:nvSpPr>
          <p:spPr>
            <a:xfrm>
              <a:off x="2941319" y="1681225"/>
              <a:ext cx="3810" cy="144145"/>
            </a:xfrm>
            <a:custGeom>
              <a:avLst/>
              <a:gdLst/>
              <a:ahLst/>
              <a:cxnLst/>
              <a:rect l="l" t="t" r="r" b="b"/>
              <a:pathLst>
                <a:path w="3810" h="144144">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4714" name="object 4714"/>
            <p:cNvSpPr/>
            <p:nvPr/>
          </p:nvSpPr>
          <p:spPr>
            <a:xfrm>
              <a:off x="2945129" y="1680209"/>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4715" name="object 4715"/>
            <p:cNvSpPr/>
            <p:nvPr/>
          </p:nvSpPr>
          <p:spPr>
            <a:xfrm>
              <a:off x="2948939" y="1677669"/>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4716" name="object 4716"/>
            <p:cNvSpPr/>
            <p:nvPr/>
          </p:nvSpPr>
          <p:spPr>
            <a:xfrm>
              <a:off x="2952749" y="1676399"/>
              <a:ext cx="3810" cy="151130"/>
            </a:xfrm>
            <a:custGeom>
              <a:avLst/>
              <a:gdLst/>
              <a:ahLst/>
              <a:cxnLst/>
              <a:rect l="l" t="t" r="r" b="b"/>
              <a:pathLst>
                <a:path w="3810" h="151130">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4717" name="object 4717"/>
            <p:cNvSpPr/>
            <p:nvPr/>
          </p:nvSpPr>
          <p:spPr>
            <a:xfrm>
              <a:off x="2956559" y="16763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4718" name="object 4718"/>
            <p:cNvSpPr/>
            <p:nvPr/>
          </p:nvSpPr>
          <p:spPr>
            <a:xfrm>
              <a:off x="2959099" y="1676399"/>
              <a:ext cx="3810" cy="152400"/>
            </a:xfrm>
            <a:custGeom>
              <a:avLst/>
              <a:gdLst/>
              <a:ahLst/>
              <a:cxnLst/>
              <a:rect l="l" t="t" r="r" b="b"/>
              <a:pathLst>
                <a:path w="3810" h="152400">
                  <a:moveTo>
                    <a:pt x="3810" y="0"/>
                  </a:moveTo>
                  <a:lnTo>
                    <a:pt x="0" y="0"/>
                  </a:lnTo>
                  <a:lnTo>
                    <a:pt x="0" y="151764"/>
                  </a:lnTo>
                  <a:lnTo>
                    <a:pt x="3810" y="152400"/>
                  </a:lnTo>
                  <a:lnTo>
                    <a:pt x="3810" y="0"/>
                  </a:lnTo>
                  <a:close/>
                </a:path>
              </a:pathLst>
            </a:custGeom>
            <a:solidFill>
              <a:srgbClr val="094A86"/>
            </a:solidFill>
          </p:spPr>
          <p:txBody>
            <a:bodyPr wrap="square" lIns="0" tIns="0" rIns="0" bIns="0" rtlCol="0"/>
            <a:lstStyle/>
            <a:p>
              <a:endParaRPr/>
            </a:p>
          </p:txBody>
        </p:sp>
        <p:sp>
          <p:nvSpPr>
            <p:cNvPr id="4719" name="object 4719"/>
            <p:cNvSpPr/>
            <p:nvPr/>
          </p:nvSpPr>
          <p:spPr>
            <a:xfrm>
              <a:off x="2962909" y="16763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4720" name="object 4720"/>
            <p:cNvSpPr/>
            <p:nvPr/>
          </p:nvSpPr>
          <p:spPr>
            <a:xfrm>
              <a:off x="2966719"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4721" name="object 4721"/>
            <p:cNvSpPr/>
            <p:nvPr/>
          </p:nvSpPr>
          <p:spPr>
            <a:xfrm>
              <a:off x="2970529" y="16763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4722" name="object 4722"/>
            <p:cNvSpPr/>
            <p:nvPr/>
          </p:nvSpPr>
          <p:spPr>
            <a:xfrm>
              <a:off x="2974339" y="16763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4723" name="object 4723"/>
            <p:cNvSpPr/>
            <p:nvPr/>
          </p:nvSpPr>
          <p:spPr>
            <a:xfrm>
              <a:off x="2978149" y="1676399"/>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4724" name="object 4724"/>
            <p:cNvSpPr/>
            <p:nvPr/>
          </p:nvSpPr>
          <p:spPr>
            <a:xfrm>
              <a:off x="2980689" y="1676399"/>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4725" name="object 4725"/>
            <p:cNvSpPr/>
            <p:nvPr/>
          </p:nvSpPr>
          <p:spPr>
            <a:xfrm>
              <a:off x="2984499" y="1676399"/>
              <a:ext cx="3810" cy="151130"/>
            </a:xfrm>
            <a:custGeom>
              <a:avLst/>
              <a:gdLst/>
              <a:ahLst/>
              <a:cxnLst/>
              <a:rect l="l" t="t" r="r" b="b"/>
              <a:pathLst>
                <a:path w="3810" h="151130">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4726" name="object 4726"/>
            <p:cNvSpPr/>
            <p:nvPr/>
          </p:nvSpPr>
          <p:spPr>
            <a:xfrm>
              <a:off x="2988309" y="1677034"/>
              <a:ext cx="3810" cy="150495"/>
            </a:xfrm>
            <a:custGeom>
              <a:avLst/>
              <a:gdLst/>
              <a:ahLst/>
              <a:cxnLst/>
              <a:rect l="l" t="t" r="r" b="b"/>
              <a:pathLst>
                <a:path w="3810" h="150494">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4727" name="object 4727"/>
            <p:cNvSpPr/>
            <p:nvPr/>
          </p:nvSpPr>
          <p:spPr>
            <a:xfrm>
              <a:off x="2992120" y="1678939"/>
              <a:ext cx="3810" cy="147320"/>
            </a:xfrm>
            <a:custGeom>
              <a:avLst/>
              <a:gdLst/>
              <a:ahLst/>
              <a:cxnLst/>
              <a:rect l="l" t="t" r="r" b="b"/>
              <a:pathLst>
                <a:path w="3810" h="147319">
                  <a:moveTo>
                    <a:pt x="3810" y="1270"/>
                  </a:moveTo>
                  <a:lnTo>
                    <a:pt x="1270" y="1270"/>
                  </a:lnTo>
                  <a:lnTo>
                    <a:pt x="1270"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4728" name="object 4728"/>
            <p:cNvSpPr/>
            <p:nvPr/>
          </p:nvSpPr>
          <p:spPr>
            <a:xfrm>
              <a:off x="2995929" y="1680717"/>
              <a:ext cx="3810" cy="145415"/>
            </a:xfrm>
            <a:custGeom>
              <a:avLst/>
              <a:gdLst/>
              <a:ahLst/>
              <a:cxnLst/>
              <a:rect l="l" t="t" r="r" b="b"/>
              <a:pathLst>
                <a:path w="3810" h="145414">
                  <a:moveTo>
                    <a:pt x="0" y="0"/>
                  </a:moveTo>
                  <a:lnTo>
                    <a:pt x="0" y="145033"/>
                  </a:lnTo>
                  <a:lnTo>
                    <a:pt x="3809" y="143510"/>
                  </a:lnTo>
                  <a:lnTo>
                    <a:pt x="3809" y="1523"/>
                  </a:lnTo>
                  <a:lnTo>
                    <a:pt x="0" y="0"/>
                  </a:lnTo>
                  <a:close/>
                </a:path>
              </a:pathLst>
            </a:custGeom>
            <a:solidFill>
              <a:srgbClr val="0B589E"/>
            </a:solidFill>
          </p:spPr>
          <p:txBody>
            <a:bodyPr wrap="square" lIns="0" tIns="0" rIns="0" bIns="0" rtlCol="0"/>
            <a:lstStyle/>
            <a:p>
              <a:endParaRPr/>
            </a:p>
          </p:txBody>
        </p:sp>
        <p:sp>
          <p:nvSpPr>
            <p:cNvPr id="4729" name="object 4729"/>
            <p:cNvSpPr/>
            <p:nvPr/>
          </p:nvSpPr>
          <p:spPr>
            <a:xfrm>
              <a:off x="2999739" y="1682749"/>
              <a:ext cx="3810" cy="140970"/>
            </a:xfrm>
            <a:custGeom>
              <a:avLst/>
              <a:gdLst/>
              <a:ahLst/>
              <a:cxnLst/>
              <a:rect l="l" t="t" r="r" b="b"/>
              <a:pathLst>
                <a:path w="3810" h="140969">
                  <a:moveTo>
                    <a:pt x="0" y="140969"/>
                  </a:moveTo>
                  <a:lnTo>
                    <a:pt x="3810" y="140969"/>
                  </a:lnTo>
                  <a:lnTo>
                    <a:pt x="3810" y="0"/>
                  </a:lnTo>
                  <a:lnTo>
                    <a:pt x="0" y="0"/>
                  </a:lnTo>
                  <a:lnTo>
                    <a:pt x="0" y="140969"/>
                  </a:lnTo>
                  <a:close/>
                </a:path>
              </a:pathLst>
            </a:custGeom>
            <a:solidFill>
              <a:srgbClr val="0B59A0"/>
            </a:solidFill>
          </p:spPr>
          <p:txBody>
            <a:bodyPr wrap="square" lIns="0" tIns="0" rIns="0" bIns="0" rtlCol="0"/>
            <a:lstStyle/>
            <a:p>
              <a:endParaRPr/>
            </a:p>
          </p:txBody>
        </p:sp>
        <p:sp>
          <p:nvSpPr>
            <p:cNvPr id="4730" name="object 4730"/>
            <p:cNvSpPr/>
            <p:nvPr/>
          </p:nvSpPr>
          <p:spPr>
            <a:xfrm>
              <a:off x="3002279" y="1683257"/>
              <a:ext cx="3810" cy="139700"/>
            </a:xfrm>
            <a:custGeom>
              <a:avLst/>
              <a:gdLst/>
              <a:ahLst/>
              <a:cxnLst/>
              <a:rect l="l" t="t" r="r" b="b"/>
              <a:pathLst>
                <a:path w="3810" h="139700">
                  <a:moveTo>
                    <a:pt x="0" y="0"/>
                  </a:moveTo>
                  <a:lnTo>
                    <a:pt x="0" y="139700"/>
                  </a:lnTo>
                  <a:lnTo>
                    <a:pt x="3809" y="137413"/>
                  </a:lnTo>
                  <a:lnTo>
                    <a:pt x="3809" y="1523"/>
                  </a:lnTo>
                  <a:lnTo>
                    <a:pt x="0" y="0"/>
                  </a:lnTo>
                  <a:close/>
                </a:path>
              </a:pathLst>
            </a:custGeom>
            <a:solidFill>
              <a:srgbClr val="0B5AA3"/>
            </a:solidFill>
          </p:spPr>
          <p:txBody>
            <a:bodyPr wrap="square" lIns="0" tIns="0" rIns="0" bIns="0" rtlCol="0"/>
            <a:lstStyle/>
            <a:p>
              <a:endParaRPr/>
            </a:p>
          </p:txBody>
        </p:sp>
        <p:sp>
          <p:nvSpPr>
            <p:cNvPr id="4731" name="object 4731"/>
            <p:cNvSpPr/>
            <p:nvPr/>
          </p:nvSpPr>
          <p:spPr>
            <a:xfrm>
              <a:off x="3006090" y="1685302"/>
              <a:ext cx="3810" cy="135890"/>
            </a:xfrm>
            <a:custGeom>
              <a:avLst/>
              <a:gdLst/>
              <a:ahLst/>
              <a:cxnLst/>
              <a:rect l="l" t="t" r="r" b="b"/>
              <a:pathLst>
                <a:path w="3810" h="135889">
                  <a:moveTo>
                    <a:pt x="3810" y="0"/>
                  </a:moveTo>
                  <a:lnTo>
                    <a:pt x="0" y="0"/>
                  </a:lnTo>
                  <a:lnTo>
                    <a:pt x="0" y="134607"/>
                  </a:lnTo>
                  <a:lnTo>
                    <a:pt x="0" y="135877"/>
                  </a:lnTo>
                  <a:lnTo>
                    <a:pt x="203" y="135877"/>
                  </a:lnTo>
                  <a:lnTo>
                    <a:pt x="203" y="134607"/>
                  </a:lnTo>
                  <a:lnTo>
                    <a:pt x="3810" y="134607"/>
                  </a:lnTo>
                  <a:lnTo>
                    <a:pt x="3810" y="0"/>
                  </a:lnTo>
                  <a:close/>
                </a:path>
              </a:pathLst>
            </a:custGeom>
            <a:solidFill>
              <a:srgbClr val="0B5CA5"/>
            </a:solidFill>
          </p:spPr>
          <p:txBody>
            <a:bodyPr wrap="square" lIns="0" tIns="0" rIns="0" bIns="0" rtlCol="0"/>
            <a:lstStyle/>
            <a:p>
              <a:endParaRPr/>
            </a:p>
          </p:txBody>
        </p:sp>
        <p:sp>
          <p:nvSpPr>
            <p:cNvPr id="4732" name="object 4732"/>
            <p:cNvSpPr/>
            <p:nvPr/>
          </p:nvSpPr>
          <p:spPr>
            <a:xfrm>
              <a:off x="3009899" y="1686559"/>
              <a:ext cx="3810" cy="132080"/>
            </a:xfrm>
            <a:custGeom>
              <a:avLst/>
              <a:gdLst/>
              <a:ahLst/>
              <a:cxnLst/>
              <a:rect l="l" t="t" r="r" b="b"/>
              <a:pathLst>
                <a:path w="3810" h="132080">
                  <a:moveTo>
                    <a:pt x="0" y="0"/>
                  </a:moveTo>
                  <a:lnTo>
                    <a:pt x="0" y="132079"/>
                  </a:lnTo>
                  <a:lnTo>
                    <a:pt x="3810" y="130175"/>
                  </a:lnTo>
                  <a:lnTo>
                    <a:pt x="3810" y="1904"/>
                  </a:lnTo>
                  <a:lnTo>
                    <a:pt x="0" y="0"/>
                  </a:lnTo>
                  <a:close/>
                </a:path>
              </a:pathLst>
            </a:custGeom>
            <a:solidFill>
              <a:srgbClr val="0B5DA8"/>
            </a:solidFill>
          </p:spPr>
          <p:txBody>
            <a:bodyPr wrap="square" lIns="0" tIns="0" rIns="0" bIns="0" rtlCol="0"/>
            <a:lstStyle/>
            <a:p>
              <a:endParaRPr/>
            </a:p>
          </p:txBody>
        </p:sp>
        <p:sp>
          <p:nvSpPr>
            <p:cNvPr id="4733" name="object 4733"/>
            <p:cNvSpPr/>
            <p:nvPr/>
          </p:nvSpPr>
          <p:spPr>
            <a:xfrm>
              <a:off x="3013709" y="1689099"/>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4734" name="object 4734"/>
            <p:cNvSpPr/>
            <p:nvPr/>
          </p:nvSpPr>
          <p:spPr>
            <a:xfrm>
              <a:off x="3017520" y="1691652"/>
              <a:ext cx="3810" cy="123189"/>
            </a:xfrm>
            <a:custGeom>
              <a:avLst/>
              <a:gdLst/>
              <a:ahLst/>
              <a:cxnLst/>
              <a:rect l="l" t="t" r="r" b="b"/>
              <a:pathLst>
                <a:path w="3810" h="123189">
                  <a:moveTo>
                    <a:pt x="3810" y="0"/>
                  </a:moveTo>
                  <a:lnTo>
                    <a:pt x="0" y="0"/>
                  </a:lnTo>
                  <a:lnTo>
                    <a:pt x="0" y="120637"/>
                  </a:lnTo>
                  <a:lnTo>
                    <a:pt x="0" y="123177"/>
                  </a:lnTo>
                  <a:lnTo>
                    <a:pt x="838" y="123177"/>
                  </a:lnTo>
                  <a:lnTo>
                    <a:pt x="838" y="120637"/>
                  </a:lnTo>
                  <a:lnTo>
                    <a:pt x="3810" y="120637"/>
                  </a:lnTo>
                  <a:lnTo>
                    <a:pt x="3810" y="0"/>
                  </a:lnTo>
                  <a:close/>
                </a:path>
              </a:pathLst>
            </a:custGeom>
            <a:solidFill>
              <a:srgbClr val="0C60AC"/>
            </a:solidFill>
          </p:spPr>
          <p:txBody>
            <a:bodyPr wrap="square" lIns="0" tIns="0" rIns="0" bIns="0" rtlCol="0"/>
            <a:lstStyle/>
            <a:p>
              <a:endParaRPr/>
            </a:p>
          </p:txBody>
        </p:sp>
        <p:sp>
          <p:nvSpPr>
            <p:cNvPr id="4735" name="object 4735"/>
            <p:cNvSpPr/>
            <p:nvPr/>
          </p:nvSpPr>
          <p:spPr>
            <a:xfrm>
              <a:off x="3021329" y="1695449"/>
              <a:ext cx="3810" cy="115570"/>
            </a:xfrm>
            <a:custGeom>
              <a:avLst/>
              <a:gdLst/>
              <a:ahLst/>
              <a:cxnLst/>
              <a:rect l="l" t="t" r="r" b="b"/>
              <a:pathLst>
                <a:path w="3810" h="115569">
                  <a:moveTo>
                    <a:pt x="0" y="0"/>
                  </a:moveTo>
                  <a:lnTo>
                    <a:pt x="0" y="115569"/>
                  </a:lnTo>
                  <a:lnTo>
                    <a:pt x="3809" y="111760"/>
                  </a:lnTo>
                  <a:lnTo>
                    <a:pt x="3809" y="3810"/>
                  </a:lnTo>
                  <a:lnTo>
                    <a:pt x="0" y="0"/>
                  </a:lnTo>
                  <a:close/>
                </a:path>
              </a:pathLst>
            </a:custGeom>
            <a:solidFill>
              <a:srgbClr val="0C61AF"/>
            </a:solidFill>
          </p:spPr>
          <p:txBody>
            <a:bodyPr wrap="square" lIns="0" tIns="0" rIns="0" bIns="0" rtlCol="0"/>
            <a:lstStyle/>
            <a:p>
              <a:endParaRPr/>
            </a:p>
          </p:txBody>
        </p:sp>
        <p:sp>
          <p:nvSpPr>
            <p:cNvPr id="4736" name="object 4736"/>
            <p:cNvSpPr/>
            <p:nvPr/>
          </p:nvSpPr>
          <p:spPr>
            <a:xfrm>
              <a:off x="3023869" y="1697989"/>
              <a:ext cx="5080" cy="110489"/>
            </a:xfrm>
            <a:custGeom>
              <a:avLst/>
              <a:gdLst/>
              <a:ahLst/>
              <a:cxnLst/>
              <a:rect l="l" t="t" r="r" b="b"/>
              <a:pathLst>
                <a:path w="5080" h="110489">
                  <a:moveTo>
                    <a:pt x="0" y="0"/>
                  </a:moveTo>
                  <a:lnTo>
                    <a:pt x="0" y="110489"/>
                  </a:lnTo>
                  <a:lnTo>
                    <a:pt x="5080" y="105410"/>
                  </a:lnTo>
                  <a:lnTo>
                    <a:pt x="5080" y="5080"/>
                  </a:lnTo>
                  <a:lnTo>
                    <a:pt x="0" y="0"/>
                  </a:lnTo>
                  <a:close/>
                </a:path>
              </a:pathLst>
            </a:custGeom>
            <a:solidFill>
              <a:srgbClr val="0C63B1"/>
            </a:solidFill>
          </p:spPr>
          <p:txBody>
            <a:bodyPr wrap="square" lIns="0" tIns="0" rIns="0" bIns="0" rtlCol="0"/>
            <a:lstStyle/>
            <a:p>
              <a:endParaRPr/>
            </a:p>
          </p:txBody>
        </p:sp>
        <p:sp>
          <p:nvSpPr>
            <p:cNvPr id="4737" name="object 4737"/>
            <p:cNvSpPr/>
            <p:nvPr/>
          </p:nvSpPr>
          <p:spPr>
            <a:xfrm>
              <a:off x="3027667" y="1701799"/>
              <a:ext cx="4445" cy="102870"/>
            </a:xfrm>
            <a:custGeom>
              <a:avLst/>
              <a:gdLst/>
              <a:ahLst/>
              <a:cxnLst/>
              <a:rect l="l" t="t" r="r" b="b"/>
              <a:pathLst>
                <a:path w="4444" h="102869">
                  <a:moveTo>
                    <a:pt x="3822" y="0"/>
                  </a:moveTo>
                  <a:lnTo>
                    <a:pt x="0" y="0"/>
                  </a:lnTo>
                  <a:lnTo>
                    <a:pt x="0" y="100330"/>
                  </a:lnTo>
                  <a:lnTo>
                    <a:pt x="12" y="102870"/>
                  </a:lnTo>
                  <a:lnTo>
                    <a:pt x="1270" y="102870"/>
                  </a:lnTo>
                  <a:lnTo>
                    <a:pt x="1270" y="100330"/>
                  </a:lnTo>
                  <a:lnTo>
                    <a:pt x="3822" y="100330"/>
                  </a:lnTo>
                  <a:lnTo>
                    <a:pt x="3822" y="0"/>
                  </a:lnTo>
                  <a:close/>
                </a:path>
              </a:pathLst>
            </a:custGeom>
            <a:solidFill>
              <a:srgbClr val="0C64B4"/>
            </a:solidFill>
          </p:spPr>
          <p:txBody>
            <a:bodyPr wrap="square" lIns="0" tIns="0" rIns="0" bIns="0" rtlCol="0"/>
            <a:lstStyle/>
            <a:p>
              <a:endParaRPr/>
            </a:p>
          </p:txBody>
        </p:sp>
        <p:sp>
          <p:nvSpPr>
            <p:cNvPr id="4738" name="object 4738"/>
            <p:cNvSpPr/>
            <p:nvPr/>
          </p:nvSpPr>
          <p:spPr>
            <a:xfrm>
              <a:off x="3031489" y="1705609"/>
              <a:ext cx="3810" cy="95250"/>
            </a:xfrm>
            <a:custGeom>
              <a:avLst/>
              <a:gdLst/>
              <a:ahLst/>
              <a:cxnLst/>
              <a:rect l="l" t="t" r="r" b="b"/>
              <a:pathLst>
                <a:path w="3810" h="95250">
                  <a:moveTo>
                    <a:pt x="0" y="0"/>
                  </a:moveTo>
                  <a:lnTo>
                    <a:pt x="0" y="94932"/>
                  </a:lnTo>
                  <a:lnTo>
                    <a:pt x="3810" y="90169"/>
                  </a:lnTo>
                  <a:lnTo>
                    <a:pt x="3810" y="3810"/>
                  </a:lnTo>
                  <a:lnTo>
                    <a:pt x="0" y="0"/>
                  </a:lnTo>
                  <a:close/>
                </a:path>
              </a:pathLst>
            </a:custGeom>
            <a:solidFill>
              <a:srgbClr val="0C66B6"/>
            </a:solidFill>
          </p:spPr>
          <p:txBody>
            <a:bodyPr wrap="square" lIns="0" tIns="0" rIns="0" bIns="0" rtlCol="0"/>
            <a:lstStyle/>
            <a:p>
              <a:endParaRPr/>
            </a:p>
          </p:txBody>
        </p:sp>
        <p:sp>
          <p:nvSpPr>
            <p:cNvPr id="4739" name="object 4739"/>
            <p:cNvSpPr/>
            <p:nvPr/>
          </p:nvSpPr>
          <p:spPr>
            <a:xfrm>
              <a:off x="3035299" y="1709419"/>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4740" name="object 4740"/>
            <p:cNvSpPr/>
            <p:nvPr/>
          </p:nvSpPr>
          <p:spPr>
            <a:xfrm>
              <a:off x="3039109" y="1714499"/>
              <a:ext cx="3810" cy="74930"/>
            </a:xfrm>
            <a:custGeom>
              <a:avLst/>
              <a:gdLst/>
              <a:ahLst/>
              <a:cxnLst/>
              <a:rect l="l" t="t" r="r" b="b"/>
              <a:pathLst>
                <a:path w="3810" h="74930">
                  <a:moveTo>
                    <a:pt x="0" y="0"/>
                  </a:moveTo>
                  <a:lnTo>
                    <a:pt x="0" y="74929"/>
                  </a:lnTo>
                  <a:lnTo>
                    <a:pt x="2539" y="68579"/>
                  </a:lnTo>
                  <a:lnTo>
                    <a:pt x="3809" y="64770"/>
                  </a:lnTo>
                  <a:lnTo>
                    <a:pt x="3809" y="11429"/>
                  </a:lnTo>
                  <a:lnTo>
                    <a:pt x="0" y="0"/>
                  </a:lnTo>
                  <a:close/>
                </a:path>
              </a:pathLst>
            </a:custGeom>
            <a:solidFill>
              <a:srgbClr val="0D68BB"/>
            </a:solidFill>
          </p:spPr>
          <p:txBody>
            <a:bodyPr wrap="square" lIns="0" tIns="0" rIns="0" bIns="0" rtlCol="0"/>
            <a:lstStyle/>
            <a:p>
              <a:endParaRPr/>
            </a:p>
          </p:txBody>
        </p:sp>
        <p:sp>
          <p:nvSpPr>
            <p:cNvPr id="4741" name="object 4741"/>
            <p:cNvSpPr/>
            <p:nvPr/>
          </p:nvSpPr>
          <p:spPr>
            <a:xfrm>
              <a:off x="3042919" y="1725929"/>
              <a:ext cx="3810" cy="53340"/>
            </a:xfrm>
            <a:custGeom>
              <a:avLst/>
              <a:gdLst/>
              <a:ahLst/>
              <a:cxnLst/>
              <a:rect l="l" t="t" r="r" b="b"/>
              <a:pathLst>
                <a:path w="3810" h="53339">
                  <a:moveTo>
                    <a:pt x="0" y="0"/>
                  </a:moveTo>
                  <a:lnTo>
                    <a:pt x="0" y="53340"/>
                  </a:lnTo>
                  <a:lnTo>
                    <a:pt x="1269" y="49530"/>
                  </a:lnTo>
                  <a:lnTo>
                    <a:pt x="2540" y="43180"/>
                  </a:lnTo>
                  <a:lnTo>
                    <a:pt x="3810" y="38735"/>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4742" name="object 4742"/>
            <p:cNvSpPr/>
            <p:nvPr/>
          </p:nvSpPr>
          <p:spPr>
            <a:xfrm>
              <a:off x="3045459" y="1737359"/>
              <a:ext cx="2540" cy="31750"/>
            </a:xfrm>
            <a:custGeom>
              <a:avLst/>
              <a:gdLst/>
              <a:ahLst/>
              <a:cxnLst/>
              <a:rect l="l" t="t" r="r" b="b"/>
              <a:pathLst>
                <a:path w="2539" h="31750">
                  <a:moveTo>
                    <a:pt x="0" y="0"/>
                  </a:moveTo>
                  <a:lnTo>
                    <a:pt x="0" y="31750"/>
                  </a:lnTo>
                  <a:lnTo>
                    <a:pt x="2539" y="22860"/>
                  </a:lnTo>
                  <a:lnTo>
                    <a:pt x="2539" y="7619"/>
                  </a:lnTo>
                  <a:lnTo>
                    <a:pt x="0" y="0"/>
                  </a:lnTo>
                  <a:close/>
                </a:path>
              </a:pathLst>
            </a:custGeom>
            <a:solidFill>
              <a:srgbClr val="0D6BC0"/>
            </a:solidFill>
          </p:spPr>
          <p:txBody>
            <a:bodyPr wrap="square" lIns="0" tIns="0" rIns="0" bIns="0" rtlCol="0"/>
            <a:lstStyle/>
            <a:p>
              <a:endParaRPr/>
            </a:p>
          </p:txBody>
        </p:sp>
        <p:sp>
          <p:nvSpPr>
            <p:cNvPr id="4743" name="object 4743"/>
            <p:cNvSpPr/>
            <p:nvPr/>
          </p:nvSpPr>
          <p:spPr>
            <a:xfrm>
              <a:off x="2895599" y="16763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4744" name="object 4744"/>
            <p:cNvSpPr/>
            <p:nvPr/>
          </p:nvSpPr>
          <p:spPr>
            <a:xfrm>
              <a:off x="3187699" y="1714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745" name="object 4745"/>
            <p:cNvSpPr/>
            <p:nvPr/>
          </p:nvSpPr>
          <p:spPr>
            <a:xfrm>
              <a:off x="3187699" y="17144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746" name="object 4746"/>
          <p:cNvGrpSpPr/>
          <p:nvPr/>
        </p:nvGrpSpPr>
        <p:grpSpPr>
          <a:xfrm>
            <a:off x="4186328" y="2128928"/>
            <a:ext cx="377825" cy="161925"/>
            <a:chOff x="2662327" y="2128927"/>
            <a:chExt cx="377825" cy="161925"/>
          </a:xfrm>
        </p:grpSpPr>
        <p:sp>
          <p:nvSpPr>
            <p:cNvPr id="4747" name="object 4747"/>
            <p:cNvSpPr/>
            <p:nvPr/>
          </p:nvSpPr>
          <p:spPr>
            <a:xfrm>
              <a:off x="2666999" y="21869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4748" name="object 4748"/>
            <p:cNvSpPr/>
            <p:nvPr/>
          </p:nvSpPr>
          <p:spPr>
            <a:xfrm>
              <a:off x="2669539" y="2175509"/>
              <a:ext cx="3810" cy="67945"/>
            </a:xfrm>
            <a:custGeom>
              <a:avLst/>
              <a:gdLst/>
              <a:ahLst/>
              <a:cxnLst/>
              <a:rect l="l" t="t" r="r" b="b"/>
              <a:pathLst>
                <a:path w="3810" h="67944">
                  <a:moveTo>
                    <a:pt x="3810" y="0"/>
                  </a:moveTo>
                  <a:lnTo>
                    <a:pt x="0" y="11430"/>
                  </a:lnTo>
                  <a:lnTo>
                    <a:pt x="0" y="57150"/>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749" name="object 4749"/>
            <p:cNvSpPr/>
            <p:nvPr/>
          </p:nvSpPr>
          <p:spPr>
            <a:xfrm>
              <a:off x="2673349" y="2169159"/>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750" name="object 4750"/>
            <p:cNvSpPr/>
            <p:nvPr/>
          </p:nvSpPr>
          <p:spPr>
            <a:xfrm>
              <a:off x="2677159" y="2164079"/>
              <a:ext cx="3810" cy="92075"/>
            </a:xfrm>
            <a:custGeom>
              <a:avLst/>
              <a:gdLst/>
              <a:ahLst/>
              <a:cxnLst/>
              <a:rect l="l" t="t" r="r" b="b"/>
              <a:pathLst>
                <a:path w="3810" h="92075">
                  <a:moveTo>
                    <a:pt x="3809" y="0"/>
                  </a:moveTo>
                  <a:lnTo>
                    <a:pt x="2539" y="2540"/>
                  </a:lnTo>
                  <a:lnTo>
                    <a:pt x="0" y="5080"/>
                  </a:lnTo>
                  <a:lnTo>
                    <a:pt x="0" y="85725"/>
                  </a:lnTo>
                  <a:lnTo>
                    <a:pt x="2539" y="88900"/>
                  </a:lnTo>
                  <a:lnTo>
                    <a:pt x="3809" y="92075"/>
                  </a:lnTo>
                  <a:lnTo>
                    <a:pt x="3809" y="0"/>
                  </a:lnTo>
                  <a:close/>
                </a:path>
              </a:pathLst>
            </a:custGeom>
            <a:solidFill>
              <a:srgbClr val="063662"/>
            </a:solidFill>
          </p:spPr>
          <p:txBody>
            <a:bodyPr wrap="square" lIns="0" tIns="0" rIns="0" bIns="0" rtlCol="0"/>
            <a:lstStyle/>
            <a:p>
              <a:endParaRPr/>
            </a:p>
          </p:txBody>
        </p:sp>
        <p:sp>
          <p:nvSpPr>
            <p:cNvPr id="4751" name="object 4751"/>
            <p:cNvSpPr/>
            <p:nvPr/>
          </p:nvSpPr>
          <p:spPr>
            <a:xfrm>
              <a:off x="2679699" y="2158999"/>
              <a:ext cx="5080" cy="102870"/>
            </a:xfrm>
            <a:custGeom>
              <a:avLst/>
              <a:gdLst/>
              <a:ahLst/>
              <a:cxnLst/>
              <a:rect l="l" t="t" r="r" b="b"/>
              <a:pathLst>
                <a:path w="5080" h="102869">
                  <a:moveTo>
                    <a:pt x="5080" y="0"/>
                  </a:moveTo>
                  <a:lnTo>
                    <a:pt x="2539" y="2539"/>
                  </a:lnTo>
                  <a:lnTo>
                    <a:pt x="0" y="7620"/>
                  </a:lnTo>
                  <a:lnTo>
                    <a:pt x="0" y="93979"/>
                  </a:lnTo>
                  <a:lnTo>
                    <a:pt x="2539" y="100329"/>
                  </a:lnTo>
                  <a:lnTo>
                    <a:pt x="5080" y="102870"/>
                  </a:lnTo>
                  <a:lnTo>
                    <a:pt x="5080" y="0"/>
                  </a:lnTo>
                  <a:close/>
                </a:path>
              </a:pathLst>
            </a:custGeom>
            <a:solidFill>
              <a:srgbClr val="063764"/>
            </a:solidFill>
          </p:spPr>
          <p:txBody>
            <a:bodyPr wrap="square" lIns="0" tIns="0" rIns="0" bIns="0" rtlCol="0"/>
            <a:lstStyle/>
            <a:p>
              <a:endParaRPr/>
            </a:p>
          </p:txBody>
        </p:sp>
        <p:sp>
          <p:nvSpPr>
            <p:cNvPr id="4752" name="object 4752"/>
            <p:cNvSpPr/>
            <p:nvPr/>
          </p:nvSpPr>
          <p:spPr>
            <a:xfrm>
              <a:off x="2683510" y="2155189"/>
              <a:ext cx="5080" cy="110489"/>
            </a:xfrm>
            <a:custGeom>
              <a:avLst/>
              <a:gdLst/>
              <a:ahLst/>
              <a:cxnLst/>
              <a:rect l="l" t="t" r="r" b="b"/>
              <a:pathLst>
                <a:path w="5080" h="110489">
                  <a:moveTo>
                    <a:pt x="5080" y="0"/>
                  </a:moveTo>
                  <a:lnTo>
                    <a:pt x="4597" y="0"/>
                  </a:lnTo>
                  <a:lnTo>
                    <a:pt x="4597" y="1270"/>
                  </a:lnTo>
                  <a:lnTo>
                    <a:pt x="1905" y="1270"/>
                  </a:lnTo>
                  <a:lnTo>
                    <a:pt x="1905" y="5080"/>
                  </a:lnTo>
                  <a:lnTo>
                    <a:pt x="0" y="5080"/>
                  </a:lnTo>
                  <a:lnTo>
                    <a:pt x="0" y="109220"/>
                  </a:lnTo>
                  <a:lnTo>
                    <a:pt x="4597" y="109220"/>
                  </a:lnTo>
                  <a:lnTo>
                    <a:pt x="4597" y="110490"/>
                  </a:lnTo>
                  <a:lnTo>
                    <a:pt x="5080" y="110490"/>
                  </a:lnTo>
                  <a:lnTo>
                    <a:pt x="5080" y="109220"/>
                  </a:lnTo>
                  <a:lnTo>
                    <a:pt x="5080" y="5080"/>
                  </a:lnTo>
                  <a:lnTo>
                    <a:pt x="5080" y="1270"/>
                  </a:lnTo>
                  <a:lnTo>
                    <a:pt x="5080" y="0"/>
                  </a:lnTo>
                  <a:close/>
                </a:path>
              </a:pathLst>
            </a:custGeom>
            <a:solidFill>
              <a:srgbClr val="063867"/>
            </a:solidFill>
          </p:spPr>
          <p:txBody>
            <a:bodyPr wrap="square" lIns="0" tIns="0" rIns="0" bIns="0" rtlCol="0"/>
            <a:lstStyle/>
            <a:p>
              <a:endParaRPr/>
            </a:p>
          </p:txBody>
        </p:sp>
        <p:sp>
          <p:nvSpPr>
            <p:cNvPr id="4753" name="object 4753"/>
            <p:cNvSpPr/>
            <p:nvPr/>
          </p:nvSpPr>
          <p:spPr>
            <a:xfrm>
              <a:off x="2687319" y="2153411"/>
              <a:ext cx="3810" cy="114300"/>
            </a:xfrm>
            <a:custGeom>
              <a:avLst/>
              <a:gdLst/>
              <a:ahLst/>
              <a:cxnLst/>
              <a:rect l="l" t="t" r="r" b="b"/>
              <a:pathLst>
                <a:path w="3810" h="114300">
                  <a:moveTo>
                    <a:pt x="3810" y="0"/>
                  </a:moveTo>
                  <a:lnTo>
                    <a:pt x="0" y="3048"/>
                  </a:lnTo>
                  <a:lnTo>
                    <a:pt x="0" y="110998"/>
                  </a:lnTo>
                  <a:lnTo>
                    <a:pt x="3810" y="114046"/>
                  </a:lnTo>
                  <a:lnTo>
                    <a:pt x="3810" y="0"/>
                  </a:lnTo>
                  <a:close/>
                </a:path>
              </a:pathLst>
            </a:custGeom>
            <a:solidFill>
              <a:srgbClr val="073A69"/>
            </a:solidFill>
          </p:spPr>
          <p:txBody>
            <a:bodyPr wrap="square" lIns="0" tIns="0" rIns="0" bIns="0" rtlCol="0"/>
            <a:lstStyle/>
            <a:p>
              <a:endParaRPr/>
            </a:p>
          </p:txBody>
        </p:sp>
        <p:sp>
          <p:nvSpPr>
            <p:cNvPr id="4754" name="object 4754"/>
            <p:cNvSpPr/>
            <p:nvPr/>
          </p:nvSpPr>
          <p:spPr>
            <a:xfrm>
              <a:off x="2691130" y="2150109"/>
              <a:ext cx="3810" cy="120650"/>
            </a:xfrm>
            <a:custGeom>
              <a:avLst/>
              <a:gdLst/>
              <a:ahLst/>
              <a:cxnLst/>
              <a:rect l="l" t="t" r="r" b="b"/>
              <a:pathLst>
                <a:path w="3810" h="120650">
                  <a:moveTo>
                    <a:pt x="3810" y="0"/>
                  </a:moveTo>
                  <a:lnTo>
                    <a:pt x="3175" y="0"/>
                  </a:lnTo>
                  <a:lnTo>
                    <a:pt x="3175"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4755" name="object 4755"/>
            <p:cNvSpPr/>
            <p:nvPr/>
          </p:nvSpPr>
          <p:spPr>
            <a:xfrm>
              <a:off x="2694939" y="21462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756" name="object 4756"/>
            <p:cNvSpPr/>
            <p:nvPr/>
          </p:nvSpPr>
          <p:spPr>
            <a:xfrm>
              <a:off x="2698749" y="21440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757" name="object 4757"/>
            <p:cNvSpPr/>
            <p:nvPr/>
          </p:nvSpPr>
          <p:spPr>
            <a:xfrm>
              <a:off x="2702559" y="21424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4758" name="object 4758"/>
            <p:cNvSpPr/>
            <p:nvPr/>
          </p:nvSpPr>
          <p:spPr>
            <a:xfrm>
              <a:off x="2706369" y="2140457"/>
              <a:ext cx="3810" cy="139700"/>
            </a:xfrm>
            <a:custGeom>
              <a:avLst/>
              <a:gdLst/>
              <a:ahLst/>
              <a:cxnLst/>
              <a:rect l="l" t="t" r="r" b="b"/>
              <a:pathLst>
                <a:path w="3810" h="139700">
                  <a:moveTo>
                    <a:pt x="3810" y="0"/>
                  </a:moveTo>
                  <a:lnTo>
                    <a:pt x="0" y="1523"/>
                  </a:lnTo>
                  <a:lnTo>
                    <a:pt x="0" y="137413"/>
                  </a:lnTo>
                  <a:lnTo>
                    <a:pt x="3810" y="139700"/>
                  </a:lnTo>
                  <a:lnTo>
                    <a:pt x="3810" y="0"/>
                  </a:lnTo>
                  <a:close/>
                </a:path>
              </a:pathLst>
            </a:custGeom>
            <a:solidFill>
              <a:srgbClr val="084176"/>
            </a:solidFill>
          </p:spPr>
          <p:txBody>
            <a:bodyPr wrap="square" lIns="0" tIns="0" rIns="0" bIns="0" rtlCol="0"/>
            <a:lstStyle/>
            <a:p>
              <a:endParaRPr/>
            </a:p>
          </p:txBody>
        </p:sp>
        <p:sp>
          <p:nvSpPr>
            <p:cNvPr id="4759" name="object 4759"/>
            <p:cNvSpPr/>
            <p:nvPr/>
          </p:nvSpPr>
          <p:spPr>
            <a:xfrm>
              <a:off x="2710180" y="2138679"/>
              <a:ext cx="3810" cy="143510"/>
            </a:xfrm>
            <a:custGeom>
              <a:avLst/>
              <a:gdLst/>
              <a:ahLst/>
              <a:cxnLst/>
              <a:rect l="l" t="t" r="r" b="b"/>
              <a:pathLst>
                <a:path w="3810"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4760" name="object 4760"/>
            <p:cNvSpPr/>
            <p:nvPr/>
          </p:nvSpPr>
          <p:spPr>
            <a:xfrm>
              <a:off x="2712719" y="2137833"/>
              <a:ext cx="5080" cy="145415"/>
            </a:xfrm>
            <a:custGeom>
              <a:avLst/>
              <a:gdLst/>
              <a:ahLst/>
              <a:cxnLst/>
              <a:rect l="l" t="t" r="r" b="b"/>
              <a:pathLst>
                <a:path w="5080" h="145414">
                  <a:moveTo>
                    <a:pt x="5080" y="0"/>
                  </a:moveTo>
                  <a:lnTo>
                    <a:pt x="0" y="1693"/>
                  </a:lnTo>
                  <a:lnTo>
                    <a:pt x="0" y="143510"/>
                  </a:lnTo>
                  <a:lnTo>
                    <a:pt x="5080" y="145203"/>
                  </a:lnTo>
                  <a:lnTo>
                    <a:pt x="5080" y="0"/>
                  </a:lnTo>
                  <a:close/>
                </a:path>
              </a:pathLst>
            </a:custGeom>
            <a:solidFill>
              <a:srgbClr val="08447B"/>
            </a:solidFill>
          </p:spPr>
          <p:txBody>
            <a:bodyPr wrap="square" lIns="0" tIns="0" rIns="0" bIns="0" rtlCol="0"/>
            <a:lstStyle/>
            <a:p>
              <a:endParaRPr/>
            </a:p>
          </p:txBody>
        </p:sp>
        <p:sp>
          <p:nvSpPr>
            <p:cNvPr id="4761" name="object 4761"/>
            <p:cNvSpPr/>
            <p:nvPr/>
          </p:nvSpPr>
          <p:spPr>
            <a:xfrm>
              <a:off x="2716530" y="2137409"/>
              <a:ext cx="3810" cy="146050"/>
            </a:xfrm>
            <a:custGeom>
              <a:avLst/>
              <a:gdLst/>
              <a:ahLst/>
              <a:cxnLst/>
              <a:rect l="l" t="t" r="r" b="b"/>
              <a:pathLst>
                <a:path w="3810" h="146050">
                  <a:moveTo>
                    <a:pt x="3810" y="0"/>
                  </a:moveTo>
                  <a:lnTo>
                    <a:pt x="0" y="0"/>
                  </a:lnTo>
                  <a:lnTo>
                    <a:pt x="0" y="144780"/>
                  </a:lnTo>
                  <a:lnTo>
                    <a:pt x="622" y="144780"/>
                  </a:lnTo>
                  <a:lnTo>
                    <a:pt x="622" y="146050"/>
                  </a:lnTo>
                  <a:lnTo>
                    <a:pt x="3810" y="146050"/>
                  </a:lnTo>
                  <a:lnTo>
                    <a:pt x="3810" y="144780"/>
                  </a:lnTo>
                  <a:lnTo>
                    <a:pt x="3810" y="0"/>
                  </a:lnTo>
                  <a:close/>
                </a:path>
              </a:pathLst>
            </a:custGeom>
            <a:solidFill>
              <a:srgbClr val="08457D"/>
            </a:solidFill>
          </p:spPr>
          <p:txBody>
            <a:bodyPr wrap="square" lIns="0" tIns="0" rIns="0" bIns="0" rtlCol="0"/>
            <a:lstStyle/>
            <a:p>
              <a:endParaRPr/>
            </a:p>
          </p:txBody>
        </p:sp>
        <p:sp>
          <p:nvSpPr>
            <p:cNvPr id="4762" name="object 4762"/>
            <p:cNvSpPr/>
            <p:nvPr/>
          </p:nvSpPr>
          <p:spPr>
            <a:xfrm>
              <a:off x="2720339" y="2134234"/>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763" name="object 4763"/>
            <p:cNvSpPr/>
            <p:nvPr/>
          </p:nvSpPr>
          <p:spPr>
            <a:xfrm>
              <a:off x="2724150" y="2133599"/>
              <a:ext cx="3810" cy="151130"/>
            </a:xfrm>
            <a:custGeom>
              <a:avLst/>
              <a:gdLst/>
              <a:ahLst/>
              <a:cxnLst/>
              <a:rect l="l" t="t" r="r" b="b"/>
              <a:pathLst>
                <a:path w="3810"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4764" name="object 4764"/>
            <p:cNvSpPr/>
            <p:nvPr/>
          </p:nvSpPr>
          <p:spPr>
            <a:xfrm>
              <a:off x="2727959" y="21335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765" name="object 4765"/>
            <p:cNvSpPr/>
            <p:nvPr/>
          </p:nvSpPr>
          <p:spPr>
            <a:xfrm>
              <a:off x="2731769" y="2133599"/>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766" name="object 4766"/>
            <p:cNvSpPr/>
            <p:nvPr/>
          </p:nvSpPr>
          <p:spPr>
            <a:xfrm>
              <a:off x="2735579" y="21335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767" name="object 4767"/>
            <p:cNvSpPr/>
            <p:nvPr/>
          </p:nvSpPr>
          <p:spPr>
            <a:xfrm>
              <a:off x="2739389" y="21335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768" name="object 4768"/>
            <p:cNvSpPr/>
            <p:nvPr/>
          </p:nvSpPr>
          <p:spPr>
            <a:xfrm>
              <a:off x="2741929" y="2133599"/>
              <a:ext cx="5080" cy="152400"/>
            </a:xfrm>
            <a:custGeom>
              <a:avLst/>
              <a:gdLst/>
              <a:ahLst/>
              <a:cxnLst/>
              <a:rect l="l" t="t" r="r" b="b"/>
              <a:pathLst>
                <a:path w="5080" h="152400">
                  <a:moveTo>
                    <a:pt x="0" y="152400"/>
                  </a:moveTo>
                  <a:lnTo>
                    <a:pt x="0" y="0"/>
                  </a:lnTo>
                  <a:lnTo>
                    <a:pt x="5080" y="0"/>
                  </a:lnTo>
                  <a:lnTo>
                    <a:pt x="5080" y="152400"/>
                  </a:lnTo>
                  <a:lnTo>
                    <a:pt x="0" y="152400"/>
                  </a:lnTo>
                  <a:close/>
                </a:path>
              </a:pathLst>
            </a:custGeom>
            <a:solidFill>
              <a:srgbClr val="094F8E"/>
            </a:solidFill>
          </p:spPr>
          <p:txBody>
            <a:bodyPr wrap="square" lIns="0" tIns="0" rIns="0" bIns="0" rtlCol="0"/>
            <a:lstStyle/>
            <a:p>
              <a:endParaRPr/>
            </a:p>
          </p:txBody>
        </p:sp>
        <p:sp>
          <p:nvSpPr>
            <p:cNvPr id="4769" name="object 4769"/>
            <p:cNvSpPr/>
            <p:nvPr/>
          </p:nvSpPr>
          <p:spPr>
            <a:xfrm>
              <a:off x="2747009" y="2133599"/>
              <a:ext cx="3810" cy="152400"/>
            </a:xfrm>
            <a:custGeom>
              <a:avLst/>
              <a:gdLst/>
              <a:ahLst/>
              <a:cxnLst/>
              <a:rect l="l" t="t" r="r" b="b"/>
              <a:pathLst>
                <a:path w="3810" h="152400">
                  <a:moveTo>
                    <a:pt x="3809" y="0"/>
                  </a:moveTo>
                  <a:lnTo>
                    <a:pt x="0" y="0"/>
                  </a:lnTo>
                  <a:lnTo>
                    <a:pt x="0" y="152400"/>
                  </a:lnTo>
                  <a:lnTo>
                    <a:pt x="2539" y="152400"/>
                  </a:lnTo>
                  <a:lnTo>
                    <a:pt x="3809" y="152218"/>
                  </a:lnTo>
                  <a:lnTo>
                    <a:pt x="3809" y="0"/>
                  </a:lnTo>
                  <a:close/>
                </a:path>
              </a:pathLst>
            </a:custGeom>
            <a:solidFill>
              <a:srgbClr val="0A5091"/>
            </a:solidFill>
          </p:spPr>
          <p:txBody>
            <a:bodyPr wrap="square" lIns="0" tIns="0" rIns="0" bIns="0" rtlCol="0"/>
            <a:lstStyle/>
            <a:p>
              <a:endParaRPr/>
            </a:p>
          </p:txBody>
        </p:sp>
        <p:sp>
          <p:nvSpPr>
            <p:cNvPr id="4770" name="object 4770"/>
            <p:cNvSpPr/>
            <p:nvPr/>
          </p:nvSpPr>
          <p:spPr>
            <a:xfrm>
              <a:off x="2749549" y="2133599"/>
              <a:ext cx="5080" cy="152400"/>
            </a:xfrm>
            <a:custGeom>
              <a:avLst/>
              <a:gdLst/>
              <a:ahLst/>
              <a:cxnLst/>
              <a:rect l="l" t="t" r="r" b="b"/>
              <a:pathLst>
                <a:path w="5080" h="152400">
                  <a:moveTo>
                    <a:pt x="5080" y="0"/>
                  </a:moveTo>
                  <a:lnTo>
                    <a:pt x="0" y="0"/>
                  </a:lnTo>
                  <a:lnTo>
                    <a:pt x="0" y="152400"/>
                  </a:lnTo>
                  <a:lnTo>
                    <a:pt x="5080" y="151674"/>
                  </a:lnTo>
                  <a:lnTo>
                    <a:pt x="5080" y="0"/>
                  </a:lnTo>
                  <a:close/>
                </a:path>
              </a:pathLst>
            </a:custGeom>
            <a:solidFill>
              <a:srgbClr val="0A5293"/>
            </a:solidFill>
          </p:spPr>
          <p:txBody>
            <a:bodyPr wrap="square" lIns="0" tIns="0" rIns="0" bIns="0" rtlCol="0"/>
            <a:lstStyle/>
            <a:p>
              <a:endParaRPr/>
            </a:p>
          </p:txBody>
        </p:sp>
        <p:sp>
          <p:nvSpPr>
            <p:cNvPr id="4771" name="object 4771"/>
            <p:cNvSpPr/>
            <p:nvPr/>
          </p:nvSpPr>
          <p:spPr>
            <a:xfrm>
              <a:off x="2753359" y="2133599"/>
              <a:ext cx="3810" cy="152400"/>
            </a:xfrm>
            <a:custGeom>
              <a:avLst/>
              <a:gdLst/>
              <a:ahLst/>
              <a:cxnLst/>
              <a:rect l="l" t="t" r="r" b="b"/>
              <a:pathLst>
                <a:path w="3810" h="152400">
                  <a:moveTo>
                    <a:pt x="3809" y="0"/>
                  </a:moveTo>
                  <a:lnTo>
                    <a:pt x="0" y="0"/>
                  </a:lnTo>
                  <a:lnTo>
                    <a:pt x="0" y="151855"/>
                  </a:lnTo>
                  <a:lnTo>
                    <a:pt x="3809" y="151311"/>
                  </a:lnTo>
                  <a:lnTo>
                    <a:pt x="3809" y="0"/>
                  </a:lnTo>
                  <a:close/>
                </a:path>
              </a:pathLst>
            </a:custGeom>
            <a:solidFill>
              <a:srgbClr val="0A5396"/>
            </a:solidFill>
          </p:spPr>
          <p:txBody>
            <a:bodyPr wrap="square" lIns="0" tIns="0" rIns="0" bIns="0" rtlCol="0"/>
            <a:lstStyle/>
            <a:p>
              <a:endParaRPr/>
            </a:p>
          </p:txBody>
        </p:sp>
        <p:sp>
          <p:nvSpPr>
            <p:cNvPr id="4772" name="object 4772"/>
            <p:cNvSpPr/>
            <p:nvPr/>
          </p:nvSpPr>
          <p:spPr>
            <a:xfrm>
              <a:off x="2757170" y="21335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773" name="object 4773"/>
            <p:cNvSpPr/>
            <p:nvPr/>
          </p:nvSpPr>
          <p:spPr>
            <a:xfrm>
              <a:off x="2760979" y="2135123"/>
              <a:ext cx="3810" cy="149225"/>
            </a:xfrm>
            <a:custGeom>
              <a:avLst/>
              <a:gdLst/>
              <a:ahLst/>
              <a:cxnLst/>
              <a:rect l="l" t="t" r="r" b="b"/>
              <a:pathLst>
                <a:path w="3810" h="149225">
                  <a:moveTo>
                    <a:pt x="0" y="0"/>
                  </a:moveTo>
                  <a:lnTo>
                    <a:pt x="0" y="149098"/>
                  </a:lnTo>
                  <a:lnTo>
                    <a:pt x="3809" y="148336"/>
                  </a:lnTo>
                  <a:lnTo>
                    <a:pt x="3809" y="2286"/>
                  </a:lnTo>
                  <a:lnTo>
                    <a:pt x="0" y="0"/>
                  </a:lnTo>
                  <a:close/>
                </a:path>
              </a:pathLst>
            </a:custGeom>
            <a:solidFill>
              <a:srgbClr val="0A569B"/>
            </a:solidFill>
          </p:spPr>
          <p:txBody>
            <a:bodyPr wrap="square" lIns="0" tIns="0" rIns="0" bIns="0" rtlCol="0"/>
            <a:lstStyle/>
            <a:p>
              <a:endParaRPr/>
            </a:p>
          </p:txBody>
        </p:sp>
        <p:sp>
          <p:nvSpPr>
            <p:cNvPr id="4774" name="object 4774"/>
            <p:cNvSpPr/>
            <p:nvPr/>
          </p:nvSpPr>
          <p:spPr>
            <a:xfrm>
              <a:off x="2764789" y="21374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4775" name="object 4775"/>
            <p:cNvSpPr/>
            <p:nvPr/>
          </p:nvSpPr>
          <p:spPr>
            <a:xfrm>
              <a:off x="2768599" y="21386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4776" name="object 4776"/>
            <p:cNvSpPr/>
            <p:nvPr/>
          </p:nvSpPr>
          <p:spPr>
            <a:xfrm>
              <a:off x="2772409" y="2139949"/>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4777" name="object 4777"/>
            <p:cNvSpPr/>
            <p:nvPr/>
          </p:nvSpPr>
          <p:spPr>
            <a:xfrm>
              <a:off x="2776220" y="21412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4778" name="object 4778"/>
            <p:cNvSpPr/>
            <p:nvPr/>
          </p:nvSpPr>
          <p:spPr>
            <a:xfrm>
              <a:off x="2778759" y="2142489"/>
              <a:ext cx="5080" cy="134620"/>
            </a:xfrm>
            <a:custGeom>
              <a:avLst/>
              <a:gdLst/>
              <a:ahLst/>
              <a:cxnLst/>
              <a:rect l="l" t="t" r="r" b="b"/>
              <a:pathLst>
                <a:path w="5080"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4779" name="object 4779"/>
            <p:cNvSpPr/>
            <p:nvPr/>
          </p:nvSpPr>
          <p:spPr>
            <a:xfrm>
              <a:off x="2782557" y="2145029"/>
              <a:ext cx="5715" cy="129539"/>
            </a:xfrm>
            <a:custGeom>
              <a:avLst/>
              <a:gdLst/>
              <a:ahLst/>
              <a:cxnLst/>
              <a:rect l="l" t="t" r="r" b="b"/>
              <a:pathLst>
                <a:path w="5714" h="129539">
                  <a:moveTo>
                    <a:pt x="5092" y="1270"/>
                  </a:moveTo>
                  <a:lnTo>
                    <a:pt x="1485" y="1270"/>
                  </a:lnTo>
                  <a:lnTo>
                    <a:pt x="1485" y="0"/>
                  </a:lnTo>
                  <a:lnTo>
                    <a:pt x="12" y="0"/>
                  </a:lnTo>
                  <a:lnTo>
                    <a:pt x="12" y="1270"/>
                  </a:lnTo>
                  <a:lnTo>
                    <a:pt x="0" y="129540"/>
                  </a:lnTo>
                  <a:lnTo>
                    <a:pt x="5092" y="129540"/>
                  </a:lnTo>
                  <a:lnTo>
                    <a:pt x="5092" y="1270"/>
                  </a:lnTo>
                  <a:close/>
                </a:path>
              </a:pathLst>
            </a:custGeom>
            <a:solidFill>
              <a:srgbClr val="0B5EA9"/>
            </a:solidFill>
          </p:spPr>
          <p:txBody>
            <a:bodyPr wrap="square" lIns="0" tIns="0" rIns="0" bIns="0" rtlCol="0"/>
            <a:lstStyle/>
            <a:p>
              <a:endParaRPr/>
            </a:p>
          </p:txBody>
        </p:sp>
        <p:sp>
          <p:nvSpPr>
            <p:cNvPr id="4780" name="object 4780"/>
            <p:cNvSpPr/>
            <p:nvPr/>
          </p:nvSpPr>
          <p:spPr>
            <a:xfrm>
              <a:off x="2786379" y="2147315"/>
              <a:ext cx="3810" cy="125730"/>
            </a:xfrm>
            <a:custGeom>
              <a:avLst/>
              <a:gdLst/>
              <a:ahLst/>
              <a:cxnLst/>
              <a:rect l="l" t="t" r="r" b="b"/>
              <a:pathLst>
                <a:path w="3810" h="125730">
                  <a:moveTo>
                    <a:pt x="0" y="0"/>
                  </a:moveTo>
                  <a:lnTo>
                    <a:pt x="0" y="125222"/>
                  </a:lnTo>
                  <a:lnTo>
                    <a:pt x="3809" y="122936"/>
                  </a:lnTo>
                  <a:lnTo>
                    <a:pt x="3809" y="3047"/>
                  </a:lnTo>
                  <a:lnTo>
                    <a:pt x="0" y="0"/>
                  </a:lnTo>
                  <a:close/>
                </a:path>
              </a:pathLst>
            </a:custGeom>
            <a:solidFill>
              <a:srgbClr val="0C60AC"/>
            </a:solidFill>
          </p:spPr>
          <p:txBody>
            <a:bodyPr wrap="square" lIns="0" tIns="0" rIns="0" bIns="0" rtlCol="0"/>
            <a:lstStyle/>
            <a:p>
              <a:endParaRPr/>
            </a:p>
          </p:txBody>
        </p:sp>
        <p:sp>
          <p:nvSpPr>
            <p:cNvPr id="4781" name="object 4781"/>
            <p:cNvSpPr/>
            <p:nvPr/>
          </p:nvSpPr>
          <p:spPr>
            <a:xfrm>
              <a:off x="2790190" y="21501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782" name="object 4782"/>
            <p:cNvSpPr/>
            <p:nvPr/>
          </p:nvSpPr>
          <p:spPr>
            <a:xfrm>
              <a:off x="2793999" y="21539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783" name="object 4783"/>
            <p:cNvSpPr/>
            <p:nvPr/>
          </p:nvSpPr>
          <p:spPr>
            <a:xfrm>
              <a:off x="2797809" y="2157729"/>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784" name="object 4784"/>
            <p:cNvSpPr/>
            <p:nvPr/>
          </p:nvSpPr>
          <p:spPr>
            <a:xfrm>
              <a:off x="2801619" y="2161539"/>
              <a:ext cx="3810" cy="97790"/>
            </a:xfrm>
            <a:custGeom>
              <a:avLst/>
              <a:gdLst/>
              <a:ahLst/>
              <a:cxnLst/>
              <a:rect l="l" t="t" r="r" b="b"/>
              <a:pathLst>
                <a:path w="3810" h="97789">
                  <a:moveTo>
                    <a:pt x="0" y="0"/>
                  </a:moveTo>
                  <a:lnTo>
                    <a:pt x="0" y="97789"/>
                  </a:lnTo>
                  <a:lnTo>
                    <a:pt x="3810" y="93027"/>
                  </a:lnTo>
                  <a:lnTo>
                    <a:pt x="3810" y="3810"/>
                  </a:lnTo>
                  <a:lnTo>
                    <a:pt x="0" y="0"/>
                  </a:lnTo>
                  <a:close/>
                </a:path>
              </a:pathLst>
            </a:custGeom>
            <a:solidFill>
              <a:srgbClr val="0C66B6"/>
            </a:solidFill>
          </p:spPr>
          <p:txBody>
            <a:bodyPr wrap="square" lIns="0" tIns="0" rIns="0" bIns="0" rtlCol="0"/>
            <a:lstStyle/>
            <a:p>
              <a:endParaRPr/>
            </a:p>
          </p:txBody>
        </p:sp>
        <p:sp>
          <p:nvSpPr>
            <p:cNvPr id="4785" name="object 4785"/>
            <p:cNvSpPr/>
            <p:nvPr/>
          </p:nvSpPr>
          <p:spPr>
            <a:xfrm>
              <a:off x="2805429" y="2165349"/>
              <a:ext cx="3810" cy="89535"/>
            </a:xfrm>
            <a:custGeom>
              <a:avLst/>
              <a:gdLst/>
              <a:ahLst/>
              <a:cxnLst/>
              <a:rect l="l" t="t" r="r" b="b"/>
              <a:pathLst>
                <a:path w="3810" h="89535">
                  <a:moveTo>
                    <a:pt x="0" y="0"/>
                  </a:moveTo>
                  <a:lnTo>
                    <a:pt x="0" y="89217"/>
                  </a:lnTo>
                  <a:lnTo>
                    <a:pt x="1269" y="87629"/>
                  </a:lnTo>
                  <a:lnTo>
                    <a:pt x="3809" y="81280"/>
                  </a:lnTo>
                  <a:lnTo>
                    <a:pt x="3809" y="6350"/>
                  </a:lnTo>
                  <a:lnTo>
                    <a:pt x="1269" y="1270"/>
                  </a:lnTo>
                  <a:lnTo>
                    <a:pt x="0" y="0"/>
                  </a:lnTo>
                  <a:close/>
                </a:path>
              </a:pathLst>
            </a:custGeom>
            <a:solidFill>
              <a:srgbClr val="0D67B8"/>
            </a:solidFill>
          </p:spPr>
          <p:txBody>
            <a:bodyPr wrap="square" lIns="0" tIns="0" rIns="0" bIns="0" rtlCol="0"/>
            <a:lstStyle/>
            <a:p>
              <a:endParaRPr/>
            </a:p>
          </p:txBody>
        </p:sp>
        <p:sp>
          <p:nvSpPr>
            <p:cNvPr id="4786" name="object 4786"/>
            <p:cNvSpPr/>
            <p:nvPr/>
          </p:nvSpPr>
          <p:spPr>
            <a:xfrm>
              <a:off x="2809239" y="2171699"/>
              <a:ext cx="3810" cy="74930"/>
            </a:xfrm>
            <a:custGeom>
              <a:avLst/>
              <a:gdLst/>
              <a:ahLst/>
              <a:cxnLst/>
              <a:rect l="l" t="t" r="r" b="b"/>
              <a:pathLst>
                <a:path w="3810" h="74930">
                  <a:moveTo>
                    <a:pt x="0" y="0"/>
                  </a:moveTo>
                  <a:lnTo>
                    <a:pt x="0" y="74930"/>
                  </a:lnTo>
                  <a:lnTo>
                    <a:pt x="2540" y="68579"/>
                  </a:lnTo>
                  <a:lnTo>
                    <a:pt x="3810" y="64770"/>
                  </a:lnTo>
                  <a:lnTo>
                    <a:pt x="3810" y="11430"/>
                  </a:lnTo>
                  <a:lnTo>
                    <a:pt x="0" y="0"/>
                  </a:lnTo>
                  <a:close/>
                </a:path>
              </a:pathLst>
            </a:custGeom>
            <a:solidFill>
              <a:srgbClr val="0D68BB"/>
            </a:solidFill>
          </p:spPr>
          <p:txBody>
            <a:bodyPr wrap="square" lIns="0" tIns="0" rIns="0" bIns="0" rtlCol="0"/>
            <a:lstStyle/>
            <a:p>
              <a:endParaRPr/>
            </a:p>
          </p:txBody>
        </p:sp>
        <p:sp>
          <p:nvSpPr>
            <p:cNvPr id="4787" name="object 4787"/>
            <p:cNvSpPr/>
            <p:nvPr/>
          </p:nvSpPr>
          <p:spPr>
            <a:xfrm>
              <a:off x="2811779" y="2179319"/>
              <a:ext cx="5080" cy="60960"/>
            </a:xfrm>
            <a:custGeom>
              <a:avLst/>
              <a:gdLst/>
              <a:ahLst/>
              <a:cxnLst/>
              <a:rect l="l" t="t" r="r" b="b"/>
              <a:pathLst>
                <a:path w="5080" h="60960">
                  <a:moveTo>
                    <a:pt x="0" y="0"/>
                  </a:moveTo>
                  <a:lnTo>
                    <a:pt x="0" y="60959"/>
                  </a:lnTo>
                  <a:lnTo>
                    <a:pt x="2539" y="53339"/>
                  </a:lnTo>
                  <a:lnTo>
                    <a:pt x="5080" y="46989"/>
                  </a:lnTo>
                  <a:lnTo>
                    <a:pt x="5080" y="15239"/>
                  </a:lnTo>
                  <a:lnTo>
                    <a:pt x="0" y="0"/>
                  </a:lnTo>
                  <a:close/>
                </a:path>
              </a:pathLst>
            </a:custGeom>
            <a:solidFill>
              <a:srgbClr val="0D69BD"/>
            </a:solidFill>
          </p:spPr>
          <p:txBody>
            <a:bodyPr wrap="square" lIns="0" tIns="0" rIns="0" bIns="0" rtlCol="0"/>
            <a:lstStyle/>
            <a:p>
              <a:endParaRPr/>
            </a:p>
          </p:txBody>
        </p:sp>
        <p:sp>
          <p:nvSpPr>
            <p:cNvPr id="4788" name="object 4788"/>
            <p:cNvSpPr/>
            <p:nvPr/>
          </p:nvSpPr>
          <p:spPr>
            <a:xfrm>
              <a:off x="2815589" y="2190749"/>
              <a:ext cx="3810" cy="38735"/>
            </a:xfrm>
            <a:custGeom>
              <a:avLst/>
              <a:gdLst/>
              <a:ahLst/>
              <a:cxnLst/>
              <a:rect l="l" t="t" r="r" b="b"/>
              <a:pathLst>
                <a:path w="3810" h="38735">
                  <a:moveTo>
                    <a:pt x="0" y="0"/>
                  </a:moveTo>
                  <a:lnTo>
                    <a:pt x="0" y="38735"/>
                  </a:lnTo>
                  <a:lnTo>
                    <a:pt x="1270" y="35560"/>
                  </a:lnTo>
                  <a:lnTo>
                    <a:pt x="3810" y="26670"/>
                  </a:lnTo>
                  <a:lnTo>
                    <a:pt x="3810" y="11430"/>
                  </a:lnTo>
                  <a:lnTo>
                    <a:pt x="0" y="0"/>
                  </a:lnTo>
                  <a:close/>
                </a:path>
              </a:pathLst>
            </a:custGeom>
            <a:solidFill>
              <a:srgbClr val="0D6BC0"/>
            </a:solidFill>
          </p:spPr>
          <p:txBody>
            <a:bodyPr wrap="square" lIns="0" tIns="0" rIns="0" bIns="0" rtlCol="0"/>
            <a:lstStyle/>
            <a:p>
              <a:endParaRPr/>
            </a:p>
          </p:txBody>
        </p:sp>
        <p:sp>
          <p:nvSpPr>
            <p:cNvPr id="4789" name="object 4789"/>
            <p:cNvSpPr/>
            <p:nvPr/>
          </p:nvSpPr>
          <p:spPr>
            <a:xfrm>
              <a:off x="2665729" y="2133599"/>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4790" name="object 4790"/>
            <p:cNvSpPr/>
            <p:nvPr/>
          </p:nvSpPr>
          <p:spPr>
            <a:xfrm>
              <a:off x="2959099" y="21716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4791" name="object 4791"/>
            <p:cNvSpPr/>
            <p:nvPr/>
          </p:nvSpPr>
          <p:spPr>
            <a:xfrm>
              <a:off x="2959099" y="21716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792" name="object 4792"/>
          <p:cNvGrpSpPr/>
          <p:nvPr/>
        </p:nvGrpSpPr>
        <p:grpSpPr>
          <a:xfrm>
            <a:off x="4033928" y="1219200"/>
            <a:ext cx="923925" cy="1148080"/>
            <a:chOff x="2509927" y="1219200"/>
            <a:chExt cx="923925" cy="1148080"/>
          </a:xfrm>
        </p:grpSpPr>
        <p:sp>
          <p:nvSpPr>
            <p:cNvPr id="4793" name="object 4793"/>
            <p:cNvSpPr/>
            <p:nvPr/>
          </p:nvSpPr>
          <p:spPr>
            <a:xfrm>
              <a:off x="2514599" y="2034539"/>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4794" name="object 4794"/>
            <p:cNvSpPr/>
            <p:nvPr/>
          </p:nvSpPr>
          <p:spPr>
            <a:xfrm>
              <a:off x="2517139" y="2025015"/>
              <a:ext cx="3810" cy="66040"/>
            </a:xfrm>
            <a:custGeom>
              <a:avLst/>
              <a:gdLst/>
              <a:ahLst/>
              <a:cxnLst/>
              <a:rect l="l" t="t" r="r" b="b"/>
              <a:pathLst>
                <a:path w="3810" h="66039">
                  <a:moveTo>
                    <a:pt x="3810" y="0"/>
                  </a:moveTo>
                  <a:lnTo>
                    <a:pt x="0" y="9525"/>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4795" name="object 4795"/>
            <p:cNvSpPr/>
            <p:nvPr/>
          </p:nvSpPr>
          <p:spPr>
            <a:xfrm>
              <a:off x="2520949" y="2018030"/>
              <a:ext cx="3810" cy="80010"/>
            </a:xfrm>
            <a:custGeom>
              <a:avLst/>
              <a:gdLst/>
              <a:ahLst/>
              <a:cxnLst/>
              <a:rect l="l" t="t" r="r" b="b"/>
              <a:pathLst>
                <a:path w="3810" h="80010">
                  <a:moveTo>
                    <a:pt x="3810" y="0"/>
                  </a:moveTo>
                  <a:lnTo>
                    <a:pt x="1269" y="3810"/>
                  </a:lnTo>
                  <a:lnTo>
                    <a:pt x="0" y="6985"/>
                  </a:lnTo>
                  <a:lnTo>
                    <a:pt x="0" y="73025"/>
                  </a:lnTo>
                  <a:lnTo>
                    <a:pt x="1269" y="76200"/>
                  </a:lnTo>
                  <a:lnTo>
                    <a:pt x="3810" y="80010"/>
                  </a:lnTo>
                  <a:lnTo>
                    <a:pt x="3810" y="0"/>
                  </a:lnTo>
                  <a:close/>
                </a:path>
              </a:pathLst>
            </a:custGeom>
            <a:solidFill>
              <a:srgbClr val="06345F"/>
            </a:solidFill>
          </p:spPr>
          <p:txBody>
            <a:bodyPr wrap="square" lIns="0" tIns="0" rIns="0" bIns="0" rtlCol="0"/>
            <a:lstStyle/>
            <a:p>
              <a:endParaRPr/>
            </a:p>
          </p:txBody>
        </p:sp>
        <p:sp>
          <p:nvSpPr>
            <p:cNvPr id="4796" name="object 4796"/>
            <p:cNvSpPr/>
            <p:nvPr/>
          </p:nvSpPr>
          <p:spPr>
            <a:xfrm>
              <a:off x="2523489" y="2014219"/>
              <a:ext cx="3810" cy="87630"/>
            </a:xfrm>
            <a:custGeom>
              <a:avLst/>
              <a:gdLst/>
              <a:ahLst/>
              <a:cxnLst/>
              <a:rect l="l" t="t" r="r" b="b"/>
              <a:pathLst>
                <a:path w="3810" h="87630">
                  <a:moveTo>
                    <a:pt x="3810" y="0"/>
                  </a:moveTo>
                  <a:lnTo>
                    <a:pt x="0" y="5714"/>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4797" name="object 4797"/>
            <p:cNvSpPr/>
            <p:nvPr/>
          </p:nvSpPr>
          <p:spPr>
            <a:xfrm>
              <a:off x="2527299" y="2007869"/>
              <a:ext cx="5080" cy="100330"/>
            </a:xfrm>
            <a:custGeom>
              <a:avLst/>
              <a:gdLst/>
              <a:ahLst/>
              <a:cxnLst/>
              <a:rect l="l" t="t" r="r" b="b"/>
              <a:pathLst>
                <a:path w="5080" h="100330">
                  <a:moveTo>
                    <a:pt x="5080" y="0"/>
                  </a:moveTo>
                  <a:lnTo>
                    <a:pt x="3810" y="1269"/>
                  </a:lnTo>
                  <a:lnTo>
                    <a:pt x="0" y="6350"/>
                  </a:lnTo>
                  <a:lnTo>
                    <a:pt x="0" y="93979"/>
                  </a:lnTo>
                  <a:lnTo>
                    <a:pt x="3810" y="99059"/>
                  </a:lnTo>
                  <a:lnTo>
                    <a:pt x="5080" y="100329"/>
                  </a:lnTo>
                  <a:lnTo>
                    <a:pt x="5080" y="0"/>
                  </a:lnTo>
                  <a:close/>
                </a:path>
              </a:pathLst>
            </a:custGeom>
            <a:solidFill>
              <a:srgbClr val="063764"/>
            </a:solidFill>
          </p:spPr>
          <p:txBody>
            <a:bodyPr wrap="square" lIns="0" tIns="0" rIns="0" bIns="0" rtlCol="0"/>
            <a:lstStyle/>
            <a:p>
              <a:endParaRPr/>
            </a:p>
          </p:txBody>
        </p:sp>
        <p:sp>
          <p:nvSpPr>
            <p:cNvPr id="4798" name="object 4798"/>
            <p:cNvSpPr/>
            <p:nvPr/>
          </p:nvSpPr>
          <p:spPr>
            <a:xfrm>
              <a:off x="2531109" y="2005330"/>
              <a:ext cx="3810" cy="105410"/>
            </a:xfrm>
            <a:custGeom>
              <a:avLst/>
              <a:gdLst/>
              <a:ahLst/>
              <a:cxnLst/>
              <a:rect l="l" t="t" r="r" b="b"/>
              <a:pathLst>
                <a:path w="3810" h="105410">
                  <a:moveTo>
                    <a:pt x="3809" y="0"/>
                  </a:moveTo>
                  <a:lnTo>
                    <a:pt x="0" y="3810"/>
                  </a:lnTo>
                  <a:lnTo>
                    <a:pt x="0" y="101600"/>
                  </a:lnTo>
                  <a:lnTo>
                    <a:pt x="3809" y="105410"/>
                  </a:lnTo>
                  <a:lnTo>
                    <a:pt x="3809" y="0"/>
                  </a:lnTo>
                  <a:close/>
                </a:path>
              </a:pathLst>
            </a:custGeom>
            <a:solidFill>
              <a:srgbClr val="063867"/>
            </a:solidFill>
          </p:spPr>
          <p:txBody>
            <a:bodyPr wrap="square" lIns="0" tIns="0" rIns="0" bIns="0" rtlCol="0"/>
            <a:lstStyle/>
            <a:p>
              <a:endParaRPr/>
            </a:p>
          </p:txBody>
        </p:sp>
        <p:sp>
          <p:nvSpPr>
            <p:cNvPr id="4799" name="object 4799"/>
            <p:cNvSpPr/>
            <p:nvPr/>
          </p:nvSpPr>
          <p:spPr>
            <a:xfrm>
              <a:off x="2534919" y="2001519"/>
              <a:ext cx="3810" cy="113030"/>
            </a:xfrm>
            <a:custGeom>
              <a:avLst/>
              <a:gdLst/>
              <a:ahLst/>
              <a:cxnLst/>
              <a:rect l="l" t="t" r="r" b="b"/>
              <a:pathLst>
                <a:path w="3810" h="113030">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4800" name="object 4800"/>
            <p:cNvSpPr/>
            <p:nvPr/>
          </p:nvSpPr>
          <p:spPr>
            <a:xfrm>
              <a:off x="2538730" y="19977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4801" name="object 4801"/>
            <p:cNvSpPr/>
            <p:nvPr/>
          </p:nvSpPr>
          <p:spPr>
            <a:xfrm>
              <a:off x="2542539" y="19939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802" name="object 4802"/>
            <p:cNvSpPr/>
            <p:nvPr/>
          </p:nvSpPr>
          <p:spPr>
            <a:xfrm>
              <a:off x="2546349" y="1991613"/>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4803" name="object 4803"/>
            <p:cNvSpPr/>
            <p:nvPr/>
          </p:nvSpPr>
          <p:spPr>
            <a:xfrm>
              <a:off x="2550159" y="19900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4804" name="object 4804"/>
            <p:cNvSpPr/>
            <p:nvPr/>
          </p:nvSpPr>
          <p:spPr>
            <a:xfrm>
              <a:off x="2553969" y="1988058"/>
              <a:ext cx="3810" cy="140335"/>
            </a:xfrm>
            <a:custGeom>
              <a:avLst/>
              <a:gdLst/>
              <a:ahLst/>
              <a:cxnLst/>
              <a:rect l="l" t="t" r="r" b="b"/>
              <a:pathLst>
                <a:path w="3810" h="140335">
                  <a:moveTo>
                    <a:pt x="3810" y="0"/>
                  </a:moveTo>
                  <a:lnTo>
                    <a:pt x="0" y="1523"/>
                  </a:lnTo>
                  <a:lnTo>
                    <a:pt x="0" y="138429"/>
                  </a:lnTo>
                  <a:lnTo>
                    <a:pt x="3810" y="139953"/>
                  </a:lnTo>
                  <a:lnTo>
                    <a:pt x="3810" y="0"/>
                  </a:lnTo>
                  <a:close/>
                </a:path>
              </a:pathLst>
            </a:custGeom>
            <a:solidFill>
              <a:srgbClr val="084176"/>
            </a:solidFill>
          </p:spPr>
          <p:txBody>
            <a:bodyPr wrap="square" lIns="0" tIns="0" rIns="0" bIns="0" rtlCol="0"/>
            <a:lstStyle/>
            <a:p>
              <a:endParaRPr/>
            </a:p>
          </p:txBody>
        </p:sp>
        <p:sp>
          <p:nvSpPr>
            <p:cNvPr id="4805" name="object 4805"/>
            <p:cNvSpPr/>
            <p:nvPr/>
          </p:nvSpPr>
          <p:spPr>
            <a:xfrm>
              <a:off x="2556510" y="1986279"/>
              <a:ext cx="5080" cy="143510"/>
            </a:xfrm>
            <a:custGeom>
              <a:avLst/>
              <a:gdLst/>
              <a:ahLst/>
              <a:cxnLst/>
              <a:rect l="l" t="t" r="r" b="b"/>
              <a:pathLst>
                <a:path w="5080" h="143510">
                  <a:moveTo>
                    <a:pt x="5080" y="0"/>
                  </a:moveTo>
                  <a:lnTo>
                    <a:pt x="4445" y="0"/>
                  </a:lnTo>
                  <a:lnTo>
                    <a:pt x="4445" y="1270"/>
                  </a:lnTo>
                  <a:lnTo>
                    <a:pt x="952" y="1270"/>
                  </a:lnTo>
                  <a:lnTo>
                    <a:pt x="952" y="2540"/>
                  </a:lnTo>
                  <a:lnTo>
                    <a:pt x="0" y="2540"/>
                  </a:lnTo>
                  <a:lnTo>
                    <a:pt x="0" y="142240"/>
                  </a:lnTo>
                  <a:lnTo>
                    <a:pt x="4432" y="142240"/>
                  </a:lnTo>
                  <a:lnTo>
                    <a:pt x="4432" y="143510"/>
                  </a:lnTo>
                  <a:lnTo>
                    <a:pt x="5080" y="143510"/>
                  </a:lnTo>
                  <a:lnTo>
                    <a:pt x="5080" y="142240"/>
                  </a:lnTo>
                  <a:lnTo>
                    <a:pt x="5080" y="2540"/>
                  </a:lnTo>
                  <a:lnTo>
                    <a:pt x="5080" y="1270"/>
                  </a:lnTo>
                  <a:lnTo>
                    <a:pt x="5080" y="0"/>
                  </a:lnTo>
                  <a:close/>
                </a:path>
              </a:pathLst>
            </a:custGeom>
            <a:solidFill>
              <a:srgbClr val="084278"/>
            </a:solidFill>
          </p:spPr>
          <p:txBody>
            <a:bodyPr wrap="square" lIns="0" tIns="0" rIns="0" bIns="0" rtlCol="0"/>
            <a:lstStyle/>
            <a:p>
              <a:endParaRPr/>
            </a:p>
          </p:txBody>
        </p:sp>
        <p:sp>
          <p:nvSpPr>
            <p:cNvPr id="4806" name="object 4806"/>
            <p:cNvSpPr/>
            <p:nvPr/>
          </p:nvSpPr>
          <p:spPr>
            <a:xfrm>
              <a:off x="2560319" y="1985856"/>
              <a:ext cx="3810" cy="144780"/>
            </a:xfrm>
            <a:custGeom>
              <a:avLst/>
              <a:gdLst/>
              <a:ahLst/>
              <a:cxnLst/>
              <a:rect l="l" t="t" r="r" b="b"/>
              <a:pathLst>
                <a:path w="3810" h="144780">
                  <a:moveTo>
                    <a:pt x="3810" y="0"/>
                  </a:moveTo>
                  <a:lnTo>
                    <a:pt x="0" y="1270"/>
                  </a:lnTo>
                  <a:lnTo>
                    <a:pt x="0" y="143086"/>
                  </a:lnTo>
                  <a:lnTo>
                    <a:pt x="3810" y="144356"/>
                  </a:lnTo>
                  <a:lnTo>
                    <a:pt x="3810" y="0"/>
                  </a:lnTo>
                  <a:close/>
                </a:path>
              </a:pathLst>
            </a:custGeom>
            <a:solidFill>
              <a:srgbClr val="08447B"/>
            </a:solidFill>
          </p:spPr>
          <p:txBody>
            <a:bodyPr wrap="square" lIns="0" tIns="0" rIns="0" bIns="0" rtlCol="0"/>
            <a:lstStyle/>
            <a:p>
              <a:endParaRPr/>
            </a:p>
          </p:txBody>
        </p:sp>
        <p:sp>
          <p:nvSpPr>
            <p:cNvPr id="4807" name="object 4807"/>
            <p:cNvSpPr/>
            <p:nvPr/>
          </p:nvSpPr>
          <p:spPr>
            <a:xfrm>
              <a:off x="2564130" y="1985009"/>
              <a:ext cx="5080" cy="146050"/>
            </a:xfrm>
            <a:custGeom>
              <a:avLst/>
              <a:gdLst/>
              <a:ahLst/>
              <a:cxnLst/>
              <a:rect l="l" t="t" r="r" b="b"/>
              <a:pathLst>
                <a:path w="5080" h="146050">
                  <a:moveTo>
                    <a:pt x="5080" y="0"/>
                  </a:moveTo>
                  <a:lnTo>
                    <a:pt x="0" y="0"/>
                  </a:lnTo>
                  <a:lnTo>
                    <a:pt x="0" y="144780"/>
                  </a:lnTo>
                  <a:lnTo>
                    <a:pt x="622" y="144780"/>
                  </a:lnTo>
                  <a:lnTo>
                    <a:pt x="622" y="146050"/>
                  </a:lnTo>
                  <a:lnTo>
                    <a:pt x="5080" y="146050"/>
                  </a:lnTo>
                  <a:lnTo>
                    <a:pt x="5080" y="144780"/>
                  </a:lnTo>
                  <a:lnTo>
                    <a:pt x="5080" y="0"/>
                  </a:lnTo>
                  <a:close/>
                </a:path>
              </a:pathLst>
            </a:custGeom>
            <a:solidFill>
              <a:srgbClr val="08457D"/>
            </a:solidFill>
          </p:spPr>
          <p:txBody>
            <a:bodyPr wrap="square" lIns="0" tIns="0" rIns="0" bIns="0" rtlCol="0"/>
            <a:lstStyle/>
            <a:p>
              <a:endParaRPr/>
            </a:p>
          </p:txBody>
        </p:sp>
        <p:sp>
          <p:nvSpPr>
            <p:cNvPr id="4808" name="object 4808"/>
            <p:cNvSpPr/>
            <p:nvPr/>
          </p:nvSpPr>
          <p:spPr>
            <a:xfrm>
              <a:off x="2567939" y="1984163"/>
              <a:ext cx="3810" cy="147955"/>
            </a:xfrm>
            <a:custGeom>
              <a:avLst/>
              <a:gdLst/>
              <a:ahLst/>
              <a:cxnLst/>
              <a:rect l="l" t="t" r="r" b="b"/>
              <a:pathLst>
                <a:path w="3810" h="147955">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4809" name="object 4809"/>
            <p:cNvSpPr/>
            <p:nvPr/>
          </p:nvSpPr>
          <p:spPr>
            <a:xfrm>
              <a:off x="2571749" y="19833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4810" name="object 4810"/>
            <p:cNvSpPr/>
            <p:nvPr/>
          </p:nvSpPr>
          <p:spPr>
            <a:xfrm>
              <a:off x="2575559" y="1982046"/>
              <a:ext cx="3810" cy="151130"/>
            </a:xfrm>
            <a:custGeom>
              <a:avLst/>
              <a:gdLst/>
              <a:ahLst/>
              <a:cxnLst/>
              <a:rect l="l" t="t" r="r" b="b"/>
              <a:pathLst>
                <a:path w="3810" h="151130">
                  <a:moveTo>
                    <a:pt x="3809" y="0"/>
                  </a:moveTo>
                  <a:lnTo>
                    <a:pt x="0" y="1269"/>
                  </a:lnTo>
                  <a:lnTo>
                    <a:pt x="0" y="150495"/>
                  </a:lnTo>
                  <a:lnTo>
                    <a:pt x="3809" y="151129"/>
                  </a:lnTo>
                  <a:lnTo>
                    <a:pt x="3809" y="0"/>
                  </a:lnTo>
                  <a:close/>
                </a:path>
              </a:pathLst>
            </a:custGeom>
            <a:solidFill>
              <a:srgbClr val="094984"/>
            </a:solidFill>
          </p:spPr>
          <p:txBody>
            <a:bodyPr wrap="square" lIns="0" tIns="0" rIns="0" bIns="0" rtlCol="0"/>
            <a:lstStyle/>
            <a:p>
              <a:endParaRPr/>
            </a:p>
          </p:txBody>
        </p:sp>
        <p:sp>
          <p:nvSpPr>
            <p:cNvPr id="4811" name="object 4811"/>
            <p:cNvSpPr/>
            <p:nvPr/>
          </p:nvSpPr>
          <p:spPr>
            <a:xfrm>
              <a:off x="2579369" y="1981200"/>
              <a:ext cx="3810" cy="152400"/>
            </a:xfrm>
            <a:custGeom>
              <a:avLst/>
              <a:gdLst/>
              <a:ahLst/>
              <a:cxnLst/>
              <a:rect l="l" t="t" r="r" b="b"/>
              <a:pathLst>
                <a:path w="3810" h="152400">
                  <a:moveTo>
                    <a:pt x="0" y="152400"/>
                  </a:moveTo>
                  <a:lnTo>
                    <a:pt x="3810" y="152400"/>
                  </a:lnTo>
                  <a:lnTo>
                    <a:pt x="3810" y="0"/>
                  </a:lnTo>
                  <a:lnTo>
                    <a:pt x="0" y="0"/>
                  </a:lnTo>
                  <a:lnTo>
                    <a:pt x="0" y="152400"/>
                  </a:lnTo>
                  <a:close/>
                </a:path>
              </a:pathLst>
            </a:custGeom>
            <a:solidFill>
              <a:srgbClr val="094B87"/>
            </a:solidFill>
          </p:spPr>
          <p:txBody>
            <a:bodyPr wrap="square" lIns="0" tIns="0" rIns="0" bIns="0" rtlCol="0"/>
            <a:lstStyle/>
            <a:p>
              <a:endParaRPr/>
            </a:p>
          </p:txBody>
        </p:sp>
        <p:sp>
          <p:nvSpPr>
            <p:cNvPr id="4812" name="object 4812"/>
            <p:cNvSpPr/>
            <p:nvPr/>
          </p:nvSpPr>
          <p:spPr>
            <a:xfrm>
              <a:off x="2583179" y="19812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4813" name="object 4813"/>
            <p:cNvSpPr/>
            <p:nvPr/>
          </p:nvSpPr>
          <p:spPr>
            <a:xfrm>
              <a:off x="2586989" y="1981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4814" name="object 4814"/>
            <p:cNvSpPr/>
            <p:nvPr/>
          </p:nvSpPr>
          <p:spPr>
            <a:xfrm>
              <a:off x="2590799" y="1981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4815" name="object 4815"/>
            <p:cNvSpPr/>
            <p:nvPr/>
          </p:nvSpPr>
          <p:spPr>
            <a:xfrm>
              <a:off x="2593339" y="1981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4816" name="object 4816"/>
            <p:cNvSpPr/>
            <p:nvPr/>
          </p:nvSpPr>
          <p:spPr>
            <a:xfrm>
              <a:off x="2597150" y="1981199"/>
              <a:ext cx="5080" cy="152400"/>
            </a:xfrm>
            <a:custGeom>
              <a:avLst/>
              <a:gdLst/>
              <a:ahLst/>
              <a:cxnLst/>
              <a:rect l="l" t="t" r="r" b="b"/>
              <a:pathLst>
                <a:path w="5080" h="152400">
                  <a:moveTo>
                    <a:pt x="5080" y="1270"/>
                  </a:moveTo>
                  <a:lnTo>
                    <a:pt x="3162" y="1270"/>
                  </a:lnTo>
                  <a:lnTo>
                    <a:pt x="3162" y="0"/>
                  </a:lnTo>
                  <a:lnTo>
                    <a:pt x="0" y="0"/>
                  </a:lnTo>
                  <a:lnTo>
                    <a:pt x="0" y="1270"/>
                  </a:lnTo>
                  <a:lnTo>
                    <a:pt x="0" y="152400"/>
                  </a:lnTo>
                  <a:lnTo>
                    <a:pt x="5080" y="152400"/>
                  </a:lnTo>
                  <a:lnTo>
                    <a:pt x="5080" y="1270"/>
                  </a:lnTo>
                  <a:close/>
                </a:path>
              </a:pathLst>
            </a:custGeom>
            <a:solidFill>
              <a:srgbClr val="0A5293"/>
            </a:solidFill>
          </p:spPr>
          <p:txBody>
            <a:bodyPr wrap="square" lIns="0" tIns="0" rIns="0" bIns="0" rtlCol="0"/>
            <a:lstStyle/>
            <a:p>
              <a:endParaRPr/>
            </a:p>
          </p:txBody>
        </p:sp>
        <p:sp>
          <p:nvSpPr>
            <p:cNvPr id="4817" name="object 4817"/>
            <p:cNvSpPr/>
            <p:nvPr/>
          </p:nvSpPr>
          <p:spPr>
            <a:xfrm>
              <a:off x="2600959" y="1982046"/>
              <a:ext cx="3810" cy="151130"/>
            </a:xfrm>
            <a:custGeom>
              <a:avLst/>
              <a:gdLst/>
              <a:ahLst/>
              <a:cxnLst/>
              <a:rect l="l" t="t" r="r" b="b"/>
              <a:pathLst>
                <a:path w="3810" h="151130">
                  <a:moveTo>
                    <a:pt x="0" y="0"/>
                  </a:moveTo>
                  <a:lnTo>
                    <a:pt x="0" y="151129"/>
                  </a:lnTo>
                  <a:lnTo>
                    <a:pt x="3809" y="150494"/>
                  </a:lnTo>
                  <a:lnTo>
                    <a:pt x="3809" y="1270"/>
                  </a:lnTo>
                  <a:lnTo>
                    <a:pt x="0" y="0"/>
                  </a:lnTo>
                  <a:close/>
                </a:path>
              </a:pathLst>
            </a:custGeom>
            <a:solidFill>
              <a:srgbClr val="0A5396"/>
            </a:solidFill>
          </p:spPr>
          <p:txBody>
            <a:bodyPr wrap="square" lIns="0" tIns="0" rIns="0" bIns="0" rtlCol="0"/>
            <a:lstStyle/>
            <a:p>
              <a:endParaRPr/>
            </a:p>
          </p:txBody>
        </p:sp>
        <p:sp>
          <p:nvSpPr>
            <p:cNvPr id="4818" name="object 4818"/>
            <p:cNvSpPr/>
            <p:nvPr/>
          </p:nvSpPr>
          <p:spPr>
            <a:xfrm>
              <a:off x="2604769" y="1983316"/>
              <a:ext cx="3810" cy="149225"/>
            </a:xfrm>
            <a:custGeom>
              <a:avLst/>
              <a:gdLst/>
              <a:ahLst/>
              <a:cxnLst/>
              <a:rect l="l" t="t" r="r" b="b"/>
              <a:pathLst>
                <a:path w="3810" h="149225">
                  <a:moveTo>
                    <a:pt x="0" y="0"/>
                  </a:moveTo>
                  <a:lnTo>
                    <a:pt x="0" y="149224"/>
                  </a:lnTo>
                  <a:lnTo>
                    <a:pt x="1269" y="149013"/>
                  </a:lnTo>
                  <a:lnTo>
                    <a:pt x="3810" y="148505"/>
                  </a:lnTo>
                  <a:lnTo>
                    <a:pt x="3810" y="931"/>
                  </a:lnTo>
                  <a:lnTo>
                    <a:pt x="1269" y="423"/>
                  </a:lnTo>
                  <a:lnTo>
                    <a:pt x="0" y="0"/>
                  </a:lnTo>
                  <a:close/>
                </a:path>
              </a:pathLst>
            </a:custGeom>
            <a:solidFill>
              <a:srgbClr val="0A5499"/>
            </a:solidFill>
          </p:spPr>
          <p:txBody>
            <a:bodyPr wrap="square" lIns="0" tIns="0" rIns="0" bIns="0" rtlCol="0"/>
            <a:lstStyle/>
            <a:p>
              <a:endParaRPr/>
            </a:p>
          </p:txBody>
        </p:sp>
        <p:sp>
          <p:nvSpPr>
            <p:cNvPr id="4819" name="object 4819"/>
            <p:cNvSpPr/>
            <p:nvPr/>
          </p:nvSpPr>
          <p:spPr>
            <a:xfrm>
              <a:off x="2608579" y="1984248"/>
              <a:ext cx="3810" cy="147955"/>
            </a:xfrm>
            <a:custGeom>
              <a:avLst/>
              <a:gdLst/>
              <a:ahLst/>
              <a:cxnLst/>
              <a:rect l="l" t="t" r="r" b="b"/>
              <a:pathLst>
                <a:path w="3810" h="147955">
                  <a:moveTo>
                    <a:pt x="0" y="0"/>
                  </a:moveTo>
                  <a:lnTo>
                    <a:pt x="0" y="147574"/>
                  </a:lnTo>
                  <a:lnTo>
                    <a:pt x="3809" y="146812"/>
                  </a:lnTo>
                  <a:lnTo>
                    <a:pt x="3809" y="762"/>
                  </a:lnTo>
                  <a:lnTo>
                    <a:pt x="0" y="0"/>
                  </a:lnTo>
                  <a:close/>
                </a:path>
              </a:pathLst>
            </a:custGeom>
            <a:solidFill>
              <a:srgbClr val="0A569B"/>
            </a:solidFill>
          </p:spPr>
          <p:txBody>
            <a:bodyPr wrap="square" lIns="0" tIns="0" rIns="0" bIns="0" rtlCol="0"/>
            <a:lstStyle/>
            <a:p>
              <a:endParaRPr/>
            </a:p>
          </p:txBody>
        </p:sp>
        <p:sp>
          <p:nvSpPr>
            <p:cNvPr id="4820" name="object 4820"/>
            <p:cNvSpPr/>
            <p:nvPr/>
          </p:nvSpPr>
          <p:spPr>
            <a:xfrm>
              <a:off x="2612389" y="19850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4821" name="object 4821"/>
            <p:cNvSpPr/>
            <p:nvPr/>
          </p:nvSpPr>
          <p:spPr>
            <a:xfrm>
              <a:off x="2616199" y="1986280"/>
              <a:ext cx="3810" cy="143510"/>
            </a:xfrm>
            <a:custGeom>
              <a:avLst/>
              <a:gdLst/>
              <a:ahLst/>
              <a:cxnLst/>
              <a:rect l="l" t="t" r="r" b="b"/>
              <a:pathLst>
                <a:path w="3810" h="143510">
                  <a:moveTo>
                    <a:pt x="0" y="0"/>
                  </a:moveTo>
                  <a:lnTo>
                    <a:pt x="0" y="143510"/>
                  </a:lnTo>
                  <a:lnTo>
                    <a:pt x="3810" y="142239"/>
                  </a:lnTo>
                  <a:lnTo>
                    <a:pt x="3810" y="1269"/>
                  </a:lnTo>
                  <a:lnTo>
                    <a:pt x="0" y="0"/>
                  </a:lnTo>
                  <a:close/>
                </a:path>
              </a:pathLst>
            </a:custGeom>
            <a:solidFill>
              <a:srgbClr val="0B59A0"/>
            </a:solidFill>
          </p:spPr>
          <p:txBody>
            <a:bodyPr wrap="square" lIns="0" tIns="0" rIns="0" bIns="0" rtlCol="0"/>
            <a:lstStyle/>
            <a:p>
              <a:endParaRPr/>
            </a:p>
          </p:txBody>
        </p:sp>
        <p:sp>
          <p:nvSpPr>
            <p:cNvPr id="4822" name="object 4822"/>
            <p:cNvSpPr/>
            <p:nvPr/>
          </p:nvSpPr>
          <p:spPr>
            <a:xfrm>
              <a:off x="2620009" y="1987550"/>
              <a:ext cx="3810" cy="140970"/>
            </a:xfrm>
            <a:custGeom>
              <a:avLst/>
              <a:gdLst/>
              <a:ahLst/>
              <a:cxnLst/>
              <a:rect l="l" t="t" r="r" b="b"/>
              <a:pathLst>
                <a:path w="3810" h="140969">
                  <a:moveTo>
                    <a:pt x="0" y="0"/>
                  </a:moveTo>
                  <a:lnTo>
                    <a:pt x="0" y="140970"/>
                  </a:lnTo>
                  <a:lnTo>
                    <a:pt x="3809" y="139446"/>
                  </a:lnTo>
                  <a:lnTo>
                    <a:pt x="3809" y="1524"/>
                  </a:lnTo>
                  <a:lnTo>
                    <a:pt x="0" y="0"/>
                  </a:lnTo>
                  <a:close/>
                </a:path>
              </a:pathLst>
            </a:custGeom>
            <a:solidFill>
              <a:srgbClr val="0B5AA2"/>
            </a:solidFill>
          </p:spPr>
          <p:txBody>
            <a:bodyPr wrap="square" lIns="0" tIns="0" rIns="0" bIns="0" rtlCol="0"/>
            <a:lstStyle/>
            <a:p>
              <a:endParaRPr/>
            </a:p>
          </p:txBody>
        </p:sp>
        <p:sp>
          <p:nvSpPr>
            <p:cNvPr id="4823" name="object 4823"/>
            <p:cNvSpPr/>
            <p:nvPr/>
          </p:nvSpPr>
          <p:spPr>
            <a:xfrm>
              <a:off x="2623820" y="1988819"/>
              <a:ext cx="3810" cy="138430"/>
            </a:xfrm>
            <a:custGeom>
              <a:avLst/>
              <a:gdLst/>
              <a:ahLst/>
              <a:cxnLst/>
              <a:rect l="l" t="t" r="r" b="b"/>
              <a:pathLst>
                <a:path w="3810" h="138430">
                  <a:moveTo>
                    <a:pt x="939" y="0"/>
                  </a:moveTo>
                  <a:lnTo>
                    <a:pt x="0" y="0"/>
                  </a:lnTo>
                  <a:lnTo>
                    <a:pt x="0" y="1270"/>
                  </a:lnTo>
                  <a:lnTo>
                    <a:pt x="939" y="1270"/>
                  </a:lnTo>
                  <a:lnTo>
                    <a:pt x="939" y="0"/>
                  </a:lnTo>
                  <a:close/>
                </a:path>
                <a:path w="3810" h="138430">
                  <a:moveTo>
                    <a:pt x="3810" y="1282"/>
                  </a:moveTo>
                  <a:lnTo>
                    <a:pt x="0" y="1282"/>
                  </a:lnTo>
                  <a:lnTo>
                    <a:pt x="0" y="137160"/>
                  </a:lnTo>
                  <a:lnTo>
                    <a:pt x="0" y="138430"/>
                  </a:lnTo>
                  <a:lnTo>
                    <a:pt x="952" y="138430"/>
                  </a:lnTo>
                  <a:lnTo>
                    <a:pt x="952" y="137160"/>
                  </a:lnTo>
                  <a:lnTo>
                    <a:pt x="3810" y="137160"/>
                  </a:lnTo>
                  <a:lnTo>
                    <a:pt x="3810" y="1282"/>
                  </a:lnTo>
                  <a:close/>
                </a:path>
              </a:pathLst>
            </a:custGeom>
            <a:solidFill>
              <a:srgbClr val="0B5BA4"/>
            </a:solidFill>
          </p:spPr>
          <p:txBody>
            <a:bodyPr wrap="square" lIns="0" tIns="0" rIns="0" bIns="0" rtlCol="0"/>
            <a:lstStyle/>
            <a:p>
              <a:endParaRPr/>
            </a:p>
          </p:txBody>
        </p:sp>
        <p:sp>
          <p:nvSpPr>
            <p:cNvPr id="4824" name="object 4824"/>
            <p:cNvSpPr/>
            <p:nvPr/>
          </p:nvSpPr>
          <p:spPr>
            <a:xfrm>
              <a:off x="2626359" y="1990090"/>
              <a:ext cx="5080" cy="135890"/>
            </a:xfrm>
            <a:custGeom>
              <a:avLst/>
              <a:gdLst/>
              <a:ahLst/>
              <a:cxnLst/>
              <a:rect l="l" t="t" r="r" b="b"/>
              <a:pathLst>
                <a:path w="5080" h="135889">
                  <a:moveTo>
                    <a:pt x="0" y="0"/>
                  </a:moveTo>
                  <a:lnTo>
                    <a:pt x="0" y="135889"/>
                  </a:lnTo>
                  <a:lnTo>
                    <a:pt x="5079" y="131826"/>
                  </a:lnTo>
                  <a:lnTo>
                    <a:pt x="5079" y="3048"/>
                  </a:lnTo>
                  <a:lnTo>
                    <a:pt x="0" y="0"/>
                  </a:lnTo>
                  <a:close/>
                </a:path>
              </a:pathLst>
            </a:custGeom>
            <a:solidFill>
              <a:srgbClr val="0B5DA7"/>
            </a:solidFill>
          </p:spPr>
          <p:txBody>
            <a:bodyPr wrap="square" lIns="0" tIns="0" rIns="0" bIns="0" rtlCol="0"/>
            <a:lstStyle/>
            <a:p>
              <a:endParaRPr/>
            </a:p>
          </p:txBody>
        </p:sp>
        <p:sp>
          <p:nvSpPr>
            <p:cNvPr id="4825" name="object 4825"/>
            <p:cNvSpPr/>
            <p:nvPr/>
          </p:nvSpPr>
          <p:spPr>
            <a:xfrm>
              <a:off x="2630169" y="1992376"/>
              <a:ext cx="5080" cy="130810"/>
            </a:xfrm>
            <a:custGeom>
              <a:avLst/>
              <a:gdLst/>
              <a:ahLst/>
              <a:cxnLst/>
              <a:rect l="l" t="t" r="r" b="b"/>
              <a:pathLst>
                <a:path w="5080" h="130810">
                  <a:moveTo>
                    <a:pt x="0" y="0"/>
                  </a:moveTo>
                  <a:lnTo>
                    <a:pt x="0" y="130556"/>
                  </a:lnTo>
                  <a:lnTo>
                    <a:pt x="2540" y="128524"/>
                  </a:lnTo>
                  <a:lnTo>
                    <a:pt x="5080" y="127000"/>
                  </a:lnTo>
                  <a:lnTo>
                    <a:pt x="5080" y="3555"/>
                  </a:lnTo>
                  <a:lnTo>
                    <a:pt x="2540" y="1524"/>
                  </a:lnTo>
                  <a:lnTo>
                    <a:pt x="0" y="0"/>
                  </a:lnTo>
                  <a:close/>
                </a:path>
              </a:pathLst>
            </a:custGeom>
            <a:solidFill>
              <a:srgbClr val="0B5EA9"/>
            </a:solidFill>
          </p:spPr>
          <p:txBody>
            <a:bodyPr wrap="square" lIns="0" tIns="0" rIns="0" bIns="0" rtlCol="0"/>
            <a:lstStyle/>
            <a:p>
              <a:endParaRPr/>
            </a:p>
          </p:txBody>
        </p:sp>
        <p:sp>
          <p:nvSpPr>
            <p:cNvPr id="4826" name="object 4826"/>
            <p:cNvSpPr/>
            <p:nvPr/>
          </p:nvSpPr>
          <p:spPr>
            <a:xfrm>
              <a:off x="2633979" y="1994916"/>
              <a:ext cx="5080" cy="125730"/>
            </a:xfrm>
            <a:custGeom>
              <a:avLst/>
              <a:gdLst/>
              <a:ahLst/>
              <a:cxnLst/>
              <a:rect l="l" t="t" r="r" b="b"/>
              <a:pathLst>
                <a:path w="5080"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4827" name="object 4827"/>
            <p:cNvSpPr/>
            <p:nvPr/>
          </p:nvSpPr>
          <p:spPr>
            <a:xfrm>
              <a:off x="2637790" y="19977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828" name="object 4828"/>
            <p:cNvSpPr/>
            <p:nvPr/>
          </p:nvSpPr>
          <p:spPr>
            <a:xfrm>
              <a:off x="2641599" y="20015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829" name="object 4829"/>
            <p:cNvSpPr/>
            <p:nvPr/>
          </p:nvSpPr>
          <p:spPr>
            <a:xfrm>
              <a:off x="2645409" y="20053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830" name="object 4830"/>
            <p:cNvSpPr/>
            <p:nvPr/>
          </p:nvSpPr>
          <p:spPr>
            <a:xfrm>
              <a:off x="2649219" y="2009140"/>
              <a:ext cx="3810" cy="97790"/>
            </a:xfrm>
            <a:custGeom>
              <a:avLst/>
              <a:gdLst/>
              <a:ahLst/>
              <a:cxnLst/>
              <a:rect l="l" t="t" r="r" b="b"/>
              <a:pathLst>
                <a:path w="3810" h="97789">
                  <a:moveTo>
                    <a:pt x="0" y="0"/>
                  </a:moveTo>
                  <a:lnTo>
                    <a:pt x="0" y="97789"/>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4831" name="object 4831"/>
            <p:cNvSpPr/>
            <p:nvPr/>
          </p:nvSpPr>
          <p:spPr>
            <a:xfrm>
              <a:off x="2653029" y="2012950"/>
              <a:ext cx="3810" cy="90170"/>
            </a:xfrm>
            <a:custGeom>
              <a:avLst/>
              <a:gdLst/>
              <a:ahLst/>
              <a:cxnLst/>
              <a:rect l="l" t="t" r="r" b="b"/>
              <a:pathLst>
                <a:path w="3810" h="90169">
                  <a:moveTo>
                    <a:pt x="0" y="0"/>
                  </a:moveTo>
                  <a:lnTo>
                    <a:pt x="0" y="90169"/>
                  </a:lnTo>
                  <a:lnTo>
                    <a:pt x="1269" y="88900"/>
                  </a:lnTo>
                  <a:lnTo>
                    <a:pt x="3809" y="81279"/>
                  </a:lnTo>
                  <a:lnTo>
                    <a:pt x="3809" y="8889"/>
                  </a:lnTo>
                  <a:lnTo>
                    <a:pt x="1269" y="1270"/>
                  </a:lnTo>
                  <a:lnTo>
                    <a:pt x="0" y="0"/>
                  </a:lnTo>
                  <a:close/>
                </a:path>
              </a:pathLst>
            </a:custGeom>
            <a:solidFill>
              <a:srgbClr val="0D67B8"/>
            </a:solidFill>
          </p:spPr>
          <p:txBody>
            <a:bodyPr wrap="square" lIns="0" tIns="0" rIns="0" bIns="0" rtlCol="0"/>
            <a:lstStyle/>
            <a:p>
              <a:endParaRPr/>
            </a:p>
          </p:txBody>
        </p:sp>
        <p:sp>
          <p:nvSpPr>
            <p:cNvPr id="4832" name="object 4832"/>
            <p:cNvSpPr/>
            <p:nvPr/>
          </p:nvSpPr>
          <p:spPr>
            <a:xfrm>
              <a:off x="2656839" y="2021840"/>
              <a:ext cx="3810" cy="72390"/>
            </a:xfrm>
            <a:custGeom>
              <a:avLst/>
              <a:gdLst/>
              <a:ahLst/>
              <a:cxnLst/>
              <a:rect l="l" t="t" r="r" b="b"/>
              <a:pathLst>
                <a:path w="3810" h="72389">
                  <a:moveTo>
                    <a:pt x="0" y="0"/>
                  </a:moveTo>
                  <a:lnTo>
                    <a:pt x="0" y="72389"/>
                  </a:lnTo>
                  <a:lnTo>
                    <a:pt x="3810" y="66039"/>
                  </a:lnTo>
                  <a:lnTo>
                    <a:pt x="3810" y="6350"/>
                  </a:lnTo>
                  <a:lnTo>
                    <a:pt x="0" y="0"/>
                  </a:lnTo>
                  <a:close/>
                </a:path>
              </a:pathLst>
            </a:custGeom>
            <a:solidFill>
              <a:srgbClr val="0D68BB"/>
            </a:solidFill>
          </p:spPr>
          <p:txBody>
            <a:bodyPr wrap="square" lIns="0" tIns="0" rIns="0" bIns="0" rtlCol="0"/>
            <a:lstStyle/>
            <a:p>
              <a:endParaRPr/>
            </a:p>
          </p:txBody>
        </p:sp>
        <p:sp>
          <p:nvSpPr>
            <p:cNvPr id="4833" name="object 4833"/>
            <p:cNvSpPr/>
            <p:nvPr/>
          </p:nvSpPr>
          <p:spPr>
            <a:xfrm>
              <a:off x="2660649" y="2028190"/>
              <a:ext cx="3810" cy="59690"/>
            </a:xfrm>
            <a:custGeom>
              <a:avLst/>
              <a:gdLst/>
              <a:ahLst/>
              <a:cxnLst/>
              <a:rect l="l" t="t" r="r" b="b"/>
              <a:pathLst>
                <a:path w="3810" h="59689">
                  <a:moveTo>
                    <a:pt x="0" y="0"/>
                  </a:moveTo>
                  <a:lnTo>
                    <a:pt x="0" y="59689"/>
                  </a:lnTo>
                  <a:lnTo>
                    <a:pt x="2539" y="53339"/>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4834" name="object 4834"/>
            <p:cNvSpPr/>
            <p:nvPr/>
          </p:nvSpPr>
          <p:spPr>
            <a:xfrm>
              <a:off x="2663189" y="2034539"/>
              <a:ext cx="3810" cy="46990"/>
            </a:xfrm>
            <a:custGeom>
              <a:avLst/>
              <a:gdLst/>
              <a:ahLst/>
              <a:cxnLst/>
              <a:rect l="l" t="t" r="r" b="b"/>
              <a:pathLst>
                <a:path w="3810" h="46989">
                  <a:moveTo>
                    <a:pt x="0" y="0"/>
                  </a:moveTo>
                  <a:lnTo>
                    <a:pt x="0" y="46989"/>
                  </a:lnTo>
                  <a:lnTo>
                    <a:pt x="1270" y="39370"/>
                  </a:lnTo>
                  <a:lnTo>
                    <a:pt x="3810" y="3175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4835" name="object 4835"/>
            <p:cNvSpPr/>
            <p:nvPr/>
          </p:nvSpPr>
          <p:spPr>
            <a:xfrm>
              <a:off x="2513329" y="19812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4836" name="object 4836"/>
            <p:cNvSpPr/>
            <p:nvPr/>
          </p:nvSpPr>
          <p:spPr>
            <a:xfrm>
              <a:off x="2806699" y="2019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837" name="object 4837"/>
            <p:cNvSpPr/>
            <p:nvPr/>
          </p:nvSpPr>
          <p:spPr>
            <a:xfrm>
              <a:off x="2514599" y="1219200"/>
              <a:ext cx="914400" cy="1143000"/>
            </a:xfrm>
            <a:custGeom>
              <a:avLst/>
              <a:gdLst/>
              <a:ahLst/>
              <a:cxnLst/>
              <a:rect l="l" t="t" r="r" b="b"/>
              <a:pathLst>
                <a:path w="914400" h="1143000">
                  <a:moveTo>
                    <a:pt x="330200" y="800100"/>
                  </a:moveTo>
                  <a:lnTo>
                    <a:pt x="315138" y="803017"/>
                  </a:lnTo>
                  <a:lnTo>
                    <a:pt x="303053" y="811053"/>
                  </a:lnTo>
                  <a:lnTo>
                    <a:pt x="295017" y="823138"/>
                  </a:lnTo>
                  <a:lnTo>
                    <a:pt x="292100" y="838200"/>
                  </a:lnTo>
                  <a:lnTo>
                    <a:pt x="295017" y="853261"/>
                  </a:lnTo>
                  <a:lnTo>
                    <a:pt x="303053" y="865346"/>
                  </a:lnTo>
                  <a:lnTo>
                    <a:pt x="315138" y="873382"/>
                  </a:lnTo>
                  <a:lnTo>
                    <a:pt x="330200" y="876300"/>
                  </a:lnTo>
                  <a:lnTo>
                    <a:pt x="345261" y="873382"/>
                  </a:lnTo>
                  <a:lnTo>
                    <a:pt x="357346" y="865346"/>
                  </a:lnTo>
                  <a:lnTo>
                    <a:pt x="365382" y="853261"/>
                  </a:lnTo>
                  <a:lnTo>
                    <a:pt x="368300" y="838200"/>
                  </a:lnTo>
                  <a:lnTo>
                    <a:pt x="365382" y="823138"/>
                  </a:lnTo>
                  <a:lnTo>
                    <a:pt x="357346" y="811053"/>
                  </a:lnTo>
                  <a:lnTo>
                    <a:pt x="345261" y="803017"/>
                  </a:lnTo>
                  <a:lnTo>
                    <a:pt x="330200" y="800100"/>
                  </a:lnTo>
                  <a:close/>
                </a:path>
                <a:path w="914400" h="1143000">
                  <a:moveTo>
                    <a:pt x="368300" y="800100"/>
                  </a:moveTo>
                  <a:lnTo>
                    <a:pt x="368300" y="800100"/>
                  </a:lnTo>
                </a:path>
                <a:path w="914400" h="1143000">
                  <a:moveTo>
                    <a:pt x="292100" y="876300"/>
                  </a:moveTo>
                  <a:lnTo>
                    <a:pt x="292100" y="876300"/>
                  </a:lnTo>
                </a:path>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grpSp>
        <p:nvGrpSpPr>
          <p:cNvPr id="4838" name="object 4838"/>
          <p:cNvGrpSpPr/>
          <p:nvPr/>
        </p:nvGrpSpPr>
        <p:grpSpPr>
          <a:xfrm>
            <a:off x="4110128" y="2586128"/>
            <a:ext cx="377825" cy="161925"/>
            <a:chOff x="2586127" y="2586127"/>
            <a:chExt cx="377825" cy="161925"/>
          </a:xfrm>
        </p:grpSpPr>
        <p:sp>
          <p:nvSpPr>
            <p:cNvPr id="4839" name="object 4839"/>
            <p:cNvSpPr/>
            <p:nvPr/>
          </p:nvSpPr>
          <p:spPr>
            <a:xfrm>
              <a:off x="2590799" y="26441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4840" name="object 4840"/>
            <p:cNvSpPr/>
            <p:nvPr/>
          </p:nvSpPr>
          <p:spPr>
            <a:xfrm>
              <a:off x="2593339" y="2632709"/>
              <a:ext cx="3810" cy="67945"/>
            </a:xfrm>
            <a:custGeom>
              <a:avLst/>
              <a:gdLst/>
              <a:ahLst/>
              <a:cxnLst/>
              <a:rect l="l" t="t" r="r" b="b"/>
              <a:pathLst>
                <a:path w="3810" h="67944">
                  <a:moveTo>
                    <a:pt x="3810" y="0"/>
                  </a:moveTo>
                  <a:lnTo>
                    <a:pt x="0" y="11430"/>
                  </a:lnTo>
                  <a:lnTo>
                    <a:pt x="0" y="57150"/>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841" name="object 4841"/>
            <p:cNvSpPr/>
            <p:nvPr/>
          </p:nvSpPr>
          <p:spPr>
            <a:xfrm>
              <a:off x="2597149" y="2626359"/>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842" name="object 4842"/>
            <p:cNvSpPr/>
            <p:nvPr/>
          </p:nvSpPr>
          <p:spPr>
            <a:xfrm>
              <a:off x="2600959" y="2622126"/>
              <a:ext cx="3810" cy="90170"/>
            </a:xfrm>
            <a:custGeom>
              <a:avLst/>
              <a:gdLst/>
              <a:ahLst/>
              <a:cxnLst/>
              <a:rect l="l" t="t" r="r" b="b"/>
              <a:pathLst>
                <a:path w="3810" h="90169">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4843" name="object 4843"/>
            <p:cNvSpPr/>
            <p:nvPr/>
          </p:nvSpPr>
          <p:spPr>
            <a:xfrm>
              <a:off x="2604770" y="2617469"/>
              <a:ext cx="3810" cy="100330"/>
            </a:xfrm>
            <a:custGeom>
              <a:avLst/>
              <a:gdLst/>
              <a:ahLst/>
              <a:cxnLst/>
              <a:rect l="l" t="t" r="r" b="b"/>
              <a:pathLst>
                <a:path w="3810" h="100330">
                  <a:moveTo>
                    <a:pt x="3810" y="1282"/>
                  </a:moveTo>
                  <a:lnTo>
                    <a:pt x="0" y="1282"/>
                  </a:lnTo>
                  <a:lnTo>
                    <a:pt x="0" y="95250"/>
                  </a:lnTo>
                  <a:lnTo>
                    <a:pt x="1397" y="95250"/>
                  </a:lnTo>
                  <a:lnTo>
                    <a:pt x="1397" y="99060"/>
                  </a:lnTo>
                  <a:lnTo>
                    <a:pt x="3175" y="99060"/>
                  </a:lnTo>
                  <a:lnTo>
                    <a:pt x="3175" y="100330"/>
                  </a:lnTo>
                  <a:lnTo>
                    <a:pt x="3810" y="100330"/>
                  </a:lnTo>
                  <a:lnTo>
                    <a:pt x="3810" y="99060"/>
                  </a:lnTo>
                  <a:lnTo>
                    <a:pt x="3810" y="9525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4844" name="object 4844"/>
            <p:cNvSpPr/>
            <p:nvPr/>
          </p:nvSpPr>
          <p:spPr>
            <a:xfrm>
              <a:off x="2607309" y="2613659"/>
              <a:ext cx="5080" cy="107950"/>
            </a:xfrm>
            <a:custGeom>
              <a:avLst/>
              <a:gdLst/>
              <a:ahLst/>
              <a:cxnLst/>
              <a:rect l="l" t="t" r="r" b="b"/>
              <a:pathLst>
                <a:path w="5080"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4845" name="object 4845"/>
            <p:cNvSpPr/>
            <p:nvPr/>
          </p:nvSpPr>
          <p:spPr>
            <a:xfrm>
              <a:off x="2612389" y="26098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4846" name="object 4846"/>
            <p:cNvSpPr/>
            <p:nvPr/>
          </p:nvSpPr>
          <p:spPr>
            <a:xfrm>
              <a:off x="2614930" y="26073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4847" name="object 4847"/>
            <p:cNvSpPr/>
            <p:nvPr/>
          </p:nvSpPr>
          <p:spPr>
            <a:xfrm>
              <a:off x="2618739" y="26034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848" name="object 4848"/>
            <p:cNvSpPr/>
            <p:nvPr/>
          </p:nvSpPr>
          <p:spPr>
            <a:xfrm>
              <a:off x="2622549" y="26012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849" name="object 4849"/>
            <p:cNvSpPr/>
            <p:nvPr/>
          </p:nvSpPr>
          <p:spPr>
            <a:xfrm>
              <a:off x="2626360" y="2599702"/>
              <a:ext cx="3810" cy="134620"/>
            </a:xfrm>
            <a:custGeom>
              <a:avLst/>
              <a:gdLst/>
              <a:ahLst/>
              <a:cxnLst/>
              <a:rect l="l" t="t" r="r" b="b"/>
              <a:pathLst>
                <a:path w="3810" h="134619">
                  <a:moveTo>
                    <a:pt x="3810" y="0"/>
                  </a:moveTo>
                  <a:lnTo>
                    <a:pt x="0" y="0"/>
                  </a:lnTo>
                  <a:lnTo>
                    <a:pt x="0" y="133337"/>
                  </a:lnTo>
                  <a:lnTo>
                    <a:pt x="1473" y="133337"/>
                  </a:lnTo>
                  <a:lnTo>
                    <a:pt x="1473" y="134607"/>
                  </a:lnTo>
                  <a:lnTo>
                    <a:pt x="3810" y="134607"/>
                  </a:lnTo>
                  <a:lnTo>
                    <a:pt x="3810" y="133337"/>
                  </a:lnTo>
                  <a:lnTo>
                    <a:pt x="3810" y="0"/>
                  </a:lnTo>
                  <a:close/>
                </a:path>
              </a:pathLst>
            </a:custGeom>
            <a:solidFill>
              <a:srgbClr val="073F73"/>
            </a:solidFill>
          </p:spPr>
          <p:txBody>
            <a:bodyPr wrap="square" lIns="0" tIns="0" rIns="0" bIns="0" rtlCol="0"/>
            <a:lstStyle/>
            <a:p>
              <a:endParaRPr/>
            </a:p>
          </p:txBody>
        </p:sp>
        <p:sp>
          <p:nvSpPr>
            <p:cNvPr id="4850" name="object 4850"/>
            <p:cNvSpPr/>
            <p:nvPr/>
          </p:nvSpPr>
          <p:spPr>
            <a:xfrm>
              <a:off x="2630169" y="2597996"/>
              <a:ext cx="3810" cy="139065"/>
            </a:xfrm>
            <a:custGeom>
              <a:avLst/>
              <a:gdLst/>
              <a:ahLst/>
              <a:cxnLst/>
              <a:rect l="l" t="t" r="r" b="b"/>
              <a:pathLst>
                <a:path w="3810" h="139064">
                  <a:moveTo>
                    <a:pt x="3810" y="0"/>
                  </a:moveTo>
                  <a:lnTo>
                    <a:pt x="0" y="1270"/>
                  </a:lnTo>
                  <a:lnTo>
                    <a:pt x="0" y="136948"/>
                  </a:lnTo>
                  <a:lnTo>
                    <a:pt x="3810" y="138853"/>
                  </a:lnTo>
                  <a:lnTo>
                    <a:pt x="3810" y="0"/>
                  </a:lnTo>
                  <a:close/>
                </a:path>
              </a:pathLst>
            </a:custGeom>
            <a:solidFill>
              <a:srgbClr val="084176"/>
            </a:solidFill>
          </p:spPr>
          <p:txBody>
            <a:bodyPr wrap="square" lIns="0" tIns="0" rIns="0" bIns="0" rtlCol="0"/>
            <a:lstStyle/>
            <a:p>
              <a:endParaRPr/>
            </a:p>
          </p:txBody>
        </p:sp>
        <p:sp>
          <p:nvSpPr>
            <p:cNvPr id="4851" name="object 4851"/>
            <p:cNvSpPr/>
            <p:nvPr/>
          </p:nvSpPr>
          <p:spPr>
            <a:xfrm>
              <a:off x="2633980" y="25971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4852" name="object 4852"/>
            <p:cNvSpPr/>
            <p:nvPr/>
          </p:nvSpPr>
          <p:spPr>
            <a:xfrm>
              <a:off x="2637789" y="2595117"/>
              <a:ext cx="3810" cy="145415"/>
            </a:xfrm>
            <a:custGeom>
              <a:avLst/>
              <a:gdLst/>
              <a:ahLst/>
              <a:cxnLst/>
              <a:rect l="l" t="t" r="r" b="b"/>
              <a:pathLst>
                <a:path w="3810" h="145414">
                  <a:moveTo>
                    <a:pt x="3810" y="0"/>
                  </a:moveTo>
                  <a:lnTo>
                    <a:pt x="0" y="1523"/>
                  </a:lnTo>
                  <a:lnTo>
                    <a:pt x="0" y="143510"/>
                  </a:lnTo>
                  <a:lnTo>
                    <a:pt x="3810" y="145033"/>
                  </a:lnTo>
                  <a:lnTo>
                    <a:pt x="3810" y="0"/>
                  </a:lnTo>
                  <a:close/>
                </a:path>
              </a:pathLst>
            </a:custGeom>
            <a:solidFill>
              <a:srgbClr val="08447B"/>
            </a:solidFill>
          </p:spPr>
          <p:txBody>
            <a:bodyPr wrap="square" lIns="0" tIns="0" rIns="0" bIns="0" rtlCol="0"/>
            <a:lstStyle/>
            <a:p>
              <a:endParaRPr/>
            </a:p>
          </p:txBody>
        </p:sp>
        <p:sp>
          <p:nvSpPr>
            <p:cNvPr id="4853" name="object 4853"/>
            <p:cNvSpPr/>
            <p:nvPr/>
          </p:nvSpPr>
          <p:spPr>
            <a:xfrm>
              <a:off x="2640329" y="2593339"/>
              <a:ext cx="5080" cy="147955"/>
            </a:xfrm>
            <a:custGeom>
              <a:avLst/>
              <a:gdLst/>
              <a:ahLst/>
              <a:cxnLst/>
              <a:rect l="l" t="t" r="r" b="b"/>
              <a:pathLst>
                <a:path w="5080" h="147955">
                  <a:moveTo>
                    <a:pt x="5080" y="0"/>
                  </a:moveTo>
                  <a:lnTo>
                    <a:pt x="2539" y="1270"/>
                  </a:lnTo>
                  <a:lnTo>
                    <a:pt x="0" y="2286"/>
                  </a:lnTo>
                  <a:lnTo>
                    <a:pt x="0" y="146304"/>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4854" name="object 4854"/>
            <p:cNvSpPr/>
            <p:nvPr/>
          </p:nvSpPr>
          <p:spPr>
            <a:xfrm>
              <a:off x="2644139" y="2591434"/>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855" name="object 4855"/>
            <p:cNvSpPr/>
            <p:nvPr/>
          </p:nvSpPr>
          <p:spPr>
            <a:xfrm>
              <a:off x="2647950" y="2590799"/>
              <a:ext cx="5080" cy="151130"/>
            </a:xfrm>
            <a:custGeom>
              <a:avLst/>
              <a:gdLst/>
              <a:ahLst/>
              <a:cxnLst/>
              <a:rect l="l" t="t" r="r" b="b"/>
              <a:pathLst>
                <a:path w="5080"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4856" name="object 4856"/>
            <p:cNvSpPr/>
            <p:nvPr/>
          </p:nvSpPr>
          <p:spPr>
            <a:xfrm>
              <a:off x="2651759" y="25907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857" name="object 4857"/>
            <p:cNvSpPr/>
            <p:nvPr/>
          </p:nvSpPr>
          <p:spPr>
            <a:xfrm>
              <a:off x="2655569" y="2590799"/>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858" name="object 4858"/>
            <p:cNvSpPr/>
            <p:nvPr/>
          </p:nvSpPr>
          <p:spPr>
            <a:xfrm>
              <a:off x="2659379" y="25907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859" name="object 4859"/>
            <p:cNvSpPr/>
            <p:nvPr/>
          </p:nvSpPr>
          <p:spPr>
            <a:xfrm>
              <a:off x="2663189" y="2590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860" name="object 4860"/>
            <p:cNvSpPr/>
            <p:nvPr/>
          </p:nvSpPr>
          <p:spPr>
            <a:xfrm>
              <a:off x="2666999" y="25907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4861" name="object 4861"/>
            <p:cNvSpPr/>
            <p:nvPr/>
          </p:nvSpPr>
          <p:spPr>
            <a:xfrm>
              <a:off x="2670809" y="25907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4862" name="object 4862"/>
            <p:cNvSpPr/>
            <p:nvPr/>
          </p:nvSpPr>
          <p:spPr>
            <a:xfrm>
              <a:off x="2674619" y="2590799"/>
              <a:ext cx="3810" cy="152400"/>
            </a:xfrm>
            <a:custGeom>
              <a:avLst/>
              <a:gdLst/>
              <a:ahLst/>
              <a:cxnLst/>
              <a:rect l="l" t="t" r="r" b="b"/>
              <a:pathLst>
                <a:path w="3810" h="152400">
                  <a:moveTo>
                    <a:pt x="3810" y="0"/>
                  </a:moveTo>
                  <a:lnTo>
                    <a:pt x="0" y="0"/>
                  </a:lnTo>
                  <a:lnTo>
                    <a:pt x="0" y="152400"/>
                  </a:lnTo>
                  <a:lnTo>
                    <a:pt x="3810" y="151764"/>
                  </a:lnTo>
                  <a:lnTo>
                    <a:pt x="3810" y="0"/>
                  </a:lnTo>
                  <a:close/>
                </a:path>
              </a:pathLst>
            </a:custGeom>
            <a:solidFill>
              <a:srgbClr val="0A5293"/>
            </a:solidFill>
          </p:spPr>
          <p:txBody>
            <a:bodyPr wrap="square" lIns="0" tIns="0" rIns="0" bIns="0" rtlCol="0"/>
            <a:lstStyle/>
            <a:p>
              <a:endParaRPr/>
            </a:p>
          </p:txBody>
        </p:sp>
        <p:sp>
          <p:nvSpPr>
            <p:cNvPr id="4863" name="object 4863"/>
            <p:cNvSpPr/>
            <p:nvPr/>
          </p:nvSpPr>
          <p:spPr>
            <a:xfrm>
              <a:off x="2677159" y="2590799"/>
              <a:ext cx="5080" cy="152400"/>
            </a:xfrm>
            <a:custGeom>
              <a:avLst/>
              <a:gdLst/>
              <a:ahLst/>
              <a:cxnLst/>
              <a:rect l="l" t="t" r="r" b="b"/>
              <a:pathLst>
                <a:path w="5080"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4864" name="object 4864"/>
            <p:cNvSpPr/>
            <p:nvPr/>
          </p:nvSpPr>
          <p:spPr>
            <a:xfrm>
              <a:off x="2680970" y="2590799"/>
              <a:ext cx="3810" cy="151130"/>
            </a:xfrm>
            <a:custGeom>
              <a:avLst/>
              <a:gdLst/>
              <a:ahLst/>
              <a:cxnLst/>
              <a:rect l="l" t="t" r="r" b="b"/>
              <a:pathLst>
                <a:path w="3810"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865" name="object 4865"/>
            <p:cNvSpPr/>
            <p:nvPr/>
          </p:nvSpPr>
          <p:spPr>
            <a:xfrm>
              <a:off x="2684779" y="2592069"/>
              <a:ext cx="3810" cy="149860"/>
            </a:xfrm>
            <a:custGeom>
              <a:avLst/>
              <a:gdLst/>
              <a:ahLst/>
              <a:cxnLst/>
              <a:rect l="l" t="t" r="r" b="b"/>
              <a:pathLst>
                <a:path w="3810" h="149860">
                  <a:moveTo>
                    <a:pt x="0" y="0"/>
                  </a:moveTo>
                  <a:lnTo>
                    <a:pt x="0" y="149436"/>
                  </a:lnTo>
                  <a:lnTo>
                    <a:pt x="3809" y="148801"/>
                  </a:lnTo>
                  <a:lnTo>
                    <a:pt x="3809" y="1904"/>
                  </a:lnTo>
                  <a:lnTo>
                    <a:pt x="0" y="0"/>
                  </a:lnTo>
                  <a:close/>
                </a:path>
              </a:pathLst>
            </a:custGeom>
            <a:solidFill>
              <a:srgbClr val="0A569B"/>
            </a:solidFill>
          </p:spPr>
          <p:txBody>
            <a:bodyPr wrap="square" lIns="0" tIns="0" rIns="0" bIns="0" rtlCol="0"/>
            <a:lstStyle/>
            <a:p>
              <a:endParaRPr/>
            </a:p>
          </p:txBody>
        </p:sp>
        <p:sp>
          <p:nvSpPr>
            <p:cNvPr id="4866" name="object 4866"/>
            <p:cNvSpPr/>
            <p:nvPr/>
          </p:nvSpPr>
          <p:spPr>
            <a:xfrm>
              <a:off x="2688590" y="2594609"/>
              <a:ext cx="3810" cy="146050"/>
            </a:xfrm>
            <a:custGeom>
              <a:avLst/>
              <a:gdLst/>
              <a:ahLst/>
              <a:cxnLst/>
              <a:rect l="l" t="t" r="r" b="b"/>
              <a:pathLst>
                <a:path w="3810" h="146050">
                  <a:moveTo>
                    <a:pt x="3810" y="0"/>
                  </a:moveTo>
                  <a:lnTo>
                    <a:pt x="0" y="0"/>
                  </a:lnTo>
                  <a:lnTo>
                    <a:pt x="0" y="144780"/>
                  </a:lnTo>
                  <a:lnTo>
                    <a:pt x="0" y="146050"/>
                  </a:lnTo>
                  <a:lnTo>
                    <a:pt x="2857" y="146050"/>
                  </a:lnTo>
                  <a:lnTo>
                    <a:pt x="2857" y="144780"/>
                  </a:lnTo>
                  <a:lnTo>
                    <a:pt x="3810" y="144780"/>
                  </a:lnTo>
                  <a:lnTo>
                    <a:pt x="3810" y="0"/>
                  </a:lnTo>
                  <a:close/>
                </a:path>
              </a:pathLst>
            </a:custGeom>
            <a:solidFill>
              <a:srgbClr val="0B579D"/>
            </a:solidFill>
          </p:spPr>
          <p:txBody>
            <a:bodyPr wrap="square" lIns="0" tIns="0" rIns="0" bIns="0" rtlCol="0"/>
            <a:lstStyle/>
            <a:p>
              <a:endParaRPr/>
            </a:p>
          </p:txBody>
        </p:sp>
        <p:sp>
          <p:nvSpPr>
            <p:cNvPr id="4867" name="object 4867"/>
            <p:cNvSpPr/>
            <p:nvPr/>
          </p:nvSpPr>
          <p:spPr>
            <a:xfrm>
              <a:off x="2692399" y="25956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4868" name="object 4868"/>
            <p:cNvSpPr/>
            <p:nvPr/>
          </p:nvSpPr>
          <p:spPr>
            <a:xfrm>
              <a:off x="2696209" y="2597149"/>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4869" name="object 4869"/>
            <p:cNvSpPr/>
            <p:nvPr/>
          </p:nvSpPr>
          <p:spPr>
            <a:xfrm>
              <a:off x="2700020" y="25984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4870" name="object 4870"/>
            <p:cNvSpPr/>
            <p:nvPr/>
          </p:nvSpPr>
          <p:spPr>
            <a:xfrm>
              <a:off x="2703829" y="2600451"/>
              <a:ext cx="3810" cy="133350"/>
            </a:xfrm>
            <a:custGeom>
              <a:avLst/>
              <a:gdLst/>
              <a:ahLst/>
              <a:cxnLst/>
              <a:rect l="l" t="t" r="r" b="b"/>
              <a:pathLst>
                <a:path w="3810" h="133350">
                  <a:moveTo>
                    <a:pt x="0" y="0"/>
                  </a:moveTo>
                  <a:lnTo>
                    <a:pt x="0" y="133096"/>
                  </a:lnTo>
                  <a:lnTo>
                    <a:pt x="3809" y="130810"/>
                  </a:lnTo>
                  <a:lnTo>
                    <a:pt x="3809" y="2286"/>
                  </a:lnTo>
                  <a:lnTo>
                    <a:pt x="0" y="0"/>
                  </a:lnTo>
                  <a:close/>
                </a:path>
              </a:pathLst>
            </a:custGeom>
            <a:solidFill>
              <a:srgbClr val="0B5DA7"/>
            </a:solidFill>
          </p:spPr>
          <p:txBody>
            <a:bodyPr wrap="square" lIns="0" tIns="0" rIns="0" bIns="0" rtlCol="0"/>
            <a:lstStyle/>
            <a:p>
              <a:endParaRPr/>
            </a:p>
          </p:txBody>
        </p:sp>
        <p:sp>
          <p:nvSpPr>
            <p:cNvPr id="4871" name="object 4871"/>
            <p:cNvSpPr/>
            <p:nvPr/>
          </p:nvSpPr>
          <p:spPr>
            <a:xfrm>
              <a:off x="2707640" y="2602229"/>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4872" name="object 4872"/>
            <p:cNvSpPr/>
            <p:nvPr/>
          </p:nvSpPr>
          <p:spPr>
            <a:xfrm>
              <a:off x="2710179" y="2604515"/>
              <a:ext cx="5080" cy="125730"/>
            </a:xfrm>
            <a:custGeom>
              <a:avLst/>
              <a:gdLst/>
              <a:ahLst/>
              <a:cxnLst/>
              <a:rect l="l" t="t" r="r" b="b"/>
              <a:pathLst>
                <a:path w="5080"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4873" name="object 4873"/>
            <p:cNvSpPr/>
            <p:nvPr/>
          </p:nvSpPr>
          <p:spPr>
            <a:xfrm>
              <a:off x="2713990" y="26073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874" name="object 4874"/>
            <p:cNvSpPr/>
            <p:nvPr/>
          </p:nvSpPr>
          <p:spPr>
            <a:xfrm>
              <a:off x="2717799" y="26111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875" name="object 4875"/>
            <p:cNvSpPr/>
            <p:nvPr/>
          </p:nvSpPr>
          <p:spPr>
            <a:xfrm>
              <a:off x="2721609" y="2614929"/>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876" name="object 4876"/>
            <p:cNvSpPr/>
            <p:nvPr/>
          </p:nvSpPr>
          <p:spPr>
            <a:xfrm>
              <a:off x="2725419" y="2618739"/>
              <a:ext cx="3810" cy="97790"/>
            </a:xfrm>
            <a:custGeom>
              <a:avLst/>
              <a:gdLst/>
              <a:ahLst/>
              <a:cxnLst/>
              <a:rect l="l" t="t" r="r" b="b"/>
              <a:pathLst>
                <a:path w="3810" h="97789">
                  <a:moveTo>
                    <a:pt x="0" y="0"/>
                  </a:moveTo>
                  <a:lnTo>
                    <a:pt x="0" y="97789"/>
                  </a:lnTo>
                  <a:lnTo>
                    <a:pt x="3810" y="93027"/>
                  </a:lnTo>
                  <a:lnTo>
                    <a:pt x="3810" y="3810"/>
                  </a:lnTo>
                  <a:lnTo>
                    <a:pt x="0" y="0"/>
                  </a:lnTo>
                  <a:close/>
                </a:path>
              </a:pathLst>
            </a:custGeom>
            <a:solidFill>
              <a:srgbClr val="0C66B6"/>
            </a:solidFill>
          </p:spPr>
          <p:txBody>
            <a:bodyPr wrap="square" lIns="0" tIns="0" rIns="0" bIns="0" rtlCol="0"/>
            <a:lstStyle/>
            <a:p>
              <a:endParaRPr/>
            </a:p>
          </p:txBody>
        </p:sp>
        <p:sp>
          <p:nvSpPr>
            <p:cNvPr id="4877" name="object 4877"/>
            <p:cNvSpPr/>
            <p:nvPr/>
          </p:nvSpPr>
          <p:spPr>
            <a:xfrm>
              <a:off x="2729229" y="2622549"/>
              <a:ext cx="3810" cy="89535"/>
            </a:xfrm>
            <a:custGeom>
              <a:avLst/>
              <a:gdLst/>
              <a:ahLst/>
              <a:cxnLst/>
              <a:rect l="l" t="t" r="r" b="b"/>
              <a:pathLst>
                <a:path w="3810" h="89535">
                  <a:moveTo>
                    <a:pt x="0" y="0"/>
                  </a:moveTo>
                  <a:lnTo>
                    <a:pt x="0" y="89217"/>
                  </a:lnTo>
                  <a:lnTo>
                    <a:pt x="1269" y="87629"/>
                  </a:lnTo>
                  <a:lnTo>
                    <a:pt x="3809" y="81279"/>
                  </a:lnTo>
                  <a:lnTo>
                    <a:pt x="3809" y="6350"/>
                  </a:lnTo>
                  <a:lnTo>
                    <a:pt x="1269" y="1270"/>
                  </a:lnTo>
                  <a:lnTo>
                    <a:pt x="0" y="0"/>
                  </a:lnTo>
                  <a:close/>
                </a:path>
              </a:pathLst>
            </a:custGeom>
            <a:solidFill>
              <a:srgbClr val="0D67B8"/>
            </a:solidFill>
          </p:spPr>
          <p:txBody>
            <a:bodyPr wrap="square" lIns="0" tIns="0" rIns="0" bIns="0" rtlCol="0"/>
            <a:lstStyle/>
            <a:p>
              <a:endParaRPr/>
            </a:p>
          </p:txBody>
        </p:sp>
        <p:sp>
          <p:nvSpPr>
            <p:cNvPr id="4878" name="object 4878"/>
            <p:cNvSpPr/>
            <p:nvPr/>
          </p:nvSpPr>
          <p:spPr>
            <a:xfrm>
              <a:off x="2733039" y="26288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4879" name="object 4879"/>
            <p:cNvSpPr/>
            <p:nvPr/>
          </p:nvSpPr>
          <p:spPr>
            <a:xfrm>
              <a:off x="2736849" y="26365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4880" name="object 4880"/>
            <p:cNvSpPr/>
            <p:nvPr/>
          </p:nvSpPr>
          <p:spPr>
            <a:xfrm>
              <a:off x="2739389" y="26441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4881" name="object 4881"/>
            <p:cNvSpPr/>
            <p:nvPr/>
          </p:nvSpPr>
          <p:spPr>
            <a:xfrm>
              <a:off x="2590799" y="25907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4882" name="object 4882"/>
            <p:cNvSpPr/>
            <p:nvPr/>
          </p:nvSpPr>
          <p:spPr>
            <a:xfrm>
              <a:off x="2882899" y="26288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4883" name="object 4883"/>
            <p:cNvSpPr/>
            <p:nvPr/>
          </p:nvSpPr>
          <p:spPr>
            <a:xfrm>
              <a:off x="2882899" y="26288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884" name="object 4884"/>
          <p:cNvGrpSpPr/>
          <p:nvPr/>
        </p:nvGrpSpPr>
        <p:grpSpPr>
          <a:xfrm>
            <a:off x="4033928" y="2890928"/>
            <a:ext cx="377825" cy="161925"/>
            <a:chOff x="2509927" y="2890927"/>
            <a:chExt cx="377825" cy="161925"/>
          </a:xfrm>
        </p:grpSpPr>
        <p:sp>
          <p:nvSpPr>
            <p:cNvPr id="4885" name="object 4885"/>
            <p:cNvSpPr/>
            <p:nvPr/>
          </p:nvSpPr>
          <p:spPr>
            <a:xfrm>
              <a:off x="2514599" y="2948939"/>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4886" name="object 4886"/>
            <p:cNvSpPr/>
            <p:nvPr/>
          </p:nvSpPr>
          <p:spPr>
            <a:xfrm>
              <a:off x="2517139" y="2939414"/>
              <a:ext cx="3810" cy="66040"/>
            </a:xfrm>
            <a:custGeom>
              <a:avLst/>
              <a:gdLst/>
              <a:ahLst/>
              <a:cxnLst/>
              <a:rect l="l" t="t" r="r" b="b"/>
              <a:pathLst>
                <a:path w="3810" h="66039">
                  <a:moveTo>
                    <a:pt x="3810" y="0"/>
                  </a:moveTo>
                  <a:lnTo>
                    <a:pt x="0" y="9525"/>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4887" name="object 4887"/>
            <p:cNvSpPr/>
            <p:nvPr/>
          </p:nvSpPr>
          <p:spPr>
            <a:xfrm>
              <a:off x="2520949" y="2932429"/>
              <a:ext cx="3810" cy="80010"/>
            </a:xfrm>
            <a:custGeom>
              <a:avLst/>
              <a:gdLst/>
              <a:ahLst/>
              <a:cxnLst/>
              <a:rect l="l" t="t" r="r" b="b"/>
              <a:pathLst>
                <a:path w="3810" h="80010">
                  <a:moveTo>
                    <a:pt x="3810" y="0"/>
                  </a:moveTo>
                  <a:lnTo>
                    <a:pt x="1269" y="3810"/>
                  </a:lnTo>
                  <a:lnTo>
                    <a:pt x="0" y="6985"/>
                  </a:lnTo>
                  <a:lnTo>
                    <a:pt x="0" y="73025"/>
                  </a:lnTo>
                  <a:lnTo>
                    <a:pt x="1269" y="76200"/>
                  </a:lnTo>
                  <a:lnTo>
                    <a:pt x="3810" y="80010"/>
                  </a:lnTo>
                  <a:lnTo>
                    <a:pt x="3810" y="0"/>
                  </a:lnTo>
                  <a:close/>
                </a:path>
              </a:pathLst>
            </a:custGeom>
            <a:solidFill>
              <a:srgbClr val="06345F"/>
            </a:solidFill>
          </p:spPr>
          <p:txBody>
            <a:bodyPr wrap="square" lIns="0" tIns="0" rIns="0" bIns="0" rtlCol="0"/>
            <a:lstStyle/>
            <a:p>
              <a:endParaRPr/>
            </a:p>
          </p:txBody>
        </p:sp>
        <p:sp>
          <p:nvSpPr>
            <p:cNvPr id="4888" name="object 4888"/>
            <p:cNvSpPr/>
            <p:nvPr/>
          </p:nvSpPr>
          <p:spPr>
            <a:xfrm>
              <a:off x="2523489" y="2928619"/>
              <a:ext cx="3810" cy="87630"/>
            </a:xfrm>
            <a:custGeom>
              <a:avLst/>
              <a:gdLst/>
              <a:ahLst/>
              <a:cxnLst/>
              <a:rect l="l" t="t" r="r" b="b"/>
              <a:pathLst>
                <a:path w="3810" h="87630">
                  <a:moveTo>
                    <a:pt x="3810" y="0"/>
                  </a:moveTo>
                  <a:lnTo>
                    <a:pt x="0" y="5714"/>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4889" name="object 4889"/>
            <p:cNvSpPr/>
            <p:nvPr/>
          </p:nvSpPr>
          <p:spPr>
            <a:xfrm>
              <a:off x="2527299" y="2922269"/>
              <a:ext cx="5080" cy="100330"/>
            </a:xfrm>
            <a:custGeom>
              <a:avLst/>
              <a:gdLst/>
              <a:ahLst/>
              <a:cxnLst/>
              <a:rect l="l" t="t" r="r" b="b"/>
              <a:pathLst>
                <a:path w="5080" h="100330">
                  <a:moveTo>
                    <a:pt x="5080" y="0"/>
                  </a:moveTo>
                  <a:lnTo>
                    <a:pt x="3810" y="1269"/>
                  </a:lnTo>
                  <a:lnTo>
                    <a:pt x="0" y="6350"/>
                  </a:lnTo>
                  <a:lnTo>
                    <a:pt x="0" y="93979"/>
                  </a:lnTo>
                  <a:lnTo>
                    <a:pt x="3810" y="99059"/>
                  </a:lnTo>
                  <a:lnTo>
                    <a:pt x="5080" y="100329"/>
                  </a:lnTo>
                  <a:lnTo>
                    <a:pt x="5080" y="0"/>
                  </a:lnTo>
                  <a:close/>
                </a:path>
              </a:pathLst>
            </a:custGeom>
            <a:solidFill>
              <a:srgbClr val="063764"/>
            </a:solidFill>
          </p:spPr>
          <p:txBody>
            <a:bodyPr wrap="square" lIns="0" tIns="0" rIns="0" bIns="0" rtlCol="0"/>
            <a:lstStyle/>
            <a:p>
              <a:endParaRPr/>
            </a:p>
          </p:txBody>
        </p:sp>
        <p:sp>
          <p:nvSpPr>
            <p:cNvPr id="4890" name="object 4890"/>
            <p:cNvSpPr/>
            <p:nvPr/>
          </p:nvSpPr>
          <p:spPr>
            <a:xfrm>
              <a:off x="2531109" y="2919729"/>
              <a:ext cx="3810" cy="105410"/>
            </a:xfrm>
            <a:custGeom>
              <a:avLst/>
              <a:gdLst/>
              <a:ahLst/>
              <a:cxnLst/>
              <a:rect l="l" t="t" r="r" b="b"/>
              <a:pathLst>
                <a:path w="3810" h="105410">
                  <a:moveTo>
                    <a:pt x="3809" y="0"/>
                  </a:moveTo>
                  <a:lnTo>
                    <a:pt x="0" y="3810"/>
                  </a:lnTo>
                  <a:lnTo>
                    <a:pt x="0" y="101600"/>
                  </a:lnTo>
                  <a:lnTo>
                    <a:pt x="3809" y="105410"/>
                  </a:lnTo>
                  <a:lnTo>
                    <a:pt x="3809" y="0"/>
                  </a:lnTo>
                  <a:close/>
                </a:path>
              </a:pathLst>
            </a:custGeom>
            <a:solidFill>
              <a:srgbClr val="063867"/>
            </a:solidFill>
          </p:spPr>
          <p:txBody>
            <a:bodyPr wrap="square" lIns="0" tIns="0" rIns="0" bIns="0" rtlCol="0"/>
            <a:lstStyle/>
            <a:p>
              <a:endParaRPr/>
            </a:p>
          </p:txBody>
        </p:sp>
        <p:sp>
          <p:nvSpPr>
            <p:cNvPr id="4891" name="object 4891"/>
            <p:cNvSpPr/>
            <p:nvPr/>
          </p:nvSpPr>
          <p:spPr>
            <a:xfrm>
              <a:off x="2534919" y="2915919"/>
              <a:ext cx="3810" cy="113030"/>
            </a:xfrm>
            <a:custGeom>
              <a:avLst/>
              <a:gdLst/>
              <a:ahLst/>
              <a:cxnLst/>
              <a:rect l="l" t="t" r="r" b="b"/>
              <a:pathLst>
                <a:path w="3810" h="113030">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4892" name="object 4892"/>
            <p:cNvSpPr/>
            <p:nvPr/>
          </p:nvSpPr>
          <p:spPr>
            <a:xfrm>
              <a:off x="2538730" y="2912109"/>
              <a:ext cx="3810" cy="120650"/>
            </a:xfrm>
            <a:custGeom>
              <a:avLst/>
              <a:gdLst/>
              <a:ahLst/>
              <a:cxnLst/>
              <a:rect l="l" t="t" r="r" b="b"/>
              <a:pathLst>
                <a:path w="3810" h="120650">
                  <a:moveTo>
                    <a:pt x="3810" y="0"/>
                  </a:moveTo>
                  <a:lnTo>
                    <a:pt x="1905" y="0"/>
                  </a:lnTo>
                  <a:lnTo>
                    <a:pt x="1905" y="3810"/>
                  </a:lnTo>
                  <a:lnTo>
                    <a:pt x="0" y="3810"/>
                  </a:lnTo>
                  <a:lnTo>
                    <a:pt x="0" y="119392"/>
                  </a:lnTo>
                  <a:lnTo>
                    <a:pt x="3378" y="119392"/>
                  </a:lnTo>
                  <a:lnTo>
                    <a:pt x="3378" y="120650"/>
                  </a:lnTo>
                  <a:lnTo>
                    <a:pt x="3810" y="120650"/>
                  </a:lnTo>
                  <a:lnTo>
                    <a:pt x="3810" y="119392"/>
                  </a:lnTo>
                  <a:lnTo>
                    <a:pt x="3810" y="3810"/>
                  </a:lnTo>
                  <a:lnTo>
                    <a:pt x="3810" y="0"/>
                  </a:lnTo>
                  <a:close/>
                </a:path>
              </a:pathLst>
            </a:custGeom>
            <a:solidFill>
              <a:srgbClr val="073B6C"/>
            </a:solidFill>
          </p:spPr>
          <p:txBody>
            <a:bodyPr wrap="square" lIns="0" tIns="0" rIns="0" bIns="0" rtlCol="0"/>
            <a:lstStyle/>
            <a:p>
              <a:endParaRPr/>
            </a:p>
          </p:txBody>
        </p:sp>
        <p:sp>
          <p:nvSpPr>
            <p:cNvPr id="4893" name="object 4893"/>
            <p:cNvSpPr/>
            <p:nvPr/>
          </p:nvSpPr>
          <p:spPr>
            <a:xfrm>
              <a:off x="2542539" y="29082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894" name="object 4894"/>
            <p:cNvSpPr/>
            <p:nvPr/>
          </p:nvSpPr>
          <p:spPr>
            <a:xfrm>
              <a:off x="2546349" y="2906013"/>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4895" name="object 4895"/>
            <p:cNvSpPr/>
            <p:nvPr/>
          </p:nvSpPr>
          <p:spPr>
            <a:xfrm>
              <a:off x="2550159" y="29044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4896" name="object 4896"/>
            <p:cNvSpPr/>
            <p:nvPr/>
          </p:nvSpPr>
          <p:spPr>
            <a:xfrm>
              <a:off x="2553969" y="2902457"/>
              <a:ext cx="3810" cy="140335"/>
            </a:xfrm>
            <a:custGeom>
              <a:avLst/>
              <a:gdLst/>
              <a:ahLst/>
              <a:cxnLst/>
              <a:rect l="l" t="t" r="r" b="b"/>
              <a:pathLst>
                <a:path w="3810" h="140335">
                  <a:moveTo>
                    <a:pt x="3810" y="0"/>
                  </a:moveTo>
                  <a:lnTo>
                    <a:pt x="0" y="1523"/>
                  </a:lnTo>
                  <a:lnTo>
                    <a:pt x="0" y="138429"/>
                  </a:lnTo>
                  <a:lnTo>
                    <a:pt x="3810" y="139953"/>
                  </a:lnTo>
                  <a:lnTo>
                    <a:pt x="3810" y="0"/>
                  </a:lnTo>
                  <a:close/>
                </a:path>
              </a:pathLst>
            </a:custGeom>
            <a:solidFill>
              <a:srgbClr val="084176"/>
            </a:solidFill>
          </p:spPr>
          <p:txBody>
            <a:bodyPr wrap="square" lIns="0" tIns="0" rIns="0" bIns="0" rtlCol="0"/>
            <a:lstStyle/>
            <a:p>
              <a:endParaRPr/>
            </a:p>
          </p:txBody>
        </p:sp>
        <p:sp>
          <p:nvSpPr>
            <p:cNvPr id="4897" name="object 4897"/>
            <p:cNvSpPr/>
            <p:nvPr/>
          </p:nvSpPr>
          <p:spPr>
            <a:xfrm>
              <a:off x="2556510" y="2900679"/>
              <a:ext cx="5080" cy="143510"/>
            </a:xfrm>
            <a:custGeom>
              <a:avLst/>
              <a:gdLst/>
              <a:ahLst/>
              <a:cxnLst/>
              <a:rect l="l" t="t" r="r" b="b"/>
              <a:pathLst>
                <a:path w="5080" h="143510">
                  <a:moveTo>
                    <a:pt x="5080" y="0"/>
                  </a:moveTo>
                  <a:lnTo>
                    <a:pt x="4445" y="0"/>
                  </a:lnTo>
                  <a:lnTo>
                    <a:pt x="4445" y="1270"/>
                  </a:lnTo>
                  <a:lnTo>
                    <a:pt x="952" y="1270"/>
                  </a:lnTo>
                  <a:lnTo>
                    <a:pt x="952" y="2540"/>
                  </a:lnTo>
                  <a:lnTo>
                    <a:pt x="0" y="2540"/>
                  </a:lnTo>
                  <a:lnTo>
                    <a:pt x="0" y="142240"/>
                  </a:lnTo>
                  <a:lnTo>
                    <a:pt x="4432" y="142240"/>
                  </a:lnTo>
                  <a:lnTo>
                    <a:pt x="4432" y="143510"/>
                  </a:lnTo>
                  <a:lnTo>
                    <a:pt x="5080" y="143510"/>
                  </a:lnTo>
                  <a:lnTo>
                    <a:pt x="5080" y="142240"/>
                  </a:lnTo>
                  <a:lnTo>
                    <a:pt x="5080" y="2540"/>
                  </a:lnTo>
                  <a:lnTo>
                    <a:pt x="5080" y="1270"/>
                  </a:lnTo>
                  <a:lnTo>
                    <a:pt x="5080" y="0"/>
                  </a:lnTo>
                  <a:close/>
                </a:path>
              </a:pathLst>
            </a:custGeom>
            <a:solidFill>
              <a:srgbClr val="084278"/>
            </a:solidFill>
          </p:spPr>
          <p:txBody>
            <a:bodyPr wrap="square" lIns="0" tIns="0" rIns="0" bIns="0" rtlCol="0"/>
            <a:lstStyle/>
            <a:p>
              <a:endParaRPr/>
            </a:p>
          </p:txBody>
        </p:sp>
        <p:sp>
          <p:nvSpPr>
            <p:cNvPr id="4898" name="object 4898"/>
            <p:cNvSpPr/>
            <p:nvPr/>
          </p:nvSpPr>
          <p:spPr>
            <a:xfrm>
              <a:off x="2560319" y="2900256"/>
              <a:ext cx="3810" cy="144780"/>
            </a:xfrm>
            <a:custGeom>
              <a:avLst/>
              <a:gdLst/>
              <a:ahLst/>
              <a:cxnLst/>
              <a:rect l="l" t="t" r="r" b="b"/>
              <a:pathLst>
                <a:path w="3810" h="144780">
                  <a:moveTo>
                    <a:pt x="3810" y="0"/>
                  </a:moveTo>
                  <a:lnTo>
                    <a:pt x="0" y="1270"/>
                  </a:lnTo>
                  <a:lnTo>
                    <a:pt x="0" y="143086"/>
                  </a:lnTo>
                  <a:lnTo>
                    <a:pt x="3810" y="144356"/>
                  </a:lnTo>
                  <a:lnTo>
                    <a:pt x="3810" y="0"/>
                  </a:lnTo>
                  <a:close/>
                </a:path>
              </a:pathLst>
            </a:custGeom>
            <a:solidFill>
              <a:srgbClr val="08447B"/>
            </a:solidFill>
          </p:spPr>
          <p:txBody>
            <a:bodyPr wrap="square" lIns="0" tIns="0" rIns="0" bIns="0" rtlCol="0"/>
            <a:lstStyle/>
            <a:p>
              <a:endParaRPr/>
            </a:p>
          </p:txBody>
        </p:sp>
        <p:sp>
          <p:nvSpPr>
            <p:cNvPr id="4899" name="object 4899"/>
            <p:cNvSpPr/>
            <p:nvPr/>
          </p:nvSpPr>
          <p:spPr>
            <a:xfrm>
              <a:off x="2564129" y="2899409"/>
              <a:ext cx="5080" cy="146050"/>
            </a:xfrm>
            <a:custGeom>
              <a:avLst/>
              <a:gdLst/>
              <a:ahLst/>
              <a:cxnLst/>
              <a:rect l="l" t="t" r="r" b="b"/>
              <a:pathLst>
                <a:path w="5080" h="146050">
                  <a:moveTo>
                    <a:pt x="0" y="146050"/>
                  </a:moveTo>
                  <a:lnTo>
                    <a:pt x="5079" y="146050"/>
                  </a:lnTo>
                  <a:lnTo>
                    <a:pt x="5079" y="0"/>
                  </a:lnTo>
                  <a:lnTo>
                    <a:pt x="0" y="0"/>
                  </a:lnTo>
                  <a:lnTo>
                    <a:pt x="0" y="146050"/>
                  </a:lnTo>
                  <a:close/>
                </a:path>
              </a:pathLst>
            </a:custGeom>
            <a:solidFill>
              <a:srgbClr val="08457D"/>
            </a:solidFill>
          </p:spPr>
          <p:txBody>
            <a:bodyPr wrap="square" lIns="0" tIns="0" rIns="0" bIns="0" rtlCol="0"/>
            <a:lstStyle/>
            <a:p>
              <a:endParaRPr/>
            </a:p>
          </p:txBody>
        </p:sp>
        <p:sp>
          <p:nvSpPr>
            <p:cNvPr id="4900" name="object 4900"/>
            <p:cNvSpPr/>
            <p:nvPr/>
          </p:nvSpPr>
          <p:spPr>
            <a:xfrm>
              <a:off x="2567939" y="2898563"/>
              <a:ext cx="3810" cy="147955"/>
            </a:xfrm>
            <a:custGeom>
              <a:avLst/>
              <a:gdLst/>
              <a:ahLst/>
              <a:cxnLst/>
              <a:rect l="l" t="t" r="r" b="b"/>
              <a:pathLst>
                <a:path w="3810" h="147955">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4901" name="object 4901"/>
            <p:cNvSpPr/>
            <p:nvPr/>
          </p:nvSpPr>
          <p:spPr>
            <a:xfrm>
              <a:off x="2571749" y="28977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4902" name="object 4902"/>
            <p:cNvSpPr/>
            <p:nvPr/>
          </p:nvSpPr>
          <p:spPr>
            <a:xfrm>
              <a:off x="2575559" y="2896446"/>
              <a:ext cx="3810" cy="151130"/>
            </a:xfrm>
            <a:custGeom>
              <a:avLst/>
              <a:gdLst/>
              <a:ahLst/>
              <a:cxnLst/>
              <a:rect l="l" t="t" r="r" b="b"/>
              <a:pathLst>
                <a:path w="3810" h="151130">
                  <a:moveTo>
                    <a:pt x="3809" y="0"/>
                  </a:moveTo>
                  <a:lnTo>
                    <a:pt x="0" y="1269"/>
                  </a:lnTo>
                  <a:lnTo>
                    <a:pt x="0" y="150495"/>
                  </a:lnTo>
                  <a:lnTo>
                    <a:pt x="3809" y="151129"/>
                  </a:lnTo>
                  <a:lnTo>
                    <a:pt x="3809" y="0"/>
                  </a:lnTo>
                  <a:close/>
                </a:path>
              </a:pathLst>
            </a:custGeom>
            <a:solidFill>
              <a:srgbClr val="094984"/>
            </a:solidFill>
          </p:spPr>
          <p:txBody>
            <a:bodyPr wrap="square" lIns="0" tIns="0" rIns="0" bIns="0" rtlCol="0"/>
            <a:lstStyle/>
            <a:p>
              <a:endParaRPr/>
            </a:p>
          </p:txBody>
        </p:sp>
        <p:sp>
          <p:nvSpPr>
            <p:cNvPr id="4903" name="object 4903"/>
            <p:cNvSpPr/>
            <p:nvPr/>
          </p:nvSpPr>
          <p:spPr>
            <a:xfrm>
              <a:off x="2579369" y="2895599"/>
              <a:ext cx="3810" cy="152400"/>
            </a:xfrm>
            <a:custGeom>
              <a:avLst/>
              <a:gdLst/>
              <a:ahLst/>
              <a:cxnLst/>
              <a:rect l="l" t="t" r="r" b="b"/>
              <a:pathLst>
                <a:path w="3810" h="152400">
                  <a:moveTo>
                    <a:pt x="0" y="152400"/>
                  </a:moveTo>
                  <a:lnTo>
                    <a:pt x="3810" y="152400"/>
                  </a:lnTo>
                  <a:lnTo>
                    <a:pt x="3810" y="0"/>
                  </a:lnTo>
                  <a:lnTo>
                    <a:pt x="0" y="0"/>
                  </a:lnTo>
                  <a:lnTo>
                    <a:pt x="0" y="152400"/>
                  </a:lnTo>
                  <a:close/>
                </a:path>
              </a:pathLst>
            </a:custGeom>
            <a:solidFill>
              <a:srgbClr val="094B87"/>
            </a:solidFill>
          </p:spPr>
          <p:txBody>
            <a:bodyPr wrap="square" lIns="0" tIns="0" rIns="0" bIns="0" rtlCol="0"/>
            <a:lstStyle/>
            <a:p>
              <a:endParaRPr/>
            </a:p>
          </p:txBody>
        </p:sp>
        <p:sp>
          <p:nvSpPr>
            <p:cNvPr id="4904" name="object 4904"/>
            <p:cNvSpPr/>
            <p:nvPr/>
          </p:nvSpPr>
          <p:spPr>
            <a:xfrm>
              <a:off x="2583179" y="2895599"/>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4905" name="object 4905"/>
            <p:cNvSpPr/>
            <p:nvPr/>
          </p:nvSpPr>
          <p:spPr>
            <a:xfrm>
              <a:off x="2586989"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4906" name="object 4906"/>
            <p:cNvSpPr/>
            <p:nvPr/>
          </p:nvSpPr>
          <p:spPr>
            <a:xfrm>
              <a:off x="2590799"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4907" name="object 4907"/>
            <p:cNvSpPr/>
            <p:nvPr/>
          </p:nvSpPr>
          <p:spPr>
            <a:xfrm>
              <a:off x="2593339"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4908" name="object 4908"/>
            <p:cNvSpPr/>
            <p:nvPr/>
          </p:nvSpPr>
          <p:spPr>
            <a:xfrm>
              <a:off x="2597150" y="2895599"/>
              <a:ext cx="5080" cy="152400"/>
            </a:xfrm>
            <a:custGeom>
              <a:avLst/>
              <a:gdLst/>
              <a:ahLst/>
              <a:cxnLst/>
              <a:rect l="l" t="t" r="r" b="b"/>
              <a:pathLst>
                <a:path w="5080" h="152400">
                  <a:moveTo>
                    <a:pt x="5080" y="1270"/>
                  </a:moveTo>
                  <a:lnTo>
                    <a:pt x="3162" y="1270"/>
                  </a:lnTo>
                  <a:lnTo>
                    <a:pt x="3162" y="0"/>
                  </a:lnTo>
                  <a:lnTo>
                    <a:pt x="0" y="0"/>
                  </a:lnTo>
                  <a:lnTo>
                    <a:pt x="0" y="1270"/>
                  </a:lnTo>
                  <a:lnTo>
                    <a:pt x="0" y="152400"/>
                  </a:lnTo>
                  <a:lnTo>
                    <a:pt x="5080" y="152400"/>
                  </a:lnTo>
                  <a:lnTo>
                    <a:pt x="5080" y="1270"/>
                  </a:lnTo>
                  <a:close/>
                </a:path>
              </a:pathLst>
            </a:custGeom>
            <a:solidFill>
              <a:srgbClr val="0A5293"/>
            </a:solidFill>
          </p:spPr>
          <p:txBody>
            <a:bodyPr wrap="square" lIns="0" tIns="0" rIns="0" bIns="0" rtlCol="0"/>
            <a:lstStyle/>
            <a:p>
              <a:endParaRPr/>
            </a:p>
          </p:txBody>
        </p:sp>
        <p:sp>
          <p:nvSpPr>
            <p:cNvPr id="4909" name="object 4909"/>
            <p:cNvSpPr/>
            <p:nvPr/>
          </p:nvSpPr>
          <p:spPr>
            <a:xfrm>
              <a:off x="2600959" y="2896446"/>
              <a:ext cx="3810" cy="151130"/>
            </a:xfrm>
            <a:custGeom>
              <a:avLst/>
              <a:gdLst/>
              <a:ahLst/>
              <a:cxnLst/>
              <a:rect l="l" t="t" r="r" b="b"/>
              <a:pathLst>
                <a:path w="3810" h="151130">
                  <a:moveTo>
                    <a:pt x="0" y="0"/>
                  </a:moveTo>
                  <a:lnTo>
                    <a:pt x="0" y="151129"/>
                  </a:lnTo>
                  <a:lnTo>
                    <a:pt x="3809" y="150494"/>
                  </a:lnTo>
                  <a:lnTo>
                    <a:pt x="3809" y="1270"/>
                  </a:lnTo>
                  <a:lnTo>
                    <a:pt x="0" y="0"/>
                  </a:lnTo>
                  <a:close/>
                </a:path>
              </a:pathLst>
            </a:custGeom>
            <a:solidFill>
              <a:srgbClr val="0A5396"/>
            </a:solidFill>
          </p:spPr>
          <p:txBody>
            <a:bodyPr wrap="square" lIns="0" tIns="0" rIns="0" bIns="0" rtlCol="0"/>
            <a:lstStyle/>
            <a:p>
              <a:endParaRPr/>
            </a:p>
          </p:txBody>
        </p:sp>
        <p:sp>
          <p:nvSpPr>
            <p:cNvPr id="4910" name="object 4910"/>
            <p:cNvSpPr/>
            <p:nvPr/>
          </p:nvSpPr>
          <p:spPr>
            <a:xfrm>
              <a:off x="2604769" y="2897716"/>
              <a:ext cx="3810" cy="149225"/>
            </a:xfrm>
            <a:custGeom>
              <a:avLst/>
              <a:gdLst/>
              <a:ahLst/>
              <a:cxnLst/>
              <a:rect l="l" t="t" r="r" b="b"/>
              <a:pathLst>
                <a:path w="3810" h="149225">
                  <a:moveTo>
                    <a:pt x="0" y="0"/>
                  </a:moveTo>
                  <a:lnTo>
                    <a:pt x="0" y="149224"/>
                  </a:lnTo>
                  <a:lnTo>
                    <a:pt x="1269" y="149013"/>
                  </a:lnTo>
                  <a:lnTo>
                    <a:pt x="3810" y="148505"/>
                  </a:lnTo>
                  <a:lnTo>
                    <a:pt x="3810" y="931"/>
                  </a:lnTo>
                  <a:lnTo>
                    <a:pt x="1269" y="423"/>
                  </a:lnTo>
                  <a:lnTo>
                    <a:pt x="0" y="0"/>
                  </a:lnTo>
                  <a:close/>
                </a:path>
              </a:pathLst>
            </a:custGeom>
            <a:solidFill>
              <a:srgbClr val="0A5499"/>
            </a:solidFill>
          </p:spPr>
          <p:txBody>
            <a:bodyPr wrap="square" lIns="0" tIns="0" rIns="0" bIns="0" rtlCol="0"/>
            <a:lstStyle/>
            <a:p>
              <a:endParaRPr/>
            </a:p>
          </p:txBody>
        </p:sp>
        <p:sp>
          <p:nvSpPr>
            <p:cNvPr id="4911" name="object 4911"/>
            <p:cNvSpPr/>
            <p:nvPr/>
          </p:nvSpPr>
          <p:spPr>
            <a:xfrm>
              <a:off x="2608579" y="2898647"/>
              <a:ext cx="3810" cy="147955"/>
            </a:xfrm>
            <a:custGeom>
              <a:avLst/>
              <a:gdLst/>
              <a:ahLst/>
              <a:cxnLst/>
              <a:rect l="l" t="t" r="r" b="b"/>
              <a:pathLst>
                <a:path w="3810" h="147955">
                  <a:moveTo>
                    <a:pt x="0" y="0"/>
                  </a:moveTo>
                  <a:lnTo>
                    <a:pt x="0" y="147574"/>
                  </a:lnTo>
                  <a:lnTo>
                    <a:pt x="3809" y="146812"/>
                  </a:lnTo>
                  <a:lnTo>
                    <a:pt x="3809" y="762"/>
                  </a:lnTo>
                  <a:lnTo>
                    <a:pt x="0" y="0"/>
                  </a:lnTo>
                  <a:close/>
                </a:path>
              </a:pathLst>
            </a:custGeom>
            <a:solidFill>
              <a:srgbClr val="0A569B"/>
            </a:solidFill>
          </p:spPr>
          <p:txBody>
            <a:bodyPr wrap="square" lIns="0" tIns="0" rIns="0" bIns="0" rtlCol="0"/>
            <a:lstStyle/>
            <a:p>
              <a:endParaRPr/>
            </a:p>
          </p:txBody>
        </p:sp>
        <p:sp>
          <p:nvSpPr>
            <p:cNvPr id="4912" name="object 4912"/>
            <p:cNvSpPr/>
            <p:nvPr/>
          </p:nvSpPr>
          <p:spPr>
            <a:xfrm>
              <a:off x="2612389" y="28994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4913" name="object 4913"/>
            <p:cNvSpPr/>
            <p:nvPr/>
          </p:nvSpPr>
          <p:spPr>
            <a:xfrm>
              <a:off x="2616199" y="2900679"/>
              <a:ext cx="3810" cy="143510"/>
            </a:xfrm>
            <a:custGeom>
              <a:avLst/>
              <a:gdLst/>
              <a:ahLst/>
              <a:cxnLst/>
              <a:rect l="l" t="t" r="r" b="b"/>
              <a:pathLst>
                <a:path w="3810" h="143510">
                  <a:moveTo>
                    <a:pt x="0" y="0"/>
                  </a:moveTo>
                  <a:lnTo>
                    <a:pt x="0" y="143510"/>
                  </a:lnTo>
                  <a:lnTo>
                    <a:pt x="3810" y="142239"/>
                  </a:lnTo>
                  <a:lnTo>
                    <a:pt x="3810" y="1269"/>
                  </a:lnTo>
                  <a:lnTo>
                    <a:pt x="0" y="0"/>
                  </a:lnTo>
                  <a:close/>
                </a:path>
              </a:pathLst>
            </a:custGeom>
            <a:solidFill>
              <a:srgbClr val="0B59A0"/>
            </a:solidFill>
          </p:spPr>
          <p:txBody>
            <a:bodyPr wrap="square" lIns="0" tIns="0" rIns="0" bIns="0" rtlCol="0"/>
            <a:lstStyle/>
            <a:p>
              <a:endParaRPr/>
            </a:p>
          </p:txBody>
        </p:sp>
        <p:sp>
          <p:nvSpPr>
            <p:cNvPr id="4914" name="object 4914"/>
            <p:cNvSpPr/>
            <p:nvPr/>
          </p:nvSpPr>
          <p:spPr>
            <a:xfrm>
              <a:off x="2620009" y="2901949"/>
              <a:ext cx="3810" cy="140970"/>
            </a:xfrm>
            <a:custGeom>
              <a:avLst/>
              <a:gdLst/>
              <a:ahLst/>
              <a:cxnLst/>
              <a:rect l="l" t="t" r="r" b="b"/>
              <a:pathLst>
                <a:path w="3810" h="140969">
                  <a:moveTo>
                    <a:pt x="0" y="0"/>
                  </a:moveTo>
                  <a:lnTo>
                    <a:pt x="0" y="140970"/>
                  </a:lnTo>
                  <a:lnTo>
                    <a:pt x="3809" y="139446"/>
                  </a:lnTo>
                  <a:lnTo>
                    <a:pt x="3809" y="1524"/>
                  </a:lnTo>
                  <a:lnTo>
                    <a:pt x="0" y="0"/>
                  </a:lnTo>
                  <a:close/>
                </a:path>
              </a:pathLst>
            </a:custGeom>
            <a:solidFill>
              <a:srgbClr val="0B5AA2"/>
            </a:solidFill>
          </p:spPr>
          <p:txBody>
            <a:bodyPr wrap="square" lIns="0" tIns="0" rIns="0" bIns="0" rtlCol="0"/>
            <a:lstStyle/>
            <a:p>
              <a:endParaRPr/>
            </a:p>
          </p:txBody>
        </p:sp>
        <p:sp>
          <p:nvSpPr>
            <p:cNvPr id="4915" name="object 4915"/>
            <p:cNvSpPr/>
            <p:nvPr/>
          </p:nvSpPr>
          <p:spPr>
            <a:xfrm>
              <a:off x="2623820" y="2903219"/>
              <a:ext cx="3810" cy="138430"/>
            </a:xfrm>
            <a:custGeom>
              <a:avLst/>
              <a:gdLst/>
              <a:ahLst/>
              <a:cxnLst/>
              <a:rect l="l" t="t" r="r" b="b"/>
              <a:pathLst>
                <a:path w="3810" h="138430">
                  <a:moveTo>
                    <a:pt x="939" y="0"/>
                  </a:moveTo>
                  <a:lnTo>
                    <a:pt x="0" y="0"/>
                  </a:lnTo>
                  <a:lnTo>
                    <a:pt x="0" y="1270"/>
                  </a:lnTo>
                  <a:lnTo>
                    <a:pt x="939" y="1270"/>
                  </a:lnTo>
                  <a:lnTo>
                    <a:pt x="939" y="0"/>
                  </a:lnTo>
                  <a:close/>
                </a:path>
                <a:path w="3810" h="138430">
                  <a:moveTo>
                    <a:pt x="3810" y="1282"/>
                  </a:moveTo>
                  <a:lnTo>
                    <a:pt x="0" y="1282"/>
                  </a:lnTo>
                  <a:lnTo>
                    <a:pt x="0" y="135890"/>
                  </a:lnTo>
                  <a:lnTo>
                    <a:pt x="0" y="137160"/>
                  </a:lnTo>
                  <a:lnTo>
                    <a:pt x="0" y="138430"/>
                  </a:lnTo>
                  <a:lnTo>
                    <a:pt x="952" y="138430"/>
                  </a:lnTo>
                  <a:lnTo>
                    <a:pt x="952" y="137160"/>
                  </a:lnTo>
                  <a:lnTo>
                    <a:pt x="3327" y="137160"/>
                  </a:lnTo>
                  <a:lnTo>
                    <a:pt x="3327" y="135890"/>
                  </a:lnTo>
                  <a:lnTo>
                    <a:pt x="3810" y="135890"/>
                  </a:lnTo>
                  <a:lnTo>
                    <a:pt x="3810" y="1282"/>
                  </a:lnTo>
                  <a:close/>
                </a:path>
              </a:pathLst>
            </a:custGeom>
            <a:solidFill>
              <a:srgbClr val="0B5BA4"/>
            </a:solidFill>
          </p:spPr>
          <p:txBody>
            <a:bodyPr wrap="square" lIns="0" tIns="0" rIns="0" bIns="0" rtlCol="0"/>
            <a:lstStyle/>
            <a:p>
              <a:endParaRPr/>
            </a:p>
          </p:txBody>
        </p:sp>
        <p:sp>
          <p:nvSpPr>
            <p:cNvPr id="4916" name="object 4916"/>
            <p:cNvSpPr/>
            <p:nvPr/>
          </p:nvSpPr>
          <p:spPr>
            <a:xfrm>
              <a:off x="2626359" y="2904489"/>
              <a:ext cx="5080" cy="135890"/>
            </a:xfrm>
            <a:custGeom>
              <a:avLst/>
              <a:gdLst/>
              <a:ahLst/>
              <a:cxnLst/>
              <a:rect l="l" t="t" r="r" b="b"/>
              <a:pathLst>
                <a:path w="5080" h="135889">
                  <a:moveTo>
                    <a:pt x="0" y="0"/>
                  </a:moveTo>
                  <a:lnTo>
                    <a:pt x="0" y="135889"/>
                  </a:lnTo>
                  <a:lnTo>
                    <a:pt x="5079" y="131826"/>
                  </a:lnTo>
                  <a:lnTo>
                    <a:pt x="5079" y="3048"/>
                  </a:lnTo>
                  <a:lnTo>
                    <a:pt x="0" y="0"/>
                  </a:lnTo>
                  <a:close/>
                </a:path>
              </a:pathLst>
            </a:custGeom>
            <a:solidFill>
              <a:srgbClr val="0B5DA7"/>
            </a:solidFill>
          </p:spPr>
          <p:txBody>
            <a:bodyPr wrap="square" lIns="0" tIns="0" rIns="0" bIns="0" rtlCol="0"/>
            <a:lstStyle/>
            <a:p>
              <a:endParaRPr/>
            </a:p>
          </p:txBody>
        </p:sp>
        <p:sp>
          <p:nvSpPr>
            <p:cNvPr id="4917" name="object 4917"/>
            <p:cNvSpPr/>
            <p:nvPr/>
          </p:nvSpPr>
          <p:spPr>
            <a:xfrm>
              <a:off x="2630169" y="2906775"/>
              <a:ext cx="5080" cy="130810"/>
            </a:xfrm>
            <a:custGeom>
              <a:avLst/>
              <a:gdLst/>
              <a:ahLst/>
              <a:cxnLst/>
              <a:rect l="l" t="t" r="r" b="b"/>
              <a:pathLst>
                <a:path w="5080" h="130810">
                  <a:moveTo>
                    <a:pt x="0" y="0"/>
                  </a:moveTo>
                  <a:lnTo>
                    <a:pt x="0" y="130556"/>
                  </a:lnTo>
                  <a:lnTo>
                    <a:pt x="2540" y="128524"/>
                  </a:lnTo>
                  <a:lnTo>
                    <a:pt x="5080" y="127000"/>
                  </a:lnTo>
                  <a:lnTo>
                    <a:pt x="5080" y="3555"/>
                  </a:lnTo>
                  <a:lnTo>
                    <a:pt x="2540" y="1524"/>
                  </a:lnTo>
                  <a:lnTo>
                    <a:pt x="0" y="0"/>
                  </a:lnTo>
                  <a:close/>
                </a:path>
              </a:pathLst>
            </a:custGeom>
            <a:solidFill>
              <a:srgbClr val="0B5EA9"/>
            </a:solidFill>
          </p:spPr>
          <p:txBody>
            <a:bodyPr wrap="square" lIns="0" tIns="0" rIns="0" bIns="0" rtlCol="0"/>
            <a:lstStyle/>
            <a:p>
              <a:endParaRPr/>
            </a:p>
          </p:txBody>
        </p:sp>
        <p:sp>
          <p:nvSpPr>
            <p:cNvPr id="4918" name="object 4918"/>
            <p:cNvSpPr/>
            <p:nvPr/>
          </p:nvSpPr>
          <p:spPr>
            <a:xfrm>
              <a:off x="2633979" y="2909315"/>
              <a:ext cx="5080" cy="125730"/>
            </a:xfrm>
            <a:custGeom>
              <a:avLst/>
              <a:gdLst/>
              <a:ahLst/>
              <a:cxnLst/>
              <a:rect l="l" t="t" r="r" b="b"/>
              <a:pathLst>
                <a:path w="5080"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4919" name="object 4919"/>
            <p:cNvSpPr/>
            <p:nvPr/>
          </p:nvSpPr>
          <p:spPr>
            <a:xfrm>
              <a:off x="2637790" y="29121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920" name="object 4920"/>
            <p:cNvSpPr/>
            <p:nvPr/>
          </p:nvSpPr>
          <p:spPr>
            <a:xfrm>
              <a:off x="2641599" y="29159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921" name="object 4921"/>
            <p:cNvSpPr/>
            <p:nvPr/>
          </p:nvSpPr>
          <p:spPr>
            <a:xfrm>
              <a:off x="2645409" y="2919729"/>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922" name="object 4922"/>
            <p:cNvSpPr/>
            <p:nvPr/>
          </p:nvSpPr>
          <p:spPr>
            <a:xfrm>
              <a:off x="2649219" y="2923539"/>
              <a:ext cx="3810" cy="97790"/>
            </a:xfrm>
            <a:custGeom>
              <a:avLst/>
              <a:gdLst/>
              <a:ahLst/>
              <a:cxnLst/>
              <a:rect l="l" t="t" r="r" b="b"/>
              <a:pathLst>
                <a:path w="3810" h="97789">
                  <a:moveTo>
                    <a:pt x="0" y="0"/>
                  </a:moveTo>
                  <a:lnTo>
                    <a:pt x="0" y="97789"/>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4923" name="object 4923"/>
            <p:cNvSpPr/>
            <p:nvPr/>
          </p:nvSpPr>
          <p:spPr>
            <a:xfrm>
              <a:off x="2653029" y="2927349"/>
              <a:ext cx="3810" cy="90170"/>
            </a:xfrm>
            <a:custGeom>
              <a:avLst/>
              <a:gdLst/>
              <a:ahLst/>
              <a:cxnLst/>
              <a:rect l="l" t="t" r="r" b="b"/>
              <a:pathLst>
                <a:path w="3810" h="90169">
                  <a:moveTo>
                    <a:pt x="0" y="0"/>
                  </a:moveTo>
                  <a:lnTo>
                    <a:pt x="0" y="90169"/>
                  </a:lnTo>
                  <a:lnTo>
                    <a:pt x="1269" y="88900"/>
                  </a:lnTo>
                  <a:lnTo>
                    <a:pt x="3809" y="81279"/>
                  </a:lnTo>
                  <a:lnTo>
                    <a:pt x="3809" y="8889"/>
                  </a:lnTo>
                  <a:lnTo>
                    <a:pt x="1269" y="1270"/>
                  </a:lnTo>
                  <a:lnTo>
                    <a:pt x="0" y="0"/>
                  </a:lnTo>
                  <a:close/>
                </a:path>
              </a:pathLst>
            </a:custGeom>
            <a:solidFill>
              <a:srgbClr val="0D67B8"/>
            </a:solidFill>
          </p:spPr>
          <p:txBody>
            <a:bodyPr wrap="square" lIns="0" tIns="0" rIns="0" bIns="0" rtlCol="0"/>
            <a:lstStyle/>
            <a:p>
              <a:endParaRPr/>
            </a:p>
          </p:txBody>
        </p:sp>
        <p:sp>
          <p:nvSpPr>
            <p:cNvPr id="4924" name="object 4924"/>
            <p:cNvSpPr/>
            <p:nvPr/>
          </p:nvSpPr>
          <p:spPr>
            <a:xfrm>
              <a:off x="2656839" y="2936239"/>
              <a:ext cx="3810" cy="72390"/>
            </a:xfrm>
            <a:custGeom>
              <a:avLst/>
              <a:gdLst/>
              <a:ahLst/>
              <a:cxnLst/>
              <a:rect l="l" t="t" r="r" b="b"/>
              <a:pathLst>
                <a:path w="3810" h="72389">
                  <a:moveTo>
                    <a:pt x="0" y="0"/>
                  </a:moveTo>
                  <a:lnTo>
                    <a:pt x="0" y="72389"/>
                  </a:lnTo>
                  <a:lnTo>
                    <a:pt x="3810" y="66039"/>
                  </a:lnTo>
                  <a:lnTo>
                    <a:pt x="3810" y="6350"/>
                  </a:lnTo>
                  <a:lnTo>
                    <a:pt x="0" y="0"/>
                  </a:lnTo>
                  <a:close/>
                </a:path>
              </a:pathLst>
            </a:custGeom>
            <a:solidFill>
              <a:srgbClr val="0D68BB"/>
            </a:solidFill>
          </p:spPr>
          <p:txBody>
            <a:bodyPr wrap="square" lIns="0" tIns="0" rIns="0" bIns="0" rtlCol="0"/>
            <a:lstStyle/>
            <a:p>
              <a:endParaRPr/>
            </a:p>
          </p:txBody>
        </p:sp>
        <p:sp>
          <p:nvSpPr>
            <p:cNvPr id="4925" name="object 4925"/>
            <p:cNvSpPr/>
            <p:nvPr/>
          </p:nvSpPr>
          <p:spPr>
            <a:xfrm>
              <a:off x="2660649" y="2942589"/>
              <a:ext cx="3810" cy="59690"/>
            </a:xfrm>
            <a:custGeom>
              <a:avLst/>
              <a:gdLst/>
              <a:ahLst/>
              <a:cxnLst/>
              <a:rect l="l" t="t" r="r" b="b"/>
              <a:pathLst>
                <a:path w="3810" h="59689">
                  <a:moveTo>
                    <a:pt x="0" y="0"/>
                  </a:moveTo>
                  <a:lnTo>
                    <a:pt x="0" y="59689"/>
                  </a:lnTo>
                  <a:lnTo>
                    <a:pt x="2539" y="53339"/>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4926" name="object 4926"/>
            <p:cNvSpPr/>
            <p:nvPr/>
          </p:nvSpPr>
          <p:spPr>
            <a:xfrm>
              <a:off x="2663189" y="2948939"/>
              <a:ext cx="3810" cy="46990"/>
            </a:xfrm>
            <a:custGeom>
              <a:avLst/>
              <a:gdLst/>
              <a:ahLst/>
              <a:cxnLst/>
              <a:rect l="l" t="t" r="r" b="b"/>
              <a:pathLst>
                <a:path w="3810" h="46989">
                  <a:moveTo>
                    <a:pt x="0" y="0"/>
                  </a:moveTo>
                  <a:lnTo>
                    <a:pt x="0" y="46989"/>
                  </a:lnTo>
                  <a:lnTo>
                    <a:pt x="1270" y="39370"/>
                  </a:lnTo>
                  <a:lnTo>
                    <a:pt x="3810" y="3175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4927" name="object 4927"/>
            <p:cNvSpPr/>
            <p:nvPr/>
          </p:nvSpPr>
          <p:spPr>
            <a:xfrm>
              <a:off x="2513329" y="2895599"/>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4928" name="object 4928"/>
            <p:cNvSpPr/>
            <p:nvPr/>
          </p:nvSpPr>
          <p:spPr>
            <a:xfrm>
              <a:off x="2806699"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4929" name="object 4929"/>
            <p:cNvSpPr/>
            <p:nvPr/>
          </p:nvSpPr>
          <p:spPr>
            <a:xfrm>
              <a:off x="2806699"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930" name="object 4930"/>
          <p:cNvGrpSpPr/>
          <p:nvPr/>
        </p:nvGrpSpPr>
        <p:grpSpPr>
          <a:xfrm>
            <a:off x="4110128" y="3043328"/>
            <a:ext cx="377825" cy="161925"/>
            <a:chOff x="2586127" y="3043327"/>
            <a:chExt cx="377825" cy="161925"/>
          </a:xfrm>
        </p:grpSpPr>
        <p:sp>
          <p:nvSpPr>
            <p:cNvPr id="4931" name="object 4931"/>
            <p:cNvSpPr/>
            <p:nvPr/>
          </p:nvSpPr>
          <p:spPr>
            <a:xfrm>
              <a:off x="2590799" y="3101339"/>
              <a:ext cx="2540" cy="45720"/>
            </a:xfrm>
            <a:custGeom>
              <a:avLst/>
              <a:gdLst/>
              <a:ahLst/>
              <a:cxnLst/>
              <a:rect l="l" t="t" r="r" b="b"/>
              <a:pathLst>
                <a:path w="2539" h="45719">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4932" name="object 4932"/>
            <p:cNvSpPr/>
            <p:nvPr/>
          </p:nvSpPr>
          <p:spPr>
            <a:xfrm>
              <a:off x="2593339" y="3089909"/>
              <a:ext cx="3810" cy="67945"/>
            </a:xfrm>
            <a:custGeom>
              <a:avLst/>
              <a:gdLst/>
              <a:ahLst/>
              <a:cxnLst/>
              <a:rect l="l" t="t" r="r" b="b"/>
              <a:pathLst>
                <a:path w="3810" h="67944">
                  <a:moveTo>
                    <a:pt x="3810" y="0"/>
                  </a:moveTo>
                  <a:lnTo>
                    <a:pt x="0" y="11430"/>
                  </a:lnTo>
                  <a:lnTo>
                    <a:pt x="0" y="57150"/>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933" name="object 4933"/>
            <p:cNvSpPr/>
            <p:nvPr/>
          </p:nvSpPr>
          <p:spPr>
            <a:xfrm>
              <a:off x="2597149" y="3083559"/>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934" name="object 4934"/>
            <p:cNvSpPr/>
            <p:nvPr/>
          </p:nvSpPr>
          <p:spPr>
            <a:xfrm>
              <a:off x="2600959" y="3079326"/>
              <a:ext cx="3810" cy="90170"/>
            </a:xfrm>
            <a:custGeom>
              <a:avLst/>
              <a:gdLst/>
              <a:ahLst/>
              <a:cxnLst/>
              <a:rect l="l" t="t" r="r" b="b"/>
              <a:pathLst>
                <a:path w="3810" h="90169">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4935" name="object 4935"/>
            <p:cNvSpPr/>
            <p:nvPr/>
          </p:nvSpPr>
          <p:spPr>
            <a:xfrm>
              <a:off x="2604770" y="3074669"/>
              <a:ext cx="3810" cy="100330"/>
            </a:xfrm>
            <a:custGeom>
              <a:avLst/>
              <a:gdLst/>
              <a:ahLst/>
              <a:cxnLst/>
              <a:rect l="l" t="t" r="r" b="b"/>
              <a:pathLst>
                <a:path w="3810" h="100330">
                  <a:moveTo>
                    <a:pt x="3810" y="1282"/>
                  </a:moveTo>
                  <a:lnTo>
                    <a:pt x="0" y="1282"/>
                  </a:lnTo>
                  <a:lnTo>
                    <a:pt x="0" y="99060"/>
                  </a:lnTo>
                  <a:lnTo>
                    <a:pt x="3175" y="99060"/>
                  </a:lnTo>
                  <a:lnTo>
                    <a:pt x="3175" y="100330"/>
                  </a:lnTo>
                  <a:lnTo>
                    <a:pt x="3810" y="100330"/>
                  </a:lnTo>
                  <a:lnTo>
                    <a:pt x="3810" y="9906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4936" name="object 4936"/>
            <p:cNvSpPr/>
            <p:nvPr/>
          </p:nvSpPr>
          <p:spPr>
            <a:xfrm>
              <a:off x="2607309" y="3070859"/>
              <a:ext cx="5080" cy="107950"/>
            </a:xfrm>
            <a:custGeom>
              <a:avLst/>
              <a:gdLst/>
              <a:ahLst/>
              <a:cxnLst/>
              <a:rect l="l" t="t" r="r" b="b"/>
              <a:pathLst>
                <a:path w="5080"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4937" name="object 4937"/>
            <p:cNvSpPr/>
            <p:nvPr/>
          </p:nvSpPr>
          <p:spPr>
            <a:xfrm>
              <a:off x="2612389" y="30670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4938" name="object 4938"/>
            <p:cNvSpPr/>
            <p:nvPr/>
          </p:nvSpPr>
          <p:spPr>
            <a:xfrm>
              <a:off x="2614930" y="30645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4939" name="object 4939"/>
            <p:cNvSpPr/>
            <p:nvPr/>
          </p:nvSpPr>
          <p:spPr>
            <a:xfrm>
              <a:off x="2618739" y="30606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940" name="object 4940"/>
            <p:cNvSpPr/>
            <p:nvPr/>
          </p:nvSpPr>
          <p:spPr>
            <a:xfrm>
              <a:off x="2622549" y="30584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941" name="object 4941"/>
            <p:cNvSpPr/>
            <p:nvPr/>
          </p:nvSpPr>
          <p:spPr>
            <a:xfrm>
              <a:off x="2626359" y="3056889"/>
              <a:ext cx="3810" cy="134620"/>
            </a:xfrm>
            <a:custGeom>
              <a:avLst/>
              <a:gdLst/>
              <a:ahLst/>
              <a:cxnLst/>
              <a:rect l="l" t="t" r="r" b="b"/>
              <a:pathLst>
                <a:path w="3810" h="134619">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4942" name="object 4942"/>
            <p:cNvSpPr/>
            <p:nvPr/>
          </p:nvSpPr>
          <p:spPr>
            <a:xfrm>
              <a:off x="2630169" y="3055196"/>
              <a:ext cx="3810" cy="139065"/>
            </a:xfrm>
            <a:custGeom>
              <a:avLst/>
              <a:gdLst/>
              <a:ahLst/>
              <a:cxnLst/>
              <a:rect l="l" t="t" r="r" b="b"/>
              <a:pathLst>
                <a:path w="3810" h="139064">
                  <a:moveTo>
                    <a:pt x="3810" y="0"/>
                  </a:moveTo>
                  <a:lnTo>
                    <a:pt x="0" y="1270"/>
                  </a:lnTo>
                  <a:lnTo>
                    <a:pt x="0" y="136948"/>
                  </a:lnTo>
                  <a:lnTo>
                    <a:pt x="3810" y="138853"/>
                  </a:lnTo>
                  <a:lnTo>
                    <a:pt x="3810" y="0"/>
                  </a:lnTo>
                  <a:close/>
                </a:path>
              </a:pathLst>
            </a:custGeom>
            <a:solidFill>
              <a:srgbClr val="084176"/>
            </a:solidFill>
          </p:spPr>
          <p:txBody>
            <a:bodyPr wrap="square" lIns="0" tIns="0" rIns="0" bIns="0" rtlCol="0"/>
            <a:lstStyle/>
            <a:p>
              <a:endParaRPr/>
            </a:p>
          </p:txBody>
        </p:sp>
        <p:sp>
          <p:nvSpPr>
            <p:cNvPr id="4943" name="object 4943"/>
            <p:cNvSpPr/>
            <p:nvPr/>
          </p:nvSpPr>
          <p:spPr>
            <a:xfrm>
              <a:off x="2633980" y="3054349"/>
              <a:ext cx="3810" cy="140970"/>
            </a:xfrm>
            <a:custGeom>
              <a:avLst/>
              <a:gdLst/>
              <a:ahLst/>
              <a:cxnLst/>
              <a:rect l="l" t="t" r="r" b="b"/>
              <a:pathLst>
                <a:path w="3810" h="140969">
                  <a:moveTo>
                    <a:pt x="3810" y="0"/>
                  </a:moveTo>
                  <a:lnTo>
                    <a:pt x="635" y="0"/>
                  </a:lnTo>
                  <a:lnTo>
                    <a:pt x="635"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4944" name="object 4944"/>
            <p:cNvSpPr/>
            <p:nvPr/>
          </p:nvSpPr>
          <p:spPr>
            <a:xfrm>
              <a:off x="2637789" y="3052317"/>
              <a:ext cx="3810" cy="145415"/>
            </a:xfrm>
            <a:custGeom>
              <a:avLst/>
              <a:gdLst/>
              <a:ahLst/>
              <a:cxnLst/>
              <a:rect l="l" t="t" r="r" b="b"/>
              <a:pathLst>
                <a:path w="3810" h="145414">
                  <a:moveTo>
                    <a:pt x="3810" y="0"/>
                  </a:moveTo>
                  <a:lnTo>
                    <a:pt x="0" y="1523"/>
                  </a:lnTo>
                  <a:lnTo>
                    <a:pt x="0" y="143510"/>
                  </a:lnTo>
                  <a:lnTo>
                    <a:pt x="3810" y="145033"/>
                  </a:lnTo>
                  <a:lnTo>
                    <a:pt x="3810" y="0"/>
                  </a:lnTo>
                  <a:close/>
                </a:path>
              </a:pathLst>
            </a:custGeom>
            <a:solidFill>
              <a:srgbClr val="08447B"/>
            </a:solidFill>
          </p:spPr>
          <p:txBody>
            <a:bodyPr wrap="square" lIns="0" tIns="0" rIns="0" bIns="0" rtlCol="0"/>
            <a:lstStyle/>
            <a:p>
              <a:endParaRPr/>
            </a:p>
          </p:txBody>
        </p:sp>
        <p:sp>
          <p:nvSpPr>
            <p:cNvPr id="4945" name="object 4945"/>
            <p:cNvSpPr/>
            <p:nvPr/>
          </p:nvSpPr>
          <p:spPr>
            <a:xfrm>
              <a:off x="2640329" y="3050539"/>
              <a:ext cx="5080" cy="147955"/>
            </a:xfrm>
            <a:custGeom>
              <a:avLst/>
              <a:gdLst/>
              <a:ahLst/>
              <a:cxnLst/>
              <a:rect l="l" t="t" r="r" b="b"/>
              <a:pathLst>
                <a:path w="5080" h="147955">
                  <a:moveTo>
                    <a:pt x="5080" y="0"/>
                  </a:moveTo>
                  <a:lnTo>
                    <a:pt x="2539" y="1270"/>
                  </a:lnTo>
                  <a:lnTo>
                    <a:pt x="0" y="2286"/>
                  </a:lnTo>
                  <a:lnTo>
                    <a:pt x="0" y="146304"/>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4946" name="object 4946"/>
            <p:cNvSpPr/>
            <p:nvPr/>
          </p:nvSpPr>
          <p:spPr>
            <a:xfrm>
              <a:off x="2644139" y="3048634"/>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947" name="object 4947"/>
            <p:cNvSpPr/>
            <p:nvPr/>
          </p:nvSpPr>
          <p:spPr>
            <a:xfrm>
              <a:off x="2647950" y="3047999"/>
              <a:ext cx="5080" cy="151130"/>
            </a:xfrm>
            <a:custGeom>
              <a:avLst/>
              <a:gdLst/>
              <a:ahLst/>
              <a:cxnLst/>
              <a:rect l="l" t="t" r="r" b="b"/>
              <a:pathLst>
                <a:path w="5080" h="151130">
                  <a:moveTo>
                    <a:pt x="5080" y="0"/>
                  </a:moveTo>
                  <a:lnTo>
                    <a:pt x="1270" y="0"/>
                  </a:lnTo>
                  <a:lnTo>
                    <a:pt x="1270" y="1270"/>
                  </a:lnTo>
                  <a:lnTo>
                    <a:pt x="0" y="1270"/>
                  </a:lnTo>
                  <a:lnTo>
                    <a:pt x="0" y="151130"/>
                  </a:lnTo>
                  <a:lnTo>
                    <a:pt x="5080" y="151130"/>
                  </a:lnTo>
                  <a:lnTo>
                    <a:pt x="5080" y="1270"/>
                  </a:lnTo>
                  <a:lnTo>
                    <a:pt x="5080" y="0"/>
                  </a:lnTo>
                  <a:close/>
                </a:path>
              </a:pathLst>
            </a:custGeom>
            <a:solidFill>
              <a:srgbClr val="084882"/>
            </a:solidFill>
          </p:spPr>
          <p:txBody>
            <a:bodyPr wrap="square" lIns="0" tIns="0" rIns="0" bIns="0" rtlCol="0"/>
            <a:lstStyle/>
            <a:p>
              <a:endParaRPr/>
            </a:p>
          </p:txBody>
        </p:sp>
        <p:sp>
          <p:nvSpPr>
            <p:cNvPr id="4948" name="object 4948"/>
            <p:cNvSpPr/>
            <p:nvPr/>
          </p:nvSpPr>
          <p:spPr>
            <a:xfrm>
              <a:off x="2651759" y="30479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949" name="object 4949"/>
            <p:cNvSpPr/>
            <p:nvPr/>
          </p:nvSpPr>
          <p:spPr>
            <a:xfrm>
              <a:off x="2655569" y="3047999"/>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950" name="object 4950"/>
            <p:cNvSpPr/>
            <p:nvPr/>
          </p:nvSpPr>
          <p:spPr>
            <a:xfrm>
              <a:off x="2659379" y="30479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951" name="object 4951"/>
            <p:cNvSpPr/>
            <p:nvPr/>
          </p:nvSpPr>
          <p:spPr>
            <a:xfrm>
              <a:off x="2663189" y="3047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952" name="object 4952"/>
            <p:cNvSpPr/>
            <p:nvPr/>
          </p:nvSpPr>
          <p:spPr>
            <a:xfrm>
              <a:off x="2666999" y="30479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4953" name="object 4953"/>
            <p:cNvSpPr/>
            <p:nvPr/>
          </p:nvSpPr>
          <p:spPr>
            <a:xfrm>
              <a:off x="2670809" y="30479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4954" name="object 4954"/>
            <p:cNvSpPr/>
            <p:nvPr/>
          </p:nvSpPr>
          <p:spPr>
            <a:xfrm>
              <a:off x="2674619" y="3047999"/>
              <a:ext cx="3810" cy="152400"/>
            </a:xfrm>
            <a:custGeom>
              <a:avLst/>
              <a:gdLst/>
              <a:ahLst/>
              <a:cxnLst/>
              <a:rect l="l" t="t" r="r" b="b"/>
              <a:pathLst>
                <a:path w="3810" h="152400">
                  <a:moveTo>
                    <a:pt x="3810" y="0"/>
                  </a:moveTo>
                  <a:lnTo>
                    <a:pt x="0" y="0"/>
                  </a:lnTo>
                  <a:lnTo>
                    <a:pt x="0" y="152400"/>
                  </a:lnTo>
                  <a:lnTo>
                    <a:pt x="3810" y="151764"/>
                  </a:lnTo>
                  <a:lnTo>
                    <a:pt x="3810" y="0"/>
                  </a:lnTo>
                  <a:close/>
                </a:path>
              </a:pathLst>
            </a:custGeom>
            <a:solidFill>
              <a:srgbClr val="0A5293"/>
            </a:solidFill>
          </p:spPr>
          <p:txBody>
            <a:bodyPr wrap="square" lIns="0" tIns="0" rIns="0" bIns="0" rtlCol="0"/>
            <a:lstStyle/>
            <a:p>
              <a:endParaRPr/>
            </a:p>
          </p:txBody>
        </p:sp>
        <p:sp>
          <p:nvSpPr>
            <p:cNvPr id="4955" name="object 4955"/>
            <p:cNvSpPr/>
            <p:nvPr/>
          </p:nvSpPr>
          <p:spPr>
            <a:xfrm>
              <a:off x="2677159" y="3047999"/>
              <a:ext cx="5080" cy="152400"/>
            </a:xfrm>
            <a:custGeom>
              <a:avLst/>
              <a:gdLst/>
              <a:ahLst/>
              <a:cxnLst/>
              <a:rect l="l" t="t" r="r" b="b"/>
              <a:pathLst>
                <a:path w="5080"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4956" name="object 4956"/>
            <p:cNvSpPr/>
            <p:nvPr/>
          </p:nvSpPr>
          <p:spPr>
            <a:xfrm>
              <a:off x="2680970" y="3047999"/>
              <a:ext cx="3810" cy="151130"/>
            </a:xfrm>
            <a:custGeom>
              <a:avLst/>
              <a:gdLst/>
              <a:ahLst/>
              <a:cxnLst/>
              <a:rect l="l" t="t" r="r" b="b"/>
              <a:pathLst>
                <a:path w="3810" h="151130">
                  <a:moveTo>
                    <a:pt x="3810" y="1270"/>
                  </a:moveTo>
                  <a:lnTo>
                    <a:pt x="2527" y="1270"/>
                  </a:lnTo>
                  <a:lnTo>
                    <a:pt x="2527"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4957" name="object 4957"/>
            <p:cNvSpPr/>
            <p:nvPr/>
          </p:nvSpPr>
          <p:spPr>
            <a:xfrm>
              <a:off x="2684779" y="3049269"/>
              <a:ext cx="3810" cy="149860"/>
            </a:xfrm>
            <a:custGeom>
              <a:avLst/>
              <a:gdLst/>
              <a:ahLst/>
              <a:cxnLst/>
              <a:rect l="l" t="t" r="r" b="b"/>
              <a:pathLst>
                <a:path w="3810" h="149860">
                  <a:moveTo>
                    <a:pt x="0" y="0"/>
                  </a:moveTo>
                  <a:lnTo>
                    <a:pt x="0" y="149436"/>
                  </a:lnTo>
                  <a:lnTo>
                    <a:pt x="3809" y="148801"/>
                  </a:lnTo>
                  <a:lnTo>
                    <a:pt x="3809" y="1904"/>
                  </a:lnTo>
                  <a:lnTo>
                    <a:pt x="0" y="0"/>
                  </a:lnTo>
                  <a:close/>
                </a:path>
              </a:pathLst>
            </a:custGeom>
            <a:solidFill>
              <a:srgbClr val="0A569B"/>
            </a:solidFill>
          </p:spPr>
          <p:txBody>
            <a:bodyPr wrap="square" lIns="0" tIns="0" rIns="0" bIns="0" rtlCol="0"/>
            <a:lstStyle/>
            <a:p>
              <a:endParaRPr/>
            </a:p>
          </p:txBody>
        </p:sp>
        <p:sp>
          <p:nvSpPr>
            <p:cNvPr id="4958" name="object 4958"/>
            <p:cNvSpPr/>
            <p:nvPr/>
          </p:nvSpPr>
          <p:spPr>
            <a:xfrm>
              <a:off x="2688589" y="3051809"/>
              <a:ext cx="3810" cy="146050"/>
            </a:xfrm>
            <a:custGeom>
              <a:avLst/>
              <a:gdLst/>
              <a:ahLst/>
              <a:cxnLst/>
              <a:rect l="l" t="t" r="r" b="b"/>
              <a:pathLst>
                <a:path w="3810" h="146050">
                  <a:moveTo>
                    <a:pt x="0" y="146049"/>
                  </a:moveTo>
                  <a:lnTo>
                    <a:pt x="3810" y="146049"/>
                  </a:lnTo>
                  <a:lnTo>
                    <a:pt x="3810" y="0"/>
                  </a:lnTo>
                  <a:lnTo>
                    <a:pt x="0" y="0"/>
                  </a:lnTo>
                  <a:lnTo>
                    <a:pt x="0" y="146049"/>
                  </a:lnTo>
                  <a:close/>
                </a:path>
              </a:pathLst>
            </a:custGeom>
            <a:solidFill>
              <a:srgbClr val="0B579D"/>
            </a:solidFill>
          </p:spPr>
          <p:txBody>
            <a:bodyPr wrap="square" lIns="0" tIns="0" rIns="0" bIns="0" rtlCol="0"/>
            <a:lstStyle/>
            <a:p>
              <a:endParaRPr/>
            </a:p>
          </p:txBody>
        </p:sp>
        <p:sp>
          <p:nvSpPr>
            <p:cNvPr id="4959" name="object 4959"/>
            <p:cNvSpPr/>
            <p:nvPr/>
          </p:nvSpPr>
          <p:spPr>
            <a:xfrm>
              <a:off x="2692399" y="3052825"/>
              <a:ext cx="3810" cy="144145"/>
            </a:xfrm>
            <a:custGeom>
              <a:avLst/>
              <a:gdLst/>
              <a:ahLst/>
              <a:cxnLst/>
              <a:rect l="l" t="t" r="r" b="b"/>
              <a:pathLst>
                <a:path w="3810" h="144144">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4960" name="object 4960"/>
            <p:cNvSpPr/>
            <p:nvPr/>
          </p:nvSpPr>
          <p:spPr>
            <a:xfrm>
              <a:off x="2696209" y="3054349"/>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4961" name="object 4961"/>
            <p:cNvSpPr/>
            <p:nvPr/>
          </p:nvSpPr>
          <p:spPr>
            <a:xfrm>
              <a:off x="2700020" y="3055619"/>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4962" name="object 4962"/>
            <p:cNvSpPr/>
            <p:nvPr/>
          </p:nvSpPr>
          <p:spPr>
            <a:xfrm>
              <a:off x="2703829" y="3057651"/>
              <a:ext cx="3810" cy="133350"/>
            </a:xfrm>
            <a:custGeom>
              <a:avLst/>
              <a:gdLst/>
              <a:ahLst/>
              <a:cxnLst/>
              <a:rect l="l" t="t" r="r" b="b"/>
              <a:pathLst>
                <a:path w="3810" h="133350">
                  <a:moveTo>
                    <a:pt x="0" y="0"/>
                  </a:moveTo>
                  <a:lnTo>
                    <a:pt x="0" y="133096"/>
                  </a:lnTo>
                  <a:lnTo>
                    <a:pt x="3809" y="130810"/>
                  </a:lnTo>
                  <a:lnTo>
                    <a:pt x="3809" y="2286"/>
                  </a:lnTo>
                  <a:lnTo>
                    <a:pt x="0" y="0"/>
                  </a:lnTo>
                  <a:close/>
                </a:path>
              </a:pathLst>
            </a:custGeom>
            <a:solidFill>
              <a:srgbClr val="0B5DA7"/>
            </a:solidFill>
          </p:spPr>
          <p:txBody>
            <a:bodyPr wrap="square" lIns="0" tIns="0" rIns="0" bIns="0" rtlCol="0"/>
            <a:lstStyle/>
            <a:p>
              <a:endParaRPr/>
            </a:p>
          </p:txBody>
        </p:sp>
        <p:sp>
          <p:nvSpPr>
            <p:cNvPr id="4963" name="object 4963"/>
            <p:cNvSpPr/>
            <p:nvPr/>
          </p:nvSpPr>
          <p:spPr>
            <a:xfrm>
              <a:off x="2707640" y="3059429"/>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4964" name="object 4964"/>
            <p:cNvSpPr/>
            <p:nvPr/>
          </p:nvSpPr>
          <p:spPr>
            <a:xfrm>
              <a:off x="2710179" y="3061715"/>
              <a:ext cx="5080" cy="125730"/>
            </a:xfrm>
            <a:custGeom>
              <a:avLst/>
              <a:gdLst/>
              <a:ahLst/>
              <a:cxnLst/>
              <a:rect l="l" t="t" r="r" b="b"/>
              <a:pathLst>
                <a:path w="5080" h="125730">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4965" name="object 4965"/>
            <p:cNvSpPr/>
            <p:nvPr/>
          </p:nvSpPr>
          <p:spPr>
            <a:xfrm>
              <a:off x="2713990" y="30645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4966" name="object 4966"/>
            <p:cNvSpPr/>
            <p:nvPr/>
          </p:nvSpPr>
          <p:spPr>
            <a:xfrm>
              <a:off x="2717799" y="3068319"/>
              <a:ext cx="3810" cy="113030"/>
            </a:xfrm>
            <a:custGeom>
              <a:avLst/>
              <a:gdLst/>
              <a:ahLst/>
              <a:cxnLst/>
              <a:rect l="l" t="t" r="r" b="b"/>
              <a:pathLst>
                <a:path w="3810" h="113030">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4967" name="object 4967"/>
            <p:cNvSpPr/>
            <p:nvPr/>
          </p:nvSpPr>
          <p:spPr>
            <a:xfrm>
              <a:off x="2721609" y="3072129"/>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4968" name="object 4968"/>
            <p:cNvSpPr/>
            <p:nvPr/>
          </p:nvSpPr>
          <p:spPr>
            <a:xfrm>
              <a:off x="2725419" y="3075939"/>
              <a:ext cx="3810" cy="97790"/>
            </a:xfrm>
            <a:custGeom>
              <a:avLst/>
              <a:gdLst/>
              <a:ahLst/>
              <a:cxnLst/>
              <a:rect l="l" t="t" r="r" b="b"/>
              <a:pathLst>
                <a:path w="3810" h="97789">
                  <a:moveTo>
                    <a:pt x="0" y="0"/>
                  </a:moveTo>
                  <a:lnTo>
                    <a:pt x="0" y="97789"/>
                  </a:lnTo>
                  <a:lnTo>
                    <a:pt x="3810" y="93027"/>
                  </a:lnTo>
                  <a:lnTo>
                    <a:pt x="3810" y="3810"/>
                  </a:lnTo>
                  <a:lnTo>
                    <a:pt x="0" y="0"/>
                  </a:lnTo>
                  <a:close/>
                </a:path>
              </a:pathLst>
            </a:custGeom>
            <a:solidFill>
              <a:srgbClr val="0C66B6"/>
            </a:solidFill>
          </p:spPr>
          <p:txBody>
            <a:bodyPr wrap="square" lIns="0" tIns="0" rIns="0" bIns="0" rtlCol="0"/>
            <a:lstStyle/>
            <a:p>
              <a:endParaRPr/>
            </a:p>
          </p:txBody>
        </p:sp>
        <p:sp>
          <p:nvSpPr>
            <p:cNvPr id="4969" name="object 4969"/>
            <p:cNvSpPr/>
            <p:nvPr/>
          </p:nvSpPr>
          <p:spPr>
            <a:xfrm>
              <a:off x="2729229" y="3079749"/>
              <a:ext cx="3810" cy="89535"/>
            </a:xfrm>
            <a:custGeom>
              <a:avLst/>
              <a:gdLst/>
              <a:ahLst/>
              <a:cxnLst/>
              <a:rect l="l" t="t" r="r" b="b"/>
              <a:pathLst>
                <a:path w="3810" h="89535">
                  <a:moveTo>
                    <a:pt x="0" y="0"/>
                  </a:moveTo>
                  <a:lnTo>
                    <a:pt x="0" y="89217"/>
                  </a:lnTo>
                  <a:lnTo>
                    <a:pt x="1269" y="87629"/>
                  </a:lnTo>
                  <a:lnTo>
                    <a:pt x="3809" y="81279"/>
                  </a:lnTo>
                  <a:lnTo>
                    <a:pt x="3809" y="6350"/>
                  </a:lnTo>
                  <a:lnTo>
                    <a:pt x="1269" y="1270"/>
                  </a:lnTo>
                  <a:lnTo>
                    <a:pt x="0" y="0"/>
                  </a:lnTo>
                  <a:close/>
                </a:path>
              </a:pathLst>
            </a:custGeom>
            <a:solidFill>
              <a:srgbClr val="0D67B8"/>
            </a:solidFill>
          </p:spPr>
          <p:txBody>
            <a:bodyPr wrap="square" lIns="0" tIns="0" rIns="0" bIns="0" rtlCol="0"/>
            <a:lstStyle/>
            <a:p>
              <a:endParaRPr/>
            </a:p>
          </p:txBody>
        </p:sp>
        <p:sp>
          <p:nvSpPr>
            <p:cNvPr id="4970" name="object 4970"/>
            <p:cNvSpPr/>
            <p:nvPr/>
          </p:nvSpPr>
          <p:spPr>
            <a:xfrm>
              <a:off x="2733039" y="3086099"/>
              <a:ext cx="3810" cy="74930"/>
            </a:xfrm>
            <a:custGeom>
              <a:avLst/>
              <a:gdLst/>
              <a:ahLst/>
              <a:cxnLst/>
              <a:rect l="l" t="t" r="r" b="b"/>
              <a:pathLst>
                <a:path w="3810" h="74930">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4971" name="object 4971"/>
            <p:cNvSpPr/>
            <p:nvPr/>
          </p:nvSpPr>
          <p:spPr>
            <a:xfrm>
              <a:off x="2736849" y="30937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4972" name="object 4972"/>
            <p:cNvSpPr/>
            <p:nvPr/>
          </p:nvSpPr>
          <p:spPr>
            <a:xfrm>
              <a:off x="2739389" y="3101339"/>
              <a:ext cx="3810" cy="45720"/>
            </a:xfrm>
            <a:custGeom>
              <a:avLst/>
              <a:gdLst/>
              <a:ahLst/>
              <a:cxnLst/>
              <a:rect l="l" t="t" r="r" b="b"/>
              <a:pathLst>
                <a:path w="3810" h="45719">
                  <a:moveTo>
                    <a:pt x="0" y="0"/>
                  </a:moveTo>
                  <a:lnTo>
                    <a:pt x="0" y="45720"/>
                  </a:lnTo>
                  <a:lnTo>
                    <a:pt x="1270" y="3937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4973" name="object 4973"/>
            <p:cNvSpPr/>
            <p:nvPr/>
          </p:nvSpPr>
          <p:spPr>
            <a:xfrm>
              <a:off x="2590799" y="30479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4974" name="object 4974"/>
            <p:cNvSpPr/>
            <p:nvPr/>
          </p:nvSpPr>
          <p:spPr>
            <a:xfrm>
              <a:off x="2882899" y="3086099"/>
              <a:ext cx="76200" cy="74930"/>
            </a:xfrm>
            <a:custGeom>
              <a:avLst/>
              <a:gdLst/>
              <a:ahLst/>
              <a:cxnLst/>
              <a:rect l="l" t="t" r="r" b="b"/>
              <a:pathLst>
                <a:path w="76200" h="7493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Lst>
            </a:custGeom>
            <a:solidFill>
              <a:srgbClr val="023DD2"/>
            </a:solidFill>
          </p:spPr>
          <p:txBody>
            <a:bodyPr wrap="square" lIns="0" tIns="0" rIns="0" bIns="0" rtlCol="0"/>
            <a:lstStyle/>
            <a:p>
              <a:endParaRPr/>
            </a:p>
          </p:txBody>
        </p:sp>
        <p:sp>
          <p:nvSpPr>
            <p:cNvPr id="4975" name="object 4975"/>
            <p:cNvSpPr/>
            <p:nvPr/>
          </p:nvSpPr>
          <p:spPr>
            <a:xfrm>
              <a:off x="2882899" y="3086099"/>
              <a:ext cx="76200" cy="76200"/>
            </a:xfrm>
            <a:custGeom>
              <a:avLst/>
              <a:gdLst/>
              <a:ahLst/>
              <a:cxnLst/>
              <a:rect l="l" t="t" r="r" b="b"/>
              <a:pathLst>
                <a:path w="76200" h="76200">
                  <a:moveTo>
                    <a:pt x="38100" y="0"/>
                  </a:moveTo>
                  <a:lnTo>
                    <a:pt x="23038" y="2718"/>
                  </a:lnTo>
                  <a:lnTo>
                    <a:pt x="10953" y="10318"/>
                  </a:lnTo>
                  <a:lnTo>
                    <a:pt x="2917" y="21967"/>
                  </a:lnTo>
                  <a:lnTo>
                    <a:pt x="0" y="36829"/>
                  </a:lnTo>
                  <a:lnTo>
                    <a:pt x="2917" y="51891"/>
                  </a:lnTo>
                  <a:lnTo>
                    <a:pt x="10953" y="63976"/>
                  </a:lnTo>
                  <a:lnTo>
                    <a:pt x="23038" y="72012"/>
                  </a:lnTo>
                  <a:lnTo>
                    <a:pt x="38100" y="74929"/>
                  </a:lnTo>
                  <a:lnTo>
                    <a:pt x="53161" y="72012"/>
                  </a:lnTo>
                  <a:lnTo>
                    <a:pt x="65246" y="63976"/>
                  </a:lnTo>
                  <a:lnTo>
                    <a:pt x="73282" y="51891"/>
                  </a:lnTo>
                  <a:lnTo>
                    <a:pt x="76200" y="36829"/>
                  </a:lnTo>
                  <a:lnTo>
                    <a:pt x="73282" y="21967"/>
                  </a:lnTo>
                  <a:lnTo>
                    <a:pt x="65246" y="10318"/>
                  </a:lnTo>
                  <a:lnTo>
                    <a:pt x="53161" y="2718"/>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4976" name="object 4976"/>
          <p:cNvGrpSpPr/>
          <p:nvPr/>
        </p:nvGrpSpPr>
        <p:grpSpPr>
          <a:xfrm>
            <a:off x="4186328" y="2738528"/>
            <a:ext cx="377825" cy="161925"/>
            <a:chOff x="2662327" y="2738527"/>
            <a:chExt cx="377825" cy="161925"/>
          </a:xfrm>
        </p:grpSpPr>
        <p:sp>
          <p:nvSpPr>
            <p:cNvPr id="4977" name="object 4977"/>
            <p:cNvSpPr/>
            <p:nvPr/>
          </p:nvSpPr>
          <p:spPr>
            <a:xfrm>
              <a:off x="2666999" y="2796539"/>
              <a:ext cx="2540" cy="45720"/>
            </a:xfrm>
            <a:custGeom>
              <a:avLst/>
              <a:gdLst/>
              <a:ahLst/>
              <a:cxnLst/>
              <a:rect l="l" t="t" r="r" b="b"/>
              <a:pathLst>
                <a:path w="2539" h="45719">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4978" name="object 4978"/>
            <p:cNvSpPr/>
            <p:nvPr/>
          </p:nvSpPr>
          <p:spPr>
            <a:xfrm>
              <a:off x="2669539" y="2785109"/>
              <a:ext cx="3810" cy="67945"/>
            </a:xfrm>
            <a:custGeom>
              <a:avLst/>
              <a:gdLst/>
              <a:ahLst/>
              <a:cxnLst/>
              <a:rect l="l" t="t" r="r" b="b"/>
              <a:pathLst>
                <a:path w="3810" h="67944">
                  <a:moveTo>
                    <a:pt x="3810" y="0"/>
                  </a:moveTo>
                  <a:lnTo>
                    <a:pt x="0" y="11430"/>
                  </a:lnTo>
                  <a:lnTo>
                    <a:pt x="0" y="57149"/>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4979" name="object 4979"/>
            <p:cNvSpPr/>
            <p:nvPr/>
          </p:nvSpPr>
          <p:spPr>
            <a:xfrm>
              <a:off x="2673349" y="2778759"/>
              <a:ext cx="3810" cy="80645"/>
            </a:xfrm>
            <a:custGeom>
              <a:avLst/>
              <a:gdLst/>
              <a:ahLst/>
              <a:cxnLst/>
              <a:rect l="l" t="t" r="r" b="b"/>
              <a:pathLst>
                <a:path w="3810" h="80644">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4980" name="object 4980"/>
            <p:cNvSpPr/>
            <p:nvPr/>
          </p:nvSpPr>
          <p:spPr>
            <a:xfrm>
              <a:off x="2677159" y="2772409"/>
              <a:ext cx="3810" cy="93345"/>
            </a:xfrm>
            <a:custGeom>
              <a:avLst/>
              <a:gdLst/>
              <a:ahLst/>
              <a:cxnLst/>
              <a:rect l="l" t="t" r="r" b="b"/>
              <a:pathLst>
                <a:path w="3810" h="93344">
                  <a:moveTo>
                    <a:pt x="3809" y="0"/>
                  </a:moveTo>
                  <a:lnTo>
                    <a:pt x="2539" y="3810"/>
                  </a:lnTo>
                  <a:lnTo>
                    <a:pt x="0" y="6350"/>
                  </a:lnTo>
                  <a:lnTo>
                    <a:pt x="0" y="86994"/>
                  </a:lnTo>
                  <a:lnTo>
                    <a:pt x="2539" y="90169"/>
                  </a:lnTo>
                  <a:lnTo>
                    <a:pt x="3809" y="93344"/>
                  </a:lnTo>
                  <a:lnTo>
                    <a:pt x="3809" y="0"/>
                  </a:lnTo>
                  <a:close/>
                </a:path>
              </a:pathLst>
            </a:custGeom>
            <a:solidFill>
              <a:srgbClr val="063662"/>
            </a:solidFill>
          </p:spPr>
          <p:txBody>
            <a:bodyPr wrap="square" lIns="0" tIns="0" rIns="0" bIns="0" rtlCol="0"/>
            <a:lstStyle/>
            <a:p>
              <a:endParaRPr/>
            </a:p>
          </p:txBody>
        </p:sp>
        <p:sp>
          <p:nvSpPr>
            <p:cNvPr id="4981" name="object 4981"/>
            <p:cNvSpPr/>
            <p:nvPr/>
          </p:nvSpPr>
          <p:spPr>
            <a:xfrm>
              <a:off x="2679699" y="2767329"/>
              <a:ext cx="5080" cy="104139"/>
            </a:xfrm>
            <a:custGeom>
              <a:avLst/>
              <a:gdLst/>
              <a:ahLst/>
              <a:cxnLst/>
              <a:rect l="l" t="t" r="r" b="b"/>
              <a:pathLst>
                <a:path w="5080" h="104139">
                  <a:moveTo>
                    <a:pt x="5080" y="0"/>
                  </a:moveTo>
                  <a:lnTo>
                    <a:pt x="2539" y="1270"/>
                  </a:lnTo>
                  <a:lnTo>
                    <a:pt x="0" y="8890"/>
                  </a:lnTo>
                  <a:lnTo>
                    <a:pt x="0" y="95250"/>
                  </a:lnTo>
                  <a:lnTo>
                    <a:pt x="2539" y="101600"/>
                  </a:lnTo>
                  <a:lnTo>
                    <a:pt x="5080" y="104140"/>
                  </a:lnTo>
                  <a:lnTo>
                    <a:pt x="5080" y="0"/>
                  </a:lnTo>
                  <a:close/>
                </a:path>
              </a:pathLst>
            </a:custGeom>
            <a:solidFill>
              <a:srgbClr val="063764"/>
            </a:solidFill>
          </p:spPr>
          <p:txBody>
            <a:bodyPr wrap="square" lIns="0" tIns="0" rIns="0" bIns="0" rtlCol="0"/>
            <a:lstStyle/>
            <a:p>
              <a:endParaRPr/>
            </a:p>
          </p:txBody>
        </p:sp>
        <p:sp>
          <p:nvSpPr>
            <p:cNvPr id="4982" name="object 4982"/>
            <p:cNvSpPr/>
            <p:nvPr/>
          </p:nvSpPr>
          <p:spPr>
            <a:xfrm>
              <a:off x="2683510" y="2764789"/>
              <a:ext cx="5080" cy="110489"/>
            </a:xfrm>
            <a:custGeom>
              <a:avLst/>
              <a:gdLst/>
              <a:ahLst/>
              <a:cxnLst/>
              <a:rect l="l" t="t" r="r" b="b"/>
              <a:pathLst>
                <a:path w="5080" h="110489">
                  <a:moveTo>
                    <a:pt x="5080" y="0"/>
                  </a:moveTo>
                  <a:lnTo>
                    <a:pt x="4597" y="0"/>
                  </a:lnTo>
                  <a:lnTo>
                    <a:pt x="4597" y="1270"/>
                  </a:lnTo>
                  <a:lnTo>
                    <a:pt x="0" y="1270"/>
                  </a:lnTo>
                  <a:lnTo>
                    <a:pt x="0" y="109220"/>
                  </a:lnTo>
                  <a:lnTo>
                    <a:pt x="4597" y="109220"/>
                  </a:lnTo>
                  <a:lnTo>
                    <a:pt x="4597" y="110490"/>
                  </a:lnTo>
                  <a:lnTo>
                    <a:pt x="5080" y="110490"/>
                  </a:lnTo>
                  <a:lnTo>
                    <a:pt x="5080" y="109220"/>
                  </a:lnTo>
                  <a:lnTo>
                    <a:pt x="5080" y="1270"/>
                  </a:lnTo>
                  <a:lnTo>
                    <a:pt x="5080" y="0"/>
                  </a:lnTo>
                  <a:close/>
                </a:path>
              </a:pathLst>
            </a:custGeom>
            <a:solidFill>
              <a:srgbClr val="063867"/>
            </a:solidFill>
          </p:spPr>
          <p:txBody>
            <a:bodyPr wrap="square" lIns="0" tIns="0" rIns="0" bIns="0" rtlCol="0"/>
            <a:lstStyle/>
            <a:p>
              <a:endParaRPr/>
            </a:p>
          </p:txBody>
        </p:sp>
        <p:sp>
          <p:nvSpPr>
            <p:cNvPr id="4983" name="object 4983"/>
            <p:cNvSpPr/>
            <p:nvPr/>
          </p:nvSpPr>
          <p:spPr>
            <a:xfrm>
              <a:off x="2687319" y="2763011"/>
              <a:ext cx="3810" cy="114300"/>
            </a:xfrm>
            <a:custGeom>
              <a:avLst/>
              <a:gdLst/>
              <a:ahLst/>
              <a:cxnLst/>
              <a:rect l="l" t="t" r="r" b="b"/>
              <a:pathLst>
                <a:path w="3810" h="114300">
                  <a:moveTo>
                    <a:pt x="3810" y="0"/>
                  </a:moveTo>
                  <a:lnTo>
                    <a:pt x="0" y="3048"/>
                  </a:lnTo>
                  <a:lnTo>
                    <a:pt x="0" y="110998"/>
                  </a:lnTo>
                  <a:lnTo>
                    <a:pt x="3810" y="114046"/>
                  </a:lnTo>
                  <a:lnTo>
                    <a:pt x="3810" y="0"/>
                  </a:lnTo>
                  <a:close/>
                </a:path>
              </a:pathLst>
            </a:custGeom>
            <a:solidFill>
              <a:srgbClr val="073A69"/>
            </a:solidFill>
          </p:spPr>
          <p:txBody>
            <a:bodyPr wrap="square" lIns="0" tIns="0" rIns="0" bIns="0" rtlCol="0"/>
            <a:lstStyle/>
            <a:p>
              <a:endParaRPr/>
            </a:p>
          </p:txBody>
        </p:sp>
        <p:sp>
          <p:nvSpPr>
            <p:cNvPr id="4984" name="object 4984"/>
            <p:cNvSpPr/>
            <p:nvPr/>
          </p:nvSpPr>
          <p:spPr>
            <a:xfrm>
              <a:off x="2691130" y="2759709"/>
              <a:ext cx="3810" cy="120650"/>
            </a:xfrm>
            <a:custGeom>
              <a:avLst/>
              <a:gdLst/>
              <a:ahLst/>
              <a:cxnLst/>
              <a:rect l="l" t="t" r="r" b="b"/>
              <a:pathLst>
                <a:path w="3810" h="120650">
                  <a:moveTo>
                    <a:pt x="3810" y="0"/>
                  </a:moveTo>
                  <a:lnTo>
                    <a:pt x="3175" y="0"/>
                  </a:lnTo>
                  <a:lnTo>
                    <a:pt x="3175"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4985" name="object 4985"/>
            <p:cNvSpPr/>
            <p:nvPr/>
          </p:nvSpPr>
          <p:spPr>
            <a:xfrm>
              <a:off x="2694939" y="27558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4986" name="object 4986"/>
            <p:cNvSpPr/>
            <p:nvPr/>
          </p:nvSpPr>
          <p:spPr>
            <a:xfrm>
              <a:off x="2698749" y="2753613"/>
              <a:ext cx="3810" cy="132080"/>
            </a:xfrm>
            <a:custGeom>
              <a:avLst/>
              <a:gdLst/>
              <a:ahLst/>
              <a:cxnLst/>
              <a:rect l="l" t="t" r="r" b="b"/>
              <a:pathLst>
                <a:path w="3810" h="132080">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4987" name="object 4987"/>
            <p:cNvSpPr/>
            <p:nvPr/>
          </p:nvSpPr>
          <p:spPr>
            <a:xfrm>
              <a:off x="2702559" y="27520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4988" name="object 4988"/>
            <p:cNvSpPr/>
            <p:nvPr/>
          </p:nvSpPr>
          <p:spPr>
            <a:xfrm>
              <a:off x="2706369" y="2750057"/>
              <a:ext cx="3810" cy="139700"/>
            </a:xfrm>
            <a:custGeom>
              <a:avLst/>
              <a:gdLst/>
              <a:ahLst/>
              <a:cxnLst/>
              <a:rect l="l" t="t" r="r" b="b"/>
              <a:pathLst>
                <a:path w="3810" h="139700">
                  <a:moveTo>
                    <a:pt x="3810" y="0"/>
                  </a:moveTo>
                  <a:lnTo>
                    <a:pt x="0" y="1523"/>
                  </a:lnTo>
                  <a:lnTo>
                    <a:pt x="0" y="137413"/>
                  </a:lnTo>
                  <a:lnTo>
                    <a:pt x="3810" y="139700"/>
                  </a:lnTo>
                  <a:lnTo>
                    <a:pt x="3810" y="0"/>
                  </a:lnTo>
                  <a:close/>
                </a:path>
              </a:pathLst>
            </a:custGeom>
            <a:solidFill>
              <a:srgbClr val="084176"/>
            </a:solidFill>
          </p:spPr>
          <p:txBody>
            <a:bodyPr wrap="square" lIns="0" tIns="0" rIns="0" bIns="0" rtlCol="0"/>
            <a:lstStyle/>
            <a:p>
              <a:endParaRPr/>
            </a:p>
          </p:txBody>
        </p:sp>
        <p:sp>
          <p:nvSpPr>
            <p:cNvPr id="4989" name="object 4989"/>
            <p:cNvSpPr/>
            <p:nvPr/>
          </p:nvSpPr>
          <p:spPr>
            <a:xfrm>
              <a:off x="2710180" y="2748279"/>
              <a:ext cx="3810" cy="143510"/>
            </a:xfrm>
            <a:custGeom>
              <a:avLst/>
              <a:gdLst/>
              <a:ahLst/>
              <a:cxnLst/>
              <a:rect l="l" t="t" r="r" b="b"/>
              <a:pathLst>
                <a:path w="3810"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4990" name="object 4990"/>
            <p:cNvSpPr/>
            <p:nvPr/>
          </p:nvSpPr>
          <p:spPr>
            <a:xfrm>
              <a:off x="2712719" y="2747433"/>
              <a:ext cx="5080" cy="145415"/>
            </a:xfrm>
            <a:custGeom>
              <a:avLst/>
              <a:gdLst/>
              <a:ahLst/>
              <a:cxnLst/>
              <a:rect l="l" t="t" r="r" b="b"/>
              <a:pathLst>
                <a:path w="5080" h="145414">
                  <a:moveTo>
                    <a:pt x="5080" y="0"/>
                  </a:moveTo>
                  <a:lnTo>
                    <a:pt x="0" y="1693"/>
                  </a:lnTo>
                  <a:lnTo>
                    <a:pt x="0" y="143510"/>
                  </a:lnTo>
                  <a:lnTo>
                    <a:pt x="5080" y="145203"/>
                  </a:lnTo>
                  <a:lnTo>
                    <a:pt x="5080" y="0"/>
                  </a:lnTo>
                  <a:close/>
                </a:path>
              </a:pathLst>
            </a:custGeom>
            <a:solidFill>
              <a:srgbClr val="08447B"/>
            </a:solidFill>
          </p:spPr>
          <p:txBody>
            <a:bodyPr wrap="square" lIns="0" tIns="0" rIns="0" bIns="0" rtlCol="0"/>
            <a:lstStyle/>
            <a:p>
              <a:endParaRPr/>
            </a:p>
          </p:txBody>
        </p:sp>
        <p:sp>
          <p:nvSpPr>
            <p:cNvPr id="4991" name="object 4991"/>
            <p:cNvSpPr/>
            <p:nvPr/>
          </p:nvSpPr>
          <p:spPr>
            <a:xfrm>
              <a:off x="2716530" y="2747009"/>
              <a:ext cx="3810" cy="146050"/>
            </a:xfrm>
            <a:custGeom>
              <a:avLst/>
              <a:gdLst/>
              <a:ahLst/>
              <a:cxnLst/>
              <a:rect l="l" t="t" r="r" b="b"/>
              <a:pathLst>
                <a:path w="3810" h="146050">
                  <a:moveTo>
                    <a:pt x="3810" y="0"/>
                  </a:moveTo>
                  <a:lnTo>
                    <a:pt x="0" y="0"/>
                  </a:lnTo>
                  <a:lnTo>
                    <a:pt x="0" y="144780"/>
                  </a:lnTo>
                  <a:lnTo>
                    <a:pt x="622" y="144780"/>
                  </a:lnTo>
                  <a:lnTo>
                    <a:pt x="622" y="146050"/>
                  </a:lnTo>
                  <a:lnTo>
                    <a:pt x="3810" y="146050"/>
                  </a:lnTo>
                  <a:lnTo>
                    <a:pt x="3810" y="144780"/>
                  </a:lnTo>
                  <a:lnTo>
                    <a:pt x="3810" y="0"/>
                  </a:lnTo>
                  <a:close/>
                </a:path>
              </a:pathLst>
            </a:custGeom>
            <a:solidFill>
              <a:srgbClr val="08457D"/>
            </a:solidFill>
          </p:spPr>
          <p:txBody>
            <a:bodyPr wrap="square" lIns="0" tIns="0" rIns="0" bIns="0" rtlCol="0"/>
            <a:lstStyle/>
            <a:p>
              <a:endParaRPr/>
            </a:p>
          </p:txBody>
        </p:sp>
        <p:sp>
          <p:nvSpPr>
            <p:cNvPr id="4992" name="object 4992"/>
            <p:cNvSpPr/>
            <p:nvPr/>
          </p:nvSpPr>
          <p:spPr>
            <a:xfrm>
              <a:off x="2720339" y="2743834"/>
              <a:ext cx="5080" cy="150495"/>
            </a:xfrm>
            <a:custGeom>
              <a:avLst/>
              <a:gdLst/>
              <a:ahLst/>
              <a:cxnLst/>
              <a:rect l="l" t="t" r="r" b="b"/>
              <a:pathLst>
                <a:path w="5080" h="150494">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4993" name="object 4993"/>
            <p:cNvSpPr/>
            <p:nvPr/>
          </p:nvSpPr>
          <p:spPr>
            <a:xfrm>
              <a:off x="2724150" y="2743199"/>
              <a:ext cx="3810" cy="151130"/>
            </a:xfrm>
            <a:custGeom>
              <a:avLst/>
              <a:gdLst/>
              <a:ahLst/>
              <a:cxnLst/>
              <a:rect l="l" t="t" r="r" b="b"/>
              <a:pathLst>
                <a:path w="3810" h="151130">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4994" name="object 4994"/>
            <p:cNvSpPr/>
            <p:nvPr/>
          </p:nvSpPr>
          <p:spPr>
            <a:xfrm>
              <a:off x="2727959" y="2743199"/>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4995" name="object 4995"/>
            <p:cNvSpPr/>
            <p:nvPr/>
          </p:nvSpPr>
          <p:spPr>
            <a:xfrm>
              <a:off x="2731769" y="2743199"/>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4996" name="object 4996"/>
            <p:cNvSpPr/>
            <p:nvPr/>
          </p:nvSpPr>
          <p:spPr>
            <a:xfrm>
              <a:off x="2735579" y="2743199"/>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4997" name="object 4997"/>
            <p:cNvSpPr/>
            <p:nvPr/>
          </p:nvSpPr>
          <p:spPr>
            <a:xfrm>
              <a:off x="2739389" y="2743199"/>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4998" name="object 4998"/>
            <p:cNvSpPr/>
            <p:nvPr/>
          </p:nvSpPr>
          <p:spPr>
            <a:xfrm>
              <a:off x="2741929" y="2743199"/>
              <a:ext cx="5080" cy="152400"/>
            </a:xfrm>
            <a:custGeom>
              <a:avLst/>
              <a:gdLst/>
              <a:ahLst/>
              <a:cxnLst/>
              <a:rect l="l" t="t" r="r" b="b"/>
              <a:pathLst>
                <a:path w="5080" h="152400">
                  <a:moveTo>
                    <a:pt x="0" y="152400"/>
                  </a:moveTo>
                  <a:lnTo>
                    <a:pt x="0" y="0"/>
                  </a:lnTo>
                  <a:lnTo>
                    <a:pt x="5080" y="0"/>
                  </a:lnTo>
                  <a:lnTo>
                    <a:pt x="5080" y="152400"/>
                  </a:lnTo>
                  <a:lnTo>
                    <a:pt x="0" y="152400"/>
                  </a:lnTo>
                  <a:close/>
                </a:path>
              </a:pathLst>
            </a:custGeom>
            <a:solidFill>
              <a:srgbClr val="094F8E"/>
            </a:solidFill>
          </p:spPr>
          <p:txBody>
            <a:bodyPr wrap="square" lIns="0" tIns="0" rIns="0" bIns="0" rtlCol="0"/>
            <a:lstStyle/>
            <a:p>
              <a:endParaRPr/>
            </a:p>
          </p:txBody>
        </p:sp>
        <p:sp>
          <p:nvSpPr>
            <p:cNvPr id="4999" name="object 4999"/>
            <p:cNvSpPr/>
            <p:nvPr/>
          </p:nvSpPr>
          <p:spPr>
            <a:xfrm>
              <a:off x="2747009" y="2743199"/>
              <a:ext cx="3810" cy="152400"/>
            </a:xfrm>
            <a:custGeom>
              <a:avLst/>
              <a:gdLst/>
              <a:ahLst/>
              <a:cxnLst/>
              <a:rect l="l" t="t" r="r" b="b"/>
              <a:pathLst>
                <a:path w="3810" h="152400">
                  <a:moveTo>
                    <a:pt x="3809" y="0"/>
                  </a:moveTo>
                  <a:lnTo>
                    <a:pt x="0" y="0"/>
                  </a:lnTo>
                  <a:lnTo>
                    <a:pt x="0" y="152400"/>
                  </a:lnTo>
                  <a:lnTo>
                    <a:pt x="2539" y="152400"/>
                  </a:lnTo>
                  <a:lnTo>
                    <a:pt x="3809" y="152218"/>
                  </a:lnTo>
                  <a:lnTo>
                    <a:pt x="3809" y="0"/>
                  </a:lnTo>
                  <a:close/>
                </a:path>
              </a:pathLst>
            </a:custGeom>
            <a:solidFill>
              <a:srgbClr val="0A5091"/>
            </a:solidFill>
          </p:spPr>
          <p:txBody>
            <a:bodyPr wrap="square" lIns="0" tIns="0" rIns="0" bIns="0" rtlCol="0"/>
            <a:lstStyle/>
            <a:p>
              <a:endParaRPr/>
            </a:p>
          </p:txBody>
        </p:sp>
        <p:sp>
          <p:nvSpPr>
            <p:cNvPr id="5000" name="object 5000"/>
            <p:cNvSpPr/>
            <p:nvPr/>
          </p:nvSpPr>
          <p:spPr>
            <a:xfrm>
              <a:off x="2749549" y="2743199"/>
              <a:ext cx="5080" cy="152400"/>
            </a:xfrm>
            <a:custGeom>
              <a:avLst/>
              <a:gdLst/>
              <a:ahLst/>
              <a:cxnLst/>
              <a:rect l="l" t="t" r="r" b="b"/>
              <a:pathLst>
                <a:path w="5080" h="152400">
                  <a:moveTo>
                    <a:pt x="5080" y="0"/>
                  </a:moveTo>
                  <a:lnTo>
                    <a:pt x="0" y="0"/>
                  </a:lnTo>
                  <a:lnTo>
                    <a:pt x="0" y="152400"/>
                  </a:lnTo>
                  <a:lnTo>
                    <a:pt x="5080" y="151674"/>
                  </a:lnTo>
                  <a:lnTo>
                    <a:pt x="5080" y="0"/>
                  </a:lnTo>
                  <a:close/>
                </a:path>
              </a:pathLst>
            </a:custGeom>
            <a:solidFill>
              <a:srgbClr val="0A5293"/>
            </a:solidFill>
          </p:spPr>
          <p:txBody>
            <a:bodyPr wrap="square" lIns="0" tIns="0" rIns="0" bIns="0" rtlCol="0"/>
            <a:lstStyle/>
            <a:p>
              <a:endParaRPr/>
            </a:p>
          </p:txBody>
        </p:sp>
        <p:sp>
          <p:nvSpPr>
            <p:cNvPr id="5001" name="object 5001"/>
            <p:cNvSpPr/>
            <p:nvPr/>
          </p:nvSpPr>
          <p:spPr>
            <a:xfrm>
              <a:off x="2753359" y="2743199"/>
              <a:ext cx="3810" cy="152400"/>
            </a:xfrm>
            <a:custGeom>
              <a:avLst/>
              <a:gdLst/>
              <a:ahLst/>
              <a:cxnLst/>
              <a:rect l="l" t="t" r="r" b="b"/>
              <a:pathLst>
                <a:path w="3810" h="152400">
                  <a:moveTo>
                    <a:pt x="3809" y="0"/>
                  </a:moveTo>
                  <a:lnTo>
                    <a:pt x="0" y="0"/>
                  </a:lnTo>
                  <a:lnTo>
                    <a:pt x="0" y="151855"/>
                  </a:lnTo>
                  <a:lnTo>
                    <a:pt x="3809" y="151311"/>
                  </a:lnTo>
                  <a:lnTo>
                    <a:pt x="3809" y="0"/>
                  </a:lnTo>
                  <a:close/>
                </a:path>
              </a:pathLst>
            </a:custGeom>
            <a:solidFill>
              <a:srgbClr val="0A5396"/>
            </a:solidFill>
          </p:spPr>
          <p:txBody>
            <a:bodyPr wrap="square" lIns="0" tIns="0" rIns="0" bIns="0" rtlCol="0"/>
            <a:lstStyle/>
            <a:p>
              <a:endParaRPr/>
            </a:p>
          </p:txBody>
        </p:sp>
        <p:sp>
          <p:nvSpPr>
            <p:cNvPr id="5002" name="object 5002"/>
            <p:cNvSpPr/>
            <p:nvPr/>
          </p:nvSpPr>
          <p:spPr>
            <a:xfrm>
              <a:off x="2757170" y="2743199"/>
              <a:ext cx="3810" cy="151130"/>
            </a:xfrm>
            <a:custGeom>
              <a:avLst/>
              <a:gdLst/>
              <a:ahLst/>
              <a:cxnLst/>
              <a:rect l="l" t="t" r="r" b="b"/>
              <a:pathLst>
                <a:path w="3810" h="151130">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5003" name="object 5003"/>
            <p:cNvSpPr/>
            <p:nvPr/>
          </p:nvSpPr>
          <p:spPr>
            <a:xfrm>
              <a:off x="2760979" y="2744723"/>
              <a:ext cx="3810" cy="149225"/>
            </a:xfrm>
            <a:custGeom>
              <a:avLst/>
              <a:gdLst/>
              <a:ahLst/>
              <a:cxnLst/>
              <a:rect l="l" t="t" r="r" b="b"/>
              <a:pathLst>
                <a:path w="3810" h="149225">
                  <a:moveTo>
                    <a:pt x="0" y="0"/>
                  </a:moveTo>
                  <a:lnTo>
                    <a:pt x="0" y="149098"/>
                  </a:lnTo>
                  <a:lnTo>
                    <a:pt x="3809" y="148336"/>
                  </a:lnTo>
                  <a:lnTo>
                    <a:pt x="3809" y="2286"/>
                  </a:lnTo>
                  <a:lnTo>
                    <a:pt x="0" y="0"/>
                  </a:lnTo>
                  <a:close/>
                </a:path>
              </a:pathLst>
            </a:custGeom>
            <a:solidFill>
              <a:srgbClr val="0A569B"/>
            </a:solidFill>
          </p:spPr>
          <p:txBody>
            <a:bodyPr wrap="square" lIns="0" tIns="0" rIns="0" bIns="0" rtlCol="0"/>
            <a:lstStyle/>
            <a:p>
              <a:endParaRPr/>
            </a:p>
          </p:txBody>
        </p:sp>
        <p:sp>
          <p:nvSpPr>
            <p:cNvPr id="5004" name="object 5004"/>
            <p:cNvSpPr/>
            <p:nvPr/>
          </p:nvSpPr>
          <p:spPr>
            <a:xfrm>
              <a:off x="2764789" y="27470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5005" name="object 5005"/>
            <p:cNvSpPr/>
            <p:nvPr/>
          </p:nvSpPr>
          <p:spPr>
            <a:xfrm>
              <a:off x="2768599" y="2748279"/>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5006" name="object 5006"/>
            <p:cNvSpPr/>
            <p:nvPr/>
          </p:nvSpPr>
          <p:spPr>
            <a:xfrm>
              <a:off x="2772409" y="2749549"/>
              <a:ext cx="3810" cy="140970"/>
            </a:xfrm>
            <a:custGeom>
              <a:avLst/>
              <a:gdLst/>
              <a:ahLst/>
              <a:cxnLst/>
              <a:rect l="l" t="t" r="r" b="b"/>
              <a:pathLst>
                <a:path w="3810" h="140969">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5007" name="object 5007"/>
            <p:cNvSpPr/>
            <p:nvPr/>
          </p:nvSpPr>
          <p:spPr>
            <a:xfrm>
              <a:off x="2776220" y="2750819"/>
              <a:ext cx="3810" cy="137160"/>
            </a:xfrm>
            <a:custGeom>
              <a:avLst/>
              <a:gdLst/>
              <a:ahLst/>
              <a:cxnLst/>
              <a:rect l="l" t="t" r="r" b="b"/>
              <a:pathLst>
                <a:path w="3810" h="137160">
                  <a:moveTo>
                    <a:pt x="939" y="0"/>
                  </a:moveTo>
                  <a:lnTo>
                    <a:pt x="0" y="0"/>
                  </a:lnTo>
                  <a:lnTo>
                    <a:pt x="0" y="1270"/>
                  </a:lnTo>
                  <a:lnTo>
                    <a:pt x="939" y="1270"/>
                  </a:lnTo>
                  <a:lnTo>
                    <a:pt x="939" y="0"/>
                  </a:lnTo>
                  <a:close/>
                </a:path>
                <a:path w="3810" h="137160">
                  <a:moveTo>
                    <a:pt x="3810" y="1282"/>
                  </a:moveTo>
                  <a:lnTo>
                    <a:pt x="0" y="1282"/>
                  </a:lnTo>
                  <a:lnTo>
                    <a:pt x="0" y="137160"/>
                  </a:lnTo>
                  <a:lnTo>
                    <a:pt x="3810" y="137160"/>
                  </a:lnTo>
                  <a:lnTo>
                    <a:pt x="3810" y="1282"/>
                  </a:lnTo>
                  <a:close/>
                </a:path>
              </a:pathLst>
            </a:custGeom>
            <a:solidFill>
              <a:srgbClr val="0B5BA4"/>
            </a:solidFill>
          </p:spPr>
          <p:txBody>
            <a:bodyPr wrap="square" lIns="0" tIns="0" rIns="0" bIns="0" rtlCol="0"/>
            <a:lstStyle/>
            <a:p>
              <a:endParaRPr/>
            </a:p>
          </p:txBody>
        </p:sp>
        <p:sp>
          <p:nvSpPr>
            <p:cNvPr id="5008" name="object 5008"/>
            <p:cNvSpPr/>
            <p:nvPr/>
          </p:nvSpPr>
          <p:spPr>
            <a:xfrm>
              <a:off x="2778759" y="2752089"/>
              <a:ext cx="5080" cy="134620"/>
            </a:xfrm>
            <a:custGeom>
              <a:avLst/>
              <a:gdLst/>
              <a:ahLst/>
              <a:cxnLst/>
              <a:rect l="l" t="t" r="r" b="b"/>
              <a:pathLst>
                <a:path w="5080" h="134619">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5009" name="object 5009"/>
            <p:cNvSpPr/>
            <p:nvPr/>
          </p:nvSpPr>
          <p:spPr>
            <a:xfrm>
              <a:off x="2782557" y="2754629"/>
              <a:ext cx="5715" cy="129539"/>
            </a:xfrm>
            <a:custGeom>
              <a:avLst/>
              <a:gdLst/>
              <a:ahLst/>
              <a:cxnLst/>
              <a:rect l="l" t="t" r="r" b="b"/>
              <a:pathLst>
                <a:path w="5714" h="129539">
                  <a:moveTo>
                    <a:pt x="5092" y="1270"/>
                  </a:moveTo>
                  <a:lnTo>
                    <a:pt x="1485" y="1270"/>
                  </a:lnTo>
                  <a:lnTo>
                    <a:pt x="1485" y="0"/>
                  </a:lnTo>
                  <a:lnTo>
                    <a:pt x="12" y="0"/>
                  </a:lnTo>
                  <a:lnTo>
                    <a:pt x="12" y="1270"/>
                  </a:lnTo>
                  <a:lnTo>
                    <a:pt x="0" y="129540"/>
                  </a:lnTo>
                  <a:lnTo>
                    <a:pt x="5092" y="129540"/>
                  </a:lnTo>
                  <a:lnTo>
                    <a:pt x="5092" y="1270"/>
                  </a:lnTo>
                  <a:close/>
                </a:path>
              </a:pathLst>
            </a:custGeom>
            <a:solidFill>
              <a:srgbClr val="0B5EA9"/>
            </a:solidFill>
          </p:spPr>
          <p:txBody>
            <a:bodyPr wrap="square" lIns="0" tIns="0" rIns="0" bIns="0" rtlCol="0"/>
            <a:lstStyle/>
            <a:p>
              <a:endParaRPr/>
            </a:p>
          </p:txBody>
        </p:sp>
        <p:sp>
          <p:nvSpPr>
            <p:cNvPr id="5010" name="object 5010"/>
            <p:cNvSpPr/>
            <p:nvPr/>
          </p:nvSpPr>
          <p:spPr>
            <a:xfrm>
              <a:off x="2786379" y="2756915"/>
              <a:ext cx="3810" cy="125730"/>
            </a:xfrm>
            <a:custGeom>
              <a:avLst/>
              <a:gdLst/>
              <a:ahLst/>
              <a:cxnLst/>
              <a:rect l="l" t="t" r="r" b="b"/>
              <a:pathLst>
                <a:path w="3810" h="125730">
                  <a:moveTo>
                    <a:pt x="0" y="0"/>
                  </a:moveTo>
                  <a:lnTo>
                    <a:pt x="0" y="125222"/>
                  </a:lnTo>
                  <a:lnTo>
                    <a:pt x="3809" y="122936"/>
                  </a:lnTo>
                  <a:lnTo>
                    <a:pt x="3809" y="3047"/>
                  </a:lnTo>
                  <a:lnTo>
                    <a:pt x="0" y="0"/>
                  </a:lnTo>
                  <a:close/>
                </a:path>
              </a:pathLst>
            </a:custGeom>
            <a:solidFill>
              <a:srgbClr val="0C60AC"/>
            </a:solidFill>
          </p:spPr>
          <p:txBody>
            <a:bodyPr wrap="square" lIns="0" tIns="0" rIns="0" bIns="0" rtlCol="0"/>
            <a:lstStyle/>
            <a:p>
              <a:endParaRPr/>
            </a:p>
          </p:txBody>
        </p:sp>
        <p:sp>
          <p:nvSpPr>
            <p:cNvPr id="5011" name="object 5011"/>
            <p:cNvSpPr/>
            <p:nvPr/>
          </p:nvSpPr>
          <p:spPr>
            <a:xfrm>
              <a:off x="2790190" y="27597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5012" name="object 5012"/>
            <p:cNvSpPr/>
            <p:nvPr/>
          </p:nvSpPr>
          <p:spPr>
            <a:xfrm>
              <a:off x="2794000" y="2763519"/>
              <a:ext cx="3810" cy="113030"/>
            </a:xfrm>
            <a:custGeom>
              <a:avLst/>
              <a:gdLst/>
              <a:ahLst/>
              <a:cxnLst/>
              <a:rect l="l" t="t" r="r" b="b"/>
              <a:pathLst>
                <a:path w="3810" h="113030">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5013" name="object 5013"/>
            <p:cNvSpPr/>
            <p:nvPr/>
          </p:nvSpPr>
          <p:spPr>
            <a:xfrm>
              <a:off x="2797809" y="2766694"/>
              <a:ext cx="3810" cy="106045"/>
            </a:xfrm>
            <a:custGeom>
              <a:avLst/>
              <a:gdLst/>
              <a:ahLst/>
              <a:cxnLst/>
              <a:rect l="l" t="t" r="r" b="b"/>
              <a:pathLst>
                <a:path w="3810" h="106044">
                  <a:moveTo>
                    <a:pt x="0" y="0"/>
                  </a:moveTo>
                  <a:lnTo>
                    <a:pt x="0" y="106044"/>
                  </a:lnTo>
                  <a:lnTo>
                    <a:pt x="3809" y="102234"/>
                  </a:lnTo>
                  <a:lnTo>
                    <a:pt x="3809" y="1904"/>
                  </a:lnTo>
                  <a:lnTo>
                    <a:pt x="0" y="0"/>
                  </a:lnTo>
                  <a:close/>
                </a:path>
              </a:pathLst>
            </a:custGeom>
            <a:solidFill>
              <a:srgbClr val="0C64B3"/>
            </a:solidFill>
          </p:spPr>
          <p:txBody>
            <a:bodyPr wrap="square" lIns="0" tIns="0" rIns="0" bIns="0" rtlCol="0"/>
            <a:lstStyle/>
            <a:p>
              <a:endParaRPr/>
            </a:p>
          </p:txBody>
        </p:sp>
        <p:sp>
          <p:nvSpPr>
            <p:cNvPr id="5014" name="object 5014"/>
            <p:cNvSpPr/>
            <p:nvPr/>
          </p:nvSpPr>
          <p:spPr>
            <a:xfrm>
              <a:off x="2801619" y="2768599"/>
              <a:ext cx="3810" cy="100330"/>
            </a:xfrm>
            <a:custGeom>
              <a:avLst/>
              <a:gdLst/>
              <a:ahLst/>
              <a:cxnLst/>
              <a:rect l="l" t="t" r="r" b="b"/>
              <a:pathLst>
                <a:path w="3810" h="100330">
                  <a:moveTo>
                    <a:pt x="0" y="0"/>
                  </a:moveTo>
                  <a:lnTo>
                    <a:pt x="0" y="100329"/>
                  </a:lnTo>
                  <a:lnTo>
                    <a:pt x="3810" y="95567"/>
                  </a:lnTo>
                  <a:lnTo>
                    <a:pt x="3810" y="5715"/>
                  </a:lnTo>
                  <a:lnTo>
                    <a:pt x="0" y="0"/>
                  </a:lnTo>
                  <a:close/>
                </a:path>
              </a:pathLst>
            </a:custGeom>
            <a:solidFill>
              <a:srgbClr val="0C66B6"/>
            </a:solidFill>
          </p:spPr>
          <p:txBody>
            <a:bodyPr wrap="square" lIns="0" tIns="0" rIns="0" bIns="0" rtlCol="0"/>
            <a:lstStyle/>
            <a:p>
              <a:endParaRPr/>
            </a:p>
          </p:txBody>
        </p:sp>
        <p:sp>
          <p:nvSpPr>
            <p:cNvPr id="5015" name="object 5015"/>
            <p:cNvSpPr/>
            <p:nvPr/>
          </p:nvSpPr>
          <p:spPr>
            <a:xfrm>
              <a:off x="2805429" y="2774314"/>
              <a:ext cx="3810" cy="90170"/>
            </a:xfrm>
            <a:custGeom>
              <a:avLst/>
              <a:gdLst/>
              <a:ahLst/>
              <a:cxnLst/>
              <a:rect l="l" t="t" r="r" b="b"/>
              <a:pathLst>
                <a:path w="3810" h="90169">
                  <a:moveTo>
                    <a:pt x="0" y="0"/>
                  </a:moveTo>
                  <a:lnTo>
                    <a:pt x="0" y="89852"/>
                  </a:lnTo>
                  <a:lnTo>
                    <a:pt x="1269" y="88264"/>
                  </a:lnTo>
                  <a:lnTo>
                    <a:pt x="3809" y="81914"/>
                  </a:lnTo>
                  <a:lnTo>
                    <a:pt x="3809" y="6984"/>
                  </a:lnTo>
                  <a:lnTo>
                    <a:pt x="1269" y="1904"/>
                  </a:lnTo>
                  <a:lnTo>
                    <a:pt x="0" y="0"/>
                  </a:lnTo>
                  <a:close/>
                </a:path>
              </a:pathLst>
            </a:custGeom>
            <a:solidFill>
              <a:srgbClr val="0D67B8"/>
            </a:solidFill>
          </p:spPr>
          <p:txBody>
            <a:bodyPr wrap="square" lIns="0" tIns="0" rIns="0" bIns="0" rtlCol="0"/>
            <a:lstStyle/>
            <a:p>
              <a:endParaRPr/>
            </a:p>
          </p:txBody>
        </p:sp>
        <p:sp>
          <p:nvSpPr>
            <p:cNvPr id="5016" name="object 5016"/>
            <p:cNvSpPr/>
            <p:nvPr/>
          </p:nvSpPr>
          <p:spPr>
            <a:xfrm>
              <a:off x="2809239" y="2781299"/>
              <a:ext cx="3810" cy="74930"/>
            </a:xfrm>
            <a:custGeom>
              <a:avLst/>
              <a:gdLst/>
              <a:ahLst/>
              <a:cxnLst/>
              <a:rect l="l" t="t" r="r" b="b"/>
              <a:pathLst>
                <a:path w="3810" h="74930">
                  <a:moveTo>
                    <a:pt x="0" y="0"/>
                  </a:moveTo>
                  <a:lnTo>
                    <a:pt x="0" y="74930"/>
                  </a:lnTo>
                  <a:lnTo>
                    <a:pt x="2540" y="68579"/>
                  </a:lnTo>
                  <a:lnTo>
                    <a:pt x="3810" y="64770"/>
                  </a:lnTo>
                  <a:lnTo>
                    <a:pt x="3810" y="11430"/>
                  </a:lnTo>
                  <a:lnTo>
                    <a:pt x="0" y="0"/>
                  </a:lnTo>
                  <a:close/>
                </a:path>
              </a:pathLst>
            </a:custGeom>
            <a:solidFill>
              <a:srgbClr val="0D68BB"/>
            </a:solidFill>
          </p:spPr>
          <p:txBody>
            <a:bodyPr wrap="square" lIns="0" tIns="0" rIns="0" bIns="0" rtlCol="0"/>
            <a:lstStyle/>
            <a:p>
              <a:endParaRPr/>
            </a:p>
          </p:txBody>
        </p:sp>
        <p:sp>
          <p:nvSpPr>
            <p:cNvPr id="5017" name="object 5017"/>
            <p:cNvSpPr/>
            <p:nvPr/>
          </p:nvSpPr>
          <p:spPr>
            <a:xfrm>
              <a:off x="2811779" y="2788919"/>
              <a:ext cx="5080" cy="60960"/>
            </a:xfrm>
            <a:custGeom>
              <a:avLst/>
              <a:gdLst/>
              <a:ahLst/>
              <a:cxnLst/>
              <a:rect l="l" t="t" r="r" b="b"/>
              <a:pathLst>
                <a:path w="5080" h="60960">
                  <a:moveTo>
                    <a:pt x="0" y="0"/>
                  </a:moveTo>
                  <a:lnTo>
                    <a:pt x="0" y="60959"/>
                  </a:lnTo>
                  <a:lnTo>
                    <a:pt x="5080" y="45719"/>
                  </a:lnTo>
                  <a:lnTo>
                    <a:pt x="5080" y="15239"/>
                  </a:lnTo>
                  <a:lnTo>
                    <a:pt x="0" y="0"/>
                  </a:lnTo>
                  <a:close/>
                </a:path>
              </a:pathLst>
            </a:custGeom>
            <a:solidFill>
              <a:srgbClr val="0D69BD"/>
            </a:solidFill>
          </p:spPr>
          <p:txBody>
            <a:bodyPr wrap="square" lIns="0" tIns="0" rIns="0" bIns="0" rtlCol="0"/>
            <a:lstStyle/>
            <a:p>
              <a:endParaRPr/>
            </a:p>
          </p:txBody>
        </p:sp>
        <p:sp>
          <p:nvSpPr>
            <p:cNvPr id="5018" name="object 5018"/>
            <p:cNvSpPr/>
            <p:nvPr/>
          </p:nvSpPr>
          <p:spPr>
            <a:xfrm>
              <a:off x="2815589" y="2800349"/>
              <a:ext cx="3810" cy="38100"/>
            </a:xfrm>
            <a:custGeom>
              <a:avLst/>
              <a:gdLst/>
              <a:ahLst/>
              <a:cxnLst/>
              <a:rect l="l" t="t" r="r" b="b"/>
              <a:pathLst>
                <a:path w="3810" h="38100">
                  <a:moveTo>
                    <a:pt x="0" y="0"/>
                  </a:moveTo>
                  <a:lnTo>
                    <a:pt x="0" y="38100"/>
                  </a:lnTo>
                  <a:lnTo>
                    <a:pt x="3810" y="26670"/>
                  </a:lnTo>
                  <a:lnTo>
                    <a:pt x="3810" y="11430"/>
                  </a:lnTo>
                  <a:lnTo>
                    <a:pt x="0" y="0"/>
                  </a:lnTo>
                  <a:close/>
                </a:path>
              </a:pathLst>
            </a:custGeom>
            <a:solidFill>
              <a:srgbClr val="0D6BC0"/>
            </a:solidFill>
          </p:spPr>
          <p:txBody>
            <a:bodyPr wrap="square" lIns="0" tIns="0" rIns="0" bIns="0" rtlCol="0"/>
            <a:lstStyle/>
            <a:p>
              <a:endParaRPr/>
            </a:p>
          </p:txBody>
        </p:sp>
        <p:sp>
          <p:nvSpPr>
            <p:cNvPr id="5019" name="object 5019"/>
            <p:cNvSpPr/>
            <p:nvPr/>
          </p:nvSpPr>
          <p:spPr>
            <a:xfrm>
              <a:off x="2665729" y="2743199"/>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020" name="object 5020"/>
            <p:cNvSpPr/>
            <p:nvPr/>
          </p:nvSpPr>
          <p:spPr>
            <a:xfrm>
              <a:off x="2959099" y="278002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5021" name="object 5021"/>
            <p:cNvSpPr/>
            <p:nvPr/>
          </p:nvSpPr>
          <p:spPr>
            <a:xfrm>
              <a:off x="2959099" y="2780029"/>
              <a:ext cx="76200" cy="77470"/>
            </a:xfrm>
            <a:custGeom>
              <a:avLst/>
              <a:gdLst/>
              <a:ahLst/>
              <a:cxnLst/>
              <a:rect l="l" t="t" r="r" b="b"/>
              <a:pathLst>
                <a:path w="76200" h="77469">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7469">
                  <a:moveTo>
                    <a:pt x="76200" y="0"/>
                  </a:moveTo>
                  <a:lnTo>
                    <a:pt x="76200" y="0"/>
                  </a:lnTo>
                </a:path>
                <a:path w="76200" h="77469">
                  <a:moveTo>
                    <a:pt x="0" y="77470"/>
                  </a:moveTo>
                  <a:lnTo>
                    <a:pt x="0" y="77470"/>
                  </a:lnTo>
                </a:path>
              </a:pathLst>
            </a:custGeom>
            <a:ln w="9344">
              <a:solidFill>
                <a:srgbClr val="000000"/>
              </a:solidFill>
            </a:ln>
          </p:spPr>
          <p:txBody>
            <a:bodyPr wrap="square" lIns="0" tIns="0" rIns="0" bIns="0" rtlCol="0"/>
            <a:lstStyle/>
            <a:p>
              <a:endParaRPr/>
            </a:p>
          </p:txBody>
        </p:sp>
      </p:grpSp>
      <p:grpSp>
        <p:nvGrpSpPr>
          <p:cNvPr id="5022" name="object 5022"/>
          <p:cNvGrpSpPr/>
          <p:nvPr/>
        </p:nvGrpSpPr>
        <p:grpSpPr>
          <a:xfrm>
            <a:off x="4186328" y="3119528"/>
            <a:ext cx="377825" cy="161925"/>
            <a:chOff x="2662327" y="3119527"/>
            <a:chExt cx="377825" cy="161925"/>
          </a:xfrm>
        </p:grpSpPr>
        <p:sp>
          <p:nvSpPr>
            <p:cNvPr id="5023" name="object 5023"/>
            <p:cNvSpPr/>
            <p:nvPr/>
          </p:nvSpPr>
          <p:spPr>
            <a:xfrm>
              <a:off x="2666999" y="3177539"/>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5024" name="object 5024"/>
            <p:cNvSpPr/>
            <p:nvPr/>
          </p:nvSpPr>
          <p:spPr>
            <a:xfrm>
              <a:off x="2669539" y="3168014"/>
              <a:ext cx="3810" cy="66040"/>
            </a:xfrm>
            <a:custGeom>
              <a:avLst/>
              <a:gdLst/>
              <a:ahLst/>
              <a:cxnLst/>
              <a:rect l="l" t="t" r="r" b="b"/>
              <a:pathLst>
                <a:path w="3810" h="66039">
                  <a:moveTo>
                    <a:pt x="3810" y="0"/>
                  </a:moveTo>
                  <a:lnTo>
                    <a:pt x="0" y="9525"/>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5025" name="object 5025"/>
            <p:cNvSpPr/>
            <p:nvPr/>
          </p:nvSpPr>
          <p:spPr>
            <a:xfrm>
              <a:off x="2672079" y="3161029"/>
              <a:ext cx="5080" cy="80010"/>
            </a:xfrm>
            <a:custGeom>
              <a:avLst/>
              <a:gdLst/>
              <a:ahLst/>
              <a:cxnLst/>
              <a:rect l="l" t="t" r="r" b="b"/>
              <a:pathLst>
                <a:path w="5080" h="80010">
                  <a:moveTo>
                    <a:pt x="5080" y="0"/>
                  </a:moveTo>
                  <a:lnTo>
                    <a:pt x="2539" y="3810"/>
                  </a:lnTo>
                  <a:lnTo>
                    <a:pt x="0" y="10159"/>
                  </a:lnTo>
                  <a:lnTo>
                    <a:pt x="0" y="69850"/>
                  </a:lnTo>
                  <a:lnTo>
                    <a:pt x="2539" y="76200"/>
                  </a:lnTo>
                  <a:lnTo>
                    <a:pt x="5080" y="80010"/>
                  </a:lnTo>
                  <a:lnTo>
                    <a:pt x="5080" y="0"/>
                  </a:lnTo>
                  <a:close/>
                </a:path>
              </a:pathLst>
            </a:custGeom>
            <a:solidFill>
              <a:srgbClr val="06345F"/>
            </a:solidFill>
          </p:spPr>
          <p:txBody>
            <a:bodyPr wrap="square" lIns="0" tIns="0" rIns="0" bIns="0" rtlCol="0"/>
            <a:lstStyle/>
            <a:p>
              <a:endParaRPr/>
            </a:p>
          </p:txBody>
        </p:sp>
        <p:sp>
          <p:nvSpPr>
            <p:cNvPr id="5026" name="object 5026"/>
            <p:cNvSpPr/>
            <p:nvPr/>
          </p:nvSpPr>
          <p:spPr>
            <a:xfrm>
              <a:off x="2675889" y="3157219"/>
              <a:ext cx="3810" cy="87630"/>
            </a:xfrm>
            <a:custGeom>
              <a:avLst/>
              <a:gdLst/>
              <a:ahLst/>
              <a:cxnLst/>
              <a:rect l="l" t="t" r="r" b="b"/>
              <a:pathLst>
                <a:path w="3810" h="87630">
                  <a:moveTo>
                    <a:pt x="3810" y="0"/>
                  </a:moveTo>
                  <a:lnTo>
                    <a:pt x="0" y="5714"/>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5027" name="object 5027"/>
            <p:cNvSpPr/>
            <p:nvPr/>
          </p:nvSpPr>
          <p:spPr>
            <a:xfrm>
              <a:off x="2679699" y="3149599"/>
              <a:ext cx="5080" cy="102870"/>
            </a:xfrm>
            <a:custGeom>
              <a:avLst/>
              <a:gdLst/>
              <a:ahLst/>
              <a:cxnLst/>
              <a:rect l="l" t="t" r="r" b="b"/>
              <a:pathLst>
                <a:path w="5080" h="102870">
                  <a:moveTo>
                    <a:pt x="5080" y="0"/>
                  </a:moveTo>
                  <a:lnTo>
                    <a:pt x="2539" y="2539"/>
                  </a:lnTo>
                  <a:lnTo>
                    <a:pt x="0" y="7620"/>
                  </a:lnTo>
                  <a:lnTo>
                    <a:pt x="0" y="95250"/>
                  </a:lnTo>
                  <a:lnTo>
                    <a:pt x="2539" y="100329"/>
                  </a:lnTo>
                  <a:lnTo>
                    <a:pt x="5080" y="102870"/>
                  </a:lnTo>
                  <a:lnTo>
                    <a:pt x="5080" y="0"/>
                  </a:lnTo>
                  <a:close/>
                </a:path>
              </a:pathLst>
            </a:custGeom>
            <a:solidFill>
              <a:srgbClr val="063764"/>
            </a:solidFill>
          </p:spPr>
          <p:txBody>
            <a:bodyPr wrap="square" lIns="0" tIns="0" rIns="0" bIns="0" rtlCol="0"/>
            <a:lstStyle/>
            <a:p>
              <a:endParaRPr/>
            </a:p>
          </p:txBody>
        </p:sp>
        <p:sp>
          <p:nvSpPr>
            <p:cNvPr id="5028" name="object 5028"/>
            <p:cNvSpPr/>
            <p:nvPr/>
          </p:nvSpPr>
          <p:spPr>
            <a:xfrm>
              <a:off x="2683509" y="3147059"/>
              <a:ext cx="3810" cy="107950"/>
            </a:xfrm>
            <a:custGeom>
              <a:avLst/>
              <a:gdLst/>
              <a:ahLst/>
              <a:cxnLst/>
              <a:rect l="l" t="t" r="r" b="b"/>
              <a:pathLst>
                <a:path w="3810" h="107950">
                  <a:moveTo>
                    <a:pt x="3809" y="0"/>
                  </a:moveTo>
                  <a:lnTo>
                    <a:pt x="0" y="3809"/>
                  </a:lnTo>
                  <a:lnTo>
                    <a:pt x="0" y="104139"/>
                  </a:lnTo>
                  <a:lnTo>
                    <a:pt x="3809" y="107950"/>
                  </a:lnTo>
                  <a:lnTo>
                    <a:pt x="3809" y="0"/>
                  </a:lnTo>
                  <a:close/>
                </a:path>
              </a:pathLst>
            </a:custGeom>
            <a:solidFill>
              <a:srgbClr val="063867"/>
            </a:solidFill>
          </p:spPr>
          <p:txBody>
            <a:bodyPr wrap="square" lIns="0" tIns="0" rIns="0" bIns="0" rtlCol="0"/>
            <a:lstStyle/>
            <a:p>
              <a:endParaRPr/>
            </a:p>
          </p:txBody>
        </p:sp>
        <p:sp>
          <p:nvSpPr>
            <p:cNvPr id="5029" name="object 5029"/>
            <p:cNvSpPr/>
            <p:nvPr/>
          </p:nvSpPr>
          <p:spPr>
            <a:xfrm>
              <a:off x="2687319" y="3144011"/>
              <a:ext cx="3810" cy="114300"/>
            </a:xfrm>
            <a:custGeom>
              <a:avLst/>
              <a:gdLst/>
              <a:ahLst/>
              <a:cxnLst/>
              <a:rect l="l" t="t" r="r" b="b"/>
              <a:pathLst>
                <a:path w="3810" h="114300">
                  <a:moveTo>
                    <a:pt x="3810" y="0"/>
                  </a:moveTo>
                  <a:lnTo>
                    <a:pt x="0" y="3048"/>
                  </a:lnTo>
                  <a:lnTo>
                    <a:pt x="0" y="110998"/>
                  </a:lnTo>
                  <a:lnTo>
                    <a:pt x="3810" y="114046"/>
                  </a:lnTo>
                  <a:lnTo>
                    <a:pt x="3810" y="0"/>
                  </a:lnTo>
                  <a:close/>
                </a:path>
              </a:pathLst>
            </a:custGeom>
            <a:solidFill>
              <a:srgbClr val="073A69"/>
            </a:solidFill>
          </p:spPr>
          <p:txBody>
            <a:bodyPr wrap="square" lIns="0" tIns="0" rIns="0" bIns="0" rtlCol="0"/>
            <a:lstStyle/>
            <a:p>
              <a:endParaRPr/>
            </a:p>
          </p:txBody>
        </p:sp>
        <p:sp>
          <p:nvSpPr>
            <p:cNvPr id="5030" name="object 5030"/>
            <p:cNvSpPr/>
            <p:nvPr/>
          </p:nvSpPr>
          <p:spPr>
            <a:xfrm>
              <a:off x="2691130" y="3140709"/>
              <a:ext cx="3810" cy="120650"/>
            </a:xfrm>
            <a:custGeom>
              <a:avLst/>
              <a:gdLst/>
              <a:ahLst/>
              <a:cxnLst/>
              <a:rect l="l" t="t" r="r" b="b"/>
              <a:pathLst>
                <a:path w="3810" h="120650">
                  <a:moveTo>
                    <a:pt x="3810" y="0"/>
                  </a:moveTo>
                  <a:lnTo>
                    <a:pt x="3162" y="0"/>
                  </a:lnTo>
                  <a:lnTo>
                    <a:pt x="3162"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5031" name="object 5031"/>
            <p:cNvSpPr/>
            <p:nvPr/>
          </p:nvSpPr>
          <p:spPr>
            <a:xfrm>
              <a:off x="2694939" y="31368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032" name="object 5032"/>
            <p:cNvSpPr/>
            <p:nvPr/>
          </p:nvSpPr>
          <p:spPr>
            <a:xfrm>
              <a:off x="2698749" y="3134613"/>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5033" name="object 5033"/>
            <p:cNvSpPr/>
            <p:nvPr/>
          </p:nvSpPr>
          <p:spPr>
            <a:xfrm>
              <a:off x="2702559" y="3133089"/>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034" name="object 5034"/>
            <p:cNvSpPr/>
            <p:nvPr/>
          </p:nvSpPr>
          <p:spPr>
            <a:xfrm>
              <a:off x="2706369" y="3131057"/>
              <a:ext cx="3810" cy="140335"/>
            </a:xfrm>
            <a:custGeom>
              <a:avLst/>
              <a:gdLst/>
              <a:ahLst/>
              <a:cxnLst/>
              <a:rect l="l" t="t" r="r" b="b"/>
              <a:pathLst>
                <a:path w="3810" h="140335">
                  <a:moveTo>
                    <a:pt x="3810" y="0"/>
                  </a:moveTo>
                  <a:lnTo>
                    <a:pt x="0" y="1523"/>
                  </a:lnTo>
                  <a:lnTo>
                    <a:pt x="0" y="138429"/>
                  </a:lnTo>
                  <a:lnTo>
                    <a:pt x="3810" y="139953"/>
                  </a:lnTo>
                  <a:lnTo>
                    <a:pt x="3810" y="0"/>
                  </a:lnTo>
                  <a:close/>
                </a:path>
              </a:pathLst>
            </a:custGeom>
            <a:solidFill>
              <a:srgbClr val="084176"/>
            </a:solidFill>
          </p:spPr>
          <p:txBody>
            <a:bodyPr wrap="square" lIns="0" tIns="0" rIns="0" bIns="0" rtlCol="0"/>
            <a:lstStyle/>
            <a:p>
              <a:endParaRPr/>
            </a:p>
          </p:txBody>
        </p:sp>
        <p:sp>
          <p:nvSpPr>
            <p:cNvPr id="5035" name="object 5035"/>
            <p:cNvSpPr/>
            <p:nvPr/>
          </p:nvSpPr>
          <p:spPr>
            <a:xfrm>
              <a:off x="2708910" y="3130549"/>
              <a:ext cx="3810" cy="140970"/>
            </a:xfrm>
            <a:custGeom>
              <a:avLst/>
              <a:gdLst/>
              <a:ahLst/>
              <a:cxnLst/>
              <a:rect l="l" t="t" r="r" b="b"/>
              <a:pathLst>
                <a:path w="3810" h="140970">
                  <a:moveTo>
                    <a:pt x="3810" y="0"/>
                  </a:moveTo>
                  <a:lnTo>
                    <a:pt x="952" y="0"/>
                  </a:lnTo>
                  <a:lnTo>
                    <a:pt x="952"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5036" name="object 5036"/>
            <p:cNvSpPr/>
            <p:nvPr/>
          </p:nvSpPr>
          <p:spPr>
            <a:xfrm>
              <a:off x="2712719" y="3128433"/>
              <a:ext cx="5080" cy="145415"/>
            </a:xfrm>
            <a:custGeom>
              <a:avLst/>
              <a:gdLst/>
              <a:ahLst/>
              <a:cxnLst/>
              <a:rect l="l" t="t" r="r" b="b"/>
              <a:pathLst>
                <a:path w="5080" h="145414">
                  <a:moveTo>
                    <a:pt x="5080" y="0"/>
                  </a:moveTo>
                  <a:lnTo>
                    <a:pt x="0" y="1693"/>
                  </a:lnTo>
                  <a:lnTo>
                    <a:pt x="0" y="143510"/>
                  </a:lnTo>
                  <a:lnTo>
                    <a:pt x="5080" y="145203"/>
                  </a:lnTo>
                  <a:lnTo>
                    <a:pt x="5080" y="0"/>
                  </a:lnTo>
                  <a:close/>
                </a:path>
              </a:pathLst>
            </a:custGeom>
            <a:solidFill>
              <a:srgbClr val="08447B"/>
            </a:solidFill>
          </p:spPr>
          <p:txBody>
            <a:bodyPr wrap="square" lIns="0" tIns="0" rIns="0" bIns="0" rtlCol="0"/>
            <a:lstStyle/>
            <a:p>
              <a:endParaRPr/>
            </a:p>
          </p:txBody>
        </p:sp>
        <p:sp>
          <p:nvSpPr>
            <p:cNvPr id="5037" name="object 5037"/>
            <p:cNvSpPr/>
            <p:nvPr/>
          </p:nvSpPr>
          <p:spPr>
            <a:xfrm>
              <a:off x="2716529" y="3128009"/>
              <a:ext cx="3810" cy="146050"/>
            </a:xfrm>
            <a:custGeom>
              <a:avLst/>
              <a:gdLst/>
              <a:ahLst/>
              <a:cxnLst/>
              <a:rect l="l" t="t" r="r" b="b"/>
              <a:pathLst>
                <a:path w="3810" h="146050">
                  <a:moveTo>
                    <a:pt x="0" y="146049"/>
                  </a:moveTo>
                  <a:lnTo>
                    <a:pt x="3809" y="146049"/>
                  </a:lnTo>
                  <a:lnTo>
                    <a:pt x="3809" y="0"/>
                  </a:lnTo>
                  <a:lnTo>
                    <a:pt x="0" y="0"/>
                  </a:lnTo>
                  <a:lnTo>
                    <a:pt x="0" y="146049"/>
                  </a:lnTo>
                  <a:close/>
                </a:path>
              </a:pathLst>
            </a:custGeom>
            <a:solidFill>
              <a:srgbClr val="08457D"/>
            </a:solidFill>
          </p:spPr>
          <p:txBody>
            <a:bodyPr wrap="square" lIns="0" tIns="0" rIns="0" bIns="0" rtlCol="0"/>
            <a:lstStyle/>
            <a:p>
              <a:endParaRPr/>
            </a:p>
          </p:txBody>
        </p:sp>
        <p:sp>
          <p:nvSpPr>
            <p:cNvPr id="5038" name="object 5038"/>
            <p:cNvSpPr/>
            <p:nvPr/>
          </p:nvSpPr>
          <p:spPr>
            <a:xfrm>
              <a:off x="2720339" y="3127163"/>
              <a:ext cx="3810" cy="147955"/>
            </a:xfrm>
            <a:custGeom>
              <a:avLst/>
              <a:gdLst/>
              <a:ahLst/>
              <a:cxnLst/>
              <a:rect l="l" t="t" r="r" b="b"/>
              <a:pathLst>
                <a:path w="3810" h="147954">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5039" name="object 5039"/>
            <p:cNvSpPr/>
            <p:nvPr/>
          </p:nvSpPr>
          <p:spPr>
            <a:xfrm>
              <a:off x="2724149" y="31263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5040" name="object 5040"/>
            <p:cNvSpPr/>
            <p:nvPr/>
          </p:nvSpPr>
          <p:spPr>
            <a:xfrm>
              <a:off x="2727959" y="3125046"/>
              <a:ext cx="3810" cy="151130"/>
            </a:xfrm>
            <a:custGeom>
              <a:avLst/>
              <a:gdLst/>
              <a:ahLst/>
              <a:cxnLst/>
              <a:rect l="l" t="t" r="r" b="b"/>
              <a:pathLst>
                <a:path w="3810" h="151129">
                  <a:moveTo>
                    <a:pt x="3809" y="0"/>
                  </a:moveTo>
                  <a:lnTo>
                    <a:pt x="0" y="1269"/>
                  </a:lnTo>
                  <a:lnTo>
                    <a:pt x="0" y="150495"/>
                  </a:lnTo>
                  <a:lnTo>
                    <a:pt x="3809" y="151129"/>
                  </a:lnTo>
                  <a:lnTo>
                    <a:pt x="3809" y="0"/>
                  </a:lnTo>
                  <a:close/>
                </a:path>
              </a:pathLst>
            </a:custGeom>
            <a:solidFill>
              <a:srgbClr val="094984"/>
            </a:solidFill>
          </p:spPr>
          <p:txBody>
            <a:bodyPr wrap="square" lIns="0" tIns="0" rIns="0" bIns="0" rtlCol="0"/>
            <a:lstStyle/>
            <a:p>
              <a:endParaRPr/>
            </a:p>
          </p:txBody>
        </p:sp>
        <p:sp>
          <p:nvSpPr>
            <p:cNvPr id="5041" name="object 5041"/>
            <p:cNvSpPr/>
            <p:nvPr/>
          </p:nvSpPr>
          <p:spPr>
            <a:xfrm>
              <a:off x="2731770" y="3124199"/>
              <a:ext cx="3810" cy="152400"/>
            </a:xfrm>
            <a:custGeom>
              <a:avLst/>
              <a:gdLst/>
              <a:ahLst/>
              <a:cxnLst/>
              <a:rect l="l" t="t" r="r" b="b"/>
              <a:pathLst>
                <a:path w="3810" h="152400">
                  <a:moveTo>
                    <a:pt x="3810" y="0"/>
                  </a:moveTo>
                  <a:lnTo>
                    <a:pt x="635" y="0"/>
                  </a:lnTo>
                  <a:lnTo>
                    <a:pt x="635" y="1270"/>
                  </a:lnTo>
                  <a:lnTo>
                    <a:pt x="0" y="1270"/>
                  </a:lnTo>
                  <a:lnTo>
                    <a:pt x="0" y="152400"/>
                  </a:lnTo>
                  <a:lnTo>
                    <a:pt x="3810" y="152400"/>
                  </a:lnTo>
                  <a:lnTo>
                    <a:pt x="3810" y="1270"/>
                  </a:lnTo>
                  <a:lnTo>
                    <a:pt x="3810" y="0"/>
                  </a:lnTo>
                  <a:close/>
                </a:path>
              </a:pathLst>
            </a:custGeom>
            <a:solidFill>
              <a:srgbClr val="094B87"/>
            </a:solidFill>
          </p:spPr>
          <p:txBody>
            <a:bodyPr wrap="square" lIns="0" tIns="0" rIns="0" bIns="0" rtlCol="0"/>
            <a:lstStyle/>
            <a:p>
              <a:endParaRPr/>
            </a:p>
          </p:txBody>
        </p:sp>
        <p:sp>
          <p:nvSpPr>
            <p:cNvPr id="5042" name="object 5042"/>
            <p:cNvSpPr/>
            <p:nvPr/>
          </p:nvSpPr>
          <p:spPr>
            <a:xfrm>
              <a:off x="2735579" y="3124199"/>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5043" name="object 5043"/>
            <p:cNvSpPr/>
            <p:nvPr/>
          </p:nvSpPr>
          <p:spPr>
            <a:xfrm>
              <a:off x="2739389" y="31241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5044" name="object 5044"/>
            <p:cNvSpPr/>
            <p:nvPr/>
          </p:nvSpPr>
          <p:spPr>
            <a:xfrm>
              <a:off x="2741929" y="3124199"/>
              <a:ext cx="5080" cy="152400"/>
            </a:xfrm>
            <a:custGeom>
              <a:avLst/>
              <a:gdLst/>
              <a:ahLst/>
              <a:cxnLst/>
              <a:rect l="l" t="t" r="r" b="b"/>
              <a:pathLst>
                <a:path w="5080" h="152400">
                  <a:moveTo>
                    <a:pt x="5080" y="152400"/>
                  </a:moveTo>
                  <a:lnTo>
                    <a:pt x="0" y="152400"/>
                  </a:lnTo>
                  <a:lnTo>
                    <a:pt x="0" y="0"/>
                  </a:lnTo>
                  <a:lnTo>
                    <a:pt x="5080" y="0"/>
                  </a:lnTo>
                  <a:lnTo>
                    <a:pt x="5080" y="152400"/>
                  </a:lnTo>
                  <a:close/>
                </a:path>
              </a:pathLst>
            </a:custGeom>
            <a:solidFill>
              <a:srgbClr val="094F8E"/>
            </a:solidFill>
          </p:spPr>
          <p:txBody>
            <a:bodyPr wrap="square" lIns="0" tIns="0" rIns="0" bIns="0" rtlCol="0"/>
            <a:lstStyle/>
            <a:p>
              <a:endParaRPr/>
            </a:p>
          </p:txBody>
        </p:sp>
        <p:sp>
          <p:nvSpPr>
            <p:cNvPr id="5045" name="object 5045"/>
            <p:cNvSpPr/>
            <p:nvPr/>
          </p:nvSpPr>
          <p:spPr>
            <a:xfrm>
              <a:off x="2745739" y="31241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5046" name="object 5046"/>
            <p:cNvSpPr/>
            <p:nvPr/>
          </p:nvSpPr>
          <p:spPr>
            <a:xfrm>
              <a:off x="2749549" y="3124199"/>
              <a:ext cx="5080" cy="152400"/>
            </a:xfrm>
            <a:custGeom>
              <a:avLst/>
              <a:gdLst/>
              <a:ahLst/>
              <a:cxnLst/>
              <a:rect l="l" t="t" r="r" b="b"/>
              <a:pathLst>
                <a:path w="5080" h="152400">
                  <a:moveTo>
                    <a:pt x="0" y="0"/>
                  </a:moveTo>
                  <a:lnTo>
                    <a:pt x="0" y="152400"/>
                  </a:lnTo>
                  <a:lnTo>
                    <a:pt x="5080" y="151674"/>
                  </a:lnTo>
                  <a:lnTo>
                    <a:pt x="5080" y="1451"/>
                  </a:lnTo>
                  <a:lnTo>
                    <a:pt x="0" y="0"/>
                  </a:lnTo>
                  <a:close/>
                </a:path>
              </a:pathLst>
            </a:custGeom>
            <a:solidFill>
              <a:srgbClr val="0A5293"/>
            </a:solidFill>
          </p:spPr>
          <p:txBody>
            <a:bodyPr wrap="square" lIns="0" tIns="0" rIns="0" bIns="0" rtlCol="0"/>
            <a:lstStyle/>
            <a:p>
              <a:endParaRPr/>
            </a:p>
          </p:txBody>
        </p:sp>
        <p:sp>
          <p:nvSpPr>
            <p:cNvPr id="5047" name="object 5047"/>
            <p:cNvSpPr/>
            <p:nvPr/>
          </p:nvSpPr>
          <p:spPr>
            <a:xfrm>
              <a:off x="2753359" y="3125288"/>
              <a:ext cx="3810" cy="151130"/>
            </a:xfrm>
            <a:custGeom>
              <a:avLst/>
              <a:gdLst/>
              <a:ahLst/>
              <a:cxnLst/>
              <a:rect l="l" t="t" r="r" b="b"/>
              <a:pathLst>
                <a:path w="3810" h="151129">
                  <a:moveTo>
                    <a:pt x="0" y="0"/>
                  </a:moveTo>
                  <a:lnTo>
                    <a:pt x="0" y="150767"/>
                  </a:lnTo>
                  <a:lnTo>
                    <a:pt x="3809" y="150222"/>
                  </a:lnTo>
                  <a:lnTo>
                    <a:pt x="3809" y="1088"/>
                  </a:lnTo>
                  <a:lnTo>
                    <a:pt x="0" y="0"/>
                  </a:lnTo>
                  <a:close/>
                </a:path>
              </a:pathLst>
            </a:custGeom>
            <a:solidFill>
              <a:srgbClr val="0A5396"/>
            </a:solidFill>
          </p:spPr>
          <p:txBody>
            <a:bodyPr wrap="square" lIns="0" tIns="0" rIns="0" bIns="0" rtlCol="0"/>
            <a:lstStyle/>
            <a:p>
              <a:endParaRPr/>
            </a:p>
          </p:txBody>
        </p:sp>
        <p:sp>
          <p:nvSpPr>
            <p:cNvPr id="5048" name="object 5048"/>
            <p:cNvSpPr/>
            <p:nvPr/>
          </p:nvSpPr>
          <p:spPr>
            <a:xfrm>
              <a:off x="2757169" y="3126377"/>
              <a:ext cx="3810" cy="149225"/>
            </a:xfrm>
            <a:custGeom>
              <a:avLst/>
              <a:gdLst/>
              <a:ahLst/>
              <a:cxnLst/>
              <a:rect l="l" t="t" r="r" b="b"/>
              <a:pathLst>
                <a:path w="3810" h="149225">
                  <a:moveTo>
                    <a:pt x="0" y="0"/>
                  </a:moveTo>
                  <a:lnTo>
                    <a:pt x="0" y="149134"/>
                  </a:lnTo>
                  <a:lnTo>
                    <a:pt x="1269" y="148952"/>
                  </a:lnTo>
                  <a:lnTo>
                    <a:pt x="3810" y="148444"/>
                  </a:lnTo>
                  <a:lnTo>
                    <a:pt x="3810" y="870"/>
                  </a:lnTo>
                  <a:lnTo>
                    <a:pt x="1269" y="362"/>
                  </a:lnTo>
                  <a:lnTo>
                    <a:pt x="0" y="0"/>
                  </a:lnTo>
                  <a:close/>
                </a:path>
              </a:pathLst>
            </a:custGeom>
            <a:solidFill>
              <a:srgbClr val="0A5499"/>
            </a:solidFill>
          </p:spPr>
          <p:txBody>
            <a:bodyPr wrap="square" lIns="0" tIns="0" rIns="0" bIns="0" rtlCol="0"/>
            <a:lstStyle/>
            <a:p>
              <a:endParaRPr/>
            </a:p>
          </p:txBody>
        </p:sp>
        <p:sp>
          <p:nvSpPr>
            <p:cNvPr id="5049" name="object 5049"/>
            <p:cNvSpPr/>
            <p:nvPr/>
          </p:nvSpPr>
          <p:spPr>
            <a:xfrm>
              <a:off x="2760979" y="3127247"/>
              <a:ext cx="3810" cy="147955"/>
            </a:xfrm>
            <a:custGeom>
              <a:avLst/>
              <a:gdLst/>
              <a:ahLst/>
              <a:cxnLst/>
              <a:rect l="l" t="t" r="r" b="b"/>
              <a:pathLst>
                <a:path w="3810" h="147954">
                  <a:moveTo>
                    <a:pt x="0" y="0"/>
                  </a:moveTo>
                  <a:lnTo>
                    <a:pt x="0" y="147574"/>
                  </a:lnTo>
                  <a:lnTo>
                    <a:pt x="3809" y="146812"/>
                  </a:lnTo>
                  <a:lnTo>
                    <a:pt x="3809" y="762"/>
                  </a:lnTo>
                  <a:lnTo>
                    <a:pt x="0" y="0"/>
                  </a:lnTo>
                  <a:close/>
                </a:path>
              </a:pathLst>
            </a:custGeom>
            <a:solidFill>
              <a:srgbClr val="0A569B"/>
            </a:solidFill>
          </p:spPr>
          <p:txBody>
            <a:bodyPr wrap="square" lIns="0" tIns="0" rIns="0" bIns="0" rtlCol="0"/>
            <a:lstStyle/>
            <a:p>
              <a:endParaRPr/>
            </a:p>
          </p:txBody>
        </p:sp>
        <p:sp>
          <p:nvSpPr>
            <p:cNvPr id="5050" name="object 5050"/>
            <p:cNvSpPr/>
            <p:nvPr/>
          </p:nvSpPr>
          <p:spPr>
            <a:xfrm>
              <a:off x="2764789" y="31280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5051" name="object 5051"/>
            <p:cNvSpPr/>
            <p:nvPr/>
          </p:nvSpPr>
          <p:spPr>
            <a:xfrm>
              <a:off x="2768599" y="3129279"/>
              <a:ext cx="3810" cy="143510"/>
            </a:xfrm>
            <a:custGeom>
              <a:avLst/>
              <a:gdLst/>
              <a:ahLst/>
              <a:cxnLst/>
              <a:rect l="l" t="t" r="r" b="b"/>
              <a:pathLst>
                <a:path w="3810" h="143510">
                  <a:moveTo>
                    <a:pt x="0" y="0"/>
                  </a:moveTo>
                  <a:lnTo>
                    <a:pt x="0" y="143510"/>
                  </a:lnTo>
                  <a:lnTo>
                    <a:pt x="3810" y="142239"/>
                  </a:lnTo>
                  <a:lnTo>
                    <a:pt x="3810" y="1269"/>
                  </a:lnTo>
                  <a:lnTo>
                    <a:pt x="0" y="0"/>
                  </a:lnTo>
                  <a:close/>
                </a:path>
              </a:pathLst>
            </a:custGeom>
            <a:solidFill>
              <a:srgbClr val="0B59A0"/>
            </a:solidFill>
          </p:spPr>
          <p:txBody>
            <a:bodyPr wrap="square" lIns="0" tIns="0" rIns="0" bIns="0" rtlCol="0"/>
            <a:lstStyle/>
            <a:p>
              <a:endParaRPr/>
            </a:p>
          </p:txBody>
        </p:sp>
        <p:sp>
          <p:nvSpPr>
            <p:cNvPr id="5052" name="object 5052"/>
            <p:cNvSpPr/>
            <p:nvPr/>
          </p:nvSpPr>
          <p:spPr>
            <a:xfrm>
              <a:off x="2772409" y="3130549"/>
              <a:ext cx="3810" cy="140970"/>
            </a:xfrm>
            <a:custGeom>
              <a:avLst/>
              <a:gdLst/>
              <a:ahLst/>
              <a:cxnLst/>
              <a:rect l="l" t="t" r="r" b="b"/>
              <a:pathLst>
                <a:path w="3810" h="140970">
                  <a:moveTo>
                    <a:pt x="0" y="0"/>
                  </a:moveTo>
                  <a:lnTo>
                    <a:pt x="0" y="140970"/>
                  </a:lnTo>
                  <a:lnTo>
                    <a:pt x="3809" y="139446"/>
                  </a:lnTo>
                  <a:lnTo>
                    <a:pt x="3809" y="1524"/>
                  </a:lnTo>
                  <a:lnTo>
                    <a:pt x="0" y="0"/>
                  </a:lnTo>
                  <a:close/>
                </a:path>
              </a:pathLst>
            </a:custGeom>
            <a:solidFill>
              <a:srgbClr val="0B5AA2"/>
            </a:solidFill>
          </p:spPr>
          <p:txBody>
            <a:bodyPr wrap="square" lIns="0" tIns="0" rIns="0" bIns="0" rtlCol="0"/>
            <a:lstStyle/>
            <a:p>
              <a:endParaRPr/>
            </a:p>
          </p:txBody>
        </p:sp>
        <p:sp>
          <p:nvSpPr>
            <p:cNvPr id="5053" name="object 5053"/>
            <p:cNvSpPr/>
            <p:nvPr/>
          </p:nvSpPr>
          <p:spPr>
            <a:xfrm>
              <a:off x="2776220" y="3131819"/>
              <a:ext cx="3810" cy="138430"/>
            </a:xfrm>
            <a:custGeom>
              <a:avLst/>
              <a:gdLst/>
              <a:ahLst/>
              <a:cxnLst/>
              <a:rect l="l" t="t" r="r" b="b"/>
              <a:pathLst>
                <a:path w="3810" h="138429">
                  <a:moveTo>
                    <a:pt x="3810" y="1270"/>
                  </a:moveTo>
                  <a:lnTo>
                    <a:pt x="939" y="1270"/>
                  </a:lnTo>
                  <a:lnTo>
                    <a:pt x="939" y="0"/>
                  </a:lnTo>
                  <a:lnTo>
                    <a:pt x="0" y="0"/>
                  </a:lnTo>
                  <a:lnTo>
                    <a:pt x="0" y="1270"/>
                  </a:lnTo>
                  <a:lnTo>
                    <a:pt x="0" y="135890"/>
                  </a:lnTo>
                  <a:lnTo>
                    <a:pt x="0" y="137160"/>
                  </a:lnTo>
                  <a:lnTo>
                    <a:pt x="0" y="138430"/>
                  </a:lnTo>
                  <a:lnTo>
                    <a:pt x="952" y="138430"/>
                  </a:lnTo>
                  <a:lnTo>
                    <a:pt x="952" y="137160"/>
                  </a:lnTo>
                  <a:lnTo>
                    <a:pt x="3327" y="137160"/>
                  </a:lnTo>
                  <a:lnTo>
                    <a:pt x="3327" y="135890"/>
                  </a:lnTo>
                  <a:lnTo>
                    <a:pt x="3810" y="135890"/>
                  </a:lnTo>
                  <a:lnTo>
                    <a:pt x="3810" y="1270"/>
                  </a:lnTo>
                  <a:close/>
                </a:path>
              </a:pathLst>
            </a:custGeom>
            <a:solidFill>
              <a:srgbClr val="0B5BA4"/>
            </a:solidFill>
          </p:spPr>
          <p:txBody>
            <a:bodyPr wrap="square" lIns="0" tIns="0" rIns="0" bIns="0" rtlCol="0"/>
            <a:lstStyle/>
            <a:p>
              <a:endParaRPr/>
            </a:p>
          </p:txBody>
        </p:sp>
        <p:sp>
          <p:nvSpPr>
            <p:cNvPr id="5054" name="object 5054"/>
            <p:cNvSpPr/>
            <p:nvPr/>
          </p:nvSpPr>
          <p:spPr>
            <a:xfrm>
              <a:off x="2778759" y="3133089"/>
              <a:ext cx="3810" cy="135890"/>
            </a:xfrm>
            <a:custGeom>
              <a:avLst/>
              <a:gdLst/>
              <a:ahLst/>
              <a:cxnLst/>
              <a:rect l="l" t="t" r="r" b="b"/>
              <a:pathLst>
                <a:path w="3810" h="135889">
                  <a:moveTo>
                    <a:pt x="0" y="0"/>
                  </a:moveTo>
                  <a:lnTo>
                    <a:pt x="0" y="135889"/>
                  </a:lnTo>
                  <a:lnTo>
                    <a:pt x="3809" y="132842"/>
                  </a:lnTo>
                  <a:lnTo>
                    <a:pt x="3809" y="2286"/>
                  </a:lnTo>
                  <a:lnTo>
                    <a:pt x="0" y="0"/>
                  </a:lnTo>
                  <a:close/>
                </a:path>
              </a:pathLst>
            </a:custGeom>
            <a:solidFill>
              <a:srgbClr val="0B5DA7"/>
            </a:solidFill>
          </p:spPr>
          <p:txBody>
            <a:bodyPr wrap="square" lIns="0" tIns="0" rIns="0" bIns="0" rtlCol="0"/>
            <a:lstStyle/>
            <a:p>
              <a:endParaRPr/>
            </a:p>
          </p:txBody>
        </p:sp>
        <p:sp>
          <p:nvSpPr>
            <p:cNvPr id="5055" name="object 5055"/>
            <p:cNvSpPr/>
            <p:nvPr/>
          </p:nvSpPr>
          <p:spPr>
            <a:xfrm>
              <a:off x="2782569" y="3135375"/>
              <a:ext cx="5080" cy="130810"/>
            </a:xfrm>
            <a:custGeom>
              <a:avLst/>
              <a:gdLst/>
              <a:ahLst/>
              <a:cxnLst/>
              <a:rect l="l" t="t" r="r" b="b"/>
              <a:pathLst>
                <a:path w="5080" h="130810">
                  <a:moveTo>
                    <a:pt x="0" y="0"/>
                  </a:moveTo>
                  <a:lnTo>
                    <a:pt x="0" y="130556"/>
                  </a:lnTo>
                  <a:lnTo>
                    <a:pt x="2540" y="128524"/>
                  </a:lnTo>
                  <a:lnTo>
                    <a:pt x="5080" y="127000"/>
                  </a:lnTo>
                  <a:lnTo>
                    <a:pt x="5080" y="3555"/>
                  </a:lnTo>
                  <a:lnTo>
                    <a:pt x="2540" y="1524"/>
                  </a:lnTo>
                  <a:lnTo>
                    <a:pt x="0" y="0"/>
                  </a:lnTo>
                  <a:close/>
                </a:path>
              </a:pathLst>
            </a:custGeom>
            <a:solidFill>
              <a:srgbClr val="0B5EA9"/>
            </a:solidFill>
          </p:spPr>
          <p:txBody>
            <a:bodyPr wrap="square" lIns="0" tIns="0" rIns="0" bIns="0" rtlCol="0"/>
            <a:lstStyle/>
            <a:p>
              <a:endParaRPr/>
            </a:p>
          </p:txBody>
        </p:sp>
        <p:sp>
          <p:nvSpPr>
            <p:cNvPr id="5056" name="object 5056"/>
            <p:cNvSpPr/>
            <p:nvPr/>
          </p:nvSpPr>
          <p:spPr>
            <a:xfrm>
              <a:off x="2786379" y="3137915"/>
              <a:ext cx="3810" cy="125730"/>
            </a:xfrm>
            <a:custGeom>
              <a:avLst/>
              <a:gdLst/>
              <a:ahLst/>
              <a:cxnLst/>
              <a:rect l="l" t="t" r="r" b="b"/>
              <a:pathLst>
                <a:path w="3810" h="125729">
                  <a:moveTo>
                    <a:pt x="0" y="0"/>
                  </a:moveTo>
                  <a:lnTo>
                    <a:pt x="0" y="125222"/>
                  </a:lnTo>
                  <a:lnTo>
                    <a:pt x="3809" y="122936"/>
                  </a:lnTo>
                  <a:lnTo>
                    <a:pt x="3809" y="3047"/>
                  </a:lnTo>
                  <a:lnTo>
                    <a:pt x="0" y="0"/>
                  </a:lnTo>
                  <a:close/>
                </a:path>
              </a:pathLst>
            </a:custGeom>
            <a:solidFill>
              <a:srgbClr val="0C60AC"/>
            </a:solidFill>
          </p:spPr>
          <p:txBody>
            <a:bodyPr wrap="square" lIns="0" tIns="0" rIns="0" bIns="0" rtlCol="0"/>
            <a:lstStyle/>
            <a:p>
              <a:endParaRPr/>
            </a:p>
          </p:txBody>
        </p:sp>
        <p:sp>
          <p:nvSpPr>
            <p:cNvPr id="5057" name="object 5057"/>
            <p:cNvSpPr/>
            <p:nvPr/>
          </p:nvSpPr>
          <p:spPr>
            <a:xfrm>
              <a:off x="2790190" y="31407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5058" name="object 5058"/>
            <p:cNvSpPr/>
            <p:nvPr/>
          </p:nvSpPr>
          <p:spPr>
            <a:xfrm>
              <a:off x="2793999" y="3144519"/>
              <a:ext cx="3810" cy="113030"/>
            </a:xfrm>
            <a:custGeom>
              <a:avLst/>
              <a:gdLst/>
              <a:ahLst/>
              <a:cxnLst/>
              <a:rect l="l" t="t" r="r" b="b"/>
              <a:pathLst>
                <a:path w="3810" h="113029">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5059" name="object 5059"/>
            <p:cNvSpPr/>
            <p:nvPr/>
          </p:nvSpPr>
          <p:spPr>
            <a:xfrm>
              <a:off x="2797809" y="3148329"/>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5060" name="object 5060"/>
            <p:cNvSpPr/>
            <p:nvPr/>
          </p:nvSpPr>
          <p:spPr>
            <a:xfrm>
              <a:off x="2801619" y="3152139"/>
              <a:ext cx="3810" cy="97790"/>
            </a:xfrm>
            <a:custGeom>
              <a:avLst/>
              <a:gdLst/>
              <a:ahLst/>
              <a:cxnLst/>
              <a:rect l="l" t="t" r="r" b="b"/>
              <a:pathLst>
                <a:path w="3810" h="97789">
                  <a:moveTo>
                    <a:pt x="0" y="0"/>
                  </a:moveTo>
                  <a:lnTo>
                    <a:pt x="0" y="97789"/>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5061" name="object 5061"/>
            <p:cNvSpPr/>
            <p:nvPr/>
          </p:nvSpPr>
          <p:spPr>
            <a:xfrm>
              <a:off x="2805429" y="3155949"/>
              <a:ext cx="3810" cy="90170"/>
            </a:xfrm>
            <a:custGeom>
              <a:avLst/>
              <a:gdLst/>
              <a:ahLst/>
              <a:cxnLst/>
              <a:rect l="l" t="t" r="r" b="b"/>
              <a:pathLst>
                <a:path w="3810" h="90169">
                  <a:moveTo>
                    <a:pt x="0" y="0"/>
                  </a:moveTo>
                  <a:lnTo>
                    <a:pt x="0" y="90169"/>
                  </a:lnTo>
                  <a:lnTo>
                    <a:pt x="1269" y="88900"/>
                  </a:lnTo>
                  <a:lnTo>
                    <a:pt x="3809" y="81279"/>
                  </a:lnTo>
                  <a:lnTo>
                    <a:pt x="3809" y="8889"/>
                  </a:lnTo>
                  <a:lnTo>
                    <a:pt x="1269" y="1270"/>
                  </a:lnTo>
                  <a:lnTo>
                    <a:pt x="0" y="0"/>
                  </a:lnTo>
                  <a:close/>
                </a:path>
              </a:pathLst>
            </a:custGeom>
            <a:solidFill>
              <a:srgbClr val="0D67B8"/>
            </a:solidFill>
          </p:spPr>
          <p:txBody>
            <a:bodyPr wrap="square" lIns="0" tIns="0" rIns="0" bIns="0" rtlCol="0"/>
            <a:lstStyle/>
            <a:p>
              <a:endParaRPr/>
            </a:p>
          </p:txBody>
        </p:sp>
        <p:sp>
          <p:nvSpPr>
            <p:cNvPr id="5062" name="object 5062"/>
            <p:cNvSpPr/>
            <p:nvPr/>
          </p:nvSpPr>
          <p:spPr>
            <a:xfrm>
              <a:off x="2809239" y="3164839"/>
              <a:ext cx="3810" cy="72390"/>
            </a:xfrm>
            <a:custGeom>
              <a:avLst/>
              <a:gdLst/>
              <a:ahLst/>
              <a:cxnLst/>
              <a:rect l="l" t="t" r="r" b="b"/>
              <a:pathLst>
                <a:path w="3810" h="72389">
                  <a:moveTo>
                    <a:pt x="0" y="0"/>
                  </a:moveTo>
                  <a:lnTo>
                    <a:pt x="0" y="72389"/>
                  </a:lnTo>
                  <a:lnTo>
                    <a:pt x="3810" y="62864"/>
                  </a:lnTo>
                  <a:lnTo>
                    <a:pt x="3810" y="9525"/>
                  </a:lnTo>
                  <a:lnTo>
                    <a:pt x="0" y="0"/>
                  </a:lnTo>
                  <a:close/>
                </a:path>
              </a:pathLst>
            </a:custGeom>
            <a:solidFill>
              <a:srgbClr val="0D68BB"/>
            </a:solidFill>
          </p:spPr>
          <p:txBody>
            <a:bodyPr wrap="square" lIns="0" tIns="0" rIns="0" bIns="0" rtlCol="0"/>
            <a:lstStyle/>
            <a:p>
              <a:endParaRPr/>
            </a:p>
          </p:txBody>
        </p:sp>
        <p:sp>
          <p:nvSpPr>
            <p:cNvPr id="5063" name="object 5063"/>
            <p:cNvSpPr/>
            <p:nvPr/>
          </p:nvSpPr>
          <p:spPr>
            <a:xfrm>
              <a:off x="2811779" y="3171189"/>
              <a:ext cx="5080" cy="59690"/>
            </a:xfrm>
            <a:custGeom>
              <a:avLst/>
              <a:gdLst/>
              <a:ahLst/>
              <a:cxnLst/>
              <a:rect l="l" t="t" r="r" b="b"/>
              <a:pathLst>
                <a:path w="5080" h="59689">
                  <a:moveTo>
                    <a:pt x="0" y="0"/>
                  </a:moveTo>
                  <a:lnTo>
                    <a:pt x="0" y="59689"/>
                  </a:lnTo>
                  <a:lnTo>
                    <a:pt x="2539" y="53339"/>
                  </a:lnTo>
                  <a:lnTo>
                    <a:pt x="5080" y="45719"/>
                  </a:lnTo>
                  <a:lnTo>
                    <a:pt x="5080" y="13969"/>
                  </a:lnTo>
                  <a:lnTo>
                    <a:pt x="2539" y="6349"/>
                  </a:lnTo>
                  <a:lnTo>
                    <a:pt x="0" y="0"/>
                  </a:lnTo>
                  <a:close/>
                </a:path>
              </a:pathLst>
            </a:custGeom>
            <a:solidFill>
              <a:srgbClr val="0D69BD"/>
            </a:solidFill>
          </p:spPr>
          <p:txBody>
            <a:bodyPr wrap="square" lIns="0" tIns="0" rIns="0" bIns="0" rtlCol="0"/>
            <a:lstStyle/>
            <a:p>
              <a:endParaRPr/>
            </a:p>
          </p:txBody>
        </p:sp>
        <p:sp>
          <p:nvSpPr>
            <p:cNvPr id="5064" name="object 5064"/>
            <p:cNvSpPr/>
            <p:nvPr/>
          </p:nvSpPr>
          <p:spPr>
            <a:xfrm>
              <a:off x="2815589" y="3181349"/>
              <a:ext cx="3810" cy="39370"/>
            </a:xfrm>
            <a:custGeom>
              <a:avLst/>
              <a:gdLst/>
              <a:ahLst/>
              <a:cxnLst/>
              <a:rect l="l" t="t" r="r" b="b"/>
              <a:pathLst>
                <a:path w="3810" h="39369">
                  <a:moveTo>
                    <a:pt x="0" y="0"/>
                  </a:moveTo>
                  <a:lnTo>
                    <a:pt x="0" y="39370"/>
                  </a:lnTo>
                  <a:lnTo>
                    <a:pt x="3810" y="27940"/>
                  </a:lnTo>
                  <a:lnTo>
                    <a:pt x="3810" y="11430"/>
                  </a:lnTo>
                  <a:lnTo>
                    <a:pt x="0" y="0"/>
                  </a:lnTo>
                  <a:close/>
                </a:path>
              </a:pathLst>
            </a:custGeom>
            <a:solidFill>
              <a:srgbClr val="0D6BC0"/>
            </a:solidFill>
          </p:spPr>
          <p:txBody>
            <a:bodyPr wrap="square" lIns="0" tIns="0" rIns="0" bIns="0" rtlCol="0"/>
            <a:lstStyle/>
            <a:p>
              <a:endParaRPr/>
            </a:p>
          </p:txBody>
        </p:sp>
        <p:sp>
          <p:nvSpPr>
            <p:cNvPr id="5065" name="object 5065"/>
            <p:cNvSpPr/>
            <p:nvPr/>
          </p:nvSpPr>
          <p:spPr>
            <a:xfrm>
              <a:off x="2665729" y="3124199"/>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066" name="object 5066"/>
            <p:cNvSpPr/>
            <p:nvPr/>
          </p:nvSpPr>
          <p:spPr>
            <a:xfrm>
              <a:off x="2959099" y="3162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5067" name="object 5067"/>
            <p:cNvSpPr/>
            <p:nvPr/>
          </p:nvSpPr>
          <p:spPr>
            <a:xfrm>
              <a:off x="2959099" y="31622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068" name="object 5068"/>
          <p:cNvGrpSpPr/>
          <p:nvPr/>
        </p:nvGrpSpPr>
        <p:grpSpPr>
          <a:xfrm>
            <a:off x="4414928" y="2890928"/>
            <a:ext cx="377825" cy="161925"/>
            <a:chOff x="2890927" y="2890927"/>
            <a:chExt cx="377825" cy="161925"/>
          </a:xfrm>
        </p:grpSpPr>
        <p:sp>
          <p:nvSpPr>
            <p:cNvPr id="5069" name="object 5069"/>
            <p:cNvSpPr/>
            <p:nvPr/>
          </p:nvSpPr>
          <p:spPr>
            <a:xfrm>
              <a:off x="2895599" y="2948939"/>
              <a:ext cx="2540" cy="46990"/>
            </a:xfrm>
            <a:custGeom>
              <a:avLst/>
              <a:gdLst/>
              <a:ahLst/>
              <a:cxnLst/>
              <a:rect l="l" t="t" r="r" b="b"/>
              <a:pathLst>
                <a:path w="2539" h="46989">
                  <a:moveTo>
                    <a:pt x="2539" y="0"/>
                  </a:moveTo>
                  <a:lnTo>
                    <a:pt x="0" y="15239"/>
                  </a:lnTo>
                  <a:lnTo>
                    <a:pt x="0" y="31750"/>
                  </a:lnTo>
                  <a:lnTo>
                    <a:pt x="2539" y="46989"/>
                  </a:lnTo>
                  <a:lnTo>
                    <a:pt x="2539" y="0"/>
                  </a:lnTo>
                  <a:close/>
                </a:path>
              </a:pathLst>
            </a:custGeom>
            <a:solidFill>
              <a:srgbClr val="06335B"/>
            </a:solidFill>
          </p:spPr>
          <p:txBody>
            <a:bodyPr wrap="square" lIns="0" tIns="0" rIns="0" bIns="0" rtlCol="0"/>
            <a:lstStyle/>
            <a:p>
              <a:endParaRPr/>
            </a:p>
          </p:txBody>
        </p:sp>
        <p:sp>
          <p:nvSpPr>
            <p:cNvPr id="5070" name="object 5070"/>
            <p:cNvSpPr/>
            <p:nvPr/>
          </p:nvSpPr>
          <p:spPr>
            <a:xfrm>
              <a:off x="2898139" y="2939414"/>
              <a:ext cx="3810" cy="66040"/>
            </a:xfrm>
            <a:custGeom>
              <a:avLst/>
              <a:gdLst/>
              <a:ahLst/>
              <a:cxnLst/>
              <a:rect l="l" t="t" r="r" b="b"/>
              <a:pathLst>
                <a:path w="3810" h="66039">
                  <a:moveTo>
                    <a:pt x="3810" y="0"/>
                  </a:moveTo>
                  <a:lnTo>
                    <a:pt x="0" y="9525"/>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5071" name="object 5071"/>
            <p:cNvSpPr/>
            <p:nvPr/>
          </p:nvSpPr>
          <p:spPr>
            <a:xfrm>
              <a:off x="2901949" y="2932429"/>
              <a:ext cx="3810" cy="80010"/>
            </a:xfrm>
            <a:custGeom>
              <a:avLst/>
              <a:gdLst/>
              <a:ahLst/>
              <a:cxnLst/>
              <a:rect l="l" t="t" r="r" b="b"/>
              <a:pathLst>
                <a:path w="3810" h="80010">
                  <a:moveTo>
                    <a:pt x="3810" y="0"/>
                  </a:moveTo>
                  <a:lnTo>
                    <a:pt x="1269" y="3810"/>
                  </a:lnTo>
                  <a:lnTo>
                    <a:pt x="0" y="6985"/>
                  </a:lnTo>
                  <a:lnTo>
                    <a:pt x="0" y="73025"/>
                  </a:lnTo>
                  <a:lnTo>
                    <a:pt x="1269" y="76200"/>
                  </a:lnTo>
                  <a:lnTo>
                    <a:pt x="3810" y="80010"/>
                  </a:lnTo>
                  <a:lnTo>
                    <a:pt x="3810" y="0"/>
                  </a:lnTo>
                  <a:close/>
                </a:path>
              </a:pathLst>
            </a:custGeom>
            <a:solidFill>
              <a:srgbClr val="06345F"/>
            </a:solidFill>
          </p:spPr>
          <p:txBody>
            <a:bodyPr wrap="square" lIns="0" tIns="0" rIns="0" bIns="0" rtlCol="0"/>
            <a:lstStyle/>
            <a:p>
              <a:endParaRPr/>
            </a:p>
          </p:txBody>
        </p:sp>
        <p:sp>
          <p:nvSpPr>
            <p:cNvPr id="5072" name="object 5072"/>
            <p:cNvSpPr/>
            <p:nvPr/>
          </p:nvSpPr>
          <p:spPr>
            <a:xfrm>
              <a:off x="2905759" y="2926926"/>
              <a:ext cx="3810" cy="91440"/>
            </a:xfrm>
            <a:custGeom>
              <a:avLst/>
              <a:gdLst/>
              <a:ahLst/>
              <a:cxnLst/>
              <a:rect l="l" t="t" r="r" b="b"/>
              <a:pathLst>
                <a:path w="3810" h="91439">
                  <a:moveTo>
                    <a:pt x="3809" y="0"/>
                  </a:moveTo>
                  <a:lnTo>
                    <a:pt x="2539" y="1693"/>
                  </a:lnTo>
                  <a:lnTo>
                    <a:pt x="0" y="5503"/>
                  </a:lnTo>
                  <a:lnTo>
                    <a:pt x="0" y="85513"/>
                  </a:lnTo>
                  <a:lnTo>
                    <a:pt x="2539" y="89323"/>
                  </a:lnTo>
                  <a:lnTo>
                    <a:pt x="3809" y="91016"/>
                  </a:lnTo>
                  <a:lnTo>
                    <a:pt x="3809" y="0"/>
                  </a:lnTo>
                  <a:close/>
                </a:path>
              </a:pathLst>
            </a:custGeom>
            <a:solidFill>
              <a:srgbClr val="063662"/>
            </a:solidFill>
          </p:spPr>
          <p:txBody>
            <a:bodyPr wrap="square" lIns="0" tIns="0" rIns="0" bIns="0" rtlCol="0"/>
            <a:lstStyle/>
            <a:p>
              <a:endParaRPr/>
            </a:p>
          </p:txBody>
        </p:sp>
        <p:sp>
          <p:nvSpPr>
            <p:cNvPr id="5073" name="object 5073"/>
            <p:cNvSpPr/>
            <p:nvPr/>
          </p:nvSpPr>
          <p:spPr>
            <a:xfrm>
              <a:off x="2909570" y="2922269"/>
              <a:ext cx="3810" cy="100330"/>
            </a:xfrm>
            <a:custGeom>
              <a:avLst/>
              <a:gdLst/>
              <a:ahLst/>
              <a:cxnLst/>
              <a:rect l="l" t="t" r="r" b="b"/>
              <a:pathLst>
                <a:path w="3810" h="100330">
                  <a:moveTo>
                    <a:pt x="3810" y="1282"/>
                  </a:moveTo>
                  <a:lnTo>
                    <a:pt x="0" y="1282"/>
                  </a:lnTo>
                  <a:lnTo>
                    <a:pt x="0" y="99060"/>
                  </a:lnTo>
                  <a:lnTo>
                    <a:pt x="3175" y="99060"/>
                  </a:lnTo>
                  <a:lnTo>
                    <a:pt x="3175" y="100330"/>
                  </a:lnTo>
                  <a:lnTo>
                    <a:pt x="3810" y="100330"/>
                  </a:lnTo>
                  <a:lnTo>
                    <a:pt x="3810" y="99060"/>
                  </a:lnTo>
                  <a:lnTo>
                    <a:pt x="3810" y="1282"/>
                  </a:lnTo>
                  <a:close/>
                </a:path>
                <a:path w="3810" h="100330">
                  <a:moveTo>
                    <a:pt x="3810" y="0"/>
                  </a:moveTo>
                  <a:lnTo>
                    <a:pt x="3175" y="0"/>
                  </a:lnTo>
                  <a:lnTo>
                    <a:pt x="3175" y="1270"/>
                  </a:lnTo>
                  <a:lnTo>
                    <a:pt x="3810" y="1270"/>
                  </a:lnTo>
                  <a:lnTo>
                    <a:pt x="3810" y="0"/>
                  </a:lnTo>
                  <a:close/>
                </a:path>
              </a:pathLst>
            </a:custGeom>
            <a:solidFill>
              <a:srgbClr val="063764"/>
            </a:solidFill>
          </p:spPr>
          <p:txBody>
            <a:bodyPr wrap="square" lIns="0" tIns="0" rIns="0" bIns="0" rtlCol="0"/>
            <a:lstStyle/>
            <a:p>
              <a:endParaRPr/>
            </a:p>
          </p:txBody>
        </p:sp>
        <p:sp>
          <p:nvSpPr>
            <p:cNvPr id="5074" name="object 5074"/>
            <p:cNvSpPr/>
            <p:nvPr/>
          </p:nvSpPr>
          <p:spPr>
            <a:xfrm>
              <a:off x="2913379" y="2918459"/>
              <a:ext cx="3810" cy="107950"/>
            </a:xfrm>
            <a:custGeom>
              <a:avLst/>
              <a:gdLst/>
              <a:ahLst/>
              <a:cxnLst/>
              <a:rect l="l" t="t" r="r" b="b"/>
              <a:pathLst>
                <a:path w="3810" h="107950">
                  <a:moveTo>
                    <a:pt x="3809" y="0"/>
                  </a:moveTo>
                  <a:lnTo>
                    <a:pt x="0" y="3810"/>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075" name="object 5075"/>
            <p:cNvSpPr/>
            <p:nvPr/>
          </p:nvSpPr>
          <p:spPr>
            <a:xfrm>
              <a:off x="2917189" y="2914649"/>
              <a:ext cx="3810" cy="115570"/>
            </a:xfrm>
            <a:custGeom>
              <a:avLst/>
              <a:gdLst/>
              <a:ahLst/>
              <a:cxnLst/>
              <a:rect l="l" t="t" r="r" b="b"/>
              <a:pathLst>
                <a:path w="3810" h="115569">
                  <a:moveTo>
                    <a:pt x="3810" y="0"/>
                  </a:moveTo>
                  <a:lnTo>
                    <a:pt x="0" y="3810"/>
                  </a:lnTo>
                  <a:lnTo>
                    <a:pt x="0" y="111759"/>
                  </a:lnTo>
                  <a:lnTo>
                    <a:pt x="3810" y="115569"/>
                  </a:lnTo>
                  <a:lnTo>
                    <a:pt x="3810" y="0"/>
                  </a:lnTo>
                  <a:close/>
                </a:path>
              </a:pathLst>
            </a:custGeom>
            <a:solidFill>
              <a:srgbClr val="073A69"/>
            </a:solidFill>
          </p:spPr>
          <p:txBody>
            <a:bodyPr wrap="square" lIns="0" tIns="0" rIns="0" bIns="0" rtlCol="0"/>
            <a:lstStyle/>
            <a:p>
              <a:endParaRPr/>
            </a:p>
          </p:txBody>
        </p:sp>
        <p:sp>
          <p:nvSpPr>
            <p:cNvPr id="5076" name="object 5076"/>
            <p:cNvSpPr/>
            <p:nvPr/>
          </p:nvSpPr>
          <p:spPr>
            <a:xfrm>
              <a:off x="2919730" y="2910839"/>
              <a:ext cx="5080" cy="123189"/>
            </a:xfrm>
            <a:custGeom>
              <a:avLst/>
              <a:gdLst/>
              <a:ahLst/>
              <a:cxnLst/>
              <a:rect l="l" t="t" r="r" b="b"/>
              <a:pathLst>
                <a:path w="5080" h="123189">
                  <a:moveTo>
                    <a:pt x="5080" y="0"/>
                  </a:moveTo>
                  <a:lnTo>
                    <a:pt x="2540" y="0"/>
                  </a:lnTo>
                  <a:lnTo>
                    <a:pt x="2540" y="5080"/>
                  </a:lnTo>
                  <a:lnTo>
                    <a:pt x="0" y="5080"/>
                  </a:lnTo>
                  <a:lnTo>
                    <a:pt x="0" y="120662"/>
                  </a:lnTo>
                  <a:lnTo>
                    <a:pt x="4229" y="120662"/>
                  </a:lnTo>
                  <a:lnTo>
                    <a:pt x="4229" y="123190"/>
                  </a:lnTo>
                  <a:lnTo>
                    <a:pt x="5080" y="123190"/>
                  </a:lnTo>
                  <a:lnTo>
                    <a:pt x="5080" y="120662"/>
                  </a:lnTo>
                  <a:lnTo>
                    <a:pt x="5080" y="5080"/>
                  </a:lnTo>
                  <a:lnTo>
                    <a:pt x="5080" y="0"/>
                  </a:lnTo>
                  <a:close/>
                </a:path>
              </a:pathLst>
            </a:custGeom>
            <a:solidFill>
              <a:srgbClr val="073B6C"/>
            </a:solidFill>
          </p:spPr>
          <p:txBody>
            <a:bodyPr wrap="square" lIns="0" tIns="0" rIns="0" bIns="0" rtlCol="0"/>
            <a:lstStyle/>
            <a:p>
              <a:endParaRPr/>
            </a:p>
          </p:txBody>
        </p:sp>
        <p:sp>
          <p:nvSpPr>
            <p:cNvPr id="5077" name="object 5077"/>
            <p:cNvSpPr/>
            <p:nvPr/>
          </p:nvSpPr>
          <p:spPr>
            <a:xfrm>
              <a:off x="2923539" y="2908299"/>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078" name="object 5078"/>
            <p:cNvSpPr/>
            <p:nvPr/>
          </p:nvSpPr>
          <p:spPr>
            <a:xfrm>
              <a:off x="2927349" y="2905759"/>
              <a:ext cx="5080" cy="133350"/>
            </a:xfrm>
            <a:custGeom>
              <a:avLst/>
              <a:gdLst/>
              <a:ahLst/>
              <a:cxnLst/>
              <a:rect l="l" t="t" r="r" b="b"/>
              <a:pathLst>
                <a:path w="5080" h="133350">
                  <a:moveTo>
                    <a:pt x="5080" y="0"/>
                  </a:moveTo>
                  <a:lnTo>
                    <a:pt x="0" y="2539"/>
                  </a:lnTo>
                  <a:lnTo>
                    <a:pt x="0" y="129539"/>
                  </a:lnTo>
                  <a:lnTo>
                    <a:pt x="5080" y="132926"/>
                  </a:lnTo>
                  <a:lnTo>
                    <a:pt x="5080" y="0"/>
                  </a:lnTo>
                  <a:close/>
                </a:path>
              </a:pathLst>
            </a:custGeom>
            <a:solidFill>
              <a:srgbClr val="073E71"/>
            </a:solidFill>
          </p:spPr>
          <p:txBody>
            <a:bodyPr wrap="square" lIns="0" tIns="0" rIns="0" bIns="0" rtlCol="0"/>
            <a:lstStyle/>
            <a:p>
              <a:endParaRPr/>
            </a:p>
          </p:txBody>
        </p:sp>
        <p:sp>
          <p:nvSpPr>
            <p:cNvPr id="5079" name="object 5079"/>
            <p:cNvSpPr/>
            <p:nvPr/>
          </p:nvSpPr>
          <p:spPr>
            <a:xfrm>
              <a:off x="2931159" y="2904489"/>
              <a:ext cx="3810" cy="135890"/>
            </a:xfrm>
            <a:custGeom>
              <a:avLst/>
              <a:gdLst/>
              <a:ahLst/>
              <a:cxnLst/>
              <a:rect l="l" t="t" r="r" b="b"/>
              <a:pathLst>
                <a:path w="3810" h="135889">
                  <a:moveTo>
                    <a:pt x="3809" y="0"/>
                  </a:moveTo>
                  <a:lnTo>
                    <a:pt x="0" y="1904"/>
                  </a:lnTo>
                  <a:lnTo>
                    <a:pt x="0" y="133350"/>
                  </a:lnTo>
                  <a:lnTo>
                    <a:pt x="3809" y="135889"/>
                  </a:lnTo>
                  <a:lnTo>
                    <a:pt x="3809" y="0"/>
                  </a:lnTo>
                  <a:close/>
                </a:path>
              </a:pathLst>
            </a:custGeom>
            <a:solidFill>
              <a:srgbClr val="073F73"/>
            </a:solidFill>
          </p:spPr>
          <p:txBody>
            <a:bodyPr wrap="square" lIns="0" tIns="0" rIns="0" bIns="0" rtlCol="0"/>
            <a:lstStyle/>
            <a:p>
              <a:endParaRPr/>
            </a:p>
          </p:txBody>
        </p:sp>
        <p:sp>
          <p:nvSpPr>
            <p:cNvPr id="5080" name="object 5080"/>
            <p:cNvSpPr/>
            <p:nvPr/>
          </p:nvSpPr>
          <p:spPr>
            <a:xfrm>
              <a:off x="2934969" y="2902965"/>
              <a:ext cx="3810" cy="139065"/>
            </a:xfrm>
            <a:custGeom>
              <a:avLst/>
              <a:gdLst/>
              <a:ahLst/>
              <a:cxnLst/>
              <a:rect l="l" t="t" r="r" b="b"/>
              <a:pathLst>
                <a:path w="3810" h="139064">
                  <a:moveTo>
                    <a:pt x="3810" y="0"/>
                  </a:moveTo>
                  <a:lnTo>
                    <a:pt x="0" y="1524"/>
                  </a:lnTo>
                  <a:lnTo>
                    <a:pt x="0" y="137413"/>
                  </a:lnTo>
                  <a:lnTo>
                    <a:pt x="3810" y="138937"/>
                  </a:lnTo>
                  <a:lnTo>
                    <a:pt x="3810" y="0"/>
                  </a:lnTo>
                  <a:close/>
                </a:path>
              </a:pathLst>
            </a:custGeom>
            <a:solidFill>
              <a:srgbClr val="084176"/>
            </a:solidFill>
          </p:spPr>
          <p:txBody>
            <a:bodyPr wrap="square" lIns="0" tIns="0" rIns="0" bIns="0" rtlCol="0"/>
            <a:lstStyle/>
            <a:p>
              <a:endParaRPr/>
            </a:p>
          </p:txBody>
        </p:sp>
        <p:sp>
          <p:nvSpPr>
            <p:cNvPr id="5081" name="object 5081"/>
            <p:cNvSpPr/>
            <p:nvPr/>
          </p:nvSpPr>
          <p:spPr>
            <a:xfrm>
              <a:off x="2938779" y="2901441"/>
              <a:ext cx="3810" cy="142240"/>
            </a:xfrm>
            <a:custGeom>
              <a:avLst/>
              <a:gdLst/>
              <a:ahLst/>
              <a:cxnLst/>
              <a:rect l="l" t="t" r="r" b="b"/>
              <a:pathLst>
                <a:path w="3810" h="142239">
                  <a:moveTo>
                    <a:pt x="3809" y="0"/>
                  </a:moveTo>
                  <a:lnTo>
                    <a:pt x="0" y="1524"/>
                  </a:lnTo>
                  <a:lnTo>
                    <a:pt x="0" y="140462"/>
                  </a:lnTo>
                  <a:lnTo>
                    <a:pt x="3809" y="141986"/>
                  </a:lnTo>
                  <a:lnTo>
                    <a:pt x="3809" y="0"/>
                  </a:lnTo>
                  <a:close/>
                </a:path>
              </a:pathLst>
            </a:custGeom>
            <a:solidFill>
              <a:srgbClr val="084278"/>
            </a:solidFill>
          </p:spPr>
          <p:txBody>
            <a:bodyPr wrap="square" lIns="0" tIns="0" rIns="0" bIns="0" rtlCol="0"/>
            <a:lstStyle/>
            <a:p>
              <a:endParaRPr/>
            </a:p>
          </p:txBody>
        </p:sp>
        <p:sp>
          <p:nvSpPr>
            <p:cNvPr id="5082" name="object 5082"/>
            <p:cNvSpPr/>
            <p:nvPr/>
          </p:nvSpPr>
          <p:spPr>
            <a:xfrm>
              <a:off x="2942589" y="2899917"/>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5083" name="object 5083"/>
            <p:cNvSpPr/>
            <p:nvPr/>
          </p:nvSpPr>
          <p:spPr>
            <a:xfrm>
              <a:off x="2946399" y="2898986"/>
              <a:ext cx="3810" cy="147320"/>
            </a:xfrm>
            <a:custGeom>
              <a:avLst/>
              <a:gdLst/>
              <a:ahLst/>
              <a:cxnLst/>
              <a:rect l="l" t="t" r="r" b="b"/>
              <a:pathLst>
                <a:path w="3810" h="147319">
                  <a:moveTo>
                    <a:pt x="3810" y="0"/>
                  </a:moveTo>
                  <a:lnTo>
                    <a:pt x="1269" y="423"/>
                  </a:lnTo>
                  <a:lnTo>
                    <a:pt x="0" y="931"/>
                  </a:lnTo>
                  <a:lnTo>
                    <a:pt x="0" y="145965"/>
                  </a:lnTo>
                  <a:lnTo>
                    <a:pt x="1269" y="146473"/>
                  </a:lnTo>
                  <a:lnTo>
                    <a:pt x="3810" y="146896"/>
                  </a:lnTo>
                  <a:lnTo>
                    <a:pt x="3810" y="0"/>
                  </a:lnTo>
                  <a:close/>
                </a:path>
              </a:pathLst>
            </a:custGeom>
            <a:solidFill>
              <a:srgbClr val="08457D"/>
            </a:solidFill>
          </p:spPr>
          <p:txBody>
            <a:bodyPr wrap="square" lIns="0" tIns="0" rIns="0" bIns="0" rtlCol="0"/>
            <a:lstStyle/>
            <a:p>
              <a:endParaRPr/>
            </a:p>
          </p:txBody>
        </p:sp>
        <p:sp>
          <p:nvSpPr>
            <p:cNvPr id="5084" name="object 5084"/>
            <p:cNvSpPr/>
            <p:nvPr/>
          </p:nvSpPr>
          <p:spPr>
            <a:xfrm>
              <a:off x="2950209" y="2898351"/>
              <a:ext cx="3810" cy="148590"/>
            </a:xfrm>
            <a:custGeom>
              <a:avLst/>
              <a:gdLst/>
              <a:ahLst/>
              <a:cxnLst/>
              <a:rect l="l" t="t" r="r" b="b"/>
              <a:pathLst>
                <a:path w="3810" h="148589">
                  <a:moveTo>
                    <a:pt x="3809" y="0"/>
                  </a:moveTo>
                  <a:lnTo>
                    <a:pt x="0" y="635"/>
                  </a:lnTo>
                  <a:lnTo>
                    <a:pt x="0" y="147531"/>
                  </a:lnTo>
                  <a:lnTo>
                    <a:pt x="3809" y="148166"/>
                  </a:lnTo>
                  <a:lnTo>
                    <a:pt x="3809" y="0"/>
                  </a:lnTo>
                  <a:close/>
                </a:path>
              </a:pathLst>
            </a:custGeom>
            <a:solidFill>
              <a:srgbClr val="08467F"/>
            </a:solidFill>
          </p:spPr>
          <p:txBody>
            <a:bodyPr wrap="square" lIns="0" tIns="0" rIns="0" bIns="0" rtlCol="0"/>
            <a:lstStyle/>
            <a:p>
              <a:endParaRPr/>
            </a:p>
          </p:txBody>
        </p:sp>
        <p:sp>
          <p:nvSpPr>
            <p:cNvPr id="5085" name="object 5085"/>
            <p:cNvSpPr/>
            <p:nvPr/>
          </p:nvSpPr>
          <p:spPr>
            <a:xfrm>
              <a:off x="2954020" y="2896869"/>
              <a:ext cx="3810" cy="149860"/>
            </a:xfrm>
            <a:custGeom>
              <a:avLst/>
              <a:gdLst/>
              <a:ahLst/>
              <a:cxnLst/>
              <a:rect l="l" t="t" r="r" b="b"/>
              <a:pathLst>
                <a:path w="3810"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5086" name="object 5086"/>
            <p:cNvSpPr/>
            <p:nvPr/>
          </p:nvSpPr>
          <p:spPr>
            <a:xfrm>
              <a:off x="2956559" y="2896446"/>
              <a:ext cx="3810" cy="151130"/>
            </a:xfrm>
            <a:custGeom>
              <a:avLst/>
              <a:gdLst/>
              <a:ahLst/>
              <a:cxnLst/>
              <a:rect l="l" t="t" r="r" b="b"/>
              <a:pathLst>
                <a:path w="3810" h="151130">
                  <a:moveTo>
                    <a:pt x="3809" y="0"/>
                  </a:moveTo>
                  <a:lnTo>
                    <a:pt x="0" y="1269"/>
                  </a:lnTo>
                  <a:lnTo>
                    <a:pt x="0" y="150495"/>
                  </a:lnTo>
                  <a:lnTo>
                    <a:pt x="3809" y="151129"/>
                  </a:lnTo>
                  <a:lnTo>
                    <a:pt x="3809" y="0"/>
                  </a:lnTo>
                  <a:close/>
                </a:path>
              </a:pathLst>
            </a:custGeom>
            <a:solidFill>
              <a:srgbClr val="094984"/>
            </a:solidFill>
          </p:spPr>
          <p:txBody>
            <a:bodyPr wrap="square" lIns="0" tIns="0" rIns="0" bIns="0" rtlCol="0"/>
            <a:lstStyle/>
            <a:p>
              <a:endParaRPr/>
            </a:p>
          </p:txBody>
        </p:sp>
        <p:sp>
          <p:nvSpPr>
            <p:cNvPr id="5087" name="object 5087"/>
            <p:cNvSpPr/>
            <p:nvPr/>
          </p:nvSpPr>
          <p:spPr>
            <a:xfrm>
              <a:off x="2960369" y="2895599"/>
              <a:ext cx="5080" cy="152400"/>
            </a:xfrm>
            <a:custGeom>
              <a:avLst/>
              <a:gdLst/>
              <a:ahLst/>
              <a:cxnLst/>
              <a:rect l="l" t="t" r="r" b="b"/>
              <a:pathLst>
                <a:path w="5080" h="152400">
                  <a:moveTo>
                    <a:pt x="0" y="152400"/>
                  </a:moveTo>
                  <a:lnTo>
                    <a:pt x="5080" y="152400"/>
                  </a:lnTo>
                  <a:lnTo>
                    <a:pt x="5080" y="0"/>
                  </a:lnTo>
                  <a:lnTo>
                    <a:pt x="0" y="0"/>
                  </a:lnTo>
                  <a:lnTo>
                    <a:pt x="0" y="152400"/>
                  </a:lnTo>
                  <a:close/>
                </a:path>
              </a:pathLst>
            </a:custGeom>
            <a:solidFill>
              <a:srgbClr val="094B87"/>
            </a:solidFill>
          </p:spPr>
          <p:txBody>
            <a:bodyPr wrap="square" lIns="0" tIns="0" rIns="0" bIns="0" rtlCol="0"/>
            <a:lstStyle/>
            <a:p>
              <a:endParaRPr/>
            </a:p>
          </p:txBody>
        </p:sp>
        <p:sp>
          <p:nvSpPr>
            <p:cNvPr id="5088" name="object 5088"/>
            <p:cNvSpPr/>
            <p:nvPr/>
          </p:nvSpPr>
          <p:spPr>
            <a:xfrm>
              <a:off x="2964179" y="2895599"/>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5089" name="object 5089"/>
            <p:cNvSpPr/>
            <p:nvPr/>
          </p:nvSpPr>
          <p:spPr>
            <a:xfrm>
              <a:off x="2967989"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5090" name="object 5090"/>
            <p:cNvSpPr/>
            <p:nvPr/>
          </p:nvSpPr>
          <p:spPr>
            <a:xfrm>
              <a:off x="2971799" y="2895599"/>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5091" name="object 5091"/>
            <p:cNvSpPr/>
            <p:nvPr/>
          </p:nvSpPr>
          <p:spPr>
            <a:xfrm>
              <a:off x="2975609" y="2895599"/>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5092" name="object 5092"/>
            <p:cNvSpPr/>
            <p:nvPr/>
          </p:nvSpPr>
          <p:spPr>
            <a:xfrm>
              <a:off x="2979419" y="2895599"/>
              <a:ext cx="3810" cy="152400"/>
            </a:xfrm>
            <a:custGeom>
              <a:avLst/>
              <a:gdLst/>
              <a:ahLst/>
              <a:cxnLst/>
              <a:rect l="l" t="t" r="r" b="b"/>
              <a:pathLst>
                <a:path w="3810" h="152400">
                  <a:moveTo>
                    <a:pt x="0" y="0"/>
                  </a:moveTo>
                  <a:lnTo>
                    <a:pt x="0" y="152400"/>
                  </a:lnTo>
                  <a:lnTo>
                    <a:pt x="3810" y="151764"/>
                  </a:lnTo>
                  <a:lnTo>
                    <a:pt x="3810" y="1270"/>
                  </a:lnTo>
                  <a:lnTo>
                    <a:pt x="0" y="0"/>
                  </a:lnTo>
                  <a:close/>
                </a:path>
              </a:pathLst>
            </a:custGeom>
            <a:solidFill>
              <a:srgbClr val="0A5293"/>
            </a:solidFill>
          </p:spPr>
          <p:txBody>
            <a:bodyPr wrap="square" lIns="0" tIns="0" rIns="0" bIns="0" rtlCol="0"/>
            <a:lstStyle/>
            <a:p>
              <a:endParaRPr/>
            </a:p>
          </p:txBody>
        </p:sp>
        <p:sp>
          <p:nvSpPr>
            <p:cNvPr id="5093" name="object 5093"/>
            <p:cNvSpPr/>
            <p:nvPr/>
          </p:nvSpPr>
          <p:spPr>
            <a:xfrm>
              <a:off x="2983229" y="2896869"/>
              <a:ext cx="3810" cy="150495"/>
            </a:xfrm>
            <a:custGeom>
              <a:avLst/>
              <a:gdLst/>
              <a:ahLst/>
              <a:cxnLst/>
              <a:rect l="l" t="t" r="r" b="b"/>
              <a:pathLst>
                <a:path w="3810" h="150494">
                  <a:moveTo>
                    <a:pt x="0" y="0"/>
                  </a:moveTo>
                  <a:lnTo>
                    <a:pt x="0" y="150494"/>
                  </a:lnTo>
                  <a:lnTo>
                    <a:pt x="3809" y="149860"/>
                  </a:lnTo>
                  <a:lnTo>
                    <a:pt x="3809" y="1269"/>
                  </a:lnTo>
                  <a:lnTo>
                    <a:pt x="0" y="0"/>
                  </a:lnTo>
                  <a:close/>
                </a:path>
              </a:pathLst>
            </a:custGeom>
            <a:solidFill>
              <a:srgbClr val="0A5396"/>
            </a:solidFill>
          </p:spPr>
          <p:txBody>
            <a:bodyPr wrap="square" lIns="0" tIns="0" rIns="0" bIns="0" rtlCol="0"/>
            <a:lstStyle/>
            <a:p>
              <a:endParaRPr/>
            </a:p>
          </p:txBody>
        </p:sp>
        <p:sp>
          <p:nvSpPr>
            <p:cNvPr id="5094" name="object 5094"/>
            <p:cNvSpPr/>
            <p:nvPr/>
          </p:nvSpPr>
          <p:spPr>
            <a:xfrm>
              <a:off x="2987039" y="2898139"/>
              <a:ext cx="3810" cy="148590"/>
            </a:xfrm>
            <a:custGeom>
              <a:avLst/>
              <a:gdLst/>
              <a:ahLst/>
              <a:cxnLst/>
              <a:rect l="l" t="t" r="r" b="b"/>
              <a:pathLst>
                <a:path w="3810" h="148589">
                  <a:moveTo>
                    <a:pt x="0" y="0"/>
                  </a:moveTo>
                  <a:lnTo>
                    <a:pt x="0" y="148590"/>
                  </a:lnTo>
                  <a:lnTo>
                    <a:pt x="3810" y="147955"/>
                  </a:lnTo>
                  <a:lnTo>
                    <a:pt x="3810" y="635"/>
                  </a:lnTo>
                  <a:lnTo>
                    <a:pt x="0" y="0"/>
                  </a:lnTo>
                  <a:close/>
                </a:path>
              </a:pathLst>
            </a:custGeom>
            <a:solidFill>
              <a:srgbClr val="0A5499"/>
            </a:solidFill>
          </p:spPr>
          <p:txBody>
            <a:bodyPr wrap="square" lIns="0" tIns="0" rIns="0" bIns="0" rtlCol="0"/>
            <a:lstStyle/>
            <a:p>
              <a:endParaRPr/>
            </a:p>
          </p:txBody>
        </p:sp>
        <p:sp>
          <p:nvSpPr>
            <p:cNvPr id="5095" name="object 5095"/>
            <p:cNvSpPr/>
            <p:nvPr/>
          </p:nvSpPr>
          <p:spPr>
            <a:xfrm>
              <a:off x="2989579" y="2898563"/>
              <a:ext cx="5080" cy="147955"/>
            </a:xfrm>
            <a:custGeom>
              <a:avLst/>
              <a:gdLst/>
              <a:ahLst/>
              <a:cxnLst/>
              <a:rect l="l" t="t" r="r" b="b"/>
              <a:pathLst>
                <a:path w="5080" h="147955">
                  <a:moveTo>
                    <a:pt x="0" y="0"/>
                  </a:moveTo>
                  <a:lnTo>
                    <a:pt x="0" y="147743"/>
                  </a:lnTo>
                  <a:lnTo>
                    <a:pt x="5080" y="146896"/>
                  </a:lnTo>
                  <a:lnTo>
                    <a:pt x="5080" y="846"/>
                  </a:lnTo>
                  <a:lnTo>
                    <a:pt x="0" y="0"/>
                  </a:lnTo>
                  <a:close/>
                </a:path>
              </a:pathLst>
            </a:custGeom>
            <a:solidFill>
              <a:srgbClr val="0A569B"/>
            </a:solidFill>
          </p:spPr>
          <p:txBody>
            <a:bodyPr wrap="square" lIns="0" tIns="0" rIns="0" bIns="0" rtlCol="0"/>
            <a:lstStyle/>
            <a:p>
              <a:endParaRPr/>
            </a:p>
          </p:txBody>
        </p:sp>
        <p:sp>
          <p:nvSpPr>
            <p:cNvPr id="5096" name="object 5096"/>
            <p:cNvSpPr/>
            <p:nvPr/>
          </p:nvSpPr>
          <p:spPr>
            <a:xfrm>
              <a:off x="2993389" y="2899409"/>
              <a:ext cx="5080" cy="146050"/>
            </a:xfrm>
            <a:custGeom>
              <a:avLst/>
              <a:gdLst/>
              <a:ahLst/>
              <a:cxnLst/>
              <a:rect l="l" t="t" r="r" b="b"/>
              <a:pathLst>
                <a:path w="5080" h="146050">
                  <a:moveTo>
                    <a:pt x="0" y="146050"/>
                  </a:moveTo>
                  <a:lnTo>
                    <a:pt x="5079" y="146050"/>
                  </a:lnTo>
                  <a:lnTo>
                    <a:pt x="5079" y="0"/>
                  </a:lnTo>
                  <a:lnTo>
                    <a:pt x="0" y="0"/>
                  </a:lnTo>
                  <a:lnTo>
                    <a:pt x="0" y="146050"/>
                  </a:lnTo>
                  <a:close/>
                </a:path>
              </a:pathLst>
            </a:custGeom>
            <a:solidFill>
              <a:srgbClr val="0B579D"/>
            </a:solidFill>
          </p:spPr>
          <p:txBody>
            <a:bodyPr wrap="square" lIns="0" tIns="0" rIns="0" bIns="0" rtlCol="0"/>
            <a:lstStyle/>
            <a:p>
              <a:endParaRPr/>
            </a:p>
          </p:txBody>
        </p:sp>
        <p:sp>
          <p:nvSpPr>
            <p:cNvPr id="5097" name="object 5097"/>
            <p:cNvSpPr/>
            <p:nvPr/>
          </p:nvSpPr>
          <p:spPr>
            <a:xfrm>
              <a:off x="2997199" y="2900425"/>
              <a:ext cx="5080" cy="144145"/>
            </a:xfrm>
            <a:custGeom>
              <a:avLst/>
              <a:gdLst/>
              <a:ahLst/>
              <a:cxnLst/>
              <a:rect l="l" t="t" r="r" b="b"/>
              <a:pathLst>
                <a:path w="5080" h="144144">
                  <a:moveTo>
                    <a:pt x="0" y="0"/>
                  </a:moveTo>
                  <a:lnTo>
                    <a:pt x="0" y="144018"/>
                  </a:lnTo>
                  <a:lnTo>
                    <a:pt x="5080" y="141986"/>
                  </a:lnTo>
                  <a:lnTo>
                    <a:pt x="5080" y="2032"/>
                  </a:lnTo>
                  <a:lnTo>
                    <a:pt x="0" y="0"/>
                  </a:lnTo>
                  <a:close/>
                </a:path>
              </a:pathLst>
            </a:custGeom>
            <a:solidFill>
              <a:srgbClr val="0B59A0"/>
            </a:solidFill>
          </p:spPr>
          <p:txBody>
            <a:bodyPr wrap="square" lIns="0" tIns="0" rIns="0" bIns="0" rtlCol="0"/>
            <a:lstStyle/>
            <a:p>
              <a:endParaRPr/>
            </a:p>
          </p:txBody>
        </p:sp>
        <p:sp>
          <p:nvSpPr>
            <p:cNvPr id="5098" name="object 5098"/>
            <p:cNvSpPr/>
            <p:nvPr/>
          </p:nvSpPr>
          <p:spPr>
            <a:xfrm>
              <a:off x="3001009" y="2901949"/>
              <a:ext cx="3810" cy="140970"/>
            </a:xfrm>
            <a:custGeom>
              <a:avLst/>
              <a:gdLst/>
              <a:ahLst/>
              <a:cxnLst/>
              <a:rect l="l" t="t" r="r" b="b"/>
              <a:pathLst>
                <a:path w="3810" h="140969">
                  <a:moveTo>
                    <a:pt x="0" y="0"/>
                  </a:moveTo>
                  <a:lnTo>
                    <a:pt x="0" y="140970"/>
                  </a:lnTo>
                  <a:lnTo>
                    <a:pt x="3809" y="139446"/>
                  </a:lnTo>
                  <a:lnTo>
                    <a:pt x="3809" y="1524"/>
                  </a:lnTo>
                  <a:lnTo>
                    <a:pt x="0" y="0"/>
                  </a:lnTo>
                  <a:close/>
                </a:path>
              </a:pathLst>
            </a:custGeom>
            <a:solidFill>
              <a:srgbClr val="0B5AA2"/>
            </a:solidFill>
          </p:spPr>
          <p:txBody>
            <a:bodyPr wrap="square" lIns="0" tIns="0" rIns="0" bIns="0" rtlCol="0"/>
            <a:lstStyle/>
            <a:p>
              <a:endParaRPr/>
            </a:p>
          </p:txBody>
        </p:sp>
        <p:sp>
          <p:nvSpPr>
            <p:cNvPr id="5099" name="object 5099"/>
            <p:cNvSpPr/>
            <p:nvPr/>
          </p:nvSpPr>
          <p:spPr>
            <a:xfrm>
              <a:off x="3004807" y="2903219"/>
              <a:ext cx="4445" cy="138430"/>
            </a:xfrm>
            <a:custGeom>
              <a:avLst/>
              <a:gdLst/>
              <a:ahLst/>
              <a:cxnLst/>
              <a:rect l="l" t="t" r="r" b="b"/>
              <a:pathLst>
                <a:path w="4444" h="138430">
                  <a:moveTo>
                    <a:pt x="952" y="0"/>
                  </a:moveTo>
                  <a:lnTo>
                    <a:pt x="12" y="0"/>
                  </a:lnTo>
                  <a:lnTo>
                    <a:pt x="12" y="1270"/>
                  </a:lnTo>
                  <a:lnTo>
                    <a:pt x="952" y="1270"/>
                  </a:lnTo>
                  <a:lnTo>
                    <a:pt x="952" y="0"/>
                  </a:lnTo>
                  <a:close/>
                </a:path>
                <a:path w="4444" h="138430">
                  <a:moveTo>
                    <a:pt x="3822" y="1282"/>
                  </a:moveTo>
                  <a:lnTo>
                    <a:pt x="0" y="1282"/>
                  </a:lnTo>
                  <a:lnTo>
                    <a:pt x="0" y="137160"/>
                  </a:lnTo>
                  <a:lnTo>
                    <a:pt x="12" y="138430"/>
                  </a:lnTo>
                  <a:lnTo>
                    <a:pt x="965" y="138430"/>
                  </a:lnTo>
                  <a:lnTo>
                    <a:pt x="965" y="137160"/>
                  </a:lnTo>
                  <a:lnTo>
                    <a:pt x="3822" y="137160"/>
                  </a:lnTo>
                  <a:lnTo>
                    <a:pt x="3822" y="1282"/>
                  </a:lnTo>
                  <a:close/>
                </a:path>
              </a:pathLst>
            </a:custGeom>
            <a:solidFill>
              <a:srgbClr val="0B5BA4"/>
            </a:solidFill>
          </p:spPr>
          <p:txBody>
            <a:bodyPr wrap="square" lIns="0" tIns="0" rIns="0" bIns="0" rtlCol="0"/>
            <a:lstStyle/>
            <a:p>
              <a:endParaRPr/>
            </a:p>
          </p:txBody>
        </p:sp>
        <p:sp>
          <p:nvSpPr>
            <p:cNvPr id="5100" name="object 5100"/>
            <p:cNvSpPr/>
            <p:nvPr/>
          </p:nvSpPr>
          <p:spPr>
            <a:xfrm>
              <a:off x="3008629" y="2905124"/>
              <a:ext cx="3810" cy="134620"/>
            </a:xfrm>
            <a:custGeom>
              <a:avLst/>
              <a:gdLst/>
              <a:ahLst/>
              <a:cxnLst/>
              <a:rect l="l" t="t" r="r" b="b"/>
              <a:pathLst>
                <a:path w="3810" h="134619">
                  <a:moveTo>
                    <a:pt x="0" y="0"/>
                  </a:moveTo>
                  <a:lnTo>
                    <a:pt x="0" y="134408"/>
                  </a:lnTo>
                  <a:lnTo>
                    <a:pt x="3809" y="131868"/>
                  </a:lnTo>
                  <a:lnTo>
                    <a:pt x="3809" y="1904"/>
                  </a:lnTo>
                  <a:lnTo>
                    <a:pt x="0" y="0"/>
                  </a:lnTo>
                  <a:close/>
                </a:path>
              </a:pathLst>
            </a:custGeom>
            <a:solidFill>
              <a:srgbClr val="0B5DA7"/>
            </a:solidFill>
          </p:spPr>
          <p:txBody>
            <a:bodyPr wrap="square" lIns="0" tIns="0" rIns="0" bIns="0" rtlCol="0"/>
            <a:lstStyle/>
            <a:p>
              <a:endParaRPr/>
            </a:p>
          </p:txBody>
        </p:sp>
        <p:sp>
          <p:nvSpPr>
            <p:cNvPr id="5101" name="object 5101"/>
            <p:cNvSpPr/>
            <p:nvPr/>
          </p:nvSpPr>
          <p:spPr>
            <a:xfrm>
              <a:off x="3012439" y="2907029"/>
              <a:ext cx="3810" cy="130175"/>
            </a:xfrm>
            <a:custGeom>
              <a:avLst/>
              <a:gdLst/>
              <a:ahLst/>
              <a:cxnLst/>
              <a:rect l="l" t="t" r="r" b="b"/>
              <a:pathLst>
                <a:path w="3810" h="130175">
                  <a:moveTo>
                    <a:pt x="0" y="0"/>
                  </a:moveTo>
                  <a:lnTo>
                    <a:pt x="0" y="129963"/>
                  </a:lnTo>
                  <a:lnTo>
                    <a:pt x="2540" y="128270"/>
                  </a:lnTo>
                  <a:lnTo>
                    <a:pt x="3810" y="127317"/>
                  </a:lnTo>
                  <a:lnTo>
                    <a:pt x="3810" y="2540"/>
                  </a:lnTo>
                  <a:lnTo>
                    <a:pt x="2540" y="1270"/>
                  </a:lnTo>
                  <a:lnTo>
                    <a:pt x="0" y="0"/>
                  </a:lnTo>
                  <a:close/>
                </a:path>
              </a:pathLst>
            </a:custGeom>
            <a:solidFill>
              <a:srgbClr val="0B5EA9"/>
            </a:solidFill>
          </p:spPr>
          <p:txBody>
            <a:bodyPr wrap="square" lIns="0" tIns="0" rIns="0" bIns="0" rtlCol="0"/>
            <a:lstStyle/>
            <a:p>
              <a:endParaRPr/>
            </a:p>
          </p:txBody>
        </p:sp>
        <p:sp>
          <p:nvSpPr>
            <p:cNvPr id="5102" name="object 5102"/>
            <p:cNvSpPr/>
            <p:nvPr/>
          </p:nvSpPr>
          <p:spPr>
            <a:xfrm>
              <a:off x="3016249" y="2909569"/>
              <a:ext cx="3810" cy="125095"/>
            </a:xfrm>
            <a:custGeom>
              <a:avLst/>
              <a:gdLst/>
              <a:ahLst/>
              <a:cxnLst/>
              <a:rect l="l" t="t" r="r" b="b"/>
              <a:pathLst>
                <a:path w="3810" h="125094">
                  <a:moveTo>
                    <a:pt x="0" y="0"/>
                  </a:moveTo>
                  <a:lnTo>
                    <a:pt x="0" y="124777"/>
                  </a:lnTo>
                  <a:lnTo>
                    <a:pt x="3810" y="121919"/>
                  </a:lnTo>
                  <a:lnTo>
                    <a:pt x="3810" y="3810"/>
                  </a:lnTo>
                  <a:lnTo>
                    <a:pt x="0" y="0"/>
                  </a:lnTo>
                  <a:close/>
                </a:path>
              </a:pathLst>
            </a:custGeom>
            <a:solidFill>
              <a:srgbClr val="0C60AC"/>
            </a:solidFill>
          </p:spPr>
          <p:txBody>
            <a:bodyPr wrap="square" lIns="0" tIns="0" rIns="0" bIns="0" rtlCol="0"/>
            <a:lstStyle/>
            <a:p>
              <a:endParaRPr/>
            </a:p>
          </p:txBody>
        </p:sp>
        <p:sp>
          <p:nvSpPr>
            <p:cNvPr id="5103" name="object 5103"/>
            <p:cNvSpPr/>
            <p:nvPr/>
          </p:nvSpPr>
          <p:spPr>
            <a:xfrm>
              <a:off x="3020059" y="2913379"/>
              <a:ext cx="3810" cy="118110"/>
            </a:xfrm>
            <a:custGeom>
              <a:avLst/>
              <a:gdLst/>
              <a:ahLst/>
              <a:cxnLst/>
              <a:rect l="l" t="t" r="r" b="b"/>
              <a:pathLst>
                <a:path w="3810" h="118110">
                  <a:moveTo>
                    <a:pt x="0" y="0"/>
                  </a:moveTo>
                  <a:lnTo>
                    <a:pt x="0" y="118109"/>
                  </a:lnTo>
                  <a:lnTo>
                    <a:pt x="3809" y="114299"/>
                  </a:lnTo>
                  <a:lnTo>
                    <a:pt x="3809" y="3809"/>
                  </a:lnTo>
                  <a:lnTo>
                    <a:pt x="0" y="0"/>
                  </a:lnTo>
                  <a:close/>
                </a:path>
              </a:pathLst>
            </a:custGeom>
            <a:solidFill>
              <a:srgbClr val="0C61AE"/>
            </a:solidFill>
          </p:spPr>
          <p:txBody>
            <a:bodyPr wrap="square" lIns="0" tIns="0" rIns="0" bIns="0" rtlCol="0"/>
            <a:lstStyle/>
            <a:p>
              <a:endParaRPr/>
            </a:p>
          </p:txBody>
        </p:sp>
        <p:sp>
          <p:nvSpPr>
            <p:cNvPr id="5104" name="object 5104"/>
            <p:cNvSpPr/>
            <p:nvPr/>
          </p:nvSpPr>
          <p:spPr>
            <a:xfrm>
              <a:off x="3023869" y="2917189"/>
              <a:ext cx="3810" cy="110489"/>
            </a:xfrm>
            <a:custGeom>
              <a:avLst/>
              <a:gdLst/>
              <a:ahLst/>
              <a:cxnLst/>
              <a:rect l="l" t="t" r="r" b="b"/>
              <a:pathLst>
                <a:path w="3810" h="110489">
                  <a:moveTo>
                    <a:pt x="0" y="0"/>
                  </a:moveTo>
                  <a:lnTo>
                    <a:pt x="0" y="110489"/>
                  </a:lnTo>
                  <a:lnTo>
                    <a:pt x="3810" y="106680"/>
                  </a:lnTo>
                  <a:lnTo>
                    <a:pt x="3810" y="3810"/>
                  </a:lnTo>
                  <a:lnTo>
                    <a:pt x="0" y="0"/>
                  </a:lnTo>
                  <a:close/>
                </a:path>
              </a:pathLst>
            </a:custGeom>
            <a:solidFill>
              <a:srgbClr val="0C62B1"/>
            </a:solidFill>
          </p:spPr>
          <p:txBody>
            <a:bodyPr wrap="square" lIns="0" tIns="0" rIns="0" bIns="0" rtlCol="0"/>
            <a:lstStyle/>
            <a:p>
              <a:endParaRPr/>
            </a:p>
          </p:txBody>
        </p:sp>
        <p:sp>
          <p:nvSpPr>
            <p:cNvPr id="5105" name="object 5105"/>
            <p:cNvSpPr/>
            <p:nvPr/>
          </p:nvSpPr>
          <p:spPr>
            <a:xfrm>
              <a:off x="3026409" y="2919729"/>
              <a:ext cx="3810" cy="105410"/>
            </a:xfrm>
            <a:custGeom>
              <a:avLst/>
              <a:gdLst/>
              <a:ahLst/>
              <a:cxnLst/>
              <a:rect l="l" t="t" r="r" b="b"/>
              <a:pathLst>
                <a:path w="3810" h="105410">
                  <a:moveTo>
                    <a:pt x="0" y="0"/>
                  </a:moveTo>
                  <a:lnTo>
                    <a:pt x="0" y="105409"/>
                  </a:lnTo>
                  <a:lnTo>
                    <a:pt x="3809" y="101599"/>
                  </a:lnTo>
                  <a:lnTo>
                    <a:pt x="3809" y="3809"/>
                  </a:lnTo>
                  <a:lnTo>
                    <a:pt x="0" y="0"/>
                  </a:lnTo>
                  <a:close/>
                </a:path>
              </a:pathLst>
            </a:custGeom>
            <a:solidFill>
              <a:srgbClr val="0C64B3"/>
            </a:solidFill>
          </p:spPr>
          <p:txBody>
            <a:bodyPr wrap="square" lIns="0" tIns="0" rIns="0" bIns="0" rtlCol="0"/>
            <a:lstStyle/>
            <a:p>
              <a:endParaRPr/>
            </a:p>
          </p:txBody>
        </p:sp>
        <p:sp>
          <p:nvSpPr>
            <p:cNvPr id="5106" name="object 5106"/>
            <p:cNvSpPr/>
            <p:nvPr/>
          </p:nvSpPr>
          <p:spPr>
            <a:xfrm>
              <a:off x="3030219" y="2923539"/>
              <a:ext cx="5080" cy="97790"/>
            </a:xfrm>
            <a:custGeom>
              <a:avLst/>
              <a:gdLst/>
              <a:ahLst/>
              <a:cxnLst/>
              <a:rect l="l" t="t" r="r" b="b"/>
              <a:pathLst>
                <a:path w="5080" h="97789">
                  <a:moveTo>
                    <a:pt x="0" y="0"/>
                  </a:moveTo>
                  <a:lnTo>
                    <a:pt x="0" y="97789"/>
                  </a:lnTo>
                  <a:lnTo>
                    <a:pt x="5080" y="92710"/>
                  </a:lnTo>
                  <a:lnTo>
                    <a:pt x="5080" y="5080"/>
                  </a:lnTo>
                  <a:lnTo>
                    <a:pt x="0" y="0"/>
                  </a:lnTo>
                  <a:close/>
                </a:path>
              </a:pathLst>
            </a:custGeom>
            <a:solidFill>
              <a:srgbClr val="0C66B6"/>
            </a:solidFill>
          </p:spPr>
          <p:txBody>
            <a:bodyPr wrap="square" lIns="0" tIns="0" rIns="0" bIns="0" rtlCol="0"/>
            <a:lstStyle/>
            <a:p>
              <a:endParaRPr/>
            </a:p>
          </p:txBody>
        </p:sp>
        <p:sp>
          <p:nvSpPr>
            <p:cNvPr id="5107" name="object 5107"/>
            <p:cNvSpPr/>
            <p:nvPr/>
          </p:nvSpPr>
          <p:spPr>
            <a:xfrm>
              <a:off x="3034029" y="2927349"/>
              <a:ext cx="3810" cy="90170"/>
            </a:xfrm>
            <a:custGeom>
              <a:avLst/>
              <a:gdLst/>
              <a:ahLst/>
              <a:cxnLst/>
              <a:rect l="l" t="t" r="r" b="b"/>
              <a:pathLst>
                <a:path w="3810" h="90169">
                  <a:moveTo>
                    <a:pt x="0" y="0"/>
                  </a:moveTo>
                  <a:lnTo>
                    <a:pt x="0" y="90169"/>
                  </a:lnTo>
                  <a:lnTo>
                    <a:pt x="1269" y="88900"/>
                  </a:lnTo>
                  <a:lnTo>
                    <a:pt x="3809" y="83820"/>
                  </a:lnTo>
                  <a:lnTo>
                    <a:pt x="3809" y="6349"/>
                  </a:lnTo>
                  <a:lnTo>
                    <a:pt x="1269" y="1270"/>
                  </a:lnTo>
                  <a:lnTo>
                    <a:pt x="0" y="0"/>
                  </a:lnTo>
                  <a:close/>
                </a:path>
              </a:pathLst>
            </a:custGeom>
            <a:solidFill>
              <a:srgbClr val="0D67B8"/>
            </a:solidFill>
          </p:spPr>
          <p:txBody>
            <a:bodyPr wrap="square" lIns="0" tIns="0" rIns="0" bIns="0" rtlCol="0"/>
            <a:lstStyle/>
            <a:p>
              <a:endParaRPr/>
            </a:p>
          </p:txBody>
        </p:sp>
        <p:sp>
          <p:nvSpPr>
            <p:cNvPr id="5108" name="object 5108"/>
            <p:cNvSpPr/>
            <p:nvPr/>
          </p:nvSpPr>
          <p:spPr>
            <a:xfrm>
              <a:off x="3037839" y="2933699"/>
              <a:ext cx="3810" cy="77470"/>
            </a:xfrm>
            <a:custGeom>
              <a:avLst/>
              <a:gdLst/>
              <a:ahLst/>
              <a:cxnLst/>
              <a:rect l="l" t="t" r="r" b="b"/>
              <a:pathLst>
                <a:path w="3810" h="77469">
                  <a:moveTo>
                    <a:pt x="0" y="0"/>
                  </a:moveTo>
                  <a:lnTo>
                    <a:pt x="0" y="77470"/>
                  </a:lnTo>
                  <a:lnTo>
                    <a:pt x="1270" y="74930"/>
                  </a:lnTo>
                  <a:lnTo>
                    <a:pt x="3810" y="68580"/>
                  </a:lnTo>
                  <a:lnTo>
                    <a:pt x="3810" y="8890"/>
                  </a:lnTo>
                  <a:lnTo>
                    <a:pt x="1270" y="2540"/>
                  </a:lnTo>
                  <a:lnTo>
                    <a:pt x="0" y="0"/>
                  </a:lnTo>
                  <a:close/>
                </a:path>
              </a:pathLst>
            </a:custGeom>
            <a:solidFill>
              <a:srgbClr val="0D68BB"/>
            </a:solidFill>
          </p:spPr>
          <p:txBody>
            <a:bodyPr wrap="square" lIns="0" tIns="0" rIns="0" bIns="0" rtlCol="0"/>
            <a:lstStyle/>
            <a:p>
              <a:endParaRPr/>
            </a:p>
          </p:txBody>
        </p:sp>
        <p:sp>
          <p:nvSpPr>
            <p:cNvPr id="5109" name="object 5109"/>
            <p:cNvSpPr/>
            <p:nvPr/>
          </p:nvSpPr>
          <p:spPr>
            <a:xfrm>
              <a:off x="3041649" y="2942589"/>
              <a:ext cx="3810" cy="59690"/>
            </a:xfrm>
            <a:custGeom>
              <a:avLst/>
              <a:gdLst/>
              <a:ahLst/>
              <a:cxnLst/>
              <a:rect l="l" t="t" r="r" b="b"/>
              <a:pathLst>
                <a:path w="3810" h="59689">
                  <a:moveTo>
                    <a:pt x="0" y="0"/>
                  </a:moveTo>
                  <a:lnTo>
                    <a:pt x="0" y="59689"/>
                  </a:lnTo>
                  <a:lnTo>
                    <a:pt x="2539" y="53339"/>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5110" name="object 5110"/>
            <p:cNvSpPr/>
            <p:nvPr/>
          </p:nvSpPr>
          <p:spPr>
            <a:xfrm>
              <a:off x="3045459" y="2956559"/>
              <a:ext cx="2540" cy="31750"/>
            </a:xfrm>
            <a:custGeom>
              <a:avLst/>
              <a:gdLst/>
              <a:ahLst/>
              <a:cxnLst/>
              <a:rect l="l" t="t" r="r" b="b"/>
              <a:pathLst>
                <a:path w="2539" h="31750">
                  <a:moveTo>
                    <a:pt x="0" y="0"/>
                  </a:moveTo>
                  <a:lnTo>
                    <a:pt x="0" y="31750"/>
                  </a:lnTo>
                  <a:lnTo>
                    <a:pt x="2539" y="24129"/>
                  </a:lnTo>
                  <a:lnTo>
                    <a:pt x="2539" y="7619"/>
                  </a:lnTo>
                  <a:lnTo>
                    <a:pt x="0" y="0"/>
                  </a:lnTo>
                  <a:close/>
                </a:path>
              </a:pathLst>
            </a:custGeom>
            <a:solidFill>
              <a:srgbClr val="0D6BC0"/>
            </a:solidFill>
          </p:spPr>
          <p:txBody>
            <a:bodyPr wrap="square" lIns="0" tIns="0" rIns="0" bIns="0" rtlCol="0"/>
            <a:lstStyle/>
            <a:p>
              <a:endParaRPr/>
            </a:p>
          </p:txBody>
        </p:sp>
        <p:sp>
          <p:nvSpPr>
            <p:cNvPr id="5111" name="object 5111"/>
            <p:cNvSpPr/>
            <p:nvPr/>
          </p:nvSpPr>
          <p:spPr>
            <a:xfrm>
              <a:off x="2895599" y="2895599"/>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112" name="object 5112"/>
            <p:cNvSpPr/>
            <p:nvPr/>
          </p:nvSpPr>
          <p:spPr>
            <a:xfrm>
              <a:off x="3187699"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5113" name="object 5113"/>
            <p:cNvSpPr/>
            <p:nvPr/>
          </p:nvSpPr>
          <p:spPr>
            <a:xfrm>
              <a:off x="3187699" y="2933699"/>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114" name="object 5114"/>
          <p:cNvGrpSpPr/>
          <p:nvPr/>
        </p:nvGrpSpPr>
        <p:grpSpPr>
          <a:xfrm>
            <a:off x="4186328" y="3348128"/>
            <a:ext cx="377825" cy="161925"/>
            <a:chOff x="2662327" y="3348127"/>
            <a:chExt cx="377825" cy="161925"/>
          </a:xfrm>
        </p:grpSpPr>
        <p:sp>
          <p:nvSpPr>
            <p:cNvPr id="5115" name="object 5115"/>
            <p:cNvSpPr/>
            <p:nvPr/>
          </p:nvSpPr>
          <p:spPr>
            <a:xfrm>
              <a:off x="2666999" y="3406140"/>
              <a:ext cx="2540" cy="46990"/>
            </a:xfrm>
            <a:custGeom>
              <a:avLst/>
              <a:gdLst/>
              <a:ahLst/>
              <a:cxnLst/>
              <a:rect l="l" t="t" r="r" b="b"/>
              <a:pathLst>
                <a:path w="2539" h="46989">
                  <a:moveTo>
                    <a:pt x="2539" y="0"/>
                  </a:moveTo>
                  <a:lnTo>
                    <a:pt x="0" y="7620"/>
                  </a:lnTo>
                  <a:lnTo>
                    <a:pt x="0" y="39370"/>
                  </a:lnTo>
                  <a:lnTo>
                    <a:pt x="2539" y="46989"/>
                  </a:lnTo>
                  <a:lnTo>
                    <a:pt x="2539" y="0"/>
                  </a:lnTo>
                  <a:close/>
                </a:path>
              </a:pathLst>
            </a:custGeom>
            <a:solidFill>
              <a:srgbClr val="06335B"/>
            </a:solidFill>
          </p:spPr>
          <p:txBody>
            <a:bodyPr wrap="square" lIns="0" tIns="0" rIns="0" bIns="0" rtlCol="0"/>
            <a:lstStyle/>
            <a:p>
              <a:endParaRPr/>
            </a:p>
          </p:txBody>
        </p:sp>
        <p:sp>
          <p:nvSpPr>
            <p:cNvPr id="5116" name="object 5116"/>
            <p:cNvSpPr/>
            <p:nvPr/>
          </p:nvSpPr>
          <p:spPr>
            <a:xfrm>
              <a:off x="2669539" y="3396615"/>
              <a:ext cx="3810" cy="66040"/>
            </a:xfrm>
            <a:custGeom>
              <a:avLst/>
              <a:gdLst/>
              <a:ahLst/>
              <a:cxnLst/>
              <a:rect l="l" t="t" r="r" b="b"/>
              <a:pathLst>
                <a:path w="3810" h="66039">
                  <a:moveTo>
                    <a:pt x="3810" y="0"/>
                  </a:moveTo>
                  <a:lnTo>
                    <a:pt x="0" y="9525"/>
                  </a:lnTo>
                  <a:lnTo>
                    <a:pt x="0" y="56514"/>
                  </a:lnTo>
                  <a:lnTo>
                    <a:pt x="3810" y="66039"/>
                  </a:lnTo>
                  <a:lnTo>
                    <a:pt x="3810" y="0"/>
                  </a:lnTo>
                  <a:close/>
                </a:path>
              </a:pathLst>
            </a:custGeom>
            <a:solidFill>
              <a:srgbClr val="06335D"/>
            </a:solidFill>
          </p:spPr>
          <p:txBody>
            <a:bodyPr wrap="square" lIns="0" tIns="0" rIns="0" bIns="0" rtlCol="0"/>
            <a:lstStyle/>
            <a:p>
              <a:endParaRPr/>
            </a:p>
          </p:txBody>
        </p:sp>
        <p:sp>
          <p:nvSpPr>
            <p:cNvPr id="5117" name="object 5117"/>
            <p:cNvSpPr/>
            <p:nvPr/>
          </p:nvSpPr>
          <p:spPr>
            <a:xfrm>
              <a:off x="2672079" y="3389630"/>
              <a:ext cx="5080" cy="80010"/>
            </a:xfrm>
            <a:custGeom>
              <a:avLst/>
              <a:gdLst/>
              <a:ahLst/>
              <a:cxnLst/>
              <a:rect l="l" t="t" r="r" b="b"/>
              <a:pathLst>
                <a:path w="5080" h="80010">
                  <a:moveTo>
                    <a:pt x="5080" y="0"/>
                  </a:moveTo>
                  <a:lnTo>
                    <a:pt x="2539" y="3810"/>
                  </a:lnTo>
                  <a:lnTo>
                    <a:pt x="0" y="10159"/>
                  </a:lnTo>
                  <a:lnTo>
                    <a:pt x="0" y="69850"/>
                  </a:lnTo>
                  <a:lnTo>
                    <a:pt x="2539" y="76200"/>
                  </a:lnTo>
                  <a:lnTo>
                    <a:pt x="5080" y="80010"/>
                  </a:lnTo>
                  <a:lnTo>
                    <a:pt x="5080" y="0"/>
                  </a:lnTo>
                  <a:close/>
                </a:path>
              </a:pathLst>
            </a:custGeom>
            <a:solidFill>
              <a:srgbClr val="06345F"/>
            </a:solidFill>
          </p:spPr>
          <p:txBody>
            <a:bodyPr wrap="square" lIns="0" tIns="0" rIns="0" bIns="0" rtlCol="0"/>
            <a:lstStyle/>
            <a:p>
              <a:endParaRPr/>
            </a:p>
          </p:txBody>
        </p:sp>
        <p:sp>
          <p:nvSpPr>
            <p:cNvPr id="5118" name="object 5118"/>
            <p:cNvSpPr/>
            <p:nvPr/>
          </p:nvSpPr>
          <p:spPr>
            <a:xfrm>
              <a:off x="2675889" y="3385820"/>
              <a:ext cx="3810" cy="87630"/>
            </a:xfrm>
            <a:custGeom>
              <a:avLst/>
              <a:gdLst/>
              <a:ahLst/>
              <a:cxnLst/>
              <a:rect l="l" t="t" r="r" b="b"/>
              <a:pathLst>
                <a:path w="3810" h="87629">
                  <a:moveTo>
                    <a:pt x="3810" y="0"/>
                  </a:moveTo>
                  <a:lnTo>
                    <a:pt x="0" y="5714"/>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5119" name="object 5119"/>
            <p:cNvSpPr/>
            <p:nvPr/>
          </p:nvSpPr>
          <p:spPr>
            <a:xfrm>
              <a:off x="2679699" y="3378200"/>
              <a:ext cx="5080" cy="102870"/>
            </a:xfrm>
            <a:custGeom>
              <a:avLst/>
              <a:gdLst/>
              <a:ahLst/>
              <a:cxnLst/>
              <a:rect l="l" t="t" r="r" b="b"/>
              <a:pathLst>
                <a:path w="5080" h="102870">
                  <a:moveTo>
                    <a:pt x="5080" y="0"/>
                  </a:moveTo>
                  <a:lnTo>
                    <a:pt x="2539" y="2539"/>
                  </a:lnTo>
                  <a:lnTo>
                    <a:pt x="0" y="7620"/>
                  </a:lnTo>
                  <a:lnTo>
                    <a:pt x="0" y="95250"/>
                  </a:lnTo>
                  <a:lnTo>
                    <a:pt x="2539" y="100329"/>
                  </a:lnTo>
                  <a:lnTo>
                    <a:pt x="5080" y="102870"/>
                  </a:lnTo>
                  <a:lnTo>
                    <a:pt x="5080" y="0"/>
                  </a:lnTo>
                  <a:close/>
                </a:path>
              </a:pathLst>
            </a:custGeom>
            <a:solidFill>
              <a:srgbClr val="063764"/>
            </a:solidFill>
          </p:spPr>
          <p:txBody>
            <a:bodyPr wrap="square" lIns="0" tIns="0" rIns="0" bIns="0" rtlCol="0"/>
            <a:lstStyle/>
            <a:p>
              <a:endParaRPr/>
            </a:p>
          </p:txBody>
        </p:sp>
        <p:sp>
          <p:nvSpPr>
            <p:cNvPr id="5120" name="object 5120"/>
            <p:cNvSpPr/>
            <p:nvPr/>
          </p:nvSpPr>
          <p:spPr>
            <a:xfrm>
              <a:off x="2683509" y="3375660"/>
              <a:ext cx="3810" cy="107950"/>
            </a:xfrm>
            <a:custGeom>
              <a:avLst/>
              <a:gdLst/>
              <a:ahLst/>
              <a:cxnLst/>
              <a:rect l="l" t="t" r="r" b="b"/>
              <a:pathLst>
                <a:path w="3810" h="107950">
                  <a:moveTo>
                    <a:pt x="3809" y="0"/>
                  </a:moveTo>
                  <a:lnTo>
                    <a:pt x="0" y="3809"/>
                  </a:lnTo>
                  <a:lnTo>
                    <a:pt x="0" y="104139"/>
                  </a:lnTo>
                  <a:lnTo>
                    <a:pt x="3809" y="107950"/>
                  </a:lnTo>
                  <a:lnTo>
                    <a:pt x="3809" y="0"/>
                  </a:lnTo>
                  <a:close/>
                </a:path>
              </a:pathLst>
            </a:custGeom>
            <a:solidFill>
              <a:srgbClr val="063867"/>
            </a:solidFill>
          </p:spPr>
          <p:txBody>
            <a:bodyPr wrap="square" lIns="0" tIns="0" rIns="0" bIns="0" rtlCol="0"/>
            <a:lstStyle/>
            <a:p>
              <a:endParaRPr/>
            </a:p>
          </p:txBody>
        </p:sp>
        <p:sp>
          <p:nvSpPr>
            <p:cNvPr id="5121" name="object 5121"/>
            <p:cNvSpPr/>
            <p:nvPr/>
          </p:nvSpPr>
          <p:spPr>
            <a:xfrm>
              <a:off x="2687319" y="3372612"/>
              <a:ext cx="3810" cy="114300"/>
            </a:xfrm>
            <a:custGeom>
              <a:avLst/>
              <a:gdLst/>
              <a:ahLst/>
              <a:cxnLst/>
              <a:rect l="l" t="t" r="r" b="b"/>
              <a:pathLst>
                <a:path w="3810" h="114300">
                  <a:moveTo>
                    <a:pt x="3810" y="0"/>
                  </a:moveTo>
                  <a:lnTo>
                    <a:pt x="0" y="3048"/>
                  </a:lnTo>
                  <a:lnTo>
                    <a:pt x="0" y="110998"/>
                  </a:lnTo>
                  <a:lnTo>
                    <a:pt x="3810" y="114046"/>
                  </a:lnTo>
                  <a:lnTo>
                    <a:pt x="3810" y="0"/>
                  </a:lnTo>
                  <a:close/>
                </a:path>
              </a:pathLst>
            </a:custGeom>
            <a:solidFill>
              <a:srgbClr val="073A69"/>
            </a:solidFill>
          </p:spPr>
          <p:txBody>
            <a:bodyPr wrap="square" lIns="0" tIns="0" rIns="0" bIns="0" rtlCol="0"/>
            <a:lstStyle/>
            <a:p>
              <a:endParaRPr/>
            </a:p>
          </p:txBody>
        </p:sp>
        <p:sp>
          <p:nvSpPr>
            <p:cNvPr id="5122" name="object 5122"/>
            <p:cNvSpPr/>
            <p:nvPr/>
          </p:nvSpPr>
          <p:spPr>
            <a:xfrm>
              <a:off x="2691130" y="3369309"/>
              <a:ext cx="3810" cy="120650"/>
            </a:xfrm>
            <a:custGeom>
              <a:avLst/>
              <a:gdLst/>
              <a:ahLst/>
              <a:cxnLst/>
              <a:rect l="l" t="t" r="r" b="b"/>
              <a:pathLst>
                <a:path w="3810" h="120650">
                  <a:moveTo>
                    <a:pt x="3810" y="0"/>
                  </a:moveTo>
                  <a:lnTo>
                    <a:pt x="3162" y="0"/>
                  </a:lnTo>
                  <a:lnTo>
                    <a:pt x="3162" y="1270"/>
                  </a:lnTo>
                  <a:lnTo>
                    <a:pt x="0" y="1270"/>
                  </a:lnTo>
                  <a:lnTo>
                    <a:pt x="0" y="119392"/>
                  </a:lnTo>
                  <a:lnTo>
                    <a:pt x="3378" y="119392"/>
                  </a:lnTo>
                  <a:lnTo>
                    <a:pt x="3378" y="120650"/>
                  </a:lnTo>
                  <a:lnTo>
                    <a:pt x="3810" y="120650"/>
                  </a:lnTo>
                  <a:lnTo>
                    <a:pt x="3810" y="119392"/>
                  </a:lnTo>
                  <a:lnTo>
                    <a:pt x="3810" y="1270"/>
                  </a:lnTo>
                  <a:lnTo>
                    <a:pt x="3810" y="0"/>
                  </a:lnTo>
                  <a:close/>
                </a:path>
              </a:pathLst>
            </a:custGeom>
            <a:solidFill>
              <a:srgbClr val="073B6C"/>
            </a:solidFill>
          </p:spPr>
          <p:txBody>
            <a:bodyPr wrap="square" lIns="0" tIns="0" rIns="0" bIns="0" rtlCol="0"/>
            <a:lstStyle/>
            <a:p>
              <a:endParaRPr/>
            </a:p>
          </p:txBody>
        </p:sp>
        <p:sp>
          <p:nvSpPr>
            <p:cNvPr id="5123" name="object 5123"/>
            <p:cNvSpPr/>
            <p:nvPr/>
          </p:nvSpPr>
          <p:spPr>
            <a:xfrm>
              <a:off x="2694939" y="33655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124" name="object 5124"/>
            <p:cNvSpPr/>
            <p:nvPr/>
          </p:nvSpPr>
          <p:spPr>
            <a:xfrm>
              <a:off x="2698749" y="33632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5125" name="object 5125"/>
            <p:cNvSpPr/>
            <p:nvPr/>
          </p:nvSpPr>
          <p:spPr>
            <a:xfrm>
              <a:off x="2702559" y="33616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126" name="object 5126"/>
            <p:cNvSpPr/>
            <p:nvPr/>
          </p:nvSpPr>
          <p:spPr>
            <a:xfrm>
              <a:off x="2706369" y="3359658"/>
              <a:ext cx="3810" cy="140335"/>
            </a:xfrm>
            <a:custGeom>
              <a:avLst/>
              <a:gdLst/>
              <a:ahLst/>
              <a:cxnLst/>
              <a:rect l="l" t="t" r="r" b="b"/>
              <a:pathLst>
                <a:path w="3810" h="140335">
                  <a:moveTo>
                    <a:pt x="3810" y="0"/>
                  </a:moveTo>
                  <a:lnTo>
                    <a:pt x="0" y="1523"/>
                  </a:lnTo>
                  <a:lnTo>
                    <a:pt x="0" y="138429"/>
                  </a:lnTo>
                  <a:lnTo>
                    <a:pt x="3810" y="139953"/>
                  </a:lnTo>
                  <a:lnTo>
                    <a:pt x="3810" y="0"/>
                  </a:lnTo>
                  <a:close/>
                </a:path>
              </a:pathLst>
            </a:custGeom>
            <a:solidFill>
              <a:srgbClr val="084176"/>
            </a:solidFill>
          </p:spPr>
          <p:txBody>
            <a:bodyPr wrap="square" lIns="0" tIns="0" rIns="0" bIns="0" rtlCol="0"/>
            <a:lstStyle/>
            <a:p>
              <a:endParaRPr/>
            </a:p>
          </p:txBody>
        </p:sp>
        <p:sp>
          <p:nvSpPr>
            <p:cNvPr id="5127" name="object 5127"/>
            <p:cNvSpPr/>
            <p:nvPr/>
          </p:nvSpPr>
          <p:spPr>
            <a:xfrm>
              <a:off x="2708910" y="3359149"/>
              <a:ext cx="3810" cy="140970"/>
            </a:xfrm>
            <a:custGeom>
              <a:avLst/>
              <a:gdLst/>
              <a:ahLst/>
              <a:cxnLst/>
              <a:rect l="l" t="t" r="r" b="b"/>
              <a:pathLst>
                <a:path w="3810" h="140970">
                  <a:moveTo>
                    <a:pt x="3810" y="0"/>
                  </a:moveTo>
                  <a:lnTo>
                    <a:pt x="952" y="0"/>
                  </a:lnTo>
                  <a:lnTo>
                    <a:pt x="952" y="1270"/>
                  </a:lnTo>
                  <a:lnTo>
                    <a:pt x="0" y="1270"/>
                  </a:lnTo>
                  <a:lnTo>
                    <a:pt x="0" y="140970"/>
                  </a:lnTo>
                  <a:lnTo>
                    <a:pt x="3810" y="140970"/>
                  </a:lnTo>
                  <a:lnTo>
                    <a:pt x="3810" y="1270"/>
                  </a:lnTo>
                  <a:lnTo>
                    <a:pt x="3810" y="0"/>
                  </a:lnTo>
                  <a:close/>
                </a:path>
              </a:pathLst>
            </a:custGeom>
            <a:solidFill>
              <a:srgbClr val="084278"/>
            </a:solidFill>
          </p:spPr>
          <p:txBody>
            <a:bodyPr wrap="square" lIns="0" tIns="0" rIns="0" bIns="0" rtlCol="0"/>
            <a:lstStyle/>
            <a:p>
              <a:endParaRPr/>
            </a:p>
          </p:txBody>
        </p:sp>
        <p:sp>
          <p:nvSpPr>
            <p:cNvPr id="5128" name="object 5128"/>
            <p:cNvSpPr/>
            <p:nvPr/>
          </p:nvSpPr>
          <p:spPr>
            <a:xfrm>
              <a:off x="2712719" y="3357033"/>
              <a:ext cx="5080" cy="145415"/>
            </a:xfrm>
            <a:custGeom>
              <a:avLst/>
              <a:gdLst/>
              <a:ahLst/>
              <a:cxnLst/>
              <a:rect l="l" t="t" r="r" b="b"/>
              <a:pathLst>
                <a:path w="5080" h="145414">
                  <a:moveTo>
                    <a:pt x="5080" y="0"/>
                  </a:moveTo>
                  <a:lnTo>
                    <a:pt x="0" y="1693"/>
                  </a:lnTo>
                  <a:lnTo>
                    <a:pt x="0" y="143510"/>
                  </a:lnTo>
                  <a:lnTo>
                    <a:pt x="5080" y="145203"/>
                  </a:lnTo>
                  <a:lnTo>
                    <a:pt x="5080" y="0"/>
                  </a:lnTo>
                  <a:close/>
                </a:path>
              </a:pathLst>
            </a:custGeom>
            <a:solidFill>
              <a:srgbClr val="08447B"/>
            </a:solidFill>
          </p:spPr>
          <p:txBody>
            <a:bodyPr wrap="square" lIns="0" tIns="0" rIns="0" bIns="0" rtlCol="0"/>
            <a:lstStyle/>
            <a:p>
              <a:endParaRPr/>
            </a:p>
          </p:txBody>
        </p:sp>
        <p:sp>
          <p:nvSpPr>
            <p:cNvPr id="5129" name="object 5129"/>
            <p:cNvSpPr/>
            <p:nvPr/>
          </p:nvSpPr>
          <p:spPr>
            <a:xfrm>
              <a:off x="2716529" y="3356610"/>
              <a:ext cx="3810" cy="146050"/>
            </a:xfrm>
            <a:custGeom>
              <a:avLst/>
              <a:gdLst/>
              <a:ahLst/>
              <a:cxnLst/>
              <a:rect l="l" t="t" r="r" b="b"/>
              <a:pathLst>
                <a:path w="3810" h="146050">
                  <a:moveTo>
                    <a:pt x="0" y="146049"/>
                  </a:moveTo>
                  <a:lnTo>
                    <a:pt x="3809" y="146049"/>
                  </a:lnTo>
                  <a:lnTo>
                    <a:pt x="3809" y="0"/>
                  </a:lnTo>
                  <a:lnTo>
                    <a:pt x="0" y="0"/>
                  </a:lnTo>
                  <a:lnTo>
                    <a:pt x="0" y="146049"/>
                  </a:lnTo>
                  <a:close/>
                </a:path>
              </a:pathLst>
            </a:custGeom>
            <a:solidFill>
              <a:srgbClr val="08457D"/>
            </a:solidFill>
          </p:spPr>
          <p:txBody>
            <a:bodyPr wrap="square" lIns="0" tIns="0" rIns="0" bIns="0" rtlCol="0"/>
            <a:lstStyle/>
            <a:p>
              <a:endParaRPr/>
            </a:p>
          </p:txBody>
        </p:sp>
        <p:sp>
          <p:nvSpPr>
            <p:cNvPr id="5130" name="object 5130"/>
            <p:cNvSpPr/>
            <p:nvPr/>
          </p:nvSpPr>
          <p:spPr>
            <a:xfrm>
              <a:off x="2720339" y="3355763"/>
              <a:ext cx="3810" cy="147955"/>
            </a:xfrm>
            <a:custGeom>
              <a:avLst/>
              <a:gdLst/>
              <a:ahLst/>
              <a:cxnLst/>
              <a:rect l="l" t="t" r="r" b="b"/>
              <a:pathLst>
                <a:path w="3810" h="147954">
                  <a:moveTo>
                    <a:pt x="3810" y="0"/>
                  </a:moveTo>
                  <a:lnTo>
                    <a:pt x="0" y="635"/>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5131" name="object 5131"/>
            <p:cNvSpPr/>
            <p:nvPr/>
          </p:nvSpPr>
          <p:spPr>
            <a:xfrm>
              <a:off x="2724149" y="33549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5132" name="object 5132"/>
            <p:cNvSpPr/>
            <p:nvPr/>
          </p:nvSpPr>
          <p:spPr>
            <a:xfrm>
              <a:off x="2727959" y="3353646"/>
              <a:ext cx="3810" cy="151130"/>
            </a:xfrm>
            <a:custGeom>
              <a:avLst/>
              <a:gdLst/>
              <a:ahLst/>
              <a:cxnLst/>
              <a:rect l="l" t="t" r="r" b="b"/>
              <a:pathLst>
                <a:path w="3810" h="151129">
                  <a:moveTo>
                    <a:pt x="3809" y="0"/>
                  </a:moveTo>
                  <a:lnTo>
                    <a:pt x="0" y="1269"/>
                  </a:lnTo>
                  <a:lnTo>
                    <a:pt x="0" y="150495"/>
                  </a:lnTo>
                  <a:lnTo>
                    <a:pt x="3809" y="151129"/>
                  </a:lnTo>
                  <a:lnTo>
                    <a:pt x="3809" y="0"/>
                  </a:lnTo>
                  <a:close/>
                </a:path>
              </a:pathLst>
            </a:custGeom>
            <a:solidFill>
              <a:srgbClr val="094984"/>
            </a:solidFill>
          </p:spPr>
          <p:txBody>
            <a:bodyPr wrap="square" lIns="0" tIns="0" rIns="0" bIns="0" rtlCol="0"/>
            <a:lstStyle/>
            <a:p>
              <a:endParaRPr/>
            </a:p>
          </p:txBody>
        </p:sp>
        <p:sp>
          <p:nvSpPr>
            <p:cNvPr id="5133" name="object 5133"/>
            <p:cNvSpPr/>
            <p:nvPr/>
          </p:nvSpPr>
          <p:spPr>
            <a:xfrm>
              <a:off x="2731770" y="3352799"/>
              <a:ext cx="3810" cy="152400"/>
            </a:xfrm>
            <a:custGeom>
              <a:avLst/>
              <a:gdLst/>
              <a:ahLst/>
              <a:cxnLst/>
              <a:rect l="l" t="t" r="r" b="b"/>
              <a:pathLst>
                <a:path w="3810" h="152400">
                  <a:moveTo>
                    <a:pt x="3810" y="0"/>
                  </a:moveTo>
                  <a:lnTo>
                    <a:pt x="635" y="0"/>
                  </a:lnTo>
                  <a:lnTo>
                    <a:pt x="635" y="1270"/>
                  </a:lnTo>
                  <a:lnTo>
                    <a:pt x="0" y="1270"/>
                  </a:lnTo>
                  <a:lnTo>
                    <a:pt x="0" y="152400"/>
                  </a:lnTo>
                  <a:lnTo>
                    <a:pt x="3810" y="152400"/>
                  </a:lnTo>
                  <a:lnTo>
                    <a:pt x="3810" y="1270"/>
                  </a:lnTo>
                  <a:lnTo>
                    <a:pt x="3810" y="0"/>
                  </a:lnTo>
                  <a:close/>
                </a:path>
              </a:pathLst>
            </a:custGeom>
            <a:solidFill>
              <a:srgbClr val="094B87"/>
            </a:solidFill>
          </p:spPr>
          <p:txBody>
            <a:bodyPr wrap="square" lIns="0" tIns="0" rIns="0" bIns="0" rtlCol="0"/>
            <a:lstStyle/>
            <a:p>
              <a:endParaRPr/>
            </a:p>
          </p:txBody>
        </p:sp>
        <p:sp>
          <p:nvSpPr>
            <p:cNvPr id="5134" name="object 5134"/>
            <p:cNvSpPr/>
            <p:nvPr/>
          </p:nvSpPr>
          <p:spPr>
            <a:xfrm>
              <a:off x="2735579" y="33528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5135" name="object 5135"/>
            <p:cNvSpPr/>
            <p:nvPr/>
          </p:nvSpPr>
          <p:spPr>
            <a:xfrm>
              <a:off x="2739389" y="3352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5136" name="object 5136"/>
            <p:cNvSpPr/>
            <p:nvPr/>
          </p:nvSpPr>
          <p:spPr>
            <a:xfrm>
              <a:off x="2741929" y="3352800"/>
              <a:ext cx="5080" cy="152400"/>
            </a:xfrm>
            <a:custGeom>
              <a:avLst/>
              <a:gdLst/>
              <a:ahLst/>
              <a:cxnLst/>
              <a:rect l="l" t="t" r="r" b="b"/>
              <a:pathLst>
                <a:path w="5080" h="152400">
                  <a:moveTo>
                    <a:pt x="5080" y="152400"/>
                  </a:moveTo>
                  <a:lnTo>
                    <a:pt x="0" y="152400"/>
                  </a:lnTo>
                  <a:lnTo>
                    <a:pt x="0" y="0"/>
                  </a:lnTo>
                  <a:lnTo>
                    <a:pt x="5080" y="0"/>
                  </a:lnTo>
                  <a:lnTo>
                    <a:pt x="5080" y="152400"/>
                  </a:lnTo>
                  <a:close/>
                </a:path>
              </a:pathLst>
            </a:custGeom>
            <a:solidFill>
              <a:srgbClr val="094F8E"/>
            </a:solidFill>
          </p:spPr>
          <p:txBody>
            <a:bodyPr wrap="square" lIns="0" tIns="0" rIns="0" bIns="0" rtlCol="0"/>
            <a:lstStyle/>
            <a:p>
              <a:endParaRPr/>
            </a:p>
          </p:txBody>
        </p:sp>
        <p:sp>
          <p:nvSpPr>
            <p:cNvPr id="5137" name="object 5137"/>
            <p:cNvSpPr/>
            <p:nvPr/>
          </p:nvSpPr>
          <p:spPr>
            <a:xfrm>
              <a:off x="2745739" y="3352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5138" name="object 5138"/>
            <p:cNvSpPr/>
            <p:nvPr/>
          </p:nvSpPr>
          <p:spPr>
            <a:xfrm>
              <a:off x="2749549" y="3352800"/>
              <a:ext cx="5080" cy="152400"/>
            </a:xfrm>
            <a:custGeom>
              <a:avLst/>
              <a:gdLst/>
              <a:ahLst/>
              <a:cxnLst/>
              <a:rect l="l" t="t" r="r" b="b"/>
              <a:pathLst>
                <a:path w="5080" h="152400">
                  <a:moveTo>
                    <a:pt x="0" y="0"/>
                  </a:moveTo>
                  <a:lnTo>
                    <a:pt x="0" y="152400"/>
                  </a:lnTo>
                  <a:lnTo>
                    <a:pt x="5080" y="151674"/>
                  </a:lnTo>
                  <a:lnTo>
                    <a:pt x="5080" y="1451"/>
                  </a:lnTo>
                  <a:lnTo>
                    <a:pt x="0" y="0"/>
                  </a:lnTo>
                  <a:close/>
                </a:path>
              </a:pathLst>
            </a:custGeom>
            <a:solidFill>
              <a:srgbClr val="0A5293"/>
            </a:solidFill>
          </p:spPr>
          <p:txBody>
            <a:bodyPr wrap="square" lIns="0" tIns="0" rIns="0" bIns="0" rtlCol="0"/>
            <a:lstStyle/>
            <a:p>
              <a:endParaRPr/>
            </a:p>
          </p:txBody>
        </p:sp>
        <p:sp>
          <p:nvSpPr>
            <p:cNvPr id="5139" name="object 5139"/>
            <p:cNvSpPr/>
            <p:nvPr/>
          </p:nvSpPr>
          <p:spPr>
            <a:xfrm>
              <a:off x="2753359" y="3353888"/>
              <a:ext cx="3810" cy="151130"/>
            </a:xfrm>
            <a:custGeom>
              <a:avLst/>
              <a:gdLst/>
              <a:ahLst/>
              <a:cxnLst/>
              <a:rect l="l" t="t" r="r" b="b"/>
              <a:pathLst>
                <a:path w="3810" h="151129">
                  <a:moveTo>
                    <a:pt x="0" y="0"/>
                  </a:moveTo>
                  <a:lnTo>
                    <a:pt x="0" y="150767"/>
                  </a:lnTo>
                  <a:lnTo>
                    <a:pt x="3809" y="150222"/>
                  </a:lnTo>
                  <a:lnTo>
                    <a:pt x="3809" y="1088"/>
                  </a:lnTo>
                  <a:lnTo>
                    <a:pt x="0" y="0"/>
                  </a:lnTo>
                  <a:close/>
                </a:path>
              </a:pathLst>
            </a:custGeom>
            <a:solidFill>
              <a:srgbClr val="0A5396"/>
            </a:solidFill>
          </p:spPr>
          <p:txBody>
            <a:bodyPr wrap="square" lIns="0" tIns="0" rIns="0" bIns="0" rtlCol="0"/>
            <a:lstStyle/>
            <a:p>
              <a:endParaRPr/>
            </a:p>
          </p:txBody>
        </p:sp>
        <p:sp>
          <p:nvSpPr>
            <p:cNvPr id="5140" name="object 5140"/>
            <p:cNvSpPr/>
            <p:nvPr/>
          </p:nvSpPr>
          <p:spPr>
            <a:xfrm>
              <a:off x="2757169" y="3354977"/>
              <a:ext cx="3810" cy="149225"/>
            </a:xfrm>
            <a:custGeom>
              <a:avLst/>
              <a:gdLst/>
              <a:ahLst/>
              <a:cxnLst/>
              <a:rect l="l" t="t" r="r" b="b"/>
              <a:pathLst>
                <a:path w="3810" h="149225">
                  <a:moveTo>
                    <a:pt x="0" y="0"/>
                  </a:moveTo>
                  <a:lnTo>
                    <a:pt x="0" y="149134"/>
                  </a:lnTo>
                  <a:lnTo>
                    <a:pt x="1269" y="148952"/>
                  </a:lnTo>
                  <a:lnTo>
                    <a:pt x="3810" y="148444"/>
                  </a:lnTo>
                  <a:lnTo>
                    <a:pt x="3810" y="870"/>
                  </a:lnTo>
                  <a:lnTo>
                    <a:pt x="1269" y="362"/>
                  </a:lnTo>
                  <a:lnTo>
                    <a:pt x="0" y="0"/>
                  </a:lnTo>
                  <a:close/>
                </a:path>
              </a:pathLst>
            </a:custGeom>
            <a:solidFill>
              <a:srgbClr val="0A5499"/>
            </a:solidFill>
          </p:spPr>
          <p:txBody>
            <a:bodyPr wrap="square" lIns="0" tIns="0" rIns="0" bIns="0" rtlCol="0"/>
            <a:lstStyle/>
            <a:p>
              <a:endParaRPr/>
            </a:p>
          </p:txBody>
        </p:sp>
        <p:sp>
          <p:nvSpPr>
            <p:cNvPr id="5141" name="object 5141"/>
            <p:cNvSpPr/>
            <p:nvPr/>
          </p:nvSpPr>
          <p:spPr>
            <a:xfrm>
              <a:off x="2760979" y="3355848"/>
              <a:ext cx="3810" cy="147955"/>
            </a:xfrm>
            <a:custGeom>
              <a:avLst/>
              <a:gdLst/>
              <a:ahLst/>
              <a:cxnLst/>
              <a:rect l="l" t="t" r="r" b="b"/>
              <a:pathLst>
                <a:path w="3810" h="147954">
                  <a:moveTo>
                    <a:pt x="0" y="0"/>
                  </a:moveTo>
                  <a:lnTo>
                    <a:pt x="0" y="147574"/>
                  </a:lnTo>
                  <a:lnTo>
                    <a:pt x="3809" y="146812"/>
                  </a:lnTo>
                  <a:lnTo>
                    <a:pt x="3809" y="762"/>
                  </a:lnTo>
                  <a:lnTo>
                    <a:pt x="0" y="0"/>
                  </a:lnTo>
                  <a:close/>
                </a:path>
              </a:pathLst>
            </a:custGeom>
            <a:solidFill>
              <a:srgbClr val="0A569B"/>
            </a:solidFill>
          </p:spPr>
          <p:txBody>
            <a:bodyPr wrap="square" lIns="0" tIns="0" rIns="0" bIns="0" rtlCol="0"/>
            <a:lstStyle/>
            <a:p>
              <a:endParaRPr/>
            </a:p>
          </p:txBody>
        </p:sp>
        <p:sp>
          <p:nvSpPr>
            <p:cNvPr id="5142" name="object 5142"/>
            <p:cNvSpPr/>
            <p:nvPr/>
          </p:nvSpPr>
          <p:spPr>
            <a:xfrm>
              <a:off x="2764789" y="3356610"/>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5143" name="object 5143"/>
            <p:cNvSpPr/>
            <p:nvPr/>
          </p:nvSpPr>
          <p:spPr>
            <a:xfrm>
              <a:off x="2768599" y="3357880"/>
              <a:ext cx="3810" cy="143510"/>
            </a:xfrm>
            <a:custGeom>
              <a:avLst/>
              <a:gdLst/>
              <a:ahLst/>
              <a:cxnLst/>
              <a:rect l="l" t="t" r="r" b="b"/>
              <a:pathLst>
                <a:path w="3810" h="143510">
                  <a:moveTo>
                    <a:pt x="0" y="0"/>
                  </a:moveTo>
                  <a:lnTo>
                    <a:pt x="0" y="143510"/>
                  </a:lnTo>
                  <a:lnTo>
                    <a:pt x="3810" y="142239"/>
                  </a:lnTo>
                  <a:lnTo>
                    <a:pt x="3810" y="1269"/>
                  </a:lnTo>
                  <a:lnTo>
                    <a:pt x="0" y="0"/>
                  </a:lnTo>
                  <a:close/>
                </a:path>
              </a:pathLst>
            </a:custGeom>
            <a:solidFill>
              <a:srgbClr val="0B59A0"/>
            </a:solidFill>
          </p:spPr>
          <p:txBody>
            <a:bodyPr wrap="square" lIns="0" tIns="0" rIns="0" bIns="0" rtlCol="0"/>
            <a:lstStyle/>
            <a:p>
              <a:endParaRPr/>
            </a:p>
          </p:txBody>
        </p:sp>
        <p:sp>
          <p:nvSpPr>
            <p:cNvPr id="5144" name="object 5144"/>
            <p:cNvSpPr/>
            <p:nvPr/>
          </p:nvSpPr>
          <p:spPr>
            <a:xfrm>
              <a:off x="2772409" y="3359150"/>
              <a:ext cx="3810" cy="140970"/>
            </a:xfrm>
            <a:custGeom>
              <a:avLst/>
              <a:gdLst/>
              <a:ahLst/>
              <a:cxnLst/>
              <a:rect l="l" t="t" r="r" b="b"/>
              <a:pathLst>
                <a:path w="3810" h="140970">
                  <a:moveTo>
                    <a:pt x="0" y="0"/>
                  </a:moveTo>
                  <a:lnTo>
                    <a:pt x="0" y="140970"/>
                  </a:lnTo>
                  <a:lnTo>
                    <a:pt x="3809" y="139446"/>
                  </a:lnTo>
                  <a:lnTo>
                    <a:pt x="3809" y="1524"/>
                  </a:lnTo>
                  <a:lnTo>
                    <a:pt x="0" y="0"/>
                  </a:lnTo>
                  <a:close/>
                </a:path>
              </a:pathLst>
            </a:custGeom>
            <a:solidFill>
              <a:srgbClr val="0B5AA2"/>
            </a:solidFill>
          </p:spPr>
          <p:txBody>
            <a:bodyPr wrap="square" lIns="0" tIns="0" rIns="0" bIns="0" rtlCol="0"/>
            <a:lstStyle/>
            <a:p>
              <a:endParaRPr/>
            </a:p>
          </p:txBody>
        </p:sp>
        <p:sp>
          <p:nvSpPr>
            <p:cNvPr id="5145" name="object 5145"/>
            <p:cNvSpPr/>
            <p:nvPr/>
          </p:nvSpPr>
          <p:spPr>
            <a:xfrm>
              <a:off x="2776220" y="3360419"/>
              <a:ext cx="3810" cy="138430"/>
            </a:xfrm>
            <a:custGeom>
              <a:avLst/>
              <a:gdLst/>
              <a:ahLst/>
              <a:cxnLst/>
              <a:rect l="l" t="t" r="r" b="b"/>
              <a:pathLst>
                <a:path w="3810" h="138429">
                  <a:moveTo>
                    <a:pt x="3810" y="1270"/>
                  </a:moveTo>
                  <a:lnTo>
                    <a:pt x="939" y="1270"/>
                  </a:lnTo>
                  <a:lnTo>
                    <a:pt x="939" y="0"/>
                  </a:lnTo>
                  <a:lnTo>
                    <a:pt x="0" y="0"/>
                  </a:lnTo>
                  <a:lnTo>
                    <a:pt x="0" y="1270"/>
                  </a:lnTo>
                  <a:lnTo>
                    <a:pt x="0" y="135890"/>
                  </a:lnTo>
                  <a:lnTo>
                    <a:pt x="0" y="137160"/>
                  </a:lnTo>
                  <a:lnTo>
                    <a:pt x="0" y="138430"/>
                  </a:lnTo>
                  <a:lnTo>
                    <a:pt x="952" y="138430"/>
                  </a:lnTo>
                  <a:lnTo>
                    <a:pt x="952" y="137160"/>
                  </a:lnTo>
                  <a:lnTo>
                    <a:pt x="3327" y="137160"/>
                  </a:lnTo>
                  <a:lnTo>
                    <a:pt x="3327" y="135890"/>
                  </a:lnTo>
                  <a:lnTo>
                    <a:pt x="3810" y="135890"/>
                  </a:lnTo>
                  <a:lnTo>
                    <a:pt x="3810" y="1270"/>
                  </a:lnTo>
                  <a:close/>
                </a:path>
              </a:pathLst>
            </a:custGeom>
            <a:solidFill>
              <a:srgbClr val="0B5BA4"/>
            </a:solidFill>
          </p:spPr>
          <p:txBody>
            <a:bodyPr wrap="square" lIns="0" tIns="0" rIns="0" bIns="0" rtlCol="0"/>
            <a:lstStyle/>
            <a:p>
              <a:endParaRPr/>
            </a:p>
          </p:txBody>
        </p:sp>
        <p:sp>
          <p:nvSpPr>
            <p:cNvPr id="5146" name="object 5146"/>
            <p:cNvSpPr/>
            <p:nvPr/>
          </p:nvSpPr>
          <p:spPr>
            <a:xfrm>
              <a:off x="2778759" y="3361690"/>
              <a:ext cx="3810" cy="135890"/>
            </a:xfrm>
            <a:custGeom>
              <a:avLst/>
              <a:gdLst/>
              <a:ahLst/>
              <a:cxnLst/>
              <a:rect l="l" t="t" r="r" b="b"/>
              <a:pathLst>
                <a:path w="3810" h="135889">
                  <a:moveTo>
                    <a:pt x="0" y="0"/>
                  </a:moveTo>
                  <a:lnTo>
                    <a:pt x="0" y="135889"/>
                  </a:lnTo>
                  <a:lnTo>
                    <a:pt x="3809" y="132842"/>
                  </a:lnTo>
                  <a:lnTo>
                    <a:pt x="3809" y="2286"/>
                  </a:lnTo>
                  <a:lnTo>
                    <a:pt x="0" y="0"/>
                  </a:lnTo>
                  <a:close/>
                </a:path>
              </a:pathLst>
            </a:custGeom>
            <a:solidFill>
              <a:srgbClr val="0B5DA7"/>
            </a:solidFill>
          </p:spPr>
          <p:txBody>
            <a:bodyPr wrap="square" lIns="0" tIns="0" rIns="0" bIns="0" rtlCol="0"/>
            <a:lstStyle/>
            <a:p>
              <a:endParaRPr/>
            </a:p>
          </p:txBody>
        </p:sp>
        <p:sp>
          <p:nvSpPr>
            <p:cNvPr id="5147" name="object 5147"/>
            <p:cNvSpPr/>
            <p:nvPr/>
          </p:nvSpPr>
          <p:spPr>
            <a:xfrm>
              <a:off x="2782569" y="3363976"/>
              <a:ext cx="5080" cy="130810"/>
            </a:xfrm>
            <a:custGeom>
              <a:avLst/>
              <a:gdLst/>
              <a:ahLst/>
              <a:cxnLst/>
              <a:rect l="l" t="t" r="r" b="b"/>
              <a:pathLst>
                <a:path w="5080" h="130810">
                  <a:moveTo>
                    <a:pt x="0" y="0"/>
                  </a:moveTo>
                  <a:lnTo>
                    <a:pt x="0" y="130556"/>
                  </a:lnTo>
                  <a:lnTo>
                    <a:pt x="2540" y="128524"/>
                  </a:lnTo>
                  <a:lnTo>
                    <a:pt x="5080" y="127000"/>
                  </a:lnTo>
                  <a:lnTo>
                    <a:pt x="5080" y="3555"/>
                  </a:lnTo>
                  <a:lnTo>
                    <a:pt x="2540" y="1524"/>
                  </a:lnTo>
                  <a:lnTo>
                    <a:pt x="0" y="0"/>
                  </a:lnTo>
                  <a:close/>
                </a:path>
              </a:pathLst>
            </a:custGeom>
            <a:solidFill>
              <a:srgbClr val="0B5EA9"/>
            </a:solidFill>
          </p:spPr>
          <p:txBody>
            <a:bodyPr wrap="square" lIns="0" tIns="0" rIns="0" bIns="0" rtlCol="0"/>
            <a:lstStyle/>
            <a:p>
              <a:endParaRPr/>
            </a:p>
          </p:txBody>
        </p:sp>
        <p:sp>
          <p:nvSpPr>
            <p:cNvPr id="5148" name="object 5148"/>
            <p:cNvSpPr/>
            <p:nvPr/>
          </p:nvSpPr>
          <p:spPr>
            <a:xfrm>
              <a:off x="2786379" y="3366516"/>
              <a:ext cx="3810" cy="125730"/>
            </a:xfrm>
            <a:custGeom>
              <a:avLst/>
              <a:gdLst/>
              <a:ahLst/>
              <a:cxnLst/>
              <a:rect l="l" t="t" r="r" b="b"/>
              <a:pathLst>
                <a:path w="3810" h="125729">
                  <a:moveTo>
                    <a:pt x="0" y="0"/>
                  </a:moveTo>
                  <a:lnTo>
                    <a:pt x="0" y="125222"/>
                  </a:lnTo>
                  <a:lnTo>
                    <a:pt x="3809" y="122936"/>
                  </a:lnTo>
                  <a:lnTo>
                    <a:pt x="3809" y="3047"/>
                  </a:lnTo>
                  <a:lnTo>
                    <a:pt x="0" y="0"/>
                  </a:lnTo>
                  <a:close/>
                </a:path>
              </a:pathLst>
            </a:custGeom>
            <a:solidFill>
              <a:srgbClr val="0C60AC"/>
            </a:solidFill>
          </p:spPr>
          <p:txBody>
            <a:bodyPr wrap="square" lIns="0" tIns="0" rIns="0" bIns="0" rtlCol="0"/>
            <a:lstStyle/>
            <a:p>
              <a:endParaRPr/>
            </a:p>
          </p:txBody>
        </p:sp>
        <p:sp>
          <p:nvSpPr>
            <p:cNvPr id="5149" name="object 5149"/>
            <p:cNvSpPr/>
            <p:nvPr/>
          </p:nvSpPr>
          <p:spPr>
            <a:xfrm>
              <a:off x="2790190" y="33693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5150" name="object 5150"/>
            <p:cNvSpPr/>
            <p:nvPr/>
          </p:nvSpPr>
          <p:spPr>
            <a:xfrm>
              <a:off x="2793999" y="3373120"/>
              <a:ext cx="3810" cy="113030"/>
            </a:xfrm>
            <a:custGeom>
              <a:avLst/>
              <a:gdLst/>
              <a:ahLst/>
              <a:cxnLst/>
              <a:rect l="l" t="t" r="r" b="b"/>
              <a:pathLst>
                <a:path w="3810" h="113029">
                  <a:moveTo>
                    <a:pt x="0" y="0"/>
                  </a:moveTo>
                  <a:lnTo>
                    <a:pt x="0" y="113030"/>
                  </a:lnTo>
                  <a:lnTo>
                    <a:pt x="3810" y="109220"/>
                  </a:lnTo>
                  <a:lnTo>
                    <a:pt x="3810" y="3810"/>
                  </a:lnTo>
                  <a:lnTo>
                    <a:pt x="0" y="0"/>
                  </a:lnTo>
                  <a:close/>
                </a:path>
              </a:pathLst>
            </a:custGeom>
            <a:solidFill>
              <a:srgbClr val="0C62B1"/>
            </a:solidFill>
          </p:spPr>
          <p:txBody>
            <a:bodyPr wrap="square" lIns="0" tIns="0" rIns="0" bIns="0" rtlCol="0"/>
            <a:lstStyle/>
            <a:p>
              <a:endParaRPr/>
            </a:p>
          </p:txBody>
        </p:sp>
        <p:sp>
          <p:nvSpPr>
            <p:cNvPr id="5151" name="object 5151"/>
            <p:cNvSpPr/>
            <p:nvPr/>
          </p:nvSpPr>
          <p:spPr>
            <a:xfrm>
              <a:off x="2797809" y="33769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5152" name="object 5152"/>
            <p:cNvSpPr/>
            <p:nvPr/>
          </p:nvSpPr>
          <p:spPr>
            <a:xfrm>
              <a:off x="2801619" y="3380740"/>
              <a:ext cx="3810" cy="97790"/>
            </a:xfrm>
            <a:custGeom>
              <a:avLst/>
              <a:gdLst/>
              <a:ahLst/>
              <a:cxnLst/>
              <a:rect l="l" t="t" r="r" b="b"/>
              <a:pathLst>
                <a:path w="3810" h="97789">
                  <a:moveTo>
                    <a:pt x="0" y="0"/>
                  </a:moveTo>
                  <a:lnTo>
                    <a:pt x="0" y="97789"/>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5153" name="object 5153"/>
            <p:cNvSpPr/>
            <p:nvPr/>
          </p:nvSpPr>
          <p:spPr>
            <a:xfrm>
              <a:off x="2805429" y="3384550"/>
              <a:ext cx="3810" cy="90170"/>
            </a:xfrm>
            <a:custGeom>
              <a:avLst/>
              <a:gdLst/>
              <a:ahLst/>
              <a:cxnLst/>
              <a:rect l="l" t="t" r="r" b="b"/>
              <a:pathLst>
                <a:path w="3810" h="90170">
                  <a:moveTo>
                    <a:pt x="0" y="0"/>
                  </a:moveTo>
                  <a:lnTo>
                    <a:pt x="0" y="90169"/>
                  </a:lnTo>
                  <a:lnTo>
                    <a:pt x="1269" y="88900"/>
                  </a:lnTo>
                  <a:lnTo>
                    <a:pt x="3809" y="81279"/>
                  </a:lnTo>
                  <a:lnTo>
                    <a:pt x="3809" y="8889"/>
                  </a:lnTo>
                  <a:lnTo>
                    <a:pt x="1269" y="1270"/>
                  </a:lnTo>
                  <a:lnTo>
                    <a:pt x="0" y="0"/>
                  </a:lnTo>
                  <a:close/>
                </a:path>
              </a:pathLst>
            </a:custGeom>
            <a:solidFill>
              <a:srgbClr val="0D67B8"/>
            </a:solidFill>
          </p:spPr>
          <p:txBody>
            <a:bodyPr wrap="square" lIns="0" tIns="0" rIns="0" bIns="0" rtlCol="0"/>
            <a:lstStyle/>
            <a:p>
              <a:endParaRPr/>
            </a:p>
          </p:txBody>
        </p:sp>
        <p:sp>
          <p:nvSpPr>
            <p:cNvPr id="5154" name="object 5154"/>
            <p:cNvSpPr/>
            <p:nvPr/>
          </p:nvSpPr>
          <p:spPr>
            <a:xfrm>
              <a:off x="2809239" y="3393440"/>
              <a:ext cx="3810" cy="72390"/>
            </a:xfrm>
            <a:custGeom>
              <a:avLst/>
              <a:gdLst/>
              <a:ahLst/>
              <a:cxnLst/>
              <a:rect l="l" t="t" r="r" b="b"/>
              <a:pathLst>
                <a:path w="3810" h="72389">
                  <a:moveTo>
                    <a:pt x="0" y="0"/>
                  </a:moveTo>
                  <a:lnTo>
                    <a:pt x="0" y="72389"/>
                  </a:lnTo>
                  <a:lnTo>
                    <a:pt x="3810" y="62864"/>
                  </a:lnTo>
                  <a:lnTo>
                    <a:pt x="3810" y="9525"/>
                  </a:lnTo>
                  <a:lnTo>
                    <a:pt x="0" y="0"/>
                  </a:lnTo>
                  <a:close/>
                </a:path>
              </a:pathLst>
            </a:custGeom>
            <a:solidFill>
              <a:srgbClr val="0D68BB"/>
            </a:solidFill>
          </p:spPr>
          <p:txBody>
            <a:bodyPr wrap="square" lIns="0" tIns="0" rIns="0" bIns="0" rtlCol="0"/>
            <a:lstStyle/>
            <a:p>
              <a:endParaRPr/>
            </a:p>
          </p:txBody>
        </p:sp>
        <p:sp>
          <p:nvSpPr>
            <p:cNvPr id="5155" name="object 5155"/>
            <p:cNvSpPr/>
            <p:nvPr/>
          </p:nvSpPr>
          <p:spPr>
            <a:xfrm>
              <a:off x="2811779" y="3399790"/>
              <a:ext cx="5080" cy="59690"/>
            </a:xfrm>
            <a:custGeom>
              <a:avLst/>
              <a:gdLst/>
              <a:ahLst/>
              <a:cxnLst/>
              <a:rect l="l" t="t" r="r" b="b"/>
              <a:pathLst>
                <a:path w="5080" h="59689">
                  <a:moveTo>
                    <a:pt x="0" y="0"/>
                  </a:moveTo>
                  <a:lnTo>
                    <a:pt x="0" y="59689"/>
                  </a:lnTo>
                  <a:lnTo>
                    <a:pt x="2539" y="53339"/>
                  </a:lnTo>
                  <a:lnTo>
                    <a:pt x="5080" y="45719"/>
                  </a:lnTo>
                  <a:lnTo>
                    <a:pt x="5080" y="13969"/>
                  </a:lnTo>
                  <a:lnTo>
                    <a:pt x="2539" y="6349"/>
                  </a:lnTo>
                  <a:lnTo>
                    <a:pt x="0" y="0"/>
                  </a:lnTo>
                  <a:close/>
                </a:path>
              </a:pathLst>
            </a:custGeom>
            <a:solidFill>
              <a:srgbClr val="0D69BD"/>
            </a:solidFill>
          </p:spPr>
          <p:txBody>
            <a:bodyPr wrap="square" lIns="0" tIns="0" rIns="0" bIns="0" rtlCol="0"/>
            <a:lstStyle/>
            <a:p>
              <a:endParaRPr/>
            </a:p>
          </p:txBody>
        </p:sp>
        <p:sp>
          <p:nvSpPr>
            <p:cNvPr id="5156" name="object 5156"/>
            <p:cNvSpPr/>
            <p:nvPr/>
          </p:nvSpPr>
          <p:spPr>
            <a:xfrm>
              <a:off x="2815589" y="3409950"/>
              <a:ext cx="3810" cy="39370"/>
            </a:xfrm>
            <a:custGeom>
              <a:avLst/>
              <a:gdLst/>
              <a:ahLst/>
              <a:cxnLst/>
              <a:rect l="l" t="t" r="r" b="b"/>
              <a:pathLst>
                <a:path w="3810" h="39370">
                  <a:moveTo>
                    <a:pt x="0" y="0"/>
                  </a:moveTo>
                  <a:lnTo>
                    <a:pt x="0" y="39370"/>
                  </a:lnTo>
                  <a:lnTo>
                    <a:pt x="3810" y="27940"/>
                  </a:lnTo>
                  <a:lnTo>
                    <a:pt x="3810" y="11430"/>
                  </a:lnTo>
                  <a:lnTo>
                    <a:pt x="0" y="0"/>
                  </a:lnTo>
                  <a:close/>
                </a:path>
              </a:pathLst>
            </a:custGeom>
            <a:solidFill>
              <a:srgbClr val="0D6BC0"/>
            </a:solidFill>
          </p:spPr>
          <p:txBody>
            <a:bodyPr wrap="square" lIns="0" tIns="0" rIns="0" bIns="0" rtlCol="0"/>
            <a:lstStyle/>
            <a:p>
              <a:endParaRPr/>
            </a:p>
          </p:txBody>
        </p:sp>
        <p:sp>
          <p:nvSpPr>
            <p:cNvPr id="5157" name="object 5157"/>
            <p:cNvSpPr/>
            <p:nvPr/>
          </p:nvSpPr>
          <p:spPr>
            <a:xfrm>
              <a:off x="2665729" y="33528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158" name="object 5158"/>
            <p:cNvSpPr/>
            <p:nvPr/>
          </p:nvSpPr>
          <p:spPr>
            <a:xfrm>
              <a:off x="2959099" y="3390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5159" name="object 5159"/>
            <p:cNvSpPr/>
            <p:nvPr/>
          </p:nvSpPr>
          <p:spPr>
            <a:xfrm>
              <a:off x="2959099" y="3390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160" name="object 5160"/>
          <p:cNvGrpSpPr/>
          <p:nvPr/>
        </p:nvGrpSpPr>
        <p:grpSpPr>
          <a:xfrm>
            <a:off x="4033928" y="2438400"/>
            <a:ext cx="923925" cy="1148080"/>
            <a:chOff x="2509927" y="2438400"/>
            <a:chExt cx="923925" cy="1148080"/>
          </a:xfrm>
        </p:grpSpPr>
        <p:sp>
          <p:nvSpPr>
            <p:cNvPr id="5161" name="object 5161"/>
            <p:cNvSpPr/>
            <p:nvPr/>
          </p:nvSpPr>
          <p:spPr>
            <a:xfrm>
              <a:off x="2514599" y="3253739"/>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5162" name="object 5162"/>
            <p:cNvSpPr/>
            <p:nvPr/>
          </p:nvSpPr>
          <p:spPr>
            <a:xfrm>
              <a:off x="2517139" y="3242309"/>
              <a:ext cx="3810" cy="67945"/>
            </a:xfrm>
            <a:custGeom>
              <a:avLst/>
              <a:gdLst/>
              <a:ahLst/>
              <a:cxnLst/>
              <a:rect l="l" t="t" r="r" b="b"/>
              <a:pathLst>
                <a:path w="3810" h="67945">
                  <a:moveTo>
                    <a:pt x="3810" y="0"/>
                  </a:moveTo>
                  <a:lnTo>
                    <a:pt x="0" y="11430"/>
                  </a:lnTo>
                  <a:lnTo>
                    <a:pt x="0" y="57149"/>
                  </a:lnTo>
                  <a:lnTo>
                    <a:pt x="2540" y="64769"/>
                  </a:lnTo>
                  <a:lnTo>
                    <a:pt x="3810" y="67944"/>
                  </a:lnTo>
                  <a:lnTo>
                    <a:pt x="3810" y="0"/>
                  </a:lnTo>
                  <a:close/>
                </a:path>
              </a:pathLst>
            </a:custGeom>
            <a:solidFill>
              <a:srgbClr val="06335D"/>
            </a:solidFill>
          </p:spPr>
          <p:txBody>
            <a:bodyPr wrap="square" lIns="0" tIns="0" rIns="0" bIns="0" rtlCol="0"/>
            <a:lstStyle/>
            <a:p>
              <a:endParaRPr/>
            </a:p>
          </p:txBody>
        </p:sp>
        <p:sp>
          <p:nvSpPr>
            <p:cNvPr id="5163" name="object 5163"/>
            <p:cNvSpPr/>
            <p:nvPr/>
          </p:nvSpPr>
          <p:spPr>
            <a:xfrm>
              <a:off x="2520949" y="3235959"/>
              <a:ext cx="3810" cy="80645"/>
            </a:xfrm>
            <a:custGeom>
              <a:avLst/>
              <a:gdLst/>
              <a:ahLst/>
              <a:cxnLst/>
              <a:rect l="l" t="t" r="r" b="b"/>
              <a:pathLst>
                <a:path w="3810" h="80645">
                  <a:moveTo>
                    <a:pt x="3810" y="0"/>
                  </a:moveTo>
                  <a:lnTo>
                    <a:pt x="1269" y="2539"/>
                  </a:lnTo>
                  <a:lnTo>
                    <a:pt x="0" y="6350"/>
                  </a:lnTo>
                  <a:lnTo>
                    <a:pt x="0" y="74294"/>
                  </a:lnTo>
                  <a:lnTo>
                    <a:pt x="1269" y="77469"/>
                  </a:lnTo>
                  <a:lnTo>
                    <a:pt x="3810" y="80644"/>
                  </a:lnTo>
                  <a:lnTo>
                    <a:pt x="3810" y="0"/>
                  </a:lnTo>
                  <a:close/>
                </a:path>
              </a:pathLst>
            </a:custGeom>
            <a:solidFill>
              <a:srgbClr val="06345F"/>
            </a:solidFill>
          </p:spPr>
          <p:txBody>
            <a:bodyPr wrap="square" lIns="0" tIns="0" rIns="0" bIns="0" rtlCol="0"/>
            <a:lstStyle/>
            <a:p>
              <a:endParaRPr/>
            </a:p>
          </p:txBody>
        </p:sp>
        <p:sp>
          <p:nvSpPr>
            <p:cNvPr id="5164" name="object 5164"/>
            <p:cNvSpPr/>
            <p:nvPr/>
          </p:nvSpPr>
          <p:spPr>
            <a:xfrm>
              <a:off x="2524759" y="3230880"/>
              <a:ext cx="3810" cy="91440"/>
            </a:xfrm>
            <a:custGeom>
              <a:avLst/>
              <a:gdLst/>
              <a:ahLst/>
              <a:cxnLst/>
              <a:rect l="l" t="t" r="r" b="b"/>
              <a:pathLst>
                <a:path w="3810" h="91439">
                  <a:moveTo>
                    <a:pt x="3809" y="0"/>
                  </a:moveTo>
                  <a:lnTo>
                    <a:pt x="2539" y="2539"/>
                  </a:lnTo>
                  <a:lnTo>
                    <a:pt x="0" y="5079"/>
                  </a:lnTo>
                  <a:lnTo>
                    <a:pt x="0" y="85724"/>
                  </a:lnTo>
                  <a:lnTo>
                    <a:pt x="2539" y="88899"/>
                  </a:lnTo>
                  <a:lnTo>
                    <a:pt x="3809" y="91016"/>
                  </a:lnTo>
                  <a:lnTo>
                    <a:pt x="3809" y="0"/>
                  </a:lnTo>
                  <a:close/>
                </a:path>
              </a:pathLst>
            </a:custGeom>
            <a:solidFill>
              <a:srgbClr val="063662"/>
            </a:solidFill>
          </p:spPr>
          <p:txBody>
            <a:bodyPr wrap="square" lIns="0" tIns="0" rIns="0" bIns="0" rtlCol="0"/>
            <a:lstStyle/>
            <a:p>
              <a:endParaRPr/>
            </a:p>
          </p:txBody>
        </p:sp>
        <p:sp>
          <p:nvSpPr>
            <p:cNvPr id="5165" name="object 5165"/>
            <p:cNvSpPr/>
            <p:nvPr/>
          </p:nvSpPr>
          <p:spPr>
            <a:xfrm>
              <a:off x="2527299" y="3225165"/>
              <a:ext cx="5080" cy="102235"/>
            </a:xfrm>
            <a:custGeom>
              <a:avLst/>
              <a:gdLst/>
              <a:ahLst/>
              <a:cxnLst/>
              <a:rect l="l" t="t" r="r" b="b"/>
              <a:pathLst>
                <a:path w="5080" h="102235">
                  <a:moveTo>
                    <a:pt x="5080" y="0"/>
                  </a:moveTo>
                  <a:lnTo>
                    <a:pt x="3810" y="635"/>
                  </a:lnTo>
                  <a:lnTo>
                    <a:pt x="0" y="8255"/>
                  </a:lnTo>
                  <a:lnTo>
                    <a:pt x="0" y="94614"/>
                  </a:lnTo>
                  <a:lnTo>
                    <a:pt x="3810" y="100964"/>
                  </a:lnTo>
                  <a:lnTo>
                    <a:pt x="5080" y="102235"/>
                  </a:lnTo>
                  <a:lnTo>
                    <a:pt x="5080" y="0"/>
                  </a:lnTo>
                  <a:close/>
                </a:path>
              </a:pathLst>
            </a:custGeom>
            <a:solidFill>
              <a:srgbClr val="063764"/>
            </a:solidFill>
          </p:spPr>
          <p:txBody>
            <a:bodyPr wrap="square" lIns="0" tIns="0" rIns="0" bIns="0" rtlCol="0"/>
            <a:lstStyle/>
            <a:p>
              <a:endParaRPr/>
            </a:p>
          </p:txBody>
        </p:sp>
        <p:sp>
          <p:nvSpPr>
            <p:cNvPr id="5166" name="object 5166"/>
            <p:cNvSpPr/>
            <p:nvPr/>
          </p:nvSpPr>
          <p:spPr>
            <a:xfrm>
              <a:off x="2531109" y="3223259"/>
              <a:ext cx="5080" cy="107950"/>
            </a:xfrm>
            <a:custGeom>
              <a:avLst/>
              <a:gdLst/>
              <a:ahLst/>
              <a:cxnLst/>
              <a:rect l="l" t="t" r="r" b="b"/>
              <a:pathLst>
                <a:path w="5080"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5167" name="object 5167"/>
            <p:cNvSpPr/>
            <p:nvPr/>
          </p:nvSpPr>
          <p:spPr>
            <a:xfrm>
              <a:off x="2534920" y="3219449"/>
              <a:ext cx="5080" cy="115570"/>
            </a:xfrm>
            <a:custGeom>
              <a:avLst/>
              <a:gdLst/>
              <a:ahLst/>
              <a:cxnLst/>
              <a:rect l="l" t="t" r="r" b="b"/>
              <a:pathLst>
                <a:path w="5080" h="115570">
                  <a:moveTo>
                    <a:pt x="5080" y="3822"/>
                  </a:moveTo>
                  <a:lnTo>
                    <a:pt x="0" y="3822"/>
                  </a:lnTo>
                  <a:lnTo>
                    <a:pt x="0" y="110490"/>
                  </a:lnTo>
                  <a:lnTo>
                    <a:pt x="2540" y="110490"/>
                  </a:lnTo>
                  <a:lnTo>
                    <a:pt x="2540" y="115570"/>
                  </a:lnTo>
                  <a:lnTo>
                    <a:pt x="5080" y="115570"/>
                  </a:lnTo>
                  <a:lnTo>
                    <a:pt x="5080" y="110490"/>
                  </a:lnTo>
                  <a:lnTo>
                    <a:pt x="5080" y="3822"/>
                  </a:lnTo>
                  <a:close/>
                </a:path>
                <a:path w="5080" h="115570">
                  <a:moveTo>
                    <a:pt x="5080" y="0"/>
                  </a:moveTo>
                  <a:lnTo>
                    <a:pt x="3175" y="0"/>
                  </a:lnTo>
                  <a:lnTo>
                    <a:pt x="3175" y="3810"/>
                  </a:lnTo>
                  <a:lnTo>
                    <a:pt x="5080" y="3810"/>
                  </a:lnTo>
                  <a:lnTo>
                    <a:pt x="5080" y="0"/>
                  </a:lnTo>
                  <a:close/>
                </a:path>
              </a:pathLst>
            </a:custGeom>
            <a:solidFill>
              <a:srgbClr val="073A69"/>
            </a:solidFill>
          </p:spPr>
          <p:txBody>
            <a:bodyPr wrap="square" lIns="0" tIns="0" rIns="0" bIns="0" rtlCol="0"/>
            <a:lstStyle/>
            <a:p>
              <a:endParaRPr/>
            </a:p>
          </p:txBody>
        </p:sp>
        <p:sp>
          <p:nvSpPr>
            <p:cNvPr id="5168" name="object 5168"/>
            <p:cNvSpPr/>
            <p:nvPr/>
          </p:nvSpPr>
          <p:spPr>
            <a:xfrm>
              <a:off x="2538730" y="3216909"/>
              <a:ext cx="3810" cy="120650"/>
            </a:xfrm>
            <a:custGeom>
              <a:avLst/>
              <a:gdLst/>
              <a:ahLst/>
              <a:cxnLst/>
              <a:rect l="l" t="t" r="r" b="b"/>
              <a:pathLst>
                <a:path w="3810" h="120650">
                  <a:moveTo>
                    <a:pt x="3810" y="0"/>
                  </a:moveTo>
                  <a:lnTo>
                    <a:pt x="0" y="0"/>
                  </a:lnTo>
                  <a:lnTo>
                    <a:pt x="0" y="119392"/>
                  </a:lnTo>
                  <a:lnTo>
                    <a:pt x="3378" y="119392"/>
                  </a:lnTo>
                  <a:lnTo>
                    <a:pt x="3378" y="120650"/>
                  </a:lnTo>
                  <a:lnTo>
                    <a:pt x="3810" y="120650"/>
                  </a:lnTo>
                  <a:lnTo>
                    <a:pt x="3810" y="119392"/>
                  </a:lnTo>
                  <a:lnTo>
                    <a:pt x="3810" y="0"/>
                  </a:lnTo>
                  <a:close/>
                </a:path>
              </a:pathLst>
            </a:custGeom>
            <a:solidFill>
              <a:srgbClr val="073B6C"/>
            </a:solidFill>
          </p:spPr>
          <p:txBody>
            <a:bodyPr wrap="square" lIns="0" tIns="0" rIns="0" bIns="0" rtlCol="0"/>
            <a:lstStyle/>
            <a:p>
              <a:endParaRPr/>
            </a:p>
          </p:txBody>
        </p:sp>
        <p:sp>
          <p:nvSpPr>
            <p:cNvPr id="5169" name="object 5169"/>
            <p:cNvSpPr/>
            <p:nvPr/>
          </p:nvSpPr>
          <p:spPr>
            <a:xfrm>
              <a:off x="2542539" y="32131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170" name="object 5170"/>
            <p:cNvSpPr/>
            <p:nvPr/>
          </p:nvSpPr>
          <p:spPr>
            <a:xfrm>
              <a:off x="2546349" y="3210813"/>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5171" name="object 5171"/>
            <p:cNvSpPr/>
            <p:nvPr/>
          </p:nvSpPr>
          <p:spPr>
            <a:xfrm>
              <a:off x="2550159" y="32092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172" name="object 5172"/>
            <p:cNvSpPr/>
            <p:nvPr/>
          </p:nvSpPr>
          <p:spPr>
            <a:xfrm>
              <a:off x="2553969" y="3207258"/>
              <a:ext cx="3810" cy="139700"/>
            </a:xfrm>
            <a:custGeom>
              <a:avLst/>
              <a:gdLst/>
              <a:ahLst/>
              <a:cxnLst/>
              <a:rect l="l" t="t" r="r" b="b"/>
              <a:pathLst>
                <a:path w="3810" h="139700">
                  <a:moveTo>
                    <a:pt x="3810" y="0"/>
                  </a:moveTo>
                  <a:lnTo>
                    <a:pt x="0" y="1523"/>
                  </a:lnTo>
                  <a:lnTo>
                    <a:pt x="0" y="137413"/>
                  </a:lnTo>
                  <a:lnTo>
                    <a:pt x="3810" y="139700"/>
                  </a:lnTo>
                  <a:lnTo>
                    <a:pt x="3810" y="0"/>
                  </a:lnTo>
                  <a:close/>
                </a:path>
              </a:pathLst>
            </a:custGeom>
            <a:solidFill>
              <a:srgbClr val="084176"/>
            </a:solidFill>
          </p:spPr>
          <p:txBody>
            <a:bodyPr wrap="square" lIns="0" tIns="0" rIns="0" bIns="0" rtlCol="0"/>
            <a:lstStyle/>
            <a:p>
              <a:endParaRPr/>
            </a:p>
          </p:txBody>
        </p:sp>
        <p:sp>
          <p:nvSpPr>
            <p:cNvPr id="5173" name="object 5173"/>
            <p:cNvSpPr/>
            <p:nvPr/>
          </p:nvSpPr>
          <p:spPr>
            <a:xfrm>
              <a:off x="2557780" y="3205479"/>
              <a:ext cx="3810" cy="143510"/>
            </a:xfrm>
            <a:custGeom>
              <a:avLst/>
              <a:gdLst/>
              <a:ahLst/>
              <a:cxnLst/>
              <a:rect l="l" t="t" r="r" b="b"/>
              <a:pathLst>
                <a:path w="3810"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5174" name="object 5174"/>
            <p:cNvSpPr/>
            <p:nvPr/>
          </p:nvSpPr>
          <p:spPr>
            <a:xfrm>
              <a:off x="2561589" y="3204633"/>
              <a:ext cx="3810" cy="145415"/>
            </a:xfrm>
            <a:custGeom>
              <a:avLst/>
              <a:gdLst/>
              <a:ahLst/>
              <a:cxnLst/>
              <a:rect l="l" t="t" r="r" b="b"/>
              <a:pathLst>
                <a:path w="3810" h="145414">
                  <a:moveTo>
                    <a:pt x="3810" y="0"/>
                  </a:moveTo>
                  <a:lnTo>
                    <a:pt x="0" y="1270"/>
                  </a:lnTo>
                  <a:lnTo>
                    <a:pt x="0" y="143933"/>
                  </a:lnTo>
                  <a:lnTo>
                    <a:pt x="3810" y="145203"/>
                  </a:lnTo>
                  <a:lnTo>
                    <a:pt x="3810" y="0"/>
                  </a:lnTo>
                  <a:close/>
                </a:path>
              </a:pathLst>
            </a:custGeom>
            <a:solidFill>
              <a:srgbClr val="08447B"/>
            </a:solidFill>
          </p:spPr>
          <p:txBody>
            <a:bodyPr wrap="square" lIns="0" tIns="0" rIns="0" bIns="0" rtlCol="0"/>
            <a:lstStyle/>
            <a:p>
              <a:endParaRPr/>
            </a:p>
          </p:txBody>
        </p:sp>
        <p:sp>
          <p:nvSpPr>
            <p:cNvPr id="5175" name="object 5175"/>
            <p:cNvSpPr/>
            <p:nvPr/>
          </p:nvSpPr>
          <p:spPr>
            <a:xfrm>
              <a:off x="2564129" y="3202940"/>
              <a:ext cx="5080" cy="147955"/>
            </a:xfrm>
            <a:custGeom>
              <a:avLst/>
              <a:gdLst/>
              <a:ahLst/>
              <a:cxnLst/>
              <a:rect l="l" t="t" r="r" b="b"/>
              <a:pathLst>
                <a:path w="5080" h="147954">
                  <a:moveTo>
                    <a:pt x="5080" y="0"/>
                  </a:moveTo>
                  <a:lnTo>
                    <a:pt x="2539" y="1270"/>
                  </a:lnTo>
                  <a:lnTo>
                    <a:pt x="0" y="2116"/>
                  </a:lnTo>
                  <a:lnTo>
                    <a:pt x="0" y="146473"/>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5176" name="object 5176"/>
            <p:cNvSpPr/>
            <p:nvPr/>
          </p:nvSpPr>
          <p:spPr>
            <a:xfrm>
              <a:off x="2567939" y="3201034"/>
              <a:ext cx="5080" cy="150495"/>
            </a:xfrm>
            <a:custGeom>
              <a:avLst/>
              <a:gdLst/>
              <a:ahLst/>
              <a:cxnLst/>
              <a:rect l="l" t="t" r="r" b="b"/>
              <a:pathLst>
                <a:path w="5080" h="150495">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5177" name="object 5177"/>
            <p:cNvSpPr/>
            <p:nvPr/>
          </p:nvSpPr>
          <p:spPr>
            <a:xfrm>
              <a:off x="2571750" y="3200399"/>
              <a:ext cx="3810" cy="151130"/>
            </a:xfrm>
            <a:custGeom>
              <a:avLst/>
              <a:gdLst/>
              <a:ahLst/>
              <a:cxnLst/>
              <a:rect l="l" t="t" r="r" b="b"/>
              <a:pathLst>
                <a:path w="3810" h="151129">
                  <a:moveTo>
                    <a:pt x="3810" y="0"/>
                  </a:moveTo>
                  <a:lnTo>
                    <a:pt x="1270" y="0"/>
                  </a:lnTo>
                  <a:lnTo>
                    <a:pt x="1270" y="1270"/>
                  </a:lnTo>
                  <a:lnTo>
                    <a:pt x="0" y="1270"/>
                  </a:lnTo>
                  <a:lnTo>
                    <a:pt x="0" y="151130"/>
                  </a:lnTo>
                  <a:lnTo>
                    <a:pt x="3810" y="151130"/>
                  </a:lnTo>
                  <a:lnTo>
                    <a:pt x="3810" y="1270"/>
                  </a:lnTo>
                  <a:lnTo>
                    <a:pt x="3810" y="0"/>
                  </a:lnTo>
                  <a:close/>
                </a:path>
              </a:pathLst>
            </a:custGeom>
            <a:solidFill>
              <a:srgbClr val="084882"/>
            </a:solidFill>
          </p:spPr>
          <p:txBody>
            <a:bodyPr wrap="square" lIns="0" tIns="0" rIns="0" bIns="0" rtlCol="0"/>
            <a:lstStyle/>
            <a:p>
              <a:endParaRPr/>
            </a:p>
          </p:txBody>
        </p:sp>
        <p:sp>
          <p:nvSpPr>
            <p:cNvPr id="5178" name="object 5178"/>
            <p:cNvSpPr/>
            <p:nvPr/>
          </p:nvSpPr>
          <p:spPr>
            <a:xfrm>
              <a:off x="2575559" y="32004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5179" name="object 5179"/>
            <p:cNvSpPr/>
            <p:nvPr/>
          </p:nvSpPr>
          <p:spPr>
            <a:xfrm>
              <a:off x="2579369" y="3200400"/>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5180" name="object 5180"/>
            <p:cNvSpPr/>
            <p:nvPr/>
          </p:nvSpPr>
          <p:spPr>
            <a:xfrm>
              <a:off x="2583179" y="3200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5181" name="object 5181"/>
            <p:cNvSpPr/>
            <p:nvPr/>
          </p:nvSpPr>
          <p:spPr>
            <a:xfrm>
              <a:off x="2586989" y="3200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5182" name="object 5182"/>
            <p:cNvSpPr/>
            <p:nvPr/>
          </p:nvSpPr>
          <p:spPr>
            <a:xfrm>
              <a:off x="2590799" y="3200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5183" name="object 5183"/>
            <p:cNvSpPr/>
            <p:nvPr/>
          </p:nvSpPr>
          <p:spPr>
            <a:xfrm>
              <a:off x="2594609" y="3200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5184" name="object 5184"/>
            <p:cNvSpPr/>
            <p:nvPr/>
          </p:nvSpPr>
          <p:spPr>
            <a:xfrm>
              <a:off x="2597149" y="3200400"/>
              <a:ext cx="5080" cy="152400"/>
            </a:xfrm>
            <a:custGeom>
              <a:avLst/>
              <a:gdLst/>
              <a:ahLst/>
              <a:cxnLst/>
              <a:rect l="l" t="t" r="r" b="b"/>
              <a:pathLst>
                <a:path w="5080" h="152400">
                  <a:moveTo>
                    <a:pt x="5080" y="0"/>
                  </a:moveTo>
                  <a:lnTo>
                    <a:pt x="0" y="0"/>
                  </a:lnTo>
                  <a:lnTo>
                    <a:pt x="0" y="152400"/>
                  </a:lnTo>
                  <a:lnTo>
                    <a:pt x="1269" y="152400"/>
                  </a:lnTo>
                  <a:lnTo>
                    <a:pt x="5080" y="151764"/>
                  </a:lnTo>
                  <a:lnTo>
                    <a:pt x="5080" y="0"/>
                  </a:lnTo>
                  <a:close/>
                </a:path>
              </a:pathLst>
            </a:custGeom>
            <a:solidFill>
              <a:srgbClr val="0A5293"/>
            </a:solidFill>
          </p:spPr>
          <p:txBody>
            <a:bodyPr wrap="square" lIns="0" tIns="0" rIns="0" bIns="0" rtlCol="0"/>
            <a:lstStyle/>
            <a:p>
              <a:endParaRPr/>
            </a:p>
          </p:txBody>
        </p:sp>
        <p:sp>
          <p:nvSpPr>
            <p:cNvPr id="5185" name="object 5185"/>
            <p:cNvSpPr/>
            <p:nvPr/>
          </p:nvSpPr>
          <p:spPr>
            <a:xfrm>
              <a:off x="2600959" y="3200400"/>
              <a:ext cx="3810" cy="152400"/>
            </a:xfrm>
            <a:custGeom>
              <a:avLst/>
              <a:gdLst/>
              <a:ahLst/>
              <a:cxnLst/>
              <a:rect l="l" t="t" r="r" b="b"/>
              <a:pathLst>
                <a:path w="3810" h="152400">
                  <a:moveTo>
                    <a:pt x="3809" y="0"/>
                  </a:moveTo>
                  <a:lnTo>
                    <a:pt x="0" y="0"/>
                  </a:lnTo>
                  <a:lnTo>
                    <a:pt x="0" y="151976"/>
                  </a:lnTo>
                  <a:lnTo>
                    <a:pt x="3809" y="151341"/>
                  </a:lnTo>
                  <a:lnTo>
                    <a:pt x="3809" y="0"/>
                  </a:lnTo>
                  <a:close/>
                </a:path>
              </a:pathLst>
            </a:custGeom>
            <a:solidFill>
              <a:srgbClr val="0A5396"/>
            </a:solidFill>
          </p:spPr>
          <p:txBody>
            <a:bodyPr wrap="square" lIns="0" tIns="0" rIns="0" bIns="0" rtlCol="0"/>
            <a:lstStyle/>
            <a:p>
              <a:endParaRPr/>
            </a:p>
          </p:txBody>
        </p:sp>
        <p:sp>
          <p:nvSpPr>
            <p:cNvPr id="5186" name="object 5186"/>
            <p:cNvSpPr/>
            <p:nvPr/>
          </p:nvSpPr>
          <p:spPr>
            <a:xfrm>
              <a:off x="2604770" y="3200399"/>
              <a:ext cx="3810" cy="151130"/>
            </a:xfrm>
            <a:custGeom>
              <a:avLst/>
              <a:gdLst/>
              <a:ahLst/>
              <a:cxnLst/>
              <a:rect l="l" t="t" r="r" b="b"/>
              <a:pathLst>
                <a:path w="3810" h="151129">
                  <a:moveTo>
                    <a:pt x="3810" y="1270"/>
                  </a:moveTo>
                  <a:lnTo>
                    <a:pt x="2324" y="1270"/>
                  </a:lnTo>
                  <a:lnTo>
                    <a:pt x="2324" y="0"/>
                  </a:lnTo>
                  <a:lnTo>
                    <a:pt x="0" y="0"/>
                  </a:lnTo>
                  <a:lnTo>
                    <a:pt x="0" y="1270"/>
                  </a:lnTo>
                  <a:lnTo>
                    <a:pt x="0" y="151130"/>
                  </a:lnTo>
                  <a:lnTo>
                    <a:pt x="3810" y="151130"/>
                  </a:lnTo>
                  <a:lnTo>
                    <a:pt x="3810" y="1270"/>
                  </a:lnTo>
                  <a:close/>
                </a:path>
              </a:pathLst>
            </a:custGeom>
            <a:solidFill>
              <a:srgbClr val="0A5499"/>
            </a:solidFill>
          </p:spPr>
          <p:txBody>
            <a:bodyPr wrap="square" lIns="0" tIns="0" rIns="0" bIns="0" rtlCol="0"/>
            <a:lstStyle/>
            <a:p>
              <a:endParaRPr/>
            </a:p>
          </p:txBody>
        </p:sp>
        <p:sp>
          <p:nvSpPr>
            <p:cNvPr id="5187" name="object 5187"/>
            <p:cNvSpPr/>
            <p:nvPr/>
          </p:nvSpPr>
          <p:spPr>
            <a:xfrm>
              <a:off x="2608579" y="3201923"/>
              <a:ext cx="3810" cy="149225"/>
            </a:xfrm>
            <a:custGeom>
              <a:avLst/>
              <a:gdLst/>
              <a:ahLst/>
              <a:cxnLst/>
              <a:rect l="l" t="t" r="r" b="b"/>
              <a:pathLst>
                <a:path w="3810" h="149225">
                  <a:moveTo>
                    <a:pt x="0" y="0"/>
                  </a:moveTo>
                  <a:lnTo>
                    <a:pt x="0" y="149098"/>
                  </a:lnTo>
                  <a:lnTo>
                    <a:pt x="3809" y="148336"/>
                  </a:lnTo>
                  <a:lnTo>
                    <a:pt x="3809" y="2286"/>
                  </a:lnTo>
                  <a:lnTo>
                    <a:pt x="0" y="0"/>
                  </a:lnTo>
                  <a:close/>
                </a:path>
              </a:pathLst>
            </a:custGeom>
            <a:solidFill>
              <a:srgbClr val="0A569B"/>
            </a:solidFill>
          </p:spPr>
          <p:txBody>
            <a:bodyPr wrap="square" lIns="0" tIns="0" rIns="0" bIns="0" rtlCol="0"/>
            <a:lstStyle/>
            <a:p>
              <a:endParaRPr/>
            </a:p>
          </p:txBody>
        </p:sp>
        <p:sp>
          <p:nvSpPr>
            <p:cNvPr id="5188" name="object 5188"/>
            <p:cNvSpPr/>
            <p:nvPr/>
          </p:nvSpPr>
          <p:spPr>
            <a:xfrm>
              <a:off x="2612389" y="3204209"/>
              <a:ext cx="3810" cy="146050"/>
            </a:xfrm>
            <a:custGeom>
              <a:avLst/>
              <a:gdLst/>
              <a:ahLst/>
              <a:cxnLst/>
              <a:rect l="l" t="t" r="r" b="b"/>
              <a:pathLst>
                <a:path w="3810" h="146050">
                  <a:moveTo>
                    <a:pt x="0" y="0"/>
                  </a:moveTo>
                  <a:lnTo>
                    <a:pt x="0" y="146050"/>
                  </a:lnTo>
                  <a:lnTo>
                    <a:pt x="3810" y="144780"/>
                  </a:lnTo>
                  <a:lnTo>
                    <a:pt x="3810" y="1270"/>
                  </a:lnTo>
                  <a:lnTo>
                    <a:pt x="0" y="0"/>
                  </a:lnTo>
                  <a:close/>
                </a:path>
              </a:pathLst>
            </a:custGeom>
            <a:solidFill>
              <a:srgbClr val="0B579D"/>
            </a:solidFill>
          </p:spPr>
          <p:txBody>
            <a:bodyPr wrap="square" lIns="0" tIns="0" rIns="0" bIns="0" rtlCol="0"/>
            <a:lstStyle/>
            <a:p>
              <a:endParaRPr/>
            </a:p>
          </p:txBody>
        </p:sp>
        <p:sp>
          <p:nvSpPr>
            <p:cNvPr id="5189" name="object 5189"/>
            <p:cNvSpPr/>
            <p:nvPr/>
          </p:nvSpPr>
          <p:spPr>
            <a:xfrm>
              <a:off x="2616199" y="32054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5190" name="object 5190"/>
            <p:cNvSpPr/>
            <p:nvPr/>
          </p:nvSpPr>
          <p:spPr>
            <a:xfrm>
              <a:off x="2620009" y="3206750"/>
              <a:ext cx="3810" cy="140970"/>
            </a:xfrm>
            <a:custGeom>
              <a:avLst/>
              <a:gdLst/>
              <a:ahLst/>
              <a:cxnLst/>
              <a:rect l="l" t="t" r="r" b="b"/>
              <a:pathLst>
                <a:path w="3810" h="140970">
                  <a:moveTo>
                    <a:pt x="0" y="0"/>
                  </a:moveTo>
                  <a:lnTo>
                    <a:pt x="0" y="140970"/>
                  </a:lnTo>
                  <a:lnTo>
                    <a:pt x="3809" y="138684"/>
                  </a:lnTo>
                  <a:lnTo>
                    <a:pt x="3809" y="1524"/>
                  </a:lnTo>
                  <a:lnTo>
                    <a:pt x="0" y="0"/>
                  </a:lnTo>
                  <a:close/>
                </a:path>
              </a:pathLst>
            </a:custGeom>
            <a:solidFill>
              <a:srgbClr val="0B5AA2"/>
            </a:solidFill>
          </p:spPr>
          <p:txBody>
            <a:bodyPr wrap="square" lIns="0" tIns="0" rIns="0" bIns="0" rtlCol="0"/>
            <a:lstStyle/>
            <a:p>
              <a:endParaRPr/>
            </a:p>
          </p:txBody>
        </p:sp>
        <p:sp>
          <p:nvSpPr>
            <p:cNvPr id="5191" name="object 5191"/>
            <p:cNvSpPr/>
            <p:nvPr/>
          </p:nvSpPr>
          <p:spPr>
            <a:xfrm>
              <a:off x="2623820" y="3208019"/>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5192" name="object 5192"/>
            <p:cNvSpPr/>
            <p:nvPr/>
          </p:nvSpPr>
          <p:spPr>
            <a:xfrm>
              <a:off x="2626359" y="3209290"/>
              <a:ext cx="5080" cy="134620"/>
            </a:xfrm>
            <a:custGeom>
              <a:avLst/>
              <a:gdLst/>
              <a:ahLst/>
              <a:cxnLst/>
              <a:rect l="l" t="t" r="r" b="b"/>
              <a:pathLst>
                <a:path w="5080" h="134620">
                  <a:moveTo>
                    <a:pt x="0" y="0"/>
                  </a:moveTo>
                  <a:lnTo>
                    <a:pt x="0" y="134620"/>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5193" name="object 5193"/>
            <p:cNvSpPr/>
            <p:nvPr/>
          </p:nvSpPr>
          <p:spPr>
            <a:xfrm>
              <a:off x="2631440" y="3211829"/>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5194" name="object 5194"/>
            <p:cNvSpPr/>
            <p:nvPr/>
          </p:nvSpPr>
          <p:spPr>
            <a:xfrm>
              <a:off x="2633979" y="3214116"/>
              <a:ext cx="5080" cy="125730"/>
            </a:xfrm>
            <a:custGeom>
              <a:avLst/>
              <a:gdLst/>
              <a:ahLst/>
              <a:cxnLst/>
              <a:rect l="l" t="t" r="r" b="b"/>
              <a:pathLst>
                <a:path w="5080" h="125729">
                  <a:moveTo>
                    <a:pt x="0" y="0"/>
                  </a:moveTo>
                  <a:lnTo>
                    <a:pt x="0" y="125222"/>
                  </a:lnTo>
                  <a:lnTo>
                    <a:pt x="5080" y="122174"/>
                  </a:lnTo>
                  <a:lnTo>
                    <a:pt x="5080" y="4063"/>
                  </a:lnTo>
                  <a:lnTo>
                    <a:pt x="0" y="0"/>
                  </a:lnTo>
                  <a:close/>
                </a:path>
              </a:pathLst>
            </a:custGeom>
            <a:solidFill>
              <a:srgbClr val="0C60AC"/>
            </a:solidFill>
          </p:spPr>
          <p:txBody>
            <a:bodyPr wrap="square" lIns="0" tIns="0" rIns="0" bIns="0" rtlCol="0"/>
            <a:lstStyle/>
            <a:p>
              <a:endParaRPr/>
            </a:p>
          </p:txBody>
        </p:sp>
        <p:sp>
          <p:nvSpPr>
            <p:cNvPr id="5195" name="object 5195"/>
            <p:cNvSpPr/>
            <p:nvPr/>
          </p:nvSpPr>
          <p:spPr>
            <a:xfrm>
              <a:off x="2637790" y="32169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92"/>
                  </a:lnTo>
                  <a:lnTo>
                    <a:pt x="3810" y="119392"/>
                  </a:lnTo>
                  <a:lnTo>
                    <a:pt x="3810" y="1270"/>
                  </a:lnTo>
                  <a:close/>
                </a:path>
              </a:pathLst>
            </a:custGeom>
            <a:solidFill>
              <a:srgbClr val="0C61AE"/>
            </a:solidFill>
          </p:spPr>
          <p:txBody>
            <a:bodyPr wrap="square" lIns="0" tIns="0" rIns="0" bIns="0" rtlCol="0"/>
            <a:lstStyle/>
            <a:p>
              <a:endParaRPr/>
            </a:p>
          </p:txBody>
        </p:sp>
        <p:sp>
          <p:nvSpPr>
            <p:cNvPr id="5196" name="object 5196"/>
            <p:cNvSpPr/>
            <p:nvPr/>
          </p:nvSpPr>
          <p:spPr>
            <a:xfrm>
              <a:off x="2641600" y="3220719"/>
              <a:ext cx="3810" cy="113030"/>
            </a:xfrm>
            <a:custGeom>
              <a:avLst/>
              <a:gdLst/>
              <a:ahLst/>
              <a:cxnLst/>
              <a:rect l="l" t="t" r="r" b="b"/>
              <a:pathLst>
                <a:path w="3810" h="113029">
                  <a:moveTo>
                    <a:pt x="1257" y="0"/>
                  </a:moveTo>
                  <a:lnTo>
                    <a:pt x="0" y="0"/>
                  </a:lnTo>
                  <a:lnTo>
                    <a:pt x="0" y="2540"/>
                  </a:lnTo>
                  <a:lnTo>
                    <a:pt x="1257" y="2540"/>
                  </a:lnTo>
                  <a:lnTo>
                    <a:pt x="1257" y="0"/>
                  </a:lnTo>
                  <a:close/>
                </a:path>
                <a:path w="3810" h="113029">
                  <a:moveTo>
                    <a:pt x="3810" y="2552"/>
                  </a:moveTo>
                  <a:lnTo>
                    <a:pt x="0" y="2552"/>
                  </a:lnTo>
                  <a:lnTo>
                    <a:pt x="0" y="113030"/>
                  </a:lnTo>
                  <a:lnTo>
                    <a:pt x="3810" y="113030"/>
                  </a:lnTo>
                  <a:lnTo>
                    <a:pt x="3810" y="2552"/>
                  </a:lnTo>
                  <a:close/>
                </a:path>
              </a:pathLst>
            </a:custGeom>
            <a:solidFill>
              <a:srgbClr val="0C62B1"/>
            </a:solidFill>
          </p:spPr>
          <p:txBody>
            <a:bodyPr wrap="square" lIns="0" tIns="0" rIns="0" bIns="0" rtlCol="0"/>
            <a:lstStyle/>
            <a:p>
              <a:endParaRPr/>
            </a:p>
          </p:txBody>
        </p:sp>
        <p:sp>
          <p:nvSpPr>
            <p:cNvPr id="5197" name="object 5197"/>
            <p:cNvSpPr/>
            <p:nvPr/>
          </p:nvSpPr>
          <p:spPr>
            <a:xfrm>
              <a:off x="2645409" y="3223894"/>
              <a:ext cx="3810" cy="106045"/>
            </a:xfrm>
            <a:custGeom>
              <a:avLst/>
              <a:gdLst/>
              <a:ahLst/>
              <a:cxnLst/>
              <a:rect l="l" t="t" r="r" b="b"/>
              <a:pathLst>
                <a:path w="3810" h="106045">
                  <a:moveTo>
                    <a:pt x="0" y="0"/>
                  </a:moveTo>
                  <a:lnTo>
                    <a:pt x="0" y="106044"/>
                  </a:lnTo>
                  <a:lnTo>
                    <a:pt x="3809" y="102234"/>
                  </a:lnTo>
                  <a:lnTo>
                    <a:pt x="3809" y="1904"/>
                  </a:lnTo>
                  <a:lnTo>
                    <a:pt x="0" y="0"/>
                  </a:lnTo>
                  <a:close/>
                </a:path>
              </a:pathLst>
            </a:custGeom>
            <a:solidFill>
              <a:srgbClr val="0C64B3"/>
            </a:solidFill>
          </p:spPr>
          <p:txBody>
            <a:bodyPr wrap="square" lIns="0" tIns="0" rIns="0" bIns="0" rtlCol="0"/>
            <a:lstStyle/>
            <a:p>
              <a:endParaRPr/>
            </a:p>
          </p:txBody>
        </p:sp>
        <p:sp>
          <p:nvSpPr>
            <p:cNvPr id="5198" name="object 5198"/>
            <p:cNvSpPr/>
            <p:nvPr/>
          </p:nvSpPr>
          <p:spPr>
            <a:xfrm>
              <a:off x="2649219" y="3225800"/>
              <a:ext cx="3810" cy="100330"/>
            </a:xfrm>
            <a:custGeom>
              <a:avLst/>
              <a:gdLst/>
              <a:ahLst/>
              <a:cxnLst/>
              <a:rect l="l" t="t" r="r" b="b"/>
              <a:pathLst>
                <a:path w="3810" h="100329">
                  <a:moveTo>
                    <a:pt x="0" y="0"/>
                  </a:moveTo>
                  <a:lnTo>
                    <a:pt x="0" y="100329"/>
                  </a:lnTo>
                  <a:lnTo>
                    <a:pt x="3810" y="95567"/>
                  </a:lnTo>
                  <a:lnTo>
                    <a:pt x="3810" y="5715"/>
                  </a:lnTo>
                  <a:lnTo>
                    <a:pt x="0" y="0"/>
                  </a:lnTo>
                  <a:close/>
                </a:path>
              </a:pathLst>
            </a:custGeom>
            <a:solidFill>
              <a:srgbClr val="0C66B6"/>
            </a:solidFill>
          </p:spPr>
          <p:txBody>
            <a:bodyPr wrap="square" lIns="0" tIns="0" rIns="0" bIns="0" rtlCol="0"/>
            <a:lstStyle/>
            <a:p>
              <a:endParaRPr/>
            </a:p>
          </p:txBody>
        </p:sp>
        <p:sp>
          <p:nvSpPr>
            <p:cNvPr id="5199" name="object 5199"/>
            <p:cNvSpPr/>
            <p:nvPr/>
          </p:nvSpPr>
          <p:spPr>
            <a:xfrm>
              <a:off x="2653029" y="3231515"/>
              <a:ext cx="3810" cy="90170"/>
            </a:xfrm>
            <a:custGeom>
              <a:avLst/>
              <a:gdLst/>
              <a:ahLst/>
              <a:cxnLst/>
              <a:rect l="l" t="t" r="r" b="b"/>
              <a:pathLst>
                <a:path w="3810" h="90170">
                  <a:moveTo>
                    <a:pt x="0" y="0"/>
                  </a:moveTo>
                  <a:lnTo>
                    <a:pt x="0" y="89852"/>
                  </a:lnTo>
                  <a:lnTo>
                    <a:pt x="1269" y="88264"/>
                  </a:lnTo>
                  <a:lnTo>
                    <a:pt x="3809" y="81914"/>
                  </a:lnTo>
                  <a:lnTo>
                    <a:pt x="3809" y="6984"/>
                  </a:lnTo>
                  <a:lnTo>
                    <a:pt x="1269" y="1904"/>
                  </a:lnTo>
                  <a:lnTo>
                    <a:pt x="0" y="0"/>
                  </a:lnTo>
                  <a:close/>
                </a:path>
              </a:pathLst>
            </a:custGeom>
            <a:solidFill>
              <a:srgbClr val="0D67B8"/>
            </a:solidFill>
          </p:spPr>
          <p:txBody>
            <a:bodyPr wrap="square" lIns="0" tIns="0" rIns="0" bIns="0" rtlCol="0"/>
            <a:lstStyle/>
            <a:p>
              <a:endParaRPr/>
            </a:p>
          </p:txBody>
        </p:sp>
        <p:sp>
          <p:nvSpPr>
            <p:cNvPr id="5200" name="object 5200"/>
            <p:cNvSpPr/>
            <p:nvPr/>
          </p:nvSpPr>
          <p:spPr>
            <a:xfrm>
              <a:off x="2656839" y="3238500"/>
              <a:ext cx="3810" cy="74930"/>
            </a:xfrm>
            <a:custGeom>
              <a:avLst/>
              <a:gdLst/>
              <a:ahLst/>
              <a:cxnLst/>
              <a:rect l="l" t="t" r="r" b="b"/>
              <a:pathLst>
                <a:path w="3810" h="74929">
                  <a:moveTo>
                    <a:pt x="0" y="0"/>
                  </a:moveTo>
                  <a:lnTo>
                    <a:pt x="0" y="74929"/>
                  </a:lnTo>
                  <a:lnTo>
                    <a:pt x="3810" y="68579"/>
                  </a:lnTo>
                  <a:lnTo>
                    <a:pt x="3810" y="7620"/>
                  </a:lnTo>
                  <a:lnTo>
                    <a:pt x="0" y="0"/>
                  </a:lnTo>
                  <a:close/>
                </a:path>
              </a:pathLst>
            </a:custGeom>
            <a:solidFill>
              <a:srgbClr val="0D68BB"/>
            </a:solidFill>
          </p:spPr>
          <p:txBody>
            <a:bodyPr wrap="square" lIns="0" tIns="0" rIns="0" bIns="0" rtlCol="0"/>
            <a:lstStyle/>
            <a:p>
              <a:endParaRPr/>
            </a:p>
          </p:txBody>
        </p:sp>
        <p:sp>
          <p:nvSpPr>
            <p:cNvPr id="5201" name="object 5201"/>
            <p:cNvSpPr/>
            <p:nvPr/>
          </p:nvSpPr>
          <p:spPr>
            <a:xfrm>
              <a:off x="2660649" y="3246119"/>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5202" name="object 5202"/>
            <p:cNvSpPr/>
            <p:nvPr/>
          </p:nvSpPr>
          <p:spPr>
            <a:xfrm>
              <a:off x="2663189" y="3253739"/>
              <a:ext cx="3810" cy="45720"/>
            </a:xfrm>
            <a:custGeom>
              <a:avLst/>
              <a:gdLst/>
              <a:ahLst/>
              <a:cxnLst/>
              <a:rect l="l" t="t" r="r" b="b"/>
              <a:pathLst>
                <a:path w="3810" h="45720">
                  <a:moveTo>
                    <a:pt x="0" y="0"/>
                  </a:moveTo>
                  <a:lnTo>
                    <a:pt x="0" y="45720"/>
                  </a:lnTo>
                  <a:lnTo>
                    <a:pt x="1270" y="38100"/>
                  </a:lnTo>
                  <a:lnTo>
                    <a:pt x="3810" y="30480"/>
                  </a:lnTo>
                  <a:lnTo>
                    <a:pt x="3810" y="15239"/>
                  </a:lnTo>
                  <a:lnTo>
                    <a:pt x="1270" y="7620"/>
                  </a:lnTo>
                  <a:lnTo>
                    <a:pt x="0" y="0"/>
                  </a:lnTo>
                  <a:close/>
                </a:path>
              </a:pathLst>
            </a:custGeom>
            <a:solidFill>
              <a:srgbClr val="0D6BC0"/>
            </a:solidFill>
          </p:spPr>
          <p:txBody>
            <a:bodyPr wrap="square" lIns="0" tIns="0" rIns="0" bIns="0" rtlCol="0"/>
            <a:lstStyle/>
            <a:p>
              <a:endParaRPr/>
            </a:p>
          </p:txBody>
        </p:sp>
        <p:sp>
          <p:nvSpPr>
            <p:cNvPr id="5203" name="object 5203"/>
            <p:cNvSpPr/>
            <p:nvPr/>
          </p:nvSpPr>
          <p:spPr>
            <a:xfrm>
              <a:off x="2513329" y="32004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204" name="object 5204"/>
            <p:cNvSpPr/>
            <p:nvPr/>
          </p:nvSpPr>
          <p:spPr>
            <a:xfrm>
              <a:off x="2806699" y="323723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023DD2"/>
            </a:solidFill>
          </p:spPr>
          <p:txBody>
            <a:bodyPr wrap="square" lIns="0" tIns="0" rIns="0" bIns="0" rtlCol="0"/>
            <a:lstStyle/>
            <a:p>
              <a:endParaRPr/>
            </a:p>
          </p:txBody>
        </p:sp>
        <p:sp>
          <p:nvSpPr>
            <p:cNvPr id="5205" name="object 5205"/>
            <p:cNvSpPr/>
            <p:nvPr/>
          </p:nvSpPr>
          <p:spPr>
            <a:xfrm>
              <a:off x="2514599" y="2438400"/>
              <a:ext cx="914400" cy="1143000"/>
            </a:xfrm>
            <a:custGeom>
              <a:avLst/>
              <a:gdLst/>
              <a:ahLst/>
              <a:cxnLst/>
              <a:rect l="l" t="t" r="r" b="b"/>
              <a:pathLst>
                <a:path w="914400" h="1143000">
                  <a:moveTo>
                    <a:pt x="330200" y="798829"/>
                  </a:moveTo>
                  <a:lnTo>
                    <a:pt x="315138" y="801747"/>
                  </a:lnTo>
                  <a:lnTo>
                    <a:pt x="303053" y="809783"/>
                  </a:lnTo>
                  <a:lnTo>
                    <a:pt x="295017" y="821868"/>
                  </a:lnTo>
                  <a:lnTo>
                    <a:pt x="292100" y="836929"/>
                  </a:lnTo>
                  <a:lnTo>
                    <a:pt x="295017" y="851991"/>
                  </a:lnTo>
                  <a:lnTo>
                    <a:pt x="303053" y="864076"/>
                  </a:lnTo>
                  <a:lnTo>
                    <a:pt x="315138" y="872112"/>
                  </a:lnTo>
                  <a:lnTo>
                    <a:pt x="330200" y="875029"/>
                  </a:lnTo>
                  <a:lnTo>
                    <a:pt x="345261" y="872112"/>
                  </a:lnTo>
                  <a:lnTo>
                    <a:pt x="357346" y="864076"/>
                  </a:lnTo>
                  <a:lnTo>
                    <a:pt x="365382" y="851991"/>
                  </a:lnTo>
                  <a:lnTo>
                    <a:pt x="368300" y="836929"/>
                  </a:lnTo>
                  <a:lnTo>
                    <a:pt x="365382" y="821868"/>
                  </a:lnTo>
                  <a:lnTo>
                    <a:pt x="357346" y="809783"/>
                  </a:lnTo>
                  <a:lnTo>
                    <a:pt x="345261" y="801747"/>
                  </a:lnTo>
                  <a:lnTo>
                    <a:pt x="330200" y="798829"/>
                  </a:lnTo>
                  <a:close/>
                </a:path>
                <a:path w="914400" h="1143000">
                  <a:moveTo>
                    <a:pt x="368300" y="798829"/>
                  </a:moveTo>
                  <a:lnTo>
                    <a:pt x="368300" y="798829"/>
                  </a:lnTo>
                </a:path>
                <a:path w="914400" h="1143000">
                  <a:moveTo>
                    <a:pt x="292100" y="876300"/>
                  </a:moveTo>
                  <a:lnTo>
                    <a:pt x="292100" y="876300"/>
                  </a:lnTo>
                </a:path>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grpSp>
        <p:nvGrpSpPr>
          <p:cNvPr id="5206" name="object 5206"/>
          <p:cNvGrpSpPr/>
          <p:nvPr/>
        </p:nvGrpSpPr>
        <p:grpSpPr>
          <a:xfrm>
            <a:off x="4110128" y="3805328"/>
            <a:ext cx="377825" cy="161925"/>
            <a:chOff x="2586127" y="3805327"/>
            <a:chExt cx="377825" cy="161925"/>
          </a:xfrm>
        </p:grpSpPr>
        <p:sp>
          <p:nvSpPr>
            <p:cNvPr id="5207" name="object 5207"/>
            <p:cNvSpPr/>
            <p:nvPr/>
          </p:nvSpPr>
          <p:spPr>
            <a:xfrm>
              <a:off x="2590799" y="3863340"/>
              <a:ext cx="2540" cy="46990"/>
            </a:xfrm>
            <a:custGeom>
              <a:avLst/>
              <a:gdLst/>
              <a:ahLst/>
              <a:cxnLst/>
              <a:rect l="l" t="t" r="r" b="b"/>
              <a:pathLst>
                <a:path w="2539" h="46989">
                  <a:moveTo>
                    <a:pt x="2539" y="0"/>
                  </a:moveTo>
                  <a:lnTo>
                    <a:pt x="0" y="7620"/>
                  </a:lnTo>
                  <a:lnTo>
                    <a:pt x="0" y="39370"/>
                  </a:lnTo>
                  <a:lnTo>
                    <a:pt x="2539" y="46990"/>
                  </a:lnTo>
                  <a:lnTo>
                    <a:pt x="2539" y="0"/>
                  </a:lnTo>
                  <a:close/>
                </a:path>
              </a:pathLst>
            </a:custGeom>
            <a:solidFill>
              <a:srgbClr val="06335B"/>
            </a:solidFill>
          </p:spPr>
          <p:txBody>
            <a:bodyPr wrap="square" lIns="0" tIns="0" rIns="0" bIns="0" rtlCol="0"/>
            <a:lstStyle/>
            <a:p>
              <a:endParaRPr/>
            </a:p>
          </p:txBody>
        </p:sp>
        <p:sp>
          <p:nvSpPr>
            <p:cNvPr id="5208" name="object 5208"/>
            <p:cNvSpPr/>
            <p:nvPr/>
          </p:nvSpPr>
          <p:spPr>
            <a:xfrm>
              <a:off x="2593339" y="3853815"/>
              <a:ext cx="3810" cy="66040"/>
            </a:xfrm>
            <a:custGeom>
              <a:avLst/>
              <a:gdLst/>
              <a:ahLst/>
              <a:cxnLst/>
              <a:rect l="l" t="t" r="r" b="b"/>
              <a:pathLst>
                <a:path w="3810" h="66039">
                  <a:moveTo>
                    <a:pt x="3810" y="0"/>
                  </a:moveTo>
                  <a:lnTo>
                    <a:pt x="0" y="9525"/>
                  </a:lnTo>
                  <a:lnTo>
                    <a:pt x="0" y="56515"/>
                  </a:lnTo>
                  <a:lnTo>
                    <a:pt x="3810" y="66040"/>
                  </a:lnTo>
                  <a:lnTo>
                    <a:pt x="3810" y="0"/>
                  </a:lnTo>
                  <a:close/>
                </a:path>
              </a:pathLst>
            </a:custGeom>
            <a:solidFill>
              <a:srgbClr val="06335D"/>
            </a:solidFill>
          </p:spPr>
          <p:txBody>
            <a:bodyPr wrap="square" lIns="0" tIns="0" rIns="0" bIns="0" rtlCol="0"/>
            <a:lstStyle/>
            <a:p>
              <a:endParaRPr/>
            </a:p>
          </p:txBody>
        </p:sp>
        <p:sp>
          <p:nvSpPr>
            <p:cNvPr id="5209" name="object 5209"/>
            <p:cNvSpPr/>
            <p:nvPr/>
          </p:nvSpPr>
          <p:spPr>
            <a:xfrm>
              <a:off x="2597149" y="3846830"/>
              <a:ext cx="3810" cy="80010"/>
            </a:xfrm>
            <a:custGeom>
              <a:avLst/>
              <a:gdLst/>
              <a:ahLst/>
              <a:cxnLst/>
              <a:rect l="l" t="t" r="r" b="b"/>
              <a:pathLst>
                <a:path w="3810" h="80010">
                  <a:moveTo>
                    <a:pt x="3810" y="0"/>
                  </a:moveTo>
                  <a:lnTo>
                    <a:pt x="1269" y="3810"/>
                  </a:lnTo>
                  <a:lnTo>
                    <a:pt x="0" y="6984"/>
                  </a:lnTo>
                  <a:lnTo>
                    <a:pt x="0" y="73025"/>
                  </a:lnTo>
                  <a:lnTo>
                    <a:pt x="1269" y="76200"/>
                  </a:lnTo>
                  <a:lnTo>
                    <a:pt x="3810" y="80010"/>
                  </a:lnTo>
                  <a:lnTo>
                    <a:pt x="3810" y="0"/>
                  </a:lnTo>
                  <a:close/>
                </a:path>
              </a:pathLst>
            </a:custGeom>
            <a:solidFill>
              <a:srgbClr val="06345F"/>
            </a:solidFill>
          </p:spPr>
          <p:txBody>
            <a:bodyPr wrap="square" lIns="0" tIns="0" rIns="0" bIns="0" rtlCol="0"/>
            <a:lstStyle/>
            <a:p>
              <a:endParaRPr/>
            </a:p>
          </p:txBody>
        </p:sp>
        <p:sp>
          <p:nvSpPr>
            <p:cNvPr id="5210" name="object 5210"/>
            <p:cNvSpPr/>
            <p:nvPr/>
          </p:nvSpPr>
          <p:spPr>
            <a:xfrm>
              <a:off x="2599689" y="3841326"/>
              <a:ext cx="5080" cy="91440"/>
            </a:xfrm>
            <a:custGeom>
              <a:avLst/>
              <a:gdLst/>
              <a:ahLst/>
              <a:cxnLst/>
              <a:rect l="l" t="t" r="r" b="b"/>
              <a:pathLst>
                <a:path w="5080"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5211" name="object 5211"/>
            <p:cNvSpPr/>
            <p:nvPr/>
          </p:nvSpPr>
          <p:spPr>
            <a:xfrm>
              <a:off x="2603499" y="3836670"/>
              <a:ext cx="5080" cy="100330"/>
            </a:xfrm>
            <a:custGeom>
              <a:avLst/>
              <a:gdLst/>
              <a:ahLst/>
              <a:cxnLst/>
              <a:rect l="l" t="t" r="r" b="b"/>
              <a:pathLst>
                <a:path w="5080" h="100329">
                  <a:moveTo>
                    <a:pt x="5080" y="0"/>
                  </a:moveTo>
                  <a:lnTo>
                    <a:pt x="3810" y="1269"/>
                  </a:lnTo>
                  <a:lnTo>
                    <a:pt x="0" y="6349"/>
                  </a:lnTo>
                  <a:lnTo>
                    <a:pt x="0" y="93979"/>
                  </a:lnTo>
                  <a:lnTo>
                    <a:pt x="3810" y="99059"/>
                  </a:lnTo>
                  <a:lnTo>
                    <a:pt x="5080" y="100329"/>
                  </a:lnTo>
                  <a:lnTo>
                    <a:pt x="5080" y="0"/>
                  </a:lnTo>
                  <a:close/>
                </a:path>
              </a:pathLst>
            </a:custGeom>
            <a:solidFill>
              <a:srgbClr val="063764"/>
            </a:solidFill>
          </p:spPr>
          <p:txBody>
            <a:bodyPr wrap="square" lIns="0" tIns="0" rIns="0" bIns="0" rtlCol="0"/>
            <a:lstStyle/>
            <a:p>
              <a:endParaRPr/>
            </a:p>
          </p:txBody>
        </p:sp>
        <p:sp>
          <p:nvSpPr>
            <p:cNvPr id="5212" name="object 5212"/>
            <p:cNvSpPr/>
            <p:nvPr/>
          </p:nvSpPr>
          <p:spPr>
            <a:xfrm>
              <a:off x="2607309" y="3832860"/>
              <a:ext cx="5080" cy="107950"/>
            </a:xfrm>
            <a:custGeom>
              <a:avLst/>
              <a:gdLst/>
              <a:ahLst/>
              <a:cxnLst/>
              <a:rect l="l" t="t" r="r" b="b"/>
              <a:pathLst>
                <a:path w="5080"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5213" name="object 5213"/>
            <p:cNvSpPr/>
            <p:nvPr/>
          </p:nvSpPr>
          <p:spPr>
            <a:xfrm>
              <a:off x="2611119" y="3830320"/>
              <a:ext cx="3810" cy="113030"/>
            </a:xfrm>
            <a:custGeom>
              <a:avLst/>
              <a:gdLst/>
              <a:ahLst/>
              <a:cxnLst/>
              <a:rect l="l" t="t" r="r" b="b"/>
              <a:pathLst>
                <a:path w="3810" h="113029">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5214" name="object 5214"/>
            <p:cNvSpPr/>
            <p:nvPr/>
          </p:nvSpPr>
          <p:spPr>
            <a:xfrm>
              <a:off x="2614930" y="3826509"/>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5215" name="object 5215"/>
            <p:cNvSpPr/>
            <p:nvPr/>
          </p:nvSpPr>
          <p:spPr>
            <a:xfrm>
              <a:off x="2618739" y="3822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216" name="object 5216"/>
            <p:cNvSpPr/>
            <p:nvPr/>
          </p:nvSpPr>
          <p:spPr>
            <a:xfrm>
              <a:off x="2622549" y="38204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5217" name="object 5217"/>
            <p:cNvSpPr/>
            <p:nvPr/>
          </p:nvSpPr>
          <p:spPr>
            <a:xfrm>
              <a:off x="2626359" y="38188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218" name="object 5218"/>
            <p:cNvSpPr/>
            <p:nvPr/>
          </p:nvSpPr>
          <p:spPr>
            <a:xfrm>
              <a:off x="2630169" y="3817196"/>
              <a:ext cx="3810" cy="139700"/>
            </a:xfrm>
            <a:custGeom>
              <a:avLst/>
              <a:gdLst/>
              <a:ahLst/>
              <a:cxnLst/>
              <a:rect l="l" t="t" r="r" b="b"/>
              <a:pathLst>
                <a:path w="3810" h="139700">
                  <a:moveTo>
                    <a:pt x="3810" y="0"/>
                  </a:moveTo>
                  <a:lnTo>
                    <a:pt x="0" y="1269"/>
                  </a:lnTo>
                  <a:lnTo>
                    <a:pt x="0" y="138006"/>
                  </a:lnTo>
                  <a:lnTo>
                    <a:pt x="3810" y="139276"/>
                  </a:lnTo>
                  <a:lnTo>
                    <a:pt x="3810" y="0"/>
                  </a:lnTo>
                  <a:close/>
                </a:path>
              </a:pathLst>
            </a:custGeom>
            <a:solidFill>
              <a:srgbClr val="084176"/>
            </a:solidFill>
          </p:spPr>
          <p:txBody>
            <a:bodyPr wrap="square" lIns="0" tIns="0" rIns="0" bIns="0" rtlCol="0"/>
            <a:lstStyle/>
            <a:p>
              <a:endParaRPr/>
            </a:p>
          </p:txBody>
        </p:sp>
        <p:sp>
          <p:nvSpPr>
            <p:cNvPr id="5219" name="object 5219"/>
            <p:cNvSpPr/>
            <p:nvPr/>
          </p:nvSpPr>
          <p:spPr>
            <a:xfrm>
              <a:off x="2633979" y="3816350"/>
              <a:ext cx="3810" cy="140970"/>
            </a:xfrm>
            <a:custGeom>
              <a:avLst/>
              <a:gdLst/>
              <a:ahLst/>
              <a:cxnLst/>
              <a:rect l="l" t="t" r="r" b="b"/>
              <a:pathLst>
                <a:path w="3810" h="140970">
                  <a:moveTo>
                    <a:pt x="0" y="140970"/>
                  </a:moveTo>
                  <a:lnTo>
                    <a:pt x="3809" y="140970"/>
                  </a:lnTo>
                  <a:lnTo>
                    <a:pt x="3809" y="0"/>
                  </a:lnTo>
                  <a:lnTo>
                    <a:pt x="0" y="0"/>
                  </a:lnTo>
                  <a:lnTo>
                    <a:pt x="0" y="140970"/>
                  </a:lnTo>
                  <a:close/>
                </a:path>
              </a:pathLst>
            </a:custGeom>
            <a:solidFill>
              <a:srgbClr val="084278"/>
            </a:solidFill>
          </p:spPr>
          <p:txBody>
            <a:bodyPr wrap="square" lIns="0" tIns="0" rIns="0" bIns="0" rtlCol="0"/>
            <a:lstStyle/>
            <a:p>
              <a:endParaRPr/>
            </a:p>
          </p:txBody>
        </p:sp>
        <p:sp>
          <p:nvSpPr>
            <p:cNvPr id="5220" name="object 5220"/>
            <p:cNvSpPr/>
            <p:nvPr/>
          </p:nvSpPr>
          <p:spPr>
            <a:xfrm>
              <a:off x="2636519" y="3814318"/>
              <a:ext cx="5080" cy="145415"/>
            </a:xfrm>
            <a:custGeom>
              <a:avLst/>
              <a:gdLst/>
              <a:ahLst/>
              <a:cxnLst/>
              <a:rect l="l" t="t" r="r" b="b"/>
              <a:pathLst>
                <a:path w="5080" h="145414">
                  <a:moveTo>
                    <a:pt x="5080" y="0"/>
                  </a:moveTo>
                  <a:lnTo>
                    <a:pt x="0" y="2031"/>
                  </a:lnTo>
                  <a:lnTo>
                    <a:pt x="0" y="143001"/>
                  </a:lnTo>
                  <a:lnTo>
                    <a:pt x="5080" y="145033"/>
                  </a:lnTo>
                  <a:lnTo>
                    <a:pt x="5080" y="0"/>
                  </a:lnTo>
                  <a:close/>
                </a:path>
              </a:pathLst>
            </a:custGeom>
            <a:solidFill>
              <a:srgbClr val="08447B"/>
            </a:solidFill>
          </p:spPr>
          <p:txBody>
            <a:bodyPr wrap="square" lIns="0" tIns="0" rIns="0" bIns="0" rtlCol="0"/>
            <a:lstStyle/>
            <a:p>
              <a:endParaRPr/>
            </a:p>
          </p:txBody>
        </p:sp>
        <p:sp>
          <p:nvSpPr>
            <p:cNvPr id="5221" name="object 5221"/>
            <p:cNvSpPr/>
            <p:nvPr/>
          </p:nvSpPr>
          <p:spPr>
            <a:xfrm>
              <a:off x="2640329" y="3813810"/>
              <a:ext cx="5080" cy="146050"/>
            </a:xfrm>
            <a:custGeom>
              <a:avLst/>
              <a:gdLst/>
              <a:ahLst/>
              <a:cxnLst/>
              <a:rect l="l" t="t" r="r" b="b"/>
              <a:pathLst>
                <a:path w="5080" h="146050">
                  <a:moveTo>
                    <a:pt x="0" y="146050"/>
                  </a:moveTo>
                  <a:lnTo>
                    <a:pt x="5079" y="146050"/>
                  </a:lnTo>
                  <a:lnTo>
                    <a:pt x="5079" y="0"/>
                  </a:lnTo>
                  <a:lnTo>
                    <a:pt x="0" y="0"/>
                  </a:lnTo>
                  <a:lnTo>
                    <a:pt x="0" y="146050"/>
                  </a:lnTo>
                  <a:close/>
                </a:path>
              </a:pathLst>
            </a:custGeom>
            <a:solidFill>
              <a:srgbClr val="08457D"/>
            </a:solidFill>
          </p:spPr>
          <p:txBody>
            <a:bodyPr wrap="square" lIns="0" tIns="0" rIns="0" bIns="0" rtlCol="0"/>
            <a:lstStyle/>
            <a:p>
              <a:endParaRPr/>
            </a:p>
          </p:txBody>
        </p:sp>
        <p:sp>
          <p:nvSpPr>
            <p:cNvPr id="5222" name="object 5222"/>
            <p:cNvSpPr/>
            <p:nvPr/>
          </p:nvSpPr>
          <p:spPr>
            <a:xfrm>
              <a:off x="2644139" y="3812963"/>
              <a:ext cx="3810" cy="147955"/>
            </a:xfrm>
            <a:custGeom>
              <a:avLst/>
              <a:gdLst/>
              <a:ahLst/>
              <a:cxnLst/>
              <a:rect l="l" t="t" r="r" b="b"/>
              <a:pathLst>
                <a:path w="3810" h="147954">
                  <a:moveTo>
                    <a:pt x="3810" y="0"/>
                  </a:moveTo>
                  <a:lnTo>
                    <a:pt x="0" y="634"/>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5223" name="object 5223"/>
            <p:cNvSpPr/>
            <p:nvPr/>
          </p:nvSpPr>
          <p:spPr>
            <a:xfrm>
              <a:off x="2647949" y="38121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5224" name="object 5224"/>
            <p:cNvSpPr/>
            <p:nvPr/>
          </p:nvSpPr>
          <p:spPr>
            <a:xfrm>
              <a:off x="2651759" y="3810846"/>
              <a:ext cx="3810" cy="151130"/>
            </a:xfrm>
            <a:custGeom>
              <a:avLst/>
              <a:gdLst/>
              <a:ahLst/>
              <a:cxnLst/>
              <a:rect l="l" t="t" r="r" b="b"/>
              <a:pathLst>
                <a:path w="3810" h="151129">
                  <a:moveTo>
                    <a:pt x="3809" y="0"/>
                  </a:moveTo>
                  <a:lnTo>
                    <a:pt x="0" y="1269"/>
                  </a:lnTo>
                  <a:lnTo>
                    <a:pt x="0" y="150495"/>
                  </a:lnTo>
                  <a:lnTo>
                    <a:pt x="3809" y="151130"/>
                  </a:lnTo>
                  <a:lnTo>
                    <a:pt x="3809" y="0"/>
                  </a:lnTo>
                  <a:close/>
                </a:path>
              </a:pathLst>
            </a:custGeom>
            <a:solidFill>
              <a:srgbClr val="094984"/>
            </a:solidFill>
          </p:spPr>
          <p:txBody>
            <a:bodyPr wrap="square" lIns="0" tIns="0" rIns="0" bIns="0" rtlCol="0"/>
            <a:lstStyle/>
            <a:p>
              <a:endParaRPr/>
            </a:p>
          </p:txBody>
        </p:sp>
        <p:sp>
          <p:nvSpPr>
            <p:cNvPr id="5225" name="object 5225"/>
            <p:cNvSpPr/>
            <p:nvPr/>
          </p:nvSpPr>
          <p:spPr>
            <a:xfrm>
              <a:off x="2655569" y="3810000"/>
              <a:ext cx="3810" cy="152400"/>
            </a:xfrm>
            <a:custGeom>
              <a:avLst/>
              <a:gdLst/>
              <a:ahLst/>
              <a:cxnLst/>
              <a:rect l="l" t="t" r="r" b="b"/>
              <a:pathLst>
                <a:path w="3810" h="152400">
                  <a:moveTo>
                    <a:pt x="0" y="152400"/>
                  </a:moveTo>
                  <a:lnTo>
                    <a:pt x="3810" y="152400"/>
                  </a:lnTo>
                  <a:lnTo>
                    <a:pt x="3810" y="0"/>
                  </a:lnTo>
                  <a:lnTo>
                    <a:pt x="0" y="0"/>
                  </a:lnTo>
                  <a:lnTo>
                    <a:pt x="0" y="152400"/>
                  </a:lnTo>
                  <a:close/>
                </a:path>
              </a:pathLst>
            </a:custGeom>
            <a:solidFill>
              <a:srgbClr val="094B87"/>
            </a:solidFill>
          </p:spPr>
          <p:txBody>
            <a:bodyPr wrap="square" lIns="0" tIns="0" rIns="0" bIns="0" rtlCol="0"/>
            <a:lstStyle/>
            <a:p>
              <a:endParaRPr/>
            </a:p>
          </p:txBody>
        </p:sp>
        <p:sp>
          <p:nvSpPr>
            <p:cNvPr id="5226" name="object 5226"/>
            <p:cNvSpPr/>
            <p:nvPr/>
          </p:nvSpPr>
          <p:spPr>
            <a:xfrm>
              <a:off x="2659379" y="38100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5227" name="object 5227"/>
            <p:cNvSpPr/>
            <p:nvPr/>
          </p:nvSpPr>
          <p:spPr>
            <a:xfrm>
              <a:off x="2663189" y="3810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5228" name="object 5228"/>
            <p:cNvSpPr/>
            <p:nvPr/>
          </p:nvSpPr>
          <p:spPr>
            <a:xfrm>
              <a:off x="2666999" y="38100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5229" name="object 5229"/>
            <p:cNvSpPr/>
            <p:nvPr/>
          </p:nvSpPr>
          <p:spPr>
            <a:xfrm>
              <a:off x="2669539" y="3810000"/>
              <a:ext cx="5080" cy="152400"/>
            </a:xfrm>
            <a:custGeom>
              <a:avLst/>
              <a:gdLst/>
              <a:ahLst/>
              <a:cxnLst/>
              <a:rect l="l" t="t" r="r" b="b"/>
              <a:pathLst>
                <a:path w="5080" h="152400">
                  <a:moveTo>
                    <a:pt x="5080" y="152400"/>
                  </a:moveTo>
                  <a:lnTo>
                    <a:pt x="0" y="152400"/>
                  </a:lnTo>
                  <a:lnTo>
                    <a:pt x="0" y="0"/>
                  </a:lnTo>
                  <a:lnTo>
                    <a:pt x="5080" y="0"/>
                  </a:lnTo>
                  <a:lnTo>
                    <a:pt x="5080" y="152400"/>
                  </a:lnTo>
                  <a:close/>
                </a:path>
              </a:pathLst>
            </a:custGeom>
            <a:solidFill>
              <a:srgbClr val="0A5091"/>
            </a:solidFill>
          </p:spPr>
          <p:txBody>
            <a:bodyPr wrap="square" lIns="0" tIns="0" rIns="0" bIns="0" rtlCol="0"/>
            <a:lstStyle/>
            <a:p>
              <a:endParaRPr/>
            </a:p>
          </p:txBody>
        </p:sp>
        <p:sp>
          <p:nvSpPr>
            <p:cNvPr id="5230" name="object 5230"/>
            <p:cNvSpPr/>
            <p:nvPr/>
          </p:nvSpPr>
          <p:spPr>
            <a:xfrm>
              <a:off x="2673349" y="3810000"/>
              <a:ext cx="5080" cy="152400"/>
            </a:xfrm>
            <a:custGeom>
              <a:avLst/>
              <a:gdLst/>
              <a:ahLst/>
              <a:cxnLst/>
              <a:rect l="l" t="t" r="r" b="b"/>
              <a:pathLst>
                <a:path w="5080" h="152400">
                  <a:moveTo>
                    <a:pt x="0" y="152400"/>
                  </a:moveTo>
                  <a:lnTo>
                    <a:pt x="5080" y="152400"/>
                  </a:lnTo>
                  <a:lnTo>
                    <a:pt x="5080" y="0"/>
                  </a:lnTo>
                  <a:lnTo>
                    <a:pt x="0" y="0"/>
                  </a:lnTo>
                  <a:lnTo>
                    <a:pt x="0" y="152400"/>
                  </a:lnTo>
                  <a:close/>
                </a:path>
              </a:pathLst>
            </a:custGeom>
            <a:solidFill>
              <a:srgbClr val="0A5293"/>
            </a:solidFill>
          </p:spPr>
          <p:txBody>
            <a:bodyPr wrap="square" lIns="0" tIns="0" rIns="0" bIns="0" rtlCol="0"/>
            <a:lstStyle/>
            <a:p>
              <a:endParaRPr/>
            </a:p>
          </p:txBody>
        </p:sp>
        <p:sp>
          <p:nvSpPr>
            <p:cNvPr id="5231" name="object 5231"/>
            <p:cNvSpPr/>
            <p:nvPr/>
          </p:nvSpPr>
          <p:spPr>
            <a:xfrm>
              <a:off x="2677159" y="3810846"/>
              <a:ext cx="5080" cy="151130"/>
            </a:xfrm>
            <a:custGeom>
              <a:avLst/>
              <a:gdLst/>
              <a:ahLst/>
              <a:cxnLst/>
              <a:rect l="l" t="t" r="r" b="b"/>
              <a:pathLst>
                <a:path w="5080" h="151129">
                  <a:moveTo>
                    <a:pt x="0" y="0"/>
                  </a:moveTo>
                  <a:lnTo>
                    <a:pt x="0" y="151130"/>
                  </a:lnTo>
                  <a:lnTo>
                    <a:pt x="5079" y="150283"/>
                  </a:lnTo>
                  <a:lnTo>
                    <a:pt x="5079" y="1693"/>
                  </a:lnTo>
                  <a:lnTo>
                    <a:pt x="0" y="0"/>
                  </a:lnTo>
                  <a:close/>
                </a:path>
              </a:pathLst>
            </a:custGeom>
            <a:solidFill>
              <a:srgbClr val="0A5396"/>
            </a:solidFill>
          </p:spPr>
          <p:txBody>
            <a:bodyPr wrap="square" lIns="0" tIns="0" rIns="0" bIns="0" rtlCol="0"/>
            <a:lstStyle/>
            <a:p>
              <a:endParaRPr/>
            </a:p>
          </p:txBody>
        </p:sp>
        <p:sp>
          <p:nvSpPr>
            <p:cNvPr id="5232" name="object 5232"/>
            <p:cNvSpPr/>
            <p:nvPr/>
          </p:nvSpPr>
          <p:spPr>
            <a:xfrm>
              <a:off x="2680969" y="3812116"/>
              <a:ext cx="3810" cy="149225"/>
            </a:xfrm>
            <a:custGeom>
              <a:avLst/>
              <a:gdLst/>
              <a:ahLst/>
              <a:cxnLst/>
              <a:rect l="l" t="t" r="r" b="b"/>
              <a:pathLst>
                <a:path w="3810" h="149225">
                  <a:moveTo>
                    <a:pt x="0" y="0"/>
                  </a:moveTo>
                  <a:lnTo>
                    <a:pt x="0" y="149225"/>
                  </a:lnTo>
                  <a:lnTo>
                    <a:pt x="3810" y="148590"/>
                  </a:lnTo>
                  <a:lnTo>
                    <a:pt x="3810" y="846"/>
                  </a:lnTo>
                  <a:lnTo>
                    <a:pt x="1269" y="423"/>
                  </a:lnTo>
                  <a:lnTo>
                    <a:pt x="0" y="0"/>
                  </a:lnTo>
                  <a:close/>
                </a:path>
              </a:pathLst>
            </a:custGeom>
            <a:solidFill>
              <a:srgbClr val="0A5499"/>
            </a:solidFill>
          </p:spPr>
          <p:txBody>
            <a:bodyPr wrap="square" lIns="0" tIns="0" rIns="0" bIns="0" rtlCol="0"/>
            <a:lstStyle/>
            <a:p>
              <a:endParaRPr/>
            </a:p>
          </p:txBody>
        </p:sp>
        <p:sp>
          <p:nvSpPr>
            <p:cNvPr id="5233" name="object 5233"/>
            <p:cNvSpPr/>
            <p:nvPr/>
          </p:nvSpPr>
          <p:spPr>
            <a:xfrm>
              <a:off x="2684779" y="3812963"/>
              <a:ext cx="3810" cy="147955"/>
            </a:xfrm>
            <a:custGeom>
              <a:avLst/>
              <a:gdLst/>
              <a:ahLst/>
              <a:cxnLst/>
              <a:rect l="l" t="t" r="r" b="b"/>
              <a:pathLst>
                <a:path w="3810" h="147954">
                  <a:moveTo>
                    <a:pt x="0" y="0"/>
                  </a:moveTo>
                  <a:lnTo>
                    <a:pt x="0" y="147743"/>
                  </a:lnTo>
                  <a:lnTo>
                    <a:pt x="3809" y="147108"/>
                  </a:lnTo>
                  <a:lnTo>
                    <a:pt x="3809" y="634"/>
                  </a:lnTo>
                  <a:lnTo>
                    <a:pt x="0" y="0"/>
                  </a:lnTo>
                  <a:close/>
                </a:path>
              </a:pathLst>
            </a:custGeom>
            <a:solidFill>
              <a:srgbClr val="0A569B"/>
            </a:solidFill>
          </p:spPr>
          <p:txBody>
            <a:bodyPr wrap="square" lIns="0" tIns="0" rIns="0" bIns="0" rtlCol="0"/>
            <a:lstStyle/>
            <a:p>
              <a:endParaRPr/>
            </a:p>
          </p:txBody>
        </p:sp>
        <p:sp>
          <p:nvSpPr>
            <p:cNvPr id="5234" name="object 5234"/>
            <p:cNvSpPr/>
            <p:nvPr/>
          </p:nvSpPr>
          <p:spPr>
            <a:xfrm>
              <a:off x="2688589" y="38138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5235" name="object 5235"/>
            <p:cNvSpPr/>
            <p:nvPr/>
          </p:nvSpPr>
          <p:spPr>
            <a:xfrm>
              <a:off x="2692399" y="38148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5236" name="object 5236"/>
            <p:cNvSpPr/>
            <p:nvPr/>
          </p:nvSpPr>
          <p:spPr>
            <a:xfrm>
              <a:off x="2696209" y="3816350"/>
              <a:ext cx="3810" cy="140970"/>
            </a:xfrm>
            <a:custGeom>
              <a:avLst/>
              <a:gdLst/>
              <a:ahLst/>
              <a:cxnLst/>
              <a:rect l="l" t="t" r="r" b="b"/>
              <a:pathLst>
                <a:path w="3810" h="140970">
                  <a:moveTo>
                    <a:pt x="0" y="0"/>
                  </a:moveTo>
                  <a:lnTo>
                    <a:pt x="0" y="140970"/>
                  </a:lnTo>
                  <a:lnTo>
                    <a:pt x="3809" y="139446"/>
                  </a:lnTo>
                  <a:lnTo>
                    <a:pt x="3809" y="1523"/>
                  </a:lnTo>
                  <a:lnTo>
                    <a:pt x="0" y="0"/>
                  </a:lnTo>
                  <a:close/>
                </a:path>
              </a:pathLst>
            </a:custGeom>
            <a:solidFill>
              <a:srgbClr val="0B5AA2"/>
            </a:solidFill>
          </p:spPr>
          <p:txBody>
            <a:bodyPr wrap="square" lIns="0" tIns="0" rIns="0" bIns="0" rtlCol="0"/>
            <a:lstStyle/>
            <a:p>
              <a:endParaRPr/>
            </a:p>
          </p:txBody>
        </p:sp>
        <p:sp>
          <p:nvSpPr>
            <p:cNvPr id="5237" name="object 5237"/>
            <p:cNvSpPr/>
            <p:nvPr/>
          </p:nvSpPr>
          <p:spPr>
            <a:xfrm>
              <a:off x="2700020" y="3817619"/>
              <a:ext cx="3810" cy="138430"/>
            </a:xfrm>
            <a:custGeom>
              <a:avLst/>
              <a:gdLst/>
              <a:ahLst/>
              <a:cxnLst/>
              <a:rect l="l" t="t" r="r" b="b"/>
              <a:pathLst>
                <a:path w="3810"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5238" name="object 5238"/>
            <p:cNvSpPr/>
            <p:nvPr/>
          </p:nvSpPr>
          <p:spPr>
            <a:xfrm>
              <a:off x="2703829" y="3819652"/>
              <a:ext cx="3810" cy="134620"/>
            </a:xfrm>
            <a:custGeom>
              <a:avLst/>
              <a:gdLst/>
              <a:ahLst/>
              <a:cxnLst/>
              <a:rect l="l" t="t" r="r" b="b"/>
              <a:pathLst>
                <a:path w="3810" h="134620">
                  <a:moveTo>
                    <a:pt x="0" y="0"/>
                  </a:moveTo>
                  <a:lnTo>
                    <a:pt x="0" y="134112"/>
                  </a:lnTo>
                  <a:lnTo>
                    <a:pt x="3809" y="131064"/>
                  </a:lnTo>
                  <a:lnTo>
                    <a:pt x="3809" y="2286"/>
                  </a:lnTo>
                  <a:lnTo>
                    <a:pt x="0" y="0"/>
                  </a:lnTo>
                  <a:close/>
                </a:path>
              </a:pathLst>
            </a:custGeom>
            <a:solidFill>
              <a:srgbClr val="0B5DA7"/>
            </a:solidFill>
          </p:spPr>
          <p:txBody>
            <a:bodyPr wrap="square" lIns="0" tIns="0" rIns="0" bIns="0" rtlCol="0"/>
            <a:lstStyle/>
            <a:p>
              <a:endParaRPr/>
            </a:p>
          </p:txBody>
        </p:sp>
        <p:sp>
          <p:nvSpPr>
            <p:cNvPr id="5239" name="object 5239"/>
            <p:cNvSpPr/>
            <p:nvPr/>
          </p:nvSpPr>
          <p:spPr>
            <a:xfrm>
              <a:off x="2706369" y="3821176"/>
              <a:ext cx="5080" cy="130810"/>
            </a:xfrm>
            <a:custGeom>
              <a:avLst/>
              <a:gdLst/>
              <a:ahLst/>
              <a:cxnLst/>
              <a:rect l="l" t="t" r="r" b="b"/>
              <a:pathLst>
                <a:path w="5080" h="130810">
                  <a:moveTo>
                    <a:pt x="0" y="0"/>
                  </a:moveTo>
                  <a:lnTo>
                    <a:pt x="0" y="130556"/>
                  </a:lnTo>
                  <a:lnTo>
                    <a:pt x="2540" y="128524"/>
                  </a:lnTo>
                  <a:lnTo>
                    <a:pt x="5080" y="127000"/>
                  </a:lnTo>
                  <a:lnTo>
                    <a:pt x="5080" y="3556"/>
                  </a:lnTo>
                  <a:lnTo>
                    <a:pt x="2540" y="1524"/>
                  </a:lnTo>
                  <a:lnTo>
                    <a:pt x="0" y="0"/>
                  </a:lnTo>
                  <a:close/>
                </a:path>
              </a:pathLst>
            </a:custGeom>
            <a:solidFill>
              <a:srgbClr val="0B5EA9"/>
            </a:solidFill>
          </p:spPr>
          <p:txBody>
            <a:bodyPr wrap="square" lIns="0" tIns="0" rIns="0" bIns="0" rtlCol="0"/>
            <a:lstStyle/>
            <a:p>
              <a:endParaRPr/>
            </a:p>
          </p:txBody>
        </p:sp>
        <p:sp>
          <p:nvSpPr>
            <p:cNvPr id="5240" name="object 5240"/>
            <p:cNvSpPr/>
            <p:nvPr/>
          </p:nvSpPr>
          <p:spPr>
            <a:xfrm>
              <a:off x="2710179" y="38237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241" name="object 5241"/>
            <p:cNvSpPr/>
            <p:nvPr/>
          </p:nvSpPr>
          <p:spPr>
            <a:xfrm>
              <a:off x="2713990" y="38265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242" name="object 5242"/>
            <p:cNvSpPr/>
            <p:nvPr/>
          </p:nvSpPr>
          <p:spPr>
            <a:xfrm>
              <a:off x="2717799" y="38303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5243" name="object 5243"/>
            <p:cNvSpPr/>
            <p:nvPr/>
          </p:nvSpPr>
          <p:spPr>
            <a:xfrm>
              <a:off x="2721609" y="38341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5244" name="object 5244"/>
            <p:cNvSpPr/>
            <p:nvPr/>
          </p:nvSpPr>
          <p:spPr>
            <a:xfrm>
              <a:off x="2725419" y="3837940"/>
              <a:ext cx="3810" cy="97790"/>
            </a:xfrm>
            <a:custGeom>
              <a:avLst/>
              <a:gdLst/>
              <a:ahLst/>
              <a:cxnLst/>
              <a:rect l="l" t="t" r="r" b="b"/>
              <a:pathLst>
                <a:path w="3810" h="97789">
                  <a:moveTo>
                    <a:pt x="0" y="0"/>
                  </a:moveTo>
                  <a:lnTo>
                    <a:pt x="0" y="97790"/>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5245" name="object 5245"/>
            <p:cNvSpPr/>
            <p:nvPr/>
          </p:nvSpPr>
          <p:spPr>
            <a:xfrm>
              <a:off x="2729229" y="3841750"/>
              <a:ext cx="3810" cy="90170"/>
            </a:xfrm>
            <a:custGeom>
              <a:avLst/>
              <a:gdLst/>
              <a:ahLst/>
              <a:cxnLst/>
              <a:rect l="l" t="t" r="r" b="b"/>
              <a:pathLst>
                <a:path w="3810" h="90170">
                  <a:moveTo>
                    <a:pt x="0" y="0"/>
                  </a:moveTo>
                  <a:lnTo>
                    <a:pt x="0" y="90169"/>
                  </a:lnTo>
                  <a:lnTo>
                    <a:pt x="1269" y="88900"/>
                  </a:lnTo>
                  <a:lnTo>
                    <a:pt x="3809" y="81280"/>
                  </a:lnTo>
                  <a:lnTo>
                    <a:pt x="3809" y="8889"/>
                  </a:lnTo>
                  <a:lnTo>
                    <a:pt x="1269" y="1269"/>
                  </a:lnTo>
                  <a:lnTo>
                    <a:pt x="0" y="0"/>
                  </a:lnTo>
                  <a:close/>
                </a:path>
              </a:pathLst>
            </a:custGeom>
            <a:solidFill>
              <a:srgbClr val="0D67B8"/>
            </a:solidFill>
          </p:spPr>
          <p:txBody>
            <a:bodyPr wrap="square" lIns="0" tIns="0" rIns="0" bIns="0" rtlCol="0"/>
            <a:lstStyle/>
            <a:p>
              <a:endParaRPr/>
            </a:p>
          </p:txBody>
        </p:sp>
        <p:sp>
          <p:nvSpPr>
            <p:cNvPr id="5246" name="object 5246"/>
            <p:cNvSpPr/>
            <p:nvPr/>
          </p:nvSpPr>
          <p:spPr>
            <a:xfrm>
              <a:off x="2733039" y="3850640"/>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5247" name="object 5247"/>
            <p:cNvSpPr/>
            <p:nvPr/>
          </p:nvSpPr>
          <p:spPr>
            <a:xfrm>
              <a:off x="2736849" y="3856990"/>
              <a:ext cx="3810" cy="59690"/>
            </a:xfrm>
            <a:custGeom>
              <a:avLst/>
              <a:gdLst/>
              <a:ahLst/>
              <a:cxnLst/>
              <a:rect l="l" t="t" r="r" b="b"/>
              <a:pathLst>
                <a:path w="3810" h="59689">
                  <a:moveTo>
                    <a:pt x="0" y="0"/>
                  </a:moveTo>
                  <a:lnTo>
                    <a:pt x="0" y="59690"/>
                  </a:lnTo>
                  <a:lnTo>
                    <a:pt x="2539" y="53340"/>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5248" name="object 5248"/>
            <p:cNvSpPr/>
            <p:nvPr/>
          </p:nvSpPr>
          <p:spPr>
            <a:xfrm>
              <a:off x="2739389" y="3863340"/>
              <a:ext cx="3810" cy="46990"/>
            </a:xfrm>
            <a:custGeom>
              <a:avLst/>
              <a:gdLst/>
              <a:ahLst/>
              <a:cxnLst/>
              <a:rect l="l" t="t" r="r" b="b"/>
              <a:pathLst>
                <a:path w="3810" h="46989">
                  <a:moveTo>
                    <a:pt x="0" y="0"/>
                  </a:moveTo>
                  <a:lnTo>
                    <a:pt x="0" y="46990"/>
                  </a:lnTo>
                  <a:lnTo>
                    <a:pt x="1270" y="39370"/>
                  </a:lnTo>
                  <a:lnTo>
                    <a:pt x="3810" y="3175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249" name="object 5249"/>
            <p:cNvSpPr/>
            <p:nvPr/>
          </p:nvSpPr>
          <p:spPr>
            <a:xfrm>
              <a:off x="2590799" y="3810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250" name="object 5250"/>
            <p:cNvSpPr/>
            <p:nvPr/>
          </p:nvSpPr>
          <p:spPr>
            <a:xfrm>
              <a:off x="2882899" y="3848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251" name="object 5251"/>
            <p:cNvSpPr/>
            <p:nvPr/>
          </p:nvSpPr>
          <p:spPr>
            <a:xfrm>
              <a:off x="2882899" y="3848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252" name="object 5252"/>
          <p:cNvGrpSpPr/>
          <p:nvPr/>
        </p:nvGrpSpPr>
        <p:grpSpPr>
          <a:xfrm>
            <a:off x="4033928" y="4110128"/>
            <a:ext cx="377825" cy="161925"/>
            <a:chOff x="2509927" y="4110127"/>
            <a:chExt cx="377825" cy="161925"/>
          </a:xfrm>
        </p:grpSpPr>
        <p:sp>
          <p:nvSpPr>
            <p:cNvPr id="5253" name="object 5253"/>
            <p:cNvSpPr/>
            <p:nvPr/>
          </p:nvSpPr>
          <p:spPr>
            <a:xfrm>
              <a:off x="2514599" y="41681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5254" name="object 5254"/>
            <p:cNvSpPr/>
            <p:nvPr/>
          </p:nvSpPr>
          <p:spPr>
            <a:xfrm>
              <a:off x="2517139" y="41567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255" name="object 5255"/>
            <p:cNvSpPr/>
            <p:nvPr/>
          </p:nvSpPr>
          <p:spPr>
            <a:xfrm>
              <a:off x="2520949" y="41503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256" name="object 5256"/>
            <p:cNvSpPr/>
            <p:nvPr/>
          </p:nvSpPr>
          <p:spPr>
            <a:xfrm>
              <a:off x="2524759" y="4145280"/>
              <a:ext cx="3810" cy="91440"/>
            </a:xfrm>
            <a:custGeom>
              <a:avLst/>
              <a:gdLst/>
              <a:ahLst/>
              <a:cxnLst/>
              <a:rect l="l" t="t" r="r" b="b"/>
              <a:pathLst>
                <a:path w="3810" h="91439">
                  <a:moveTo>
                    <a:pt x="3809" y="0"/>
                  </a:moveTo>
                  <a:lnTo>
                    <a:pt x="2539" y="2540"/>
                  </a:lnTo>
                  <a:lnTo>
                    <a:pt x="0" y="5080"/>
                  </a:lnTo>
                  <a:lnTo>
                    <a:pt x="0" y="85725"/>
                  </a:lnTo>
                  <a:lnTo>
                    <a:pt x="2539" y="88900"/>
                  </a:lnTo>
                  <a:lnTo>
                    <a:pt x="3809" y="91016"/>
                  </a:lnTo>
                  <a:lnTo>
                    <a:pt x="3809" y="0"/>
                  </a:lnTo>
                  <a:close/>
                </a:path>
              </a:pathLst>
            </a:custGeom>
            <a:solidFill>
              <a:srgbClr val="063662"/>
            </a:solidFill>
          </p:spPr>
          <p:txBody>
            <a:bodyPr wrap="square" lIns="0" tIns="0" rIns="0" bIns="0" rtlCol="0"/>
            <a:lstStyle/>
            <a:p>
              <a:endParaRPr/>
            </a:p>
          </p:txBody>
        </p:sp>
        <p:sp>
          <p:nvSpPr>
            <p:cNvPr id="5257" name="object 5257"/>
            <p:cNvSpPr/>
            <p:nvPr/>
          </p:nvSpPr>
          <p:spPr>
            <a:xfrm>
              <a:off x="2527299" y="4139565"/>
              <a:ext cx="5080" cy="102235"/>
            </a:xfrm>
            <a:custGeom>
              <a:avLst/>
              <a:gdLst/>
              <a:ahLst/>
              <a:cxnLst/>
              <a:rect l="l" t="t" r="r" b="b"/>
              <a:pathLst>
                <a:path w="5080" h="102235">
                  <a:moveTo>
                    <a:pt x="5080" y="0"/>
                  </a:moveTo>
                  <a:lnTo>
                    <a:pt x="3810" y="635"/>
                  </a:lnTo>
                  <a:lnTo>
                    <a:pt x="0" y="8255"/>
                  </a:lnTo>
                  <a:lnTo>
                    <a:pt x="0" y="94615"/>
                  </a:lnTo>
                  <a:lnTo>
                    <a:pt x="3810" y="100965"/>
                  </a:lnTo>
                  <a:lnTo>
                    <a:pt x="5080" y="102235"/>
                  </a:lnTo>
                  <a:lnTo>
                    <a:pt x="5080" y="0"/>
                  </a:lnTo>
                  <a:close/>
                </a:path>
              </a:pathLst>
            </a:custGeom>
            <a:solidFill>
              <a:srgbClr val="063764"/>
            </a:solidFill>
          </p:spPr>
          <p:txBody>
            <a:bodyPr wrap="square" lIns="0" tIns="0" rIns="0" bIns="0" rtlCol="0"/>
            <a:lstStyle/>
            <a:p>
              <a:endParaRPr/>
            </a:p>
          </p:txBody>
        </p:sp>
        <p:sp>
          <p:nvSpPr>
            <p:cNvPr id="5258" name="object 5258"/>
            <p:cNvSpPr/>
            <p:nvPr/>
          </p:nvSpPr>
          <p:spPr>
            <a:xfrm>
              <a:off x="2531109" y="4137660"/>
              <a:ext cx="5080" cy="107950"/>
            </a:xfrm>
            <a:custGeom>
              <a:avLst/>
              <a:gdLst/>
              <a:ahLst/>
              <a:cxnLst/>
              <a:rect l="l" t="t" r="r" b="b"/>
              <a:pathLst>
                <a:path w="5080"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5259" name="object 5259"/>
            <p:cNvSpPr/>
            <p:nvPr/>
          </p:nvSpPr>
          <p:spPr>
            <a:xfrm>
              <a:off x="2534920" y="4133850"/>
              <a:ext cx="5080" cy="115570"/>
            </a:xfrm>
            <a:custGeom>
              <a:avLst/>
              <a:gdLst/>
              <a:ahLst/>
              <a:cxnLst/>
              <a:rect l="l" t="t" r="r" b="b"/>
              <a:pathLst>
                <a:path w="5080" h="115570">
                  <a:moveTo>
                    <a:pt x="5080" y="0"/>
                  </a:moveTo>
                  <a:lnTo>
                    <a:pt x="3175" y="0"/>
                  </a:lnTo>
                  <a:lnTo>
                    <a:pt x="3175" y="3810"/>
                  </a:lnTo>
                  <a:lnTo>
                    <a:pt x="0" y="3810"/>
                  </a:lnTo>
                  <a:lnTo>
                    <a:pt x="0" y="115570"/>
                  </a:lnTo>
                  <a:lnTo>
                    <a:pt x="5080" y="115570"/>
                  </a:lnTo>
                  <a:lnTo>
                    <a:pt x="5080" y="3810"/>
                  </a:lnTo>
                  <a:lnTo>
                    <a:pt x="5080" y="0"/>
                  </a:lnTo>
                  <a:close/>
                </a:path>
              </a:pathLst>
            </a:custGeom>
            <a:solidFill>
              <a:srgbClr val="073A69"/>
            </a:solidFill>
          </p:spPr>
          <p:txBody>
            <a:bodyPr wrap="square" lIns="0" tIns="0" rIns="0" bIns="0" rtlCol="0"/>
            <a:lstStyle/>
            <a:p>
              <a:endParaRPr/>
            </a:p>
          </p:txBody>
        </p:sp>
        <p:sp>
          <p:nvSpPr>
            <p:cNvPr id="5260" name="object 5260"/>
            <p:cNvSpPr/>
            <p:nvPr/>
          </p:nvSpPr>
          <p:spPr>
            <a:xfrm>
              <a:off x="2538730" y="41313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5261" name="object 5261"/>
            <p:cNvSpPr/>
            <p:nvPr/>
          </p:nvSpPr>
          <p:spPr>
            <a:xfrm>
              <a:off x="2542539" y="41275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262" name="object 5262"/>
            <p:cNvSpPr/>
            <p:nvPr/>
          </p:nvSpPr>
          <p:spPr>
            <a:xfrm>
              <a:off x="2546349" y="41252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5263" name="object 5263"/>
            <p:cNvSpPr/>
            <p:nvPr/>
          </p:nvSpPr>
          <p:spPr>
            <a:xfrm>
              <a:off x="2550159" y="41236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264" name="object 5264"/>
            <p:cNvSpPr/>
            <p:nvPr/>
          </p:nvSpPr>
          <p:spPr>
            <a:xfrm>
              <a:off x="2553969" y="4121658"/>
              <a:ext cx="3810" cy="139700"/>
            </a:xfrm>
            <a:custGeom>
              <a:avLst/>
              <a:gdLst/>
              <a:ahLst/>
              <a:cxnLst/>
              <a:rect l="l" t="t" r="r" b="b"/>
              <a:pathLst>
                <a:path w="3810" h="139700">
                  <a:moveTo>
                    <a:pt x="3810" y="0"/>
                  </a:moveTo>
                  <a:lnTo>
                    <a:pt x="0" y="1524"/>
                  </a:lnTo>
                  <a:lnTo>
                    <a:pt x="0" y="137414"/>
                  </a:lnTo>
                  <a:lnTo>
                    <a:pt x="3810" y="139700"/>
                  </a:lnTo>
                  <a:lnTo>
                    <a:pt x="3810" y="0"/>
                  </a:lnTo>
                  <a:close/>
                </a:path>
              </a:pathLst>
            </a:custGeom>
            <a:solidFill>
              <a:srgbClr val="084176"/>
            </a:solidFill>
          </p:spPr>
          <p:txBody>
            <a:bodyPr wrap="square" lIns="0" tIns="0" rIns="0" bIns="0" rtlCol="0"/>
            <a:lstStyle/>
            <a:p>
              <a:endParaRPr/>
            </a:p>
          </p:txBody>
        </p:sp>
        <p:sp>
          <p:nvSpPr>
            <p:cNvPr id="5265" name="object 5265"/>
            <p:cNvSpPr/>
            <p:nvPr/>
          </p:nvSpPr>
          <p:spPr>
            <a:xfrm>
              <a:off x="2557780" y="4119880"/>
              <a:ext cx="3810" cy="143510"/>
            </a:xfrm>
            <a:custGeom>
              <a:avLst/>
              <a:gdLst/>
              <a:ahLst/>
              <a:cxnLst/>
              <a:rect l="l" t="t" r="r" b="b"/>
              <a:pathLst>
                <a:path w="3810" h="143510">
                  <a:moveTo>
                    <a:pt x="3810" y="0"/>
                  </a:moveTo>
                  <a:lnTo>
                    <a:pt x="3175" y="0"/>
                  </a:lnTo>
                  <a:lnTo>
                    <a:pt x="3175" y="1270"/>
                  </a:lnTo>
                  <a:lnTo>
                    <a:pt x="0" y="1270"/>
                  </a:lnTo>
                  <a:lnTo>
                    <a:pt x="0" y="142252"/>
                  </a:lnTo>
                  <a:lnTo>
                    <a:pt x="3162" y="142252"/>
                  </a:lnTo>
                  <a:lnTo>
                    <a:pt x="3162" y="143510"/>
                  </a:lnTo>
                  <a:lnTo>
                    <a:pt x="3810" y="143510"/>
                  </a:lnTo>
                  <a:lnTo>
                    <a:pt x="3810" y="142252"/>
                  </a:lnTo>
                  <a:lnTo>
                    <a:pt x="3810" y="1270"/>
                  </a:lnTo>
                  <a:lnTo>
                    <a:pt x="3810" y="0"/>
                  </a:lnTo>
                  <a:close/>
                </a:path>
              </a:pathLst>
            </a:custGeom>
            <a:solidFill>
              <a:srgbClr val="084278"/>
            </a:solidFill>
          </p:spPr>
          <p:txBody>
            <a:bodyPr wrap="square" lIns="0" tIns="0" rIns="0" bIns="0" rtlCol="0"/>
            <a:lstStyle/>
            <a:p>
              <a:endParaRPr/>
            </a:p>
          </p:txBody>
        </p:sp>
        <p:sp>
          <p:nvSpPr>
            <p:cNvPr id="5266" name="object 5266"/>
            <p:cNvSpPr/>
            <p:nvPr/>
          </p:nvSpPr>
          <p:spPr>
            <a:xfrm>
              <a:off x="2561589" y="4119033"/>
              <a:ext cx="3810" cy="145415"/>
            </a:xfrm>
            <a:custGeom>
              <a:avLst/>
              <a:gdLst/>
              <a:ahLst/>
              <a:cxnLst/>
              <a:rect l="l" t="t" r="r" b="b"/>
              <a:pathLst>
                <a:path w="3810" h="145414">
                  <a:moveTo>
                    <a:pt x="3810" y="0"/>
                  </a:moveTo>
                  <a:lnTo>
                    <a:pt x="0" y="1269"/>
                  </a:lnTo>
                  <a:lnTo>
                    <a:pt x="0" y="143933"/>
                  </a:lnTo>
                  <a:lnTo>
                    <a:pt x="3810" y="145203"/>
                  </a:lnTo>
                  <a:lnTo>
                    <a:pt x="3810" y="0"/>
                  </a:lnTo>
                  <a:close/>
                </a:path>
              </a:pathLst>
            </a:custGeom>
            <a:solidFill>
              <a:srgbClr val="08447B"/>
            </a:solidFill>
          </p:spPr>
          <p:txBody>
            <a:bodyPr wrap="square" lIns="0" tIns="0" rIns="0" bIns="0" rtlCol="0"/>
            <a:lstStyle/>
            <a:p>
              <a:endParaRPr/>
            </a:p>
          </p:txBody>
        </p:sp>
        <p:sp>
          <p:nvSpPr>
            <p:cNvPr id="5267" name="object 5267"/>
            <p:cNvSpPr/>
            <p:nvPr/>
          </p:nvSpPr>
          <p:spPr>
            <a:xfrm>
              <a:off x="2564129" y="4117340"/>
              <a:ext cx="5080" cy="147955"/>
            </a:xfrm>
            <a:custGeom>
              <a:avLst/>
              <a:gdLst/>
              <a:ahLst/>
              <a:cxnLst/>
              <a:rect l="l" t="t" r="r" b="b"/>
              <a:pathLst>
                <a:path w="5080" h="147954">
                  <a:moveTo>
                    <a:pt x="5080" y="0"/>
                  </a:moveTo>
                  <a:lnTo>
                    <a:pt x="2539" y="1270"/>
                  </a:lnTo>
                  <a:lnTo>
                    <a:pt x="0" y="2116"/>
                  </a:lnTo>
                  <a:lnTo>
                    <a:pt x="0" y="146473"/>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5268" name="object 5268"/>
            <p:cNvSpPr/>
            <p:nvPr/>
          </p:nvSpPr>
          <p:spPr>
            <a:xfrm>
              <a:off x="2567939" y="4115435"/>
              <a:ext cx="5080" cy="150495"/>
            </a:xfrm>
            <a:custGeom>
              <a:avLst/>
              <a:gdLst/>
              <a:ahLst/>
              <a:cxnLst/>
              <a:rect l="l" t="t" r="r" b="b"/>
              <a:pathLst>
                <a:path w="5080" h="150495">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5269" name="object 5269"/>
            <p:cNvSpPr/>
            <p:nvPr/>
          </p:nvSpPr>
          <p:spPr>
            <a:xfrm>
              <a:off x="2571749" y="41148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882"/>
            </a:solidFill>
          </p:spPr>
          <p:txBody>
            <a:bodyPr wrap="square" lIns="0" tIns="0" rIns="0" bIns="0" rtlCol="0"/>
            <a:lstStyle/>
            <a:p>
              <a:endParaRPr/>
            </a:p>
          </p:txBody>
        </p:sp>
        <p:sp>
          <p:nvSpPr>
            <p:cNvPr id="5270" name="object 5270"/>
            <p:cNvSpPr/>
            <p:nvPr/>
          </p:nvSpPr>
          <p:spPr>
            <a:xfrm>
              <a:off x="2575559" y="41148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5271" name="object 5271"/>
            <p:cNvSpPr/>
            <p:nvPr/>
          </p:nvSpPr>
          <p:spPr>
            <a:xfrm>
              <a:off x="2579369" y="4114800"/>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5272" name="object 5272"/>
            <p:cNvSpPr/>
            <p:nvPr/>
          </p:nvSpPr>
          <p:spPr>
            <a:xfrm>
              <a:off x="2583179" y="41148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5273" name="object 5273"/>
            <p:cNvSpPr/>
            <p:nvPr/>
          </p:nvSpPr>
          <p:spPr>
            <a:xfrm>
              <a:off x="2586989"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5274" name="object 5274"/>
            <p:cNvSpPr/>
            <p:nvPr/>
          </p:nvSpPr>
          <p:spPr>
            <a:xfrm>
              <a:off x="2590799"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5275" name="object 5275"/>
            <p:cNvSpPr/>
            <p:nvPr/>
          </p:nvSpPr>
          <p:spPr>
            <a:xfrm>
              <a:off x="2594609" y="41148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5276" name="object 5276"/>
            <p:cNvSpPr/>
            <p:nvPr/>
          </p:nvSpPr>
          <p:spPr>
            <a:xfrm>
              <a:off x="2597149" y="4114800"/>
              <a:ext cx="5080" cy="152400"/>
            </a:xfrm>
            <a:custGeom>
              <a:avLst/>
              <a:gdLst/>
              <a:ahLst/>
              <a:cxnLst/>
              <a:rect l="l" t="t" r="r" b="b"/>
              <a:pathLst>
                <a:path w="5080" h="152400">
                  <a:moveTo>
                    <a:pt x="5080" y="0"/>
                  </a:moveTo>
                  <a:lnTo>
                    <a:pt x="0" y="0"/>
                  </a:lnTo>
                  <a:lnTo>
                    <a:pt x="0" y="152400"/>
                  </a:lnTo>
                  <a:lnTo>
                    <a:pt x="1269" y="152400"/>
                  </a:lnTo>
                  <a:lnTo>
                    <a:pt x="5080" y="151764"/>
                  </a:lnTo>
                  <a:lnTo>
                    <a:pt x="5080" y="0"/>
                  </a:lnTo>
                  <a:close/>
                </a:path>
              </a:pathLst>
            </a:custGeom>
            <a:solidFill>
              <a:srgbClr val="0A5293"/>
            </a:solidFill>
          </p:spPr>
          <p:txBody>
            <a:bodyPr wrap="square" lIns="0" tIns="0" rIns="0" bIns="0" rtlCol="0"/>
            <a:lstStyle/>
            <a:p>
              <a:endParaRPr/>
            </a:p>
          </p:txBody>
        </p:sp>
        <p:sp>
          <p:nvSpPr>
            <p:cNvPr id="5277" name="object 5277"/>
            <p:cNvSpPr/>
            <p:nvPr/>
          </p:nvSpPr>
          <p:spPr>
            <a:xfrm>
              <a:off x="2600959" y="4114800"/>
              <a:ext cx="3810" cy="152400"/>
            </a:xfrm>
            <a:custGeom>
              <a:avLst/>
              <a:gdLst/>
              <a:ahLst/>
              <a:cxnLst/>
              <a:rect l="l" t="t" r="r" b="b"/>
              <a:pathLst>
                <a:path w="3810" h="152400">
                  <a:moveTo>
                    <a:pt x="3809" y="0"/>
                  </a:moveTo>
                  <a:lnTo>
                    <a:pt x="0" y="0"/>
                  </a:lnTo>
                  <a:lnTo>
                    <a:pt x="0" y="151976"/>
                  </a:lnTo>
                  <a:lnTo>
                    <a:pt x="3809" y="151341"/>
                  </a:lnTo>
                  <a:lnTo>
                    <a:pt x="3809" y="0"/>
                  </a:lnTo>
                  <a:close/>
                </a:path>
              </a:pathLst>
            </a:custGeom>
            <a:solidFill>
              <a:srgbClr val="0A5396"/>
            </a:solidFill>
          </p:spPr>
          <p:txBody>
            <a:bodyPr wrap="square" lIns="0" tIns="0" rIns="0" bIns="0" rtlCol="0"/>
            <a:lstStyle/>
            <a:p>
              <a:endParaRPr/>
            </a:p>
          </p:txBody>
        </p:sp>
        <p:sp>
          <p:nvSpPr>
            <p:cNvPr id="5278" name="object 5278"/>
            <p:cNvSpPr/>
            <p:nvPr/>
          </p:nvSpPr>
          <p:spPr>
            <a:xfrm>
              <a:off x="2604769" y="41148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9"/>
            </a:solidFill>
          </p:spPr>
          <p:txBody>
            <a:bodyPr wrap="square" lIns="0" tIns="0" rIns="0" bIns="0" rtlCol="0"/>
            <a:lstStyle/>
            <a:p>
              <a:endParaRPr/>
            </a:p>
          </p:txBody>
        </p:sp>
        <p:sp>
          <p:nvSpPr>
            <p:cNvPr id="5279" name="object 5279"/>
            <p:cNvSpPr/>
            <p:nvPr/>
          </p:nvSpPr>
          <p:spPr>
            <a:xfrm>
              <a:off x="2608579" y="4116324"/>
              <a:ext cx="3810" cy="149225"/>
            </a:xfrm>
            <a:custGeom>
              <a:avLst/>
              <a:gdLst/>
              <a:ahLst/>
              <a:cxnLst/>
              <a:rect l="l" t="t" r="r" b="b"/>
              <a:pathLst>
                <a:path w="3810" h="149225">
                  <a:moveTo>
                    <a:pt x="0" y="0"/>
                  </a:moveTo>
                  <a:lnTo>
                    <a:pt x="0" y="149098"/>
                  </a:lnTo>
                  <a:lnTo>
                    <a:pt x="3809" y="148336"/>
                  </a:lnTo>
                  <a:lnTo>
                    <a:pt x="3809" y="2286"/>
                  </a:lnTo>
                  <a:lnTo>
                    <a:pt x="0" y="0"/>
                  </a:lnTo>
                  <a:close/>
                </a:path>
              </a:pathLst>
            </a:custGeom>
            <a:solidFill>
              <a:srgbClr val="0A569B"/>
            </a:solidFill>
          </p:spPr>
          <p:txBody>
            <a:bodyPr wrap="square" lIns="0" tIns="0" rIns="0" bIns="0" rtlCol="0"/>
            <a:lstStyle/>
            <a:p>
              <a:endParaRPr/>
            </a:p>
          </p:txBody>
        </p:sp>
        <p:sp>
          <p:nvSpPr>
            <p:cNvPr id="5280" name="object 5280"/>
            <p:cNvSpPr/>
            <p:nvPr/>
          </p:nvSpPr>
          <p:spPr>
            <a:xfrm>
              <a:off x="2612389" y="4118610"/>
              <a:ext cx="3810" cy="146050"/>
            </a:xfrm>
            <a:custGeom>
              <a:avLst/>
              <a:gdLst/>
              <a:ahLst/>
              <a:cxnLst/>
              <a:rect l="l" t="t" r="r" b="b"/>
              <a:pathLst>
                <a:path w="3810" h="146050">
                  <a:moveTo>
                    <a:pt x="0" y="0"/>
                  </a:moveTo>
                  <a:lnTo>
                    <a:pt x="0" y="146050"/>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5281" name="object 5281"/>
            <p:cNvSpPr/>
            <p:nvPr/>
          </p:nvSpPr>
          <p:spPr>
            <a:xfrm>
              <a:off x="2616199" y="41198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5282" name="object 5282"/>
            <p:cNvSpPr/>
            <p:nvPr/>
          </p:nvSpPr>
          <p:spPr>
            <a:xfrm>
              <a:off x="2620009" y="4121150"/>
              <a:ext cx="3810" cy="140970"/>
            </a:xfrm>
            <a:custGeom>
              <a:avLst/>
              <a:gdLst/>
              <a:ahLst/>
              <a:cxnLst/>
              <a:rect l="l" t="t" r="r" b="b"/>
              <a:pathLst>
                <a:path w="3810" h="140970">
                  <a:moveTo>
                    <a:pt x="0" y="0"/>
                  </a:moveTo>
                  <a:lnTo>
                    <a:pt x="0" y="140969"/>
                  </a:lnTo>
                  <a:lnTo>
                    <a:pt x="3809" y="138684"/>
                  </a:lnTo>
                  <a:lnTo>
                    <a:pt x="3809" y="1523"/>
                  </a:lnTo>
                  <a:lnTo>
                    <a:pt x="0" y="0"/>
                  </a:lnTo>
                  <a:close/>
                </a:path>
              </a:pathLst>
            </a:custGeom>
            <a:solidFill>
              <a:srgbClr val="0B5AA2"/>
            </a:solidFill>
          </p:spPr>
          <p:txBody>
            <a:bodyPr wrap="square" lIns="0" tIns="0" rIns="0" bIns="0" rtlCol="0"/>
            <a:lstStyle/>
            <a:p>
              <a:endParaRPr/>
            </a:p>
          </p:txBody>
        </p:sp>
        <p:sp>
          <p:nvSpPr>
            <p:cNvPr id="5283" name="object 5283"/>
            <p:cNvSpPr/>
            <p:nvPr/>
          </p:nvSpPr>
          <p:spPr>
            <a:xfrm>
              <a:off x="2623820" y="4122420"/>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5284" name="object 5284"/>
            <p:cNvSpPr/>
            <p:nvPr/>
          </p:nvSpPr>
          <p:spPr>
            <a:xfrm>
              <a:off x="2626359" y="4123690"/>
              <a:ext cx="5080" cy="134620"/>
            </a:xfrm>
            <a:custGeom>
              <a:avLst/>
              <a:gdLst/>
              <a:ahLst/>
              <a:cxnLst/>
              <a:rect l="l" t="t" r="r" b="b"/>
              <a:pathLst>
                <a:path w="5080" h="134620">
                  <a:moveTo>
                    <a:pt x="0" y="0"/>
                  </a:moveTo>
                  <a:lnTo>
                    <a:pt x="0" y="134619"/>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5285" name="object 5285"/>
            <p:cNvSpPr/>
            <p:nvPr/>
          </p:nvSpPr>
          <p:spPr>
            <a:xfrm>
              <a:off x="2631440" y="4126230"/>
              <a:ext cx="3810" cy="130175"/>
            </a:xfrm>
            <a:custGeom>
              <a:avLst/>
              <a:gdLst/>
              <a:ahLst/>
              <a:cxnLst/>
              <a:rect l="l" t="t" r="r" b="b"/>
              <a:pathLst>
                <a:path w="3810" h="130175">
                  <a:moveTo>
                    <a:pt x="3810" y="1270"/>
                  </a:moveTo>
                  <a:lnTo>
                    <a:pt x="203" y="1270"/>
                  </a:lnTo>
                  <a:lnTo>
                    <a:pt x="203" y="0"/>
                  </a:lnTo>
                  <a:lnTo>
                    <a:pt x="0" y="0"/>
                  </a:lnTo>
                  <a:lnTo>
                    <a:pt x="0" y="1270"/>
                  </a:lnTo>
                  <a:lnTo>
                    <a:pt x="0" y="129552"/>
                  </a:lnTo>
                  <a:lnTo>
                    <a:pt x="3810" y="129552"/>
                  </a:lnTo>
                  <a:lnTo>
                    <a:pt x="3810" y="1270"/>
                  </a:lnTo>
                  <a:close/>
                </a:path>
              </a:pathLst>
            </a:custGeom>
            <a:solidFill>
              <a:srgbClr val="0B5EA9"/>
            </a:solidFill>
          </p:spPr>
          <p:txBody>
            <a:bodyPr wrap="square" lIns="0" tIns="0" rIns="0" bIns="0" rtlCol="0"/>
            <a:lstStyle/>
            <a:p>
              <a:endParaRPr/>
            </a:p>
          </p:txBody>
        </p:sp>
        <p:sp>
          <p:nvSpPr>
            <p:cNvPr id="5286" name="object 5286"/>
            <p:cNvSpPr/>
            <p:nvPr/>
          </p:nvSpPr>
          <p:spPr>
            <a:xfrm>
              <a:off x="2633979" y="41285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287" name="object 5287"/>
            <p:cNvSpPr/>
            <p:nvPr/>
          </p:nvSpPr>
          <p:spPr>
            <a:xfrm>
              <a:off x="2637790" y="413131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288" name="object 5288"/>
            <p:cNvSpPr/>
            <p:nvPr/>
          </p:nvSpPr>
          <p:spPr>
            <a:xfrm>
              <a:off x="2641600" y="4135120"/>
              <a:ext cx="3810" cy="113030"/>
            </a:xfrm>
            <a:custGeom>
              <a:avLst/>
              <a:gdLst/>
              <a:ahLst/>
              <a:cxnLst/>
              <a:rect l="l" t="t" r="r" b="b"/>
              <a:pathLst>
                <a:path w="3810" h="113029">
                  <a:moveTo>
                    <a:pt x="3810" y="2540"/>
                  </a:moveTo>
                  <a:lnTo>
                    <a:pt x="1257" y="2540"/>
                  </a:lnTo>
                  <a:lnTo>
                    <a:pt x="1257"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5289" name="object 5289"/>
            <p:cNvSpPr/>
            <p:nvPr/>
          </p:nvSpPr>
          <p:spPr>
            <a:xfrm>
              <a:off x="2645409" y="4138295"/>
              <a:ext cx="3810" cy="106045"/>
            </a:xfrm>
            <a:custGeom>
              <a:avLst/>
              <a:gdLst/>
              <a:ahLst/>
              <a:cxnLst/>
              <a:rect l="l" t="t" r="r" b="b"/>
              <a:pathLst>
                <a:path w="3810" h="106045">
                  <a:moveTo>
                    <a:pt x="0" y="0"/>
                  </a:moveTo>
                  <a:lnTo>
                    <a:pt x="0" y="106044"/>
                  </a:lnTo>
                  <a:lnTo>
                    <a:pt x="3809" y="102234"/>
                  </a:lnTo>
                  <a:lnTo>
                    <a:pt x="3809" y="1904"/>
                  </a:lnTo>
                  <a:lnTo>
                    <a:pt x="0" y="0"/>
                  </a:lnTo>
                  <a:close/>
                </a:path>
              </a:pathLst>
            </a:custGeom>
            <a:solidFill>
              <a:srgbClr val="0C64B3"/>
            </a:solidFill>
          </p:spPr>
          <p:txBody>
            <a:bodyPr wrap="square" lIns="0" tIns="0" rIns="0" bIns="0" rtlCol="0"/>
            <a:lstStyle/>
            <a:p>
              <a:endParaRPr/>
            </a:p>
          </p:txBody>
        </p:sp>
        <p:sp>
          <p:nvSpPr>
            <p:cNvPr id="5290" name="object 5290"/>
            <p:cNvSpPr/>
            <p:nvPr/>
          </p:nvSpPr>
          <p:spPr>
            <a:xfrm>
              <a:off x="2649219" y="4140200"/>
              <a:ext cx="3810" cy="100330"/>
            </a:xfrm>
            <a:custGeom>
              <a:avLst/>
              <a:gdLst/>
              <a:ahLst/>
              <a:cxnLst/>
              <a:rect l="l" t="t" r="r" b="b"/>
              <a:pathLst>
                <a:path w="3810" h="100329">
                  <a:moveTo>
                    <a:pt x="0" y="0"/>
                  </a:moveTo>
                  <a:lnTo>
                    <a:pt x="0" y="100330"/>
                  </a:lnTo>
                  <a:lnTo>
                    <a:pt x="3810" y="95567"/>
                  </a:lnTo>
                  <a:lnTo>
                    <a:pt x="3810" y="5715"/>
                  </a:lnTo>
                  <a:lnTo>
                    <a:pt x="0" y="0"/>
                  </a:lnTo>
                  <a:close/>
                </a:path>
              </a:pathLst>
            </a:custGeom>
            <a:solidFill>
              <a:srgbClr val="0C66B6"/>
            </a:solidFill>
          </p:spPr>
          <p:txBody>
            <a:bodyPr wrap="square" lIns="0" tIns="0" rIns="0" bIns="0" rtlCol="0"/>
            <a:lstStyle/>
            <a:p>
              <a:endParaRPr/>
            </a:p>
          </p:txBody>
        </p:sp>
        <p:sp>
          <p:nvSpPr>
            <p:cNvPr id="5291" name="object 5291"/>
            <p:cNvSpPr/>
            <p:nvPr/>
          </p:nvSpPr>
          <p:spPr>
            <a:xfrm>
              <a:off x="2653029" y="4145915"/>
              <a:ext cx="3810" cy="90170"/>
            </a:xfrm>
            <a:custGeom>
              <a:avLst/>
              <a:gdLst/>
              <a:ahLst/>
              <a:cxnLst/>
              <a:rect l="l" t="t" r="r" b="b"/>
              <a:pathLst>
                <a:path w="3810" h="90170">
                  <a:moveTo>
                    <a:pt x="0" y="0"/>
                  </a:moveTo>
                  <a:lnTo>
                    <a:pt x="0" y="89852"/>
                  </a:lnTo>
                  <a:lnTo>
                    <a:pt x="1269" y="88264"/>
                  </a:lnTo>
                  <a:lnTo>
                    <a:pt x="3809" y="81914"/>
                  </a:lnTo>
                  <a:lnTo>
                    <a:pt x="3809" y="6984"/>
                  </a:lnTo>
                  <a:lnTo>
                    <a:pt x="1269" y="1904"/>
                  </a:lnTo>
                  <a:lnTo>
                    <a:pt x="0" y="0"/>
                  </a:lnTo>
                  <a:close/>
                </a:path>
              </a:pathLst>
            </a:custGeom>
            <a:solidFill>
              <a:srgbClr val="0D67B8"/>
            </a:solidFill>
          </p:spPr>
          <p:txBody>
            <a:bodyPr wrap="square" lIns="0" tIns="0" rIns="0" bIns="0" rtlCol="0"/>
            <a:lstStyle/>
            <a:p>
              <a:endParaRPr/>
            </a:p>
          </p:txBody>
        </p:sp>
        <p:sp>
          <p:nvSpPr>
            <p:cNvPr id="5292" name="object 5292"/>
            <p:cNvSpPr/>
            <p:nvPr/>
          </p:nvSpPr>
          <p:spPr>
            <a:xfrm>
              <a:off x="2656839" y="41529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5293" name="object 5293"/>
            <p:cNvSpPr/>
            <p:nvPr/>
          </p:nvSpPr>
          <p:spPr>
            <a:xfrm>
              <a:off x="2660649" y="41605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5294" name="object 5294"/>
            <p:cNvSpPr/>
            <p:nvPr/>
          </p:nvSpPr>
          <p:spPr>
            <a:xfrm>
              <a:off x="2663189" y="41681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295" name="object 5295"/>
            <p:cNvSpPr/>
            <p:nvPr/>
          </p:nvSpPr>
          <p:spPr>
            <a:xfrm>
              <a:off x="2513329" y="41148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296" name="object 5296"/>
            <p:cNvSpPr/>
            <p:nvPr/>
          </p:nvSpPr>
          <p:spPr>
            <a:xfrm>
              <a:off x="2806699"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297" name="object 5297"/>
            <p:cNvSpPr/>
            <p:nvPr/>
          </p:nvSpPr>
          <p:spPr>
            <a:xfrm>
              <a:off x="2806699"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298" name="object 5298"/>
          <p:cNvGrpSpPr/>
          <p:nvPr/>
        </p:nvGrpSpPr>
        <p:grpSpPr>
          <a:xfrm>
            <a:off x="4110128" y="4262528"/>
            <a:ext cx="377825" cy="161925"/>
            <a:chOff x="2586127" y="4262527"/>
            <a:chExt cx="377825" cy="161925"/>
          </a:xfrm>
        </p:grpSpPr>
        <p:sp>
          <p:nvSpPr>
            <p:cNvPr id="5299" name="object 5299"/>
            <p:cNvSpPr/>
            <p:nvPr/>
          </p:nvSpPr>
          <p:spPr>
            <a:xfrm>
              <a:off x="2590799" y="4320540"/>
              <a:ext cx="2540" cy="46990"/>
            </a:xfrm>
            <a:custGeom>
              <a:avLst/>
              <a:gdLst/>
              <a:ahLst/>
              <a:cxnLst/>
              <a:rect l="l" t="t" r="r" b="b"/>
              <a:pathLst>
                <a:path w="2539" h="46989">
                  <a:moveTo>
                    <a:pt x="2539" y="0"/>
                  </a:moveTo>
                  <a:lnTo>
                    <a:pt x="0" y="7620"/>
                  </a:lnTo>
                  <a:lnTo>
                    <a:pt x="0" y="39370"/>
                  </a:lnTo>
                  <a:lnTo>
                    <a:pt x="2539" y="46990"/>
                  </a:lnTo>
                  <a:lnTo>
                    <a:pt x="2539" y="0"/>
                  </a:lnTo>
                  <a:close/>
                </a:path>
              </a:pathLst>
            </a:custGeom>
            <a:solidFill>
              <a:srgbClr val="06335B"/>
            </a:solidFill>
          </p:spPr>
          <p:txBody>
            <a:bodyPr wrap="square" lIns="0" tIns="0" rIns="0" bIns="0" rtlCol="0"/>
            <a:lstStyle/>
            <a:p>
              <a:endParaRPr/>
            </a:p>
          </p:txBody>
        </p:sp>
        <p:sp>
          <p:nvSpPr>
            <p:cNvPr id="5300" name="object 5300"/>
            <p:cNvSpPr/>
            <p:nvPr/>
          </p:nvSpPr>
          <p:spPr>
            <a:xfrm>
              <a:off x="2593339" y="4311015"/>
              <a:ext cx="3810" cy="66040"/>
            </a:xfrm>
            <a:custGeom>
              <a:avLst/>
              <a:gdLst/>
              <a:ahLst/>
              <a:cxnLst/>
              <a:rect l="l" t="t" r="r" b="b"/>
              <a:pathLst>
                <a:path w="3810" h="66039">
                  <a:moveTo>
                    <a:pt x="3810" y="0"/>
                  </a:moveTo>
                  <a:lnTo>
                    <a:pt x="0" y="9525"/>
                  </a:lnTo>
                  <a:lnTo>
                    <a:pt x="0" y="56515"/>
                  </a:lnTo>
                  <a:lnTo>
                    <a:pt x="3810" y="66040"/>
                  </a:lnTo>
                  <a:lnTo>
                    <a:pt x="3810" y="0"/>
                  </a:lnTo>
                  <a:close/>
                </a:path>
              </a:pathLst>
            </a:custGeom>
            <a:solidFill>
              <a:srgbClr val="06335D"/>
            </a:solidFill>
          </p:spPr>
          <p:txBody>
            <a:bodyPr wrap="square" lIns="0" tIns="0" rIns="0" bIns="0" rtlCol="0"/>
            <a:lstStyle/>
            <a:p>
              <a:endParaRPr/>
            </a:p>
          </p:txBody>
        </p:sp>
        <p:sp>
          <p:nvSpPr>
            <p:cNvPr id="5301" name="object 5301"/>
            <p:cNvSpPr/>
            <p:nvPr/>
          </p:nvSpPr>
          <p:spPr>
            <a:xfrm>
              <a:off x="2597149" y="4304030"/>
              <a:ext cx="3810" cy="80010"/>
            </a:xfrm>
            <a:custGeom>
              <a:avLst/>
              <a:gdLst/>
              <a:ahLst/>
              <a:cxnLst/>
              <a:rect l="l" t="t" r="r" b="b"/>
              <a:pathLst>
                <a:path w="3810" h="80010">
                  <a:moveTo>
                    <a:pt x="3810" y="0"/>
                  </a:moveTo>
                  <a:lnTo>
                    <a:pt x="1269" y="3810"/>
                  </a:lnTo>
                  <a:lnTo>
                    <a:pt x="0" y="6984"/>
                  </a:lnTo>
                  <a:lnTo>
                    <a:pt x="0" y="73025"/>
                  </a:lnTo>
                  <a:lnTo>
                    <a:pt x="1269" y="76200"/>
                  </a:lnTo>
                  <a:lnTo>
                    <a:pt x="3810" y="80010"/>
                  </a:lnTo>
                  <a:lnTo>
                    <a:pt x="3810" y="0"/>
                  </a:lnTo>
                  <a:close/>
                </a:path>
              </a:pathLst>
            </a:custGeom>
            <a:solidFill>
              <a:srgbClr val="06345F"/>
            </a:solidFill>
          </p:spPr>
          <p:txBody>
            <a:bodyPr wrap="square" lIns="0" tIns="0" rIns="0" bIns="0" rtlCol="0"/>
            <a:lstStyle/>
            <a:p>
              <a:endParaRPr/>
            </a:p>
          </p:txBody>
        </p:sp>
        <p:sp>
          <p:nvSpPr>
            <p:cNvPr id="5302" name="object 5302"/>
            <p:cNvSpPr/>
            <p:nvPr/>
          </p:nvSpPr>
          <p:spPr>
            <a:xfrm>
              <a:off x="2599689" y="4298526"/>
              <a:ext cx="5080" cy="91440"/>
            </a:xfrm>
            <a:custGeom>
              <a:avLst/>
              <a:gdLst/>
              <a:ahLst/>
              <a:cxnLst/>
              <a:rect l="l" t="t" r="r" b="b"/>
              <a:pathLst>
                <a:path w="5080" h="91439">
                  <a:moveTo>
                    <a:pt x="5080" y="0"/>
                  </a:moveTo>
                  <a:lnTo>
                    <a:pt x="3810" y="1693"/>
                  </a:lnTo>
                  <a:lnTo>
                    <a:pt x="0" y="7408"/>
                  </a:lnTo>
                  <a:lnTo>
                    <a:pt x="0" y="83608"/>
                  </a:lnTo>
                  <a:lnTo>
                    <a:pt x="3810" y="89323"/>
                  </a:lnTo>
                  <a:lnTo>
                    <a:pt x="5080" y="91016"/>
                  </a:lnTo>
                  <a:lnTo>
                    <a:pt x="5080" y="0"/>
                  </a:lnTo>
                  <a:close/>
                </a:path>
              </a:pathLst>
            </a:custGeom>
            <a:solidFill>
              <a:srgbClr val="063662"/>
            </a:solidFill>
          </p:spPr>
          <p:txBody>
            <a:bodyPr wrap="square" lIns="0" tIns="0" rIns="0" bIns="0" rtlCol="0"/>
            <a:lstStyle/>
            <a:p>
              <a:endParaRPr/>
            </a:p>
          </p:txBody>
        </p:sp>
        <p:sp>
          <p:nvSpPr>
            <p:cNvPr id="5303" name="object 5303"/>
            <p:cNvSpPr/>
            <p:nvPr/>
          </p:nvSpPr>
          <p:spPr>
            <a:xfrm>
              <a:off x="2603499" y="4293870"/>
              <a:ext cx="5080" cy="100330"/>
            </a:xfrm>
            <a:custGeom>
              <a:avLst/>
              <a:gdLst/>
              <a:ahLst/>
              <a:cxnLst/>
              <a:rect l="l" t="t" r="r" b="b"/>
              <a:pathLst>
                <a:path w="5080" h="100329">
                  <a:moveTo>
                    <a:pt x="5080" y="0"/>
                  </a:moveTo>
                  <a:lnTo>
                    <a:pt x="3810" y="1269"/>
                  </a:lnTo>
                  <a:lnTo>
                    <a:pt x="0" y="6349"/>
                  </a:lnTo>
                  <a:lnTo>
                    <a:pt x="0" y="93979"/>
                  </a:lnTo>
                  <a:lnTo>
                    <a:pt x="3810" y="99059"/>
                  </a:lnTo>
                  <a:lnTo>
                    <a:pt x="5080" y="100329"/>
                  </a:lnTo>
                  <a:lnTo>
                    <a:pt x="5080" y="0"/>
                  </a:lnTo>
                  <a:close/>
                </a:path>
              </a:pathLst>
            </a:custGeom>
            <a:solidFill>
              <a:srgbClr val="063764"/>
            </a:solidFill>
          </p:spPr>
          <p:txBody>
            <a:bodyPr wrap="square" lIns="0" tIns="0" rIns="0" bIns="0" rtlCol="0"/>
            <a:lstStyle/>
            <a:p>
              <a:endParaRPr/>
            </a:p>
          </p:txBody>
        </p:sp>
        <p:sp>
          <p:nvSpPr>
            <p:cNvPr id="5304" name="object 5304"/>
            <p:cNvSpPr/>
            <p:nvPr/>
          </p:nvSpPr>
          <p:spPr>
            <a:xfrm>
              <a:off x="2607309" y="4290060"/>
              <a:ext cx="5080" cy="107950"/>
            </a:xfrm>
            <a:custGeom>
              <a:avLst/>
              <a:gdLst/>
              <a:ahLst/>
              <a:cxnLst/>
              <a:rect l="l" t="t" r="r" b="b"/>
              <a:pathLst>
                <a:path w="5080"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5305" name="object 5305"/>
            <p:cNvSpPr/>
            <p:nvPr/>
          </p:nvSpPr>
          <p:spPr>
            <a:xfrm>
              <a:off x="2611119" y="4287520"/>
              <a:ext cx="3810" cy="113030"/>
            </a:xfrm>
            <a:custGeom>
              <a:avLst/>
              <a:gdLst/>
              <a:ahLst/>
              <a:cxnLst/>
              <a:rect l="l" t="t" r="r" b="b"/>
              <a:pathLst>
                <a:path w="3810" h="113029">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5306" name="object 5306"/>
            <p:cNvSpPr/>
            <p:nvPr/>
          </p:nvSpPr>
          <p:spPr>
            <a:xfrm>
              <a:off x="2614930" y="42837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5307" name="object 5307"/>
            <p:cNvSpPr/>
            <p:nvPr/>
          </p:nvSpPr>
          <p:spPr>
            <a:xfrm>
              <a:off x="2618739" y="42799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308" name="object 5308"/>
            <p:cNvSpPr/>
            <p:nvPr/>
          </p:nvSpPr>
          <p:spPr>
            <a:xfrm>
              <a:off x="2622549" y="4277614"/>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5309" name="object 5309"/>
            <p:cNvSpPr/>
            <p:nvPr/>
          </p:nvSpPr>
          <p:spPr>
            <a:xfrm>
              <a:off x="2626359" y="42760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310" name="object 5310"/>
            <p:cNvSpPr/>
            <p:nvPr/>
          </p:nvSpPr>
          <p:spPr>
            <a:xfrm>
              <a:off x="2630169" y="4274396"/>
              <a:ext cx="3810" cy="139700"/>
            </a:xfrm>
            <a:custGeom>
              <a:avLst/>
              <a:gdLst/>
              <a:ahLst/>
              <a:cxnLst/>
              <a:rect l="l" t="t" r="r" b="b"/>
              <a:pathLst>
                <a:path w="3810" h="139700">
                  <a:moveTo>
                    <a:pt x="3810" y="0"/>
                  </a:moveTo>
                  <a:lnTo>
                    <a:pt x="0" y="1269"/>
                  </a:lnTo>
                  <a:lnTo>
                    <a:pt x="0" y="138006"/>
                  </a:lnTo>
                  <a:lnTo>
                    <a:pt x="3810" y="139276"/>
                  </a:lnTo>
                  <a:lnTo>
                    <a:pt x="3810" y="0"/>
                  </a:lnTo>
                  <a:close/>
                </a:path>
              </a:pathLst>
            </a:custGeom>
            <a:solidFill>
              <a:srgbClr val="084176"/>
            </a:solidFill>
          </p:spPr>
          <p:txBody>
            <a:bodyPr wrap="square" lIns="0" tIns="0" rIns="0" bIns="0" rtlCol="0"/>
            <a:lstStyle/>
            <a:p>
              <a:endParaRPr/>
            </a:p>
          </p:txBody>
        </p:sp>
        <p:sp>
          <p:nvSpPr>
            <p:cNvPr id="5311" name="object 5311"/>
            <p:cNvSpPr/>
            <p:nvPr/>
          </p:nvSpPr>
          <p:spPr>
            <a:xfrm>
              <a:off x="2633979" y="4273550"/>
              <a:ext cx="3810" cy="140970"/>
            </a:xfrm>
            <a:custGeom>
              <a:avLst/>
              <a:gdLst/>
              <a:ahLst/>
              <a:cxnLst/>
              <a:rect l="l" t="t" r="r" b="b"/>
              <a:pathLst>
                <a:path w="3810" h="140970">
                  <a:moveTo>
                    <a:pt x="0" y="140970"/>
                  </a:moveTo>
                  <a:lnTo>
                    <a:pt x="3809" y="140970"/>
                  </a:lnTo>
                  <a:lnTo>
                    <a:pt x="3809" y="0"/>
                  </a:lnTo>
                  <a:lnTo>
                    <a:pt x="0" y="0"/>
                  </a:lnTo>
                  <a:lnTo>
                    <a:pt x="0" y="140970"/>
                  </a:lnTo>
                  <a:close/>
                </a:path>
              </a:pathLst>
            </a:custGeom>
            <a:solidFill>
              <a:srgbClr val="084278"/>
            </a:solidFill>
          </p:spPr>
          <p:txBody>
            <a:bodyPr wrap="square" lIns="0" tIns="0" rIns="0" bIns="0" rtlCol="0"/>
            <a:lstStyle/>
            <a:p>
              <a:endParaRPr/>
            </a:p>
          </p:txBody>
        </p:sp>
        <p:sp>
          <p:nvSpPr>
            <p:cNvPr id="5312" name="object 5312"/>
            <p:cNvSpPr/>
            <p:nvPr/>
          </p:nvSpPr>
          <p:spPr>
            <a:xfrm>
              <a:off x="2636519" y="4271518"/>
              <a:ext cx="5080" cy="145415"/>
            </a:xfrm>
            <a:custGeom>
              <a:avLst/>
              <a:gdLst/>
              <a:ahLst/>
              <a:cxnLst/>
              <a:rect l="l" t="t" r="r" b="b"/>
              <a:pathLst>
                <a:path w="5080" h="145414">
                  <a:moveTo>
                    <a:pt x="5080" y="0"/>
                  </a:moveTo>
                  <a:lnTo>
                    <a:pt x="0" y="2031"/>
                  </a:lnTo>
                  <a:lnTo>
                    <a:pt x="0" y="143001"/>
                  </a:lnTo>
                  <a:lnTo>
                    <a:pt x="5080" y="145033"/>
                  </a:lnTo>
                  <a:lnTo>
                    <a:pt x="5080" y="0"/>
                  </a:lnTo>
                  <a:close/>
                </a:path>
              </a:pathLst>
            </a:custGeom>
            <a:solidFill>
              <a:srgbClr val="08447B"/>
            </a:solidFill>
          </p:spPr>
          <p:txBody>
            <a:bodyPr wrap="square" lIns="0" tIns="0" rIns="0" bIns="0" rtlCol="0"/>
            <a:lstStyle/>
            <a:p>
              <a:endParaRPr/>
            </a:p>
          </p:txBody>
        </p:sp>
        <p:sp>
          <p:nvSpPr>
            <p:cNvPr id="5313" name="object 5313"/>
            <p:cNvSpPr/>
            <p:nvPr/>
          </p:nvSpPr>
          <p:spPr>
            <a:xfrm>
              <a:off x="2640329" y="4271010"/>
              <a:ext cx="5080" cy="146050"/>
            </a:xfrm>
            <a:custGeom>
              <a:avLst/>
              <a:gdLst/>
              <a:ahLst/>
              <a:cxnLst/>
              <a:rect l="l" t="t" r="r" b="b"/>
              <a:pathLst>
                <a:path w="5080" h="146050">
                  <a:moveTo>
                    <a:pt x="0" y="146050"/>
                  </a:moveTo>
                  <a:lnTo>
                    <a:pt x="5079" y="146050"/>
                  </a:lnTo>
                  <a:lnTo>
                    <a:pt x="5079" y="0"/>
                  </a:lnTo>
                  <a:lnTo>
                    <a:pt x="0" y="0"/>
                  </a:lnTo>
                  <a:lnTo>
                    <a:pt x="0" y="146050"/>
                  </a:lnTo>
                  <a:close/>
                </a:path>
              </a:pathLst>
            </a:custGeom>
            <a:solidFill>
              <a:srgbClr val="08457D"/>
            </a:solidFill>
          </p:spPr>
          <p:txBody>
            <a:bodyPr wrap="square" lIns="0" tIns="0" rIns="0" bIns="0" rtlCol="0"/>
            <a:lstStyle/>
            <a:p>
              <a:endParaRPr/>
            </a:p>
          </p:txBody>
        </p:sp>
        <p:sp>
          <p:nvSpPr>
            <p:cNvPr id="5314" name="object 5314"/>
            <p:cNvSpPr/>
            <p:nvPr/>
          </p:nvSpPr>
          <p:spPr>
            <a:xfrm>
              <a:off x="2644139" y="4270163"/>
              <a:ext cx="3810" cy="147955"/>
            </a:xfrm>
            <a:custGeom>
              <a:avLst/>
              <a:gdLst/>
              <a:ahLst/>
              <a:cxnLst/>
              <a:rect l="l" t="t" r="r" b="b"/>
              <a:pathLst>
                <a:path w="3810" h="147954">
                  <a:moveTo>
                    <a:pt x="3810" y="0"/>
                  </a:moveTo>
                  <a:lnTo>
                    <a:pt x="0" y="634"/>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5315" name="object 5315"/>
            <p:cNvSpPr/>
            <p:nvPr/>
          </p:nvSpPr>
          <p:spPr>
            <a:xfrm>
              <a:off x="2647949" y="42693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5316" name="object 5316"/>
            <p:cNvSpPr/>
            <p:nvPr/>
          </p:nvSpPr>
          <p:spPr>
            <a:xfrm>
              <a:off x="2651759" y="4268046"/>
              <a:ext cx="3810" cy="151130"/>
            </a:xfrm>
            <a:custGeom>
              <a:avLst/>
              <a:gdLst/>
              <a:ahLst/>
              <a:cxnLst/>
              <a:rect l="l" t="t" r="r" b="b"/>
              <a:pathLst>
                <a:path w="3810" h="151129">
                  <a:moveTo>
                    <a:pt x="3809" y="0"/>
                  </a:moveTo>
                  <a:lnTo>
                    <a:pt x="0" y="1269"/>
                  </a:lnTo>
                  <a:lnTo>
                    <a:pt x="0" y="150495"/>
                  </a:lnTo>
                  <a:lnTo>
                    <a:pt x="3809" y="151130"/>
                  </a:lnTo>
                  <a:lnTo>
                    <a:pt x="3809" y="0"/>
                  </a:lnTo>
                  <a:close/>
                </a:path>
              </a:pathLst>
            </a:custGeom>
            <a:solidFill>
              <a:srgbClr val="094984"/>
            </a:solidFill>
          </p:spPr>
          <p:txBody>
            <a:bodyPr wrap="square" lIns="0" tIns="0" rIns="0" bIns="0" rtlCol="0"/>
            <a:lstStyle/>
            <a:p>
              <a:endParaRPr/>
            </a:p>
          </p:txBody>
        </p:sp>
        <p:sp>
          <p:nvSpPr>
            <p:cNvPr id="5317" name="object 5317"/>
            <p:cNvSpPr/>
            <p:nvPr/>
          </p:nvSpPr>
          <p:spPr>
            <a:xfrm>
              <a:off x="2655569" y="4267200"/>
              <a:ext cx="3810" cy="152400"/>
            </a:xfrm>
            <a:custGeom>
              <a:avLst/>
              <a:gdLst/>
              <a:ahLst/>
              <a:cxnLst/>
              <a:rect l="l" t="t" r="r" b="b"/>
              <a:pathLst>
                <a:path w="3810" h="152400">
                  <a:moveTo>
                    <a:pt x="0" y="152400"/>
                  </a:moveTo>
                  <a:lnTo>
                    <a:pt x="3810" y="152400"/>
                  </a:lnTo>
                  <a:lnTo>
                    <a:pt x="3810" y="0"/>
                  </a:lnTo>
                  <a:lnTo>
                    <a:pt x="0" y="0"/>
                  </a:lnTo>
                  <a:lnTo>
                    <a:pt x="0" y="152400"/>
                  </a:lnTo>
                  <a:close/>
                </a:path>
              </a:pathLst>
            </a:custGeom>
            <a:solidFill>
              <a:srgbClr val="094B87"/>
            </a:solidFill>
          </p:spPr>
          <p:txBody>
            <a:bodyPr wrap="square" lIns="0" tIns="0" rIns="0" bIns="0" rtlCol="0"/>
            <a:lstStyle/>
            <a:p>
              <a:endParaRPr/>
            </a:p>
          </p:txBody>
        </p:sp>
        <p:sp>
          <p:nvSpPr>
            <p:cNvPr id="5318" name="object 5318"/>
            <p:cNvSpPr/>
            <p:nvPr/>
          </p:nvSpPr>
          <p:spPr>
            <a:xfrm>
              <a:off x="2659379" y="42672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5319" name="object 5319"/>
            <p:cNvSpPr/>
            <p:nvPr/>
          </p:nvSpPr>
          <p:spPr>
            <a:xfrm>
              <a:off x="2663189" y="4267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5320" name="object 5320"/>
            <p:cNvSpPr/>
            <p:nvPr/>
          </p:nvSpPr>
          <p:spPr>
            <a:xfrm>
              <a:off x="2666999" y="42672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5321" name="object 5321"/>
            <p:cNvSpPr/>
            <p:nvPr/>
          </p:nvSpPr>
          <p:spPr>
            <a:xfrm>
              <a:off x="2669539" y="4267200"/>
              <a:ext cx="5080" cy="152400"/>
            </a:xfrm>
            <a:custGeom>
              <a:avLst/>
              <a:gdLst/>
              <a:ahLst/>
              <a:cxnLst/>
              <a:rect l="l" t="t" r="r" b="b"/>
              <a:pathLst>
                <a:path w="5080" h="152400">
                  <a:moveTo>
                    <a:pt x="5080" y="152400"/>
                  </a:moveTo>
                  <a:lnTo>
                    <a:pt x="0" y="152400"/>
                  </a:lnTo>
                  <a:lnTo>
                    <a:pt x="0" y="0"/>
                  </a:lnTo>
                  <a:lnTo>
                    <a:pt x="5080" y="0"/>
                  </a:lnTo>
                  <a:lnTo>
                    <a:pt x="5080" y="152400"/>
                  </a:lnTo>
                  <a:close/>
                </a:path>
              </a:pathLst>
            </a:custGeom>
            <a:solidFill>
              <a:srgbClr val="0A5091"/>
            </a:solidFill>
          </p:spPr>
          <p:txBody>
            <a:bodyPr wrap="square" lIns="0" tIns="0" rIns="0" bIns="0" rtlCol="0"/>
            <a:lstStyle/>
            <a:p>
              <a:endParaRPr/>
            </a:p>
          </p:txBody>
        </p:sp>
        <p:sp>
          <p:nvSpPr>
            <p:cNvPr id="5322" name="object 5322"/>
            <p:cNvSpPr/>
            <p:nvPr/>
          </p:nvSpPr>
          <p:spPr>
            <a:xfrm>
              <a:off x="2673349" y="4267200"/>
              <a:ext cx="5080" cy="152400"/>
            </a:xfrm>
            <a:custGeom>
              <a:avLst/>
              <a:gdLst/>
              <a:ahLst/>
              <a:cxnLst/>
              <a:rect l="l" t="t" r="r" b="b"/>
              <a:pathLst>
                <a:path w="5080" h="152400">
                  <a:moveTo>
                    <a:pt x="0" y="152400"/>
                  </a:moveTo>
                  <a:lnTo>
                    <a:pt x="5080" y="152400"/>
                  </a:lnTo>
                  <a:lnTo>
                    <a:pt x="5080" y="0"/>
                  </a:lnTo>
                  <a:lnTo>
                    <a:pt x="0" y="0"/>
                  </a:lnTo>
                  <a:lnTo>
                    <a:pt x="0" y="152400"/>
                  </a:lnTo>
                  <a:close/>
                </a:path>
              </a:pathLst>
            </a:custGeom>
            <a:solidFill>
              <a:srgbClr val="0A5293"/>
            </a:solidFill>
          </p:spPr>
          <p:txBody>
            <a:bodyPr wrap="square" lIns="0" tIns="0" rIns="0" bIns="0" rtlCol="0"/>
            <a:lstStyle/>
            <a:p>
              <a:endParaRPr/>
            </a:p>
          </p:txBody>
        </p:sp>
        <p:sp>
          <p:nvSpPr>
            <p:cNvPr id="5323" name="object 5323"/>
            <p:cNvSpPr/>
            <p:nvPr/>
          </p:nvSpPr>
          <p:spPr>
            <a:xfrm>
              <a:off x="2677159" y="4268046"/>
              <a:ext cx="5080" cy="151130"/>
            </a:xfrm>
            <a:custGeom>
              <a:avLst/>
              <a:gdLst/>
              <a:ahLst/>
              <a:cxnLst/>
              <a:rect l="l" t="t" r="r" b="b"/>
              <a:pathLst>
                <a:path w="5080" h="151129">
                  <a:moveTo>
                    <a:pt x="0" y="0"/>
                  </a:moveTo>
                  <a:lnTo>
                    <a:pt x="0" y="151130"/>
                  </a:lnTo>
                  <a:lnTo>
                    <a:pt x="5079" y="150283"/>
                  </a:lnTo>
                  <a:lnTo>
                    <a:pt x="5079" y="1693"/>
                  </a:lnTo>
                  <a:lnTo>
                    <a:pt x="0" y="0"/>
                  </a:lnTo>
                  <a:close/>
                </a:path>
              </a:pathLst>
            </a:custGeom>
            <a:solidFill>
              <a:srgbClr val="0A5396"/>
            </a:solidFill>
          </p:spPr>
          <p:txBody>
            <a:bodyPr wrap="square" lIns="0" tIns="0" rIns="0" bIns="0" rtlCol="0"/>
            <a:lstStyle/>
            <a:p>
              <a:endParaRPr/>
            </a:p>
          </p:txBody>
        </p:sp>
        <p:sp>
          <p:nvSpPr>
            <p:cNvPr id="5324" name="object 5324"/>
            <p:cNvSpPr/>
            <p:nvPr/>
          </p:nvSpPr>
          <p:spPr>
            <a:xfrm>
              <a:off x="2680969" y="4269316"/>
              <a:ext cx="3810" cy="149225"/>
            </a:xfrm>
            <a:custGeom>
              <a:avLst/>
              <a:gdLst/>
              <a:ahLst/>
              <a:cxnLst/>
              <a:rect l="l" t="t" r="r" b="b"/>
              <a:pathLst>
                <a:path w="3810" h="149225">
                  <a:moveTo>
                    <a:pt x="0" y="0"/>
                  </a:moveTo>
                  <a:lnTo>
                    <a:pt x="0" y="149225"/>
                  </a:lnTo>
                  <a:lnTo>
                    <a:pt x="3810" y="148590"/>
                  </a:lnTo>
                  <a:lnTo>
                    <a:pt x="3810" y="846"/>
                  </a:lnTo>
                  <a:lnTo>
                    <a:pt x="1269" y="423"/>
                  </a:lnTo>
                  <a:lnTo>
                    <a:pt x="0" y="0"/>
                  </a:lnTo>
                  <a:close/>
                </a:path>
              </a:pathLst>
            </a:custGeom>
            <a:solidFill>
              <a:srgbClr val="0A5499"/>
            </a:solidFill>
          </p:spPr>
          <p:txBody>
            <a:bodyPr wrap="square" lIns="0" tIns="0" rIns="0" bIns="0" rtlCol="0"/>
            <a:lstStyle/>
            <a:p>
              <a:endParaRPr/>
            </a:p>
          </p:txBody>
        </p:sp>
        <p:sp>
          <p:nvSpPr>
            <p:cNvPr id="5325" name="object 5325"/>
            <p:cNvSpPr/>
            <p:nvPr/>
          </p:nvSpPr>
          <p:spPr>
            <a:xfrm>
              <a:off x="2684779" y="4270163"/>
              <a:ext cx="3810" cy="147955"/>
            </a:xfrm>
            <a:custGeom>
              <a:avLst/>
              <a:gdLst/>
              <a:ahLst/>
              <a:cxnLst/>
              <a:rect l="l" t="t" r="r" b="b"/>
              <a:pathLst>
                <a:path w="3810" h="147954">
                  <a:moveTo>
                    <a:pt x="0" y="0"/>
                  </a:moveTo>
                  <a:lnTo>
                    <a:pt x="0" y="147743"/>
                  </a:lnTo>
                  <a:lnTo>
                    <a:pt x="3809" y="147108"/>
                  </a:lnTo>
                  <a:lnTo>
                    <a:pt x="3809" y="634"/>
                  </a:lnTo>
                  <a:lnTo>
                    <a:pt x="0" y="0"/>
                  </a:lnTo>
                  <a:close/>
                </a:path>
              </a:pathLst>
            </a:custGeom>
            <a:solidFill>
              <a:srgbClr val="0A569B"/>
            </a:solidFill>
          </p:spPr>
          <p:txBody>
            <a:bodyPr wrap="square" lIns="0" tIns="0" rIns="0" bIns="0" rtlCol="0"/>
            <a:lstStyle/>
            <a:p>
              <a:endParaRPr/>
            </a:p>
          </p:txBody>
        </p:sp>
        <p:sp>
          <p:nvSpPr>
            <p:cNvPr id="5326" name="object 5326"/>
            <p:cNvSpPr/>
            <p:nvPr/>
          </p:nvSpPr>
          <p:spPr>
            <a:xfrm>
              <a:off x="2688589" y="42710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5327" name="object 5327"/>
            <p:cNvSpPr/>
            <p:nvPr/>
          </p:nvSpPr>
          <p:spPr>
            <a:xfrm>
              <a:off x="2692399" y="42720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5328" name="object 5328"/>
            <p:cNvSpPr/>
            <p:nvPr/>
          </p:nvSpPr>
          <p:spPr>
            <a:xfrm>
              <a:off x="2696209" y="4273550"/>
              <a:ext cx="3810" cy="140970"/>
            </a:xfrm>
            <a:custGeom>
              <a:avLst/>
              <a:gdLst/>
              <a:ahLst/>
              <a:cxnLst/>
              <a:rect l="l" t="t" r="r" b="b"/>
              <a:pathLst>
                <a:path w="3810" h="140970">
                  <a:moveTo>
                    <a:pt x="0" y="0"/>
                  </a:moveTo>
                  <a:lnTo>
                    <a:pt x="0" y="140970"/>
                  </a:lnTo>
                  <a:lnTo>
                    <a:pt x="3809" y="139446"/>
                  </a:lnTo>
                  <a:lnTo>
                    <a:pt x="3809" y="1523"/>
                  </a:lnTo>
                  <a:lnTo>
                    <a:pt x="0" y="0"/>
                  </a:lnTo>
                  <a:close/>
                </a:path>
              </a:pathLst>
            </a:custGeom>
            <a:solidFill>
              <a:srgbClr val="0B5AA2"/>
            </a:solidFill>
          </p:spPr>
          <p:txBody>
            <a:bodyPr wrap="square" lIns="0" tIns="0" rIns="0" bIns="0" rtlCol="0"/>
            <a:lstStyle/>
            <a:p>
              <a:endParaRPr/>
            </a:p>
          </p:txBody>
        </p:sp>
        <p:sp>
          <p:nvSpPr>
            <p:cNvPr id="5329" name="object 5329"/>
            <p:cNvSpPr/>
            <p:nvPr/>
          </p:nvSpPr>
          <p:spPr>
            <a:xfrm>
              <a:off x="2700020" y="4274820"/>
              <a:ext cx="3810" cy="138430"/>
            </a:xfrm>
            <a:custGeom>
              <a:avLst/>
              <a:gdLst/>
              <a:ahLst/>
              <a:cxnLst/>
              <a:rect l="l" t="t" r="r" b="b"/>
              <a:pathLst>
                <a:path w="3810"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5330" name="object 5330"/>
            <p:cNvSpPr/>
            <p:nvPr/>
          </p:nvSpPr>
          <p:spPr>
            <a:xfrm>
              <a:off x="2703829" y="4276852"/>
              <a:ext cx="3810" cy="134620"/>
            </a:xfrm>
            <a:custGeom>
              <a:avLst/>
              <a:gdLst/>
              <a:ahLst/>
              <a:cxnLst/>
              <a:rect l="l" t="t" r="r" b="b"/>
              <a:pathLst>
                <a:path w="3810" h="134620">
                  <a:moveTo>
                    <a:pt x="0" y="0"/>
                  </a:moveTo>
                  <a:lnTo>
                    <a:pt x="0" y="134112"/>
                  </a:lnTo>
                  <a:lnTo>
                    <a:pt x="3809" y="131064"/>
                  </a:lnTo>
                  <a:lnTo>
                    <a:pt x="3809" y="2286"/>
                  </a:lnTo>
                  <a:lnTo>
                    <a:pt x="0" y="0"/>
                  </a:lnTo>
                  <a:close/>
                </a:path>
              </a:pathLst>
            </a:custGeom>
            <a:solidFill>
              <a:srgbClr val="0B5DA7"/>
            </a:solidFill>
          </p:spPr>
          <p:txBody>
            <a:bodyPr wrap="square" lIns="0" tIns="0" rIns="0" bIns="0" rtlCol="0"/>
            <a:lstStyle/>
            <a:p>
              <a:endParaRPr/>
            </a:p>
          </p:txBody>
        </p:sp>
        <p:sp>
          <p:nvSpPr>
            <p:cNvPr id="5331" name="object 5331"/>
            <p:cNvSpPr/>
            <p:nvPr/>
          </p:nvSpPr>
          <p:spPr>
            <a:xfrm>
              <a:off x="2706369" y="4278376"/>
              <a:ext cx="5080" cy="130810"/>
            </a:xfrm>
            <a:custGeom>
              <a:avLst/>
              <a:gdLst/>
              <a:ahLst/>
              <a:cxnLst/>
              <a:rect l="l" t="t" r="r" b="b"/>
              <a:pathLst>
                <a:path w="5080" h="130810">
                  <a:moveTo>
                    <a:pt x="0" y="0"/>
                  </a:moveTo>
                  <a:lnTo>
                    <a:pt x="0" y="130556"/>
                  </a:lnTo>
                  <a:lnTo>
                    <a:pt x="2540" y="128524"/>
                  </a:lnTo>
                  <a:lnTo>
                    <a:pt x="5080" y="127000"/>
                  </a:lnTo>
                  <a:lnTo>
                    <a:pt x="5080" y="3556"/>
                  </a:lnTo>
                  <a:lnTo>
                    <a:pt x="2540" y="1524"/>
                  </a:lnTo>
                  <a:lnTo>
                    <a:pt x="0" y="0"/>
                  </a:lnTo>
                  <a:close/>
                </a:path>
              </a:pathLst>
            </a:custGeom>
            <a:solidFill>
              <a:srgbClr val="0B5EA9"/>
            </a:solidFill>
          </p:spPr>
          <p:txBody>
            <a:bodyPr wrap="square" lIns="0" tIns="0" rIns="0" bIns="0" rtlCol="0"/>
            <a:lstStyle/>
            <a:p>
              <a:endParaRPr/>
            </a:p>
          </p:txBody>
        </p:sp>
        <p:sp>
          <p:nvSpPr>
            <p:cNvPr id="5332" name="object 5332"/>
            <p:cNvSpPr/>
            <p:nvPr/>
          </p:nvSpPr>
          <p:spPr>
            <a:xfrm>
              <a:off x="2710179" y="42809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333" name="object 5333"/>
            <p:cNvSpPr/>
            <p:nvPr/>
          </p:nvSpPr>
          <p:spPr>
            <a:xfrm>
              <a:off x="2713990" y="428371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334" name="object 5334"/>
            <p:cNvSpPr/>
            <p:nvPr/>
          </p:nvSpPr>
          <p:spPr>
            <a:xfrm>
              <a:off x="2717799" y="42875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5335" name="object 5335"/>
            <p:cNvSpPr/>
            <p:nvPr/>
          </p:nvSpPr>
          <p:spPr>
            <a:xfrm>
              <a:off x="2721609" y="42913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5336" name="object 5336"/>
            <p:cNvSpPr/>
            <p:nvPr/>
          </p:nvSpPr>
          <p:spPr>
            <a:xfrm>
              <a:off x="2725419" y="4295140"/>
              <a:ext cx="3810" cy="97790"/>
            </a:xfrm>
            <a:custGeom>
              <a:avLst/>
              <a:gdLst/>
              <a:ahLst/>
              <a:cxnLst/>
              <a:rect l="l" t="t" r="r" b="b"/>
              <a:pathLst>
                <a:path w="3810" h="97789">
                  <a:moveTo>
                    <a:pt x="0" y="0"/>
                  </a:moveTo>
                  <a:lnTo>
                    <a:pt x="0" y="97790"/>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5337" name="object 5337"/>
            <p:cNvSpPr/>
            <p:nvPr/>
          </p:nvSpPr>
          <p:spPr>
            <a:xfrm>
              <a:off x="2729229" y="4298950"/>
              <a:ext cx="3810" cy="90170"/>
            </a:xfrm>
            <a:custGeom>
              <a:avLst/>
              <a:gdLst/>
              <a:ahLst/>
              <a:cxnLst/>
              <a:rect l="l" t="t" r="r" b="b"/>
              <a:pathLst>
                <a:path w="3810" h="90170">
                  <a:moveTo>
                    <a:pt x="0" y="0"/>
                  </a:moveTo>
                  <a:lnTo>
                    <a:pt x="0" y="90169"/>
                  </a:lnTo>
                  <a:lnTo>
                    <a:pt x="1269" y="88900"/>
                  </a:lnTo>
                  <a:lnTo>
                    <a:pt x="3809" y="81280"/>
                  </a:lnTo>
                  <a:lnTo>
                    <a:pt x="3809" y="8889"/>
                  </a:lnTo>
                  <a:lnTo>
                    <a:pt x="1269" y="1269"/>
                  </a:lnTo>
                  <a:lnTo>
                    <a:pt x="0" y="0"/>
                  </a:lnTo>
                  <a:close/>
                </a:path>
              </a:pathLst>
            </a:custGeom>
            <a:solidFill>
              <a:srgbClr val="0D67B8"/>
            </a:solidFill>
          </p:spPr>
          <p:txBody>
            <a:bodyPr wrap="square" lIns="0" tIns="0" rIns="0" bIns="0" rtlCol="0"/>
            <a:lstStyle/>
            <a:p>
              <a:endParaRPr/>
            </a:p>
          </p:txBody>
        </p:sp>
        <p:sp>
          <p:nvSpPr>
            <p:cNvPr id="5338" name="object 5338"/>
            <p:cNvSpPr/>
            <p:nvPr/>
          </p:nvSpPr>
          <p:spPr>
            <a:xfrm>
              <a:off x="2733039" y="4307840"/>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5339" name="object 5339"/>
            <p:cNvSpPr/>
            <p:nvPr/>
          </p:nvSpPr>
          <p:spPr>
            <a:xfrm>
              <a:off x="2736849" y="4314190"/>
              <a:ext cx="3810" cy="59690"/>
            </a:xfrm>
            <a:custGeom>
              <a:avLst/>
              <a:gdLst/>
              <a:ahLst/>
              <a:cxnLst/>
              <a:rect l="l" t="t" r="r" b="b"/>
              <a:pathLst>
                <a:path w="3810" h="59689">
                  <a:moveTo>
                    <a:pt x="0" y="0"/>
                  </a:moveTo>
                  <a:lnTo>
                    <a:pt x="0" y="59690"/>
                  </a:lnTo>
                  <a:lnTo>
                    <a:pt x="2539" y="53340"/>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5340" name="object 5340"/>
            <p:cNvSpPr/>
            <p:nvPr/>
          </p:nvSpPr>
          <p:spPr>
            <a:xfrm>
              <a:off x="2739389" y="4320540"/>
              <a:ext cx="3810" cy="46990"/>
            </a:xfrm>
            <a:custGeom>
              <a:avLst/>
              <a:gdLst/>
              <a:ahLst/>
              <a:cxnLst/>
              <a:rect l="l" t="t" r="r" b="b"/>
              <a:pathLst>
                <a:path w="3810" h="46989">
                  <a:moveTo>
                    <a:pt x="0" y="0"/>
                  </a:moveTo>
                  <a:lnTo>
                    <a:pt x="0" y="46990"/>
                  </a:lnTo>
                  <a:lnTo>
                    <a:pt x="1270" y="39370"/>
                  </a:lnTo>
                  <a:lnTo>
                    <a:pt x="3810" y="3175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341" name="object 5341"/>
            <p:cNvSpPr/>
            <p:nvPr/>
          </p:nvSpPr>
          <p:spPr>
            <a:xfrm>
              <a:off x="2590799" y="42672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342" name="object 5342"/>
            <p:cNvSpPr/>
            <p:nvPr/>
          </p:nvSpPr>
          <p:spPr>
            <a:xfrm>
              <a:off x="2882899" y="4305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343" name="object 5343"/>
            <p:cNvSpPr/>
            <p:nvPr/>
          </p:nvSpPr>
          <p:spPr>
            <a:xfrm>
              <a:off x="2882899" y="4305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344" name="object 5344"/>
          <p:cNvGrpSpPr/>
          <p:nvPr/>
        </p:nvGrpSpPr>
        <p:grpSpPr>
          <a:xfrm>
            <a:off x="4186328" y="3957728"/>
            <a:ext cx="377825" cy="161925"/>
            <a:chOff x="2662327" y="3957727"/>
            <a:chExt cx="377825" cy="161925"/>
          </a:xfrm>
        </p:grpSpPr>
        <p:sp>
          <p:nvSpPr>
            <p:cNvPr id="5345" name="object 5345"/>
            <p:cNvSpPr/>
            <p:nvPr/>
          </p:nvSpPr>
          <p:spPr>
            <a:xfrm>
              <a:off x="2666999" y="4015740"/>
              <a:ext cx="2540" cy="45720"/>
            </a:xfrm>
            <a:custGeom>
              <a:avLst/>
              <a:gdLst/>
              <a:ahLst/>
              <a:cxnLst/>
              <a:rect l="l" t="t" r="r" b="b"/>
              <a:pathLst>
                <a:path w="2539" h="45720">
                  <a:moveTo>
                    <a:pt x="2539" y="0"/>
                  </a:moveTo>
                  <a:lnTo>
                    <a:pt x="0" y="15240"/>
                  </a:lnTo>
                  <a:lnTo>
                    <a:pt x="0" y="30480"/>
                  </a:lnTo>
                  <a:lnTo>
                    <a:pt x="1269" y="39370"/>
                  </a:lnTo>
                  <a:lnTo>
                    <a:pt x="2539" y="45720"/>
                  </a:lnTo>
                  <a:lnTo>
                    <a:pt x="2539" y="0"/>
                  </a:lnTo>
                  <a:close/>
                </a:path>
              </a:pathLst>
            </a:custGeom>
            <a:solidFill>
              <a:srgbClr val="06335B"/>
            </a:solidFill>
          </p:spPr>
          <p:txBody>
            <a:bodyPr wrap="square" lIns="0" tIns="0" rIns="0" bIns="0" rtlCol="0"/>
            <a:lstStyle/>
            <a:p>
              <a:endParaRPr/>
            </a:p>
          </p:txBody>
        </p:sp>
        <p:sp>
          <p:nvSpPr>
            <p:cNvPr id="5346" name="object 5346"/>
            <p:cNvSpPr/>
            <p:nvPr/>
          </p:nvSpPr>
          <p:spPr>
            <a:xfrm>
              <a:off x="2669539" y="40043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347" name="object 5347"/>
            <p:cNvSpPr/>
            <p:nvPr/>
          </p:nvSpPr>
          <p:spPr>
            <a:xfrm>
              <a:off x="2673349" y="39979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348" name="object 5348"/>
            <p:cNvSpPr/>
            <p:nvPr/>
          </p:nvSpPr>
          <p:spPr>
            <a:xfrm>
              <a:off x="2677159" y="3993726"/>
              <a:ext cx="3810" cy="90170"/>
            </a:xfrm>
            <a:custGeom>
              <a:avLst/>
              <a:gdLst/>
              <a:ahLst/>
              <a:cxnLst/>
              <a:rect l="l" t="t" r="r" b="b"/>
              <a:pathLst>
                <a:path w="3810" h="90170">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5349" name="object 5349"/>
            <p:cNvSpPr/>
            <p:nvPr/>
          </p:nvSpPr>
          <p:spPr>
            <a:xfrm>
              <a:off x="2680970" y="3989069"/>
              <a:ext cx="3810" cy="100330"/>
            </a:xfrm>
            <a:custGeom>
              <a:avLst/>
              <a:gdLst/>
              <a:ahLst/>
              <a:cxnLst/>
              <a:rect l="l" t="t" r="r" b="b"/>
              <a:pathLst>
                <a:path w="3810" h="100329">
                  <a:moveTo>
                    <a:pt x="3810" y="0"/>
                  </a:moveTo>
                  <a:lnTo>
                    <a:pt x="3175" y="0"/>
                  </a:lnTo>
                  <a:lnTo>
                    <a:pt x="3175" y="1270"/>
                  </a:lnTo>
                  <a:lnTo>
                    <a:pt x="0" y="1270"/>
                  </a:lnTo>
                  <a:lnTo>
                    <a:pt x="0" y="95250"/>
                  </a:lnTo>
                  <a:lnTo>
                    <a:pt x="1397" y="95250"/>
                  </a:lnTo>
                  <a:lnTo>
                    <a:pt x="1397" y="99060"/>
                  </a:lnTo>
                  <a:lnTo>
                    <a:pt x="3175" y="99060"/>
                  </a:lnTo>
                  <a:lnTo>
                    <a:pt x="3175" y="100330"/>
                  </a:lnTo>
                  <a:lnTo>
                    <a:pt x="3810" y="100330"/>
                  </a:lnTo>
                  <a:lnTo>
                    <a:pt x="3810" y="99060"/>
                  </a:lnTo>
                  <a:lnTo>
                    <a:pt x="3810" y="95250"/>
                  </a:lnTo>
                  <a:lnTo>
                    <a:pt x="3810" y="1270"/>
                  </a:lnTo>
                  <a:lnTo>
                    <a:pt x="3810" y="0"/>
                  </a:lnTo>
                  <a:close/>
                </a:path>
              </a:pathLst>
            </a:custGeom>
            <a:solidFill>
              <a:srgbClr val="063764"/>
            </a:solidFill>
          </p:spPr>
          <p:txBody>
            <a:bodyPr wrap="square" lIns="0" tIns="0" rIns="0" bIns="0" rtlCol="0"/>
            <a:lstStyle/>
            <a:p>
              <a:endParaRPr/>
            </a:p>
          </p:txBody>
        </p:sp>
        <p:sp>
          <p:nvSpPr>
            <p:cNvPr id="5350" name="object 5350"/>
            <p:cNvSpPr/>
            <p:nvPr/>
          </p:nvSpPr>
          <p:spPr>
            <a:xfrm>
              <a:off x="2684779" y="3985260"/>
              <a:ext cx="3810" cy="107950"/>
            </a:xfrm>
            <a:custGeom>
              <a:avLst/>
              <a:gdLst/>
              <a:ahLst/>
              <a:cxnLst/>
              <a:rect l="l" t="t" r="r" b="b"/>
              <a:pathLst>
                <a:path w="3810" h="107950">
                  <a:moveTo>
                    <a:pt x="3809" y="0"/>
                  </a:moveTo>
                  <a:lnTo>
                    <a:pt x="0" y="3809"/>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351" name="object 5351"/>
            <p:cNvSpPr/>
            <p:nvPr/>
          </p:nvSpPr>
          <p:spPr>
            <a:xfrm>
              <a:off x="2687319" y="3982720"/>
              <a:ext cx="3810" cy="113030"/>
            </a:xfrm>
            <a:custGeom>
              <a:avLst/>
              <a:gdLst/>
              <a:ahLst/>
              <a:cxnLst/>
              <a:rect l="l" t="t" r="r" b="b"/>
              <a:pathLst>
                <a:path w="3810" h="113029">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5352" name="object 5352"/>
            <p:cNvSpPr/>
            <p:nvPr/>
          </p:nvSpPr>
          <p:spPr>
            <a:xfrm>
              <a:off x="2691130" y="3978909"/>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5353" name="object 5353"/>
            <p:cNvSpPr/>
            <p:nvPr/>
          </p:nvSpPr>
          <p:spPr>
            <a:xfrm>
              <a:off x="2694939" y="39751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5354" name="object 5354"/>
            <p:cNvSpPr/>
            <p:nvPr/>
          </p:nvSpPr>
          <p:spPr>
            <a:xfrm>
              <a:off x="2698749" y="39731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5355" name="object 5355"/>
            <p:cNvSpPr/>
            <p:nvPr/>
          </p:nvSpPr>
          <p:spPr>
            <a:xfrm>
              <a:off x="2702559" y="3971290"/>
              <a:ext cx="3810" cy="134620"/>
            </a:xfrm>
            <a:custGeom>
              <a:avLst/>
              <a:gdLst/>
              <a:ahLst/>
              <a:cxnLst/>
              <a:rect l="l" t="t" r="r" b="b"/>
              <a:pathLst>
                <a:path w="3810" h="134620">
                  <a:moveTo>
                    <a:pt x="3809" y="0"/>
                  </a:moveTo>
                  <a:lnTo>
                    <a:pt x="0" y="1905"/>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5356" name="object 5356"/>
            <p:cNvSpPr/>
            <p:nvPr/>
          </p:nvSpPr>
          <p:spPr>
            <a:xfrm>
              <a:off x="2706369" y="3969766"/>
              <a:ext cx="3810" cy="138430"/>
            </a:xfrm>
            <a:custGeom>
              <a:avLst/>
              <a:gdLst/>
              <a:ahLst/>
              <a:cxnLst/>
              <a:rect l="l" t="t" r="r" b="b"/>
              <a:pathLst>
                <a:path w="3810" h="138429">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5357" name="object 5357"/>
            <p:cNvSpPr/>
            <p:nvPr/>
          </p:nvSpPr>
          <p:spPr>
            <a:xfrm>
              <a:off x="2708909" y="3968750"/>
              <a:ext cx="3810" cy="140970"/>
            </a:xfrm>
            <a:custGeom>
              <a:avLst/>
              <a:gdLst/>
              <a:ahLst/>
              <a:cxnLst/>
              <a:rect l="l" t="t" r="r" b="b"/>
              <a:pathLst>
                <a:path w="3810" h="140970">
                  <a:moveTo>
                    <a:pt x="3809" y="0"/>
                  </a:moveTo>
                  <a:lnTo>
                    <a:pt x="0" y="1523"/>
                  </a:lnTo>
                  <a:lnTo>
                    <a:pt x="0" y="138684"/>
                  </a:lnTo>
                  <a:lnTo>
                    <a:pt x="3809" y="140969"/>
                  </a:lnTo>
                  <a:lnTo>
                    <a:pt x="3809" y="0"/>
                  </a:lnTo>
                  <a:close/>
                </a:path>
              </a:pathLst>
            </a:custGeom>
            <a:solidFill>
              <a:srgbClr val="084277"/>
            </a:solidFill>
          </p:spPr>
          <p:txBody>
            <a:bodyPr wrap="square" lIns="0" tIns="0" rIns="0" bIns="0" rtlCol="0"/>
            <a:lstStyle/>
            <a:p>
              <a:endParaRPr/>
            </a:p>
          </p:txBody>
        </p:sp>
        <p:sp>
          <p:nvSpPr>
            <p:cNvPr id="5358" name="object 5358"/>
            <p:cNvSpPr/>
            <p:nvPr/>
          </p:nvSpPr>
          <p:spPr>
            <a:xfrm>
              <a:off x="2712719" y="3967226"/>
              <a:ext cx="3810" cy="144145"/>
            </a:xfrm>
            <a:custGeom>
              <a:avLst/>
              <a:gdLst/>
              <a:ahLst/>
              <a:cxnLst/>
              <a:rect l="l" t="t" r="r" b="b"/>
              <a:pathLst>
                <a:path w="3810" h="144145">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5359" name="object 5359"/>
            <p:cNvSpPr/>
            <p:nvPr/>
          </p:nvSpPr>
          <p:spPr>
            <a:xfrm>
              <a:off x="2716529" y="3966210"/>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5360" name="object 5360"/>
            <p:cNvSpPr/>
            <p:nvPr/>
          </p:nvSpPr>
          <p:spPr>
            <a:xfrm>
              <a:off x="2720339" y="39636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5361" name="object 5361"/>
            <p:cNvSpPr/>
            <p:nvPr/>
          </p:nvSpPr>
          <p:spPr>
            <a:xfrm>
              <a:off x="2724149" y="39624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5362" name="object 5362"/>
            <p:cNvSpPr/>
            <p:nvPr/>
          </p:nvSpPr>
          <p:spPr>
            <a:xfrm>
              <a:off x="2727959" y="39624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5363" name="object 5363"/>
            <p:cNvSpPr/>
            <p:nvPr/>
          </p:nvSpPr>
          <p:spPr>
            <a:xfrm>
              <a:off x="2730499" y="3962400"/>
              <a:ext cx="3810" cy="152400"/>
            </a:xfrm>
            <a:custGeom>
              <a:avLst/>
              <a:gdLst/>
              <a:ahLst/>
              <a:cxnLst/>
              <a:rect l="l" t="t" r="r" b="b"/>
              <a:pathLst>
                <a:path w="3810" h="152400">
                  <a:moveTo>
                    <a:pt x="3810" y="0"/>
                  </a:moveTo>
                  <a:lnTo>
                    <a:pt x="0" y="0"/>
                  </a:lnTo>
                  <a:lnTo>
                    <a:pt x="0" y="151764"/>
                  </a:lnTo>
                  <a:lnTo>
                    <a:pt x="3810" y="152400"/>
                  </a:lnTo>
                  <a:lnTo>
                    <a:pt x="3810" y="0"/>
                  </a:lnTo>
                  <a:close/>
                </a:path>
              </a:pathLst>
            </a:custGeom>
            <a:solidFill>
              <a:srgbClr val="094A86"/>
            </a:solidFill>
          </p:spPr>
          <p:txBody>
            <a:bodyPr wrap="square" lIns="0" tIns="0" rIns="0" bIns="0" rtlCol="0"/>
            <a:lstStyle/>
            <a:p>
              <a:endParaRPr/>
            </a:p>
          </p:txBody>
        </p:sp>
        <p:sp>
          <p:nvSpPr>
            <p:cNvPr id="5364" name="object 5364"/>
            <p:cNvSpPr/>
            <p:nvPr/>
          </p:nvSpPr>
          <p:spPr>
            <a:xfrm>
              <a:off x="2734309" y="3962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5365" name="object 5365"/>
            <p:cNvSpPr/>
            <p:nvPr/>
          </p:nvSpPr>
          <p:spPr>
            <a:xfrm>
              <a:off x="2738119" y="3962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5366" name="object 5366"/>
            <p:cNvSpPr/>
            <p:nvPr/>
          </p:nvSpPr>
          <p:spPr>
            <a:xfrm>
              <a:off x="2741929" y="3962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5367" name="object 5367"/>
            <p:cNvSpPr/>
            <p:nvPr/>
          </p:nvSpPr>
          <p:spPr>
            <a:xfrm>
              <a:off x="2745739" y="3962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5368" name="object 5368"/>
            <p:cNvSpPr/>
            <p:nvPr/>
          </p:nvSpPr>
          <p:spPr>
            <a:xfrm>
              <a:off x="2749549" y="3962400"/>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5369" name="object 5369"/>
            <p:cNvSpPr/>
            <p:nvPr/>
          </p:nvSpPr>
          <p:spPr>
            <a:xfrm>
              <a:off x="2752089" y="39624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5370" name="object 5370"/>
            <p:cNvSpPr/>
            <p:nvPr/>
          </p:nvSpPr>
          <p:spPr>
            <a:xfrm>
              <a:off x="2755899" y="39624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5371" name="object 5371"/>
            <p:cNvSpPr/>
            <p:nvPr/>
          </p:nvSpPr>
          <p:spPr>
            <a:xfrm>
              <a:off x="2759709" y="3963035"/>
              <a:ext cx="3810" cy="150495"/>
            </a:xfrm>
            <a:custGeom>
              <a:avLst/>
              <a:gdLst/>
              <a:ahLst/>
              <a:cxnLst/>
              <a:rect l="l" t="t" r="r" b="b"/>
              <a:pathLst>
                <a:path w="3810" h="150495">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5372" name="object 5372"/>
            <p:cNvSpPr/>
            <p:nvPr/>
          </p:nvSpPr>
          <p:spPr>
            <a:xfrm>
              <a:off x="2763520" y="3964939"/>
              <a:ext cx="3810" cy="147320"/>
            </a:xfrm>
            <a:custGeom>
              <a:avLst/>
              <a:gdLst/>
              <a:ahLst/>
              <a:cxnLst/>
              <a:rect l="l" t="t" r="r" b="b"/>
              <a:pathLst>
                <a:path w="3810" h="147320">
                  <a:moveTo>
                    <a:pt x="3810" y="1270"/>
                  </a:moveTo>
                  <a:lnTo>
                    <a:pt x="1270" y="1270"/>
                  </a:lnTo>
                  <a:lnTo>
                    <a:pt x="1270"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5373" name="object 5373"/>
            <p:cNvSpPr/>
            <p:nvPr/>
          </p:nvSpPr>
          <p:spPr>
            <a:xfrm>
              <a:off x="2767329" y="3966718"/>
              <a:ext cx="3810" cy="145415"/>
            </a:xfrm>
            <a:custGeom>
              <a:avLst/>
              <a:gdLst/>
              <a:ahLst/>
              <a:cxnLst/>
              <a:rect l="l" t="t" r="r" b="b"/>
              <a:pathLst>
                <a:path w="3810" h="145414">
                  <a:moveTo>
                    <a:pt x="0" y="0"/>
                  </a:moveTo>
                  <a:lnTo>
                    <a:pt x="0" y="145033"/>
                  </a:lnTo>
                  <a:lnTo>
                    <a:pt x="3809" y="143509"/>
                  </a:lnTo>
                  <a:lnTo>
                    <a:pt x="3809" y="1523"/>
                  </a:lnTo>
                  <a:lnTo>
                    <a:pt x="0" y="0"/>
                  </a:lnTo>
                  <a:close/>
                </a:path>
              </a:pathLst>
            </a:custGeom>
            <a:solidFill>
              <a:srgbClr val="0B589E"/>
            </a:solidFill>
          </p:spPr>
          <p:txBody>
            <a:bodyPr wrap="square" lIns="0" tIns="0" rIns="0" bIns="0" rtlCol="0"/>
            <a:lstStyle/>
            <a:p>
              <a:endParaRPr/>
            </a:p>
          </p:txBody>
        </p:sp>
        <p:sp>
          <p:nvSpPr>
            <p:cNvPr id="5374" name="object 5374"/>
            <p:cNvSpPr/>
            <p:nvPr/>
          </p:nvSpPr>
          <p:spPr>
            <a:xfrm>
              <a:off x="2771139" y="39687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B59A0"/>
            </a:solidFill>
          </p:spPr>
          <p:txBody>
            <a:bodyPr wrap="square" lIns="0" tIns="0" rIns="0" bIns="0" rtlCol="0"/>
            <a:lstStyle/>
            <a:p>
              <a:endParaRPr/>
            </a:p>
          </p:txBody>
        </p:sp>
        <p:sp>
          <p:nvSpPr>
            <p:cNvPr id="5375" name="object 5375"/>
            <p:cNvSpPr/>
            <p:nvPr/>
          </p:nvSpPr>
          <p:spPr>
            <a:xfrm>
              <a:off x="2773679" y="3969258"/>
              <a:ext cx="3810" cy="139700"/>
            </a:xfrm>
            <a:custGeom>
              <a:avLst/>
              <a:gdLst/>
              <a:ahLst/>
              <a:cxnLst/>
              <a:rect l="l" t="t" r="r" b="b"/>
              <a:pathLst>
                <a:path w="3810" h="139700">
                  <a:moveTo>
                    <a:pt x="0" y="0"/>
                  </a:moveTo>
                  <a:lnTo>
                    <a:pt x="0" y="139700"/>
                  </a:lnTo>
                  <a:lnTo>
                    <a:pt x="3809" y="137414"/>
                  </a:lnTo>
                  <a:lnTo>
                    <a:pt x="3809" y="1524"/>
                  </a:lnTo>
                  <a:lnTo>
                    <a:pt x="0" y="0"/>
                  </a:lnTo>
                  <a:close/>
                </a:path>
              </a:pathLst>
            </a:custGeom>
            <a:solidFill>
              <a:srgbClr val="0B5AA3"/>
            </a:solidFill>
          </p:spPr>
          <p:txBody>
            <a:bodyPr wrap="square" lIns="0" tIns="0" rIns="0" bIns="0" rtlCol="0"/>
            <a:lstStyle/>
            <a:p>
              <a:endParaRPr/>
            </a:p>
          </p:txBody>
        </p:sp>
        <p:sp>
          <p:nvSpPr>
            <p:cNvPr id="5376" name="object 5376"/>
            <p:cNvSpPr/>
            <p:nvPr/>
          </p:nvSpPr>
          <p:spPr>
            <a:xfrm>
              <a:off x="2777490" y="3971289"/>
              <a:ext cx="3810" cy="135890"/>
            </a:xfrm>
            <a:custGeom>
              <a:avLst/>
              <a:gdLst/>
              <a:ahLst/>
              <a:cxnLst/>
              <a:rect l="l" t="t" r="r" b="b"/>
              <a:pathLst>
                <a:path w="3810"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5377" name="object 5377"/>
            <p:cNvSpPr/>
            <p:nvPr/>
          </p:nvSpPr>
          <p:spPr>
            <a:xfrm>
              <a:off x="2781299" y="3972560"/>
              <a:ext cx="3810" cy="132080"/>
            </a:xfrm>
            <a:custGeom>
              <a:avLst/>
              <a:gdLst/>
              <a:ahLst/>
              <a:cxnLst/>
              <a:rect l="l" t="t" r="r" b="b"/>
              <a:pathLst>
                <a:path w="3810" h="132079">
                  <a:moveTo>
                    <a:pt x="0" y="0"/>
                  </a:moveTo>
                  <a:lnTo>
                    <a:pt x="0" y="132080"/>
                  </a:lnTo>
                  <a:lnTo>
                    <a:pt x="3810" y="130175"/>
                  </a:lnTo>
                  <a:lnTo>
                    <a:pt x="3810" y="1905"/>
                  </a:lnTo>
                  <a:lnTo>
                    <a:pt x="0" y="0"/>
                  </a:lnTo>
                  <a:close/>
                </a:path>
              </a:pathLst>
            </a:custGeom>
            <a:solidFill>
              <a:srgbClr val="0B5DA8"/>
            </a:solidFill>
          </p:spPr>
          <p:txBody>
            <a:bodyPr wrap="square" lIns="0" tIns="0" rIns="0" bIns="0" rtlCol="0"/>
            <a:lstStyle/>
            <a:p>
              <a:endParaRPr/>
            </a:p>
          </p:txBody>
        </p:sp>
        <p:sp>
          <p:nvSpPr>
            <p:cNvPr id="5378" name="object 5378"/>
            <p:cNvSpPr/>
            <p:nvPr/>
          </p:nvSpPr>
          <p:spPr>
            <a:xfrm>
              <a:off x="2785109" y="3975100"/>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5379" name="object 5379"/>
            <p:cNvSpPr/>
            <p:nvPr/>
          </p:nvSpPr>
          <p:spPr>
            <a:xfrm>
              <a:off x="2788920" y="3977639"/>
              <a:ext cx="3810" cy="123189"/>
            </a:xfrm>
            <a:custGeom>
              <a:avLst/>
              <a:gdLst/>
              <a:ahLst/>
              <a:cxnLst/>
              <a:rect l="l" t="t" r="r" b="b"/>
              <a:pathLst>
                <a:path w="3810"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5380" name="object 5380"/>
            <p:cNvSpPr/>
            <p:nvPr/>
          </p:nvSpPr>
          <p:spPr>
            <a:xfrm>
              <a:off x="2792729" y="3981450"/>
              <a:ext cx="3810" cy="115570"/>
            </a:xfrm>
            <a:custGeom>
              <a:avLst/>
              <a:gdLst/>
              <a:ahLst/>
              <a:cxnLst/>
              <a:rect l="l" t="t" r="r" b="b"/>
              <a:pathLst>
                <a:path w="3810" h="115570">
                  <a:moveTo>
                    <a:pt x="0" y="0"/>
                  </a:moveTo>
                  <a:lnTo>
                    <a:pt x="0" y="115569"/>
                  </a:lnTo>
                  <a:lnTo>
                    <a:pt x="3809" y="111760"/>
                  </a:lnTo>
                  <a:lnTo>
                    <a:pt x="3809" y="3809"/>
                  </a:lnTo>
                  <a:lnTo>
                    <a:pt x="0" y="0"/>
                  </a:lnTo>
                  <a:close/>
                </a:path>
              </a:pathLst>
            </a:custGeom>
            <a:solidFill>
              <a:srgbClr val="0C61AF"/>
            </a:solidFill>
          </p:spPr>
          <p:txBody>
            <a:bodyPr wrap="square" lIns="0" tIns="0" rIns="0" bIns="0" rtlCol="0"/>
            <a:lstStyle/>
            <a:p>
              <a:endParaRPr/>
            </a:p>
          </p:txBody>
        </p:sp>
        <p:sp>
          <p:nvSpPr>
            <p:cNvPr id="5381" name="object 5381"/>
            <p:cNvSpPr/>
            <p:nvPr/>
          </p:nvSpPr>
          <p:spPr>
            <a:xfrm>
              <a:off x="2795269" y="3983990"/>
              <a:ext cx="5080" cy="110489"/>
            </a:xfrm>
            <a:custGeom>
              <a:avLst/>
              <a:gdLst/>
              <a:ahLst/>
              <a:cxnLst/>
              <a:rect l="l" t="t" r="r" b="b"/>
              <a:pathLst>
                <a:path w="5080" h="110489">
                  <a:moveTo>
                    <a:pt x="0" y="0"/>
                  </a:moveTo>
                  <a:lnTo>
                    <a:pt x="0" y="110490"/>
                  </a:lnTo>
                  <a:lnTo>
                    <a:pt x="5080" y="105410"/>
                  </a:lnTo>
                  <a:lnTo>
                    <a:pt x="5080" y="5080"/>
                  </a:lnTo>
                  <a:lnTo>
                    <a:pt x="0" y="0"/>
                  </a:lnTo>
                  <a:close/>
                </a:path>
              </a:pathLst>
            </a:custGeom>
            <a:solidFill>
              <a:srgbClr val="0C63B1"/>
            </a:solidFill>
          </p:spPr>
          <p:txBody>
            <a:bodyPr wrap="square" lIns="0" tIns="0" rIns="0" bIns="0" rtlCol="0"/>
            <a:lstStyle/>
            <a:p>
              <a:endParaRPr/>
            </a:p>
          </p:txBody>
        </p:sp>
        <p:sp>
          <p:nvSpPr>
            <p:cNvPr id="5382" name="object 5382"/>
            <p:cNvSpPr/>
            <p:nvPr/>
          </p:nvSpPr>
          <p:spPr>
            <a:xfrm>
              <a:off x="2799079" y="3987800"/>
              <a:ext cx="3810" cy="102870"/>
            </a:xfrm>
            <a:custGeom>
              <a:avLst/>
              <a:gdLst/>
              <a:ahLst/>
              <a:cxnLst/>
              <a:rect l="l" t="t" r="r" b="b"/>
              <a:pathLst>
                <a:path w="3810" h="102870">
                  <a:moveTo>
                    <a:pt x="0" y="102870"/>
                  </a:moveTo>
                  <a:lnTo>
                    <a:pt x="3810" y="102870"/>
                  </a:lnTo>
                  <a:lnTo>
                    <a:pt x="3810" y="0"/>
                  </a:lnTo>
                  <a:lnTo>
                    <a:pt x="0" y="0"/>
                  </a:lnTo>
                  <a:lnTo>
                    <a:pt x="0" y="102870"/>
                  </a:lnTo>
                  <a:close/>
                </a:path>
              </a:pathLst>
            </a:custGeom>
            <a:solidFill>
              <a:srgbClr val="0C64B4"/>
            </a:solidFill>
          </p:spPr>
          <p:txBody>
            <a:bodyPr wrap="square" lIns="0" tIns="0" rIns="0" bIns="0" rtlCol="0"/>
            <a:lstStyle/>
            <a:p>
              <a:endParaRPr/>
            </a:p>
          </p:txBody>
        </p:sp>
        <p:sp>
          <p:nvSpPr>
            <p:cNvPr id="5383" name="object 5383"/>
            <p:cNvSpPr/>
            <p:nvPr/>
          </p:nvSpPr>
          <p:spPr>
            <a:xfrm>
              <a:off x="2802889" y="3991610"/>
              <a:ext cx="3810" cy="95250"/>
            </a:xfrm>
            <a:custGeom>
              <a:avLst/>
              <a:gdLst/>
              <a:ahLst/>
              <a:cxnLst/>
              <a:rect l="l" t="t" r="r" b="b"/>
              <a:pathLst>
                <a:path w="3810" h="95250">
                  <a:moveTo>
                    <a:pt x="0" y="0"/>
                  </a:moveTo>
                  <a:lnTo>
                    <a:pt x="0" y="94932"/>
                  </a:lnTo>
                  <a:lnTo>
                    <a:pt x="3810" y="90170"/>
                  </a:lnTo>
                  <a:lnTo>
                    <a:pt x="3810" y="3810"/>
                  </a:lnTo>
                  <a:lnTo>
                    <a:pt x="0" y="0"/>
                  </a:lnTo>
                  <a:close/>
                </a:path>
              </a:pathLst>
            </a:custGeom>
            <a:solidFill>
              <a:srgbClr val="0C66B6"/>
            </a:solidFill>
          </p:spPr>
          <p:txBody>
            <a:bodyPr wrap="square" lIns="0" tIns="0" rIns="0" bIns="0" rtlCol="0"/>
            <a:lstStyle/>
            <a:p>
              <a:endParaRPr/>
            </a:p>
          </p:txBody>
        </p:sp>
        <p:sp>
          <p:nvSpPr>
            <p:cNvPr id="5384" name="object 5384"/>
            <p:cNvSpPr/>
            <p:nvPr/>
          </p:nvSpPr>
          <p:spPr>
            <a:xfrm>
              <a:off x="2806699" y="39954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5385" name="object 5385"/>
            <p:cNvSpPr/>
            <p:nvPr/>
          </p:nvSpPr>
          <p:spPr>
            <a:xfrm>
              <a:off x="2810509" y="4000500"/>
              <a:ext cx="3810" cy="74930"/>
            </a:xfrm>
            <a:custGeom>
              <a:avLst/>
              <a:gdLst/>
              <a:ahLst/>
              <a:cxnLst/>
              <a:rect l="l" t="t" r="r" b="b"/>
              <a:pathLst>
                <a:path w="3810" h="74929">
                  <a:moveTo>
                    <a:pt x="0" y="0"/>
                  </a:moveTo>
                  <a:lnTo>
                    <a:pt x="0" y="74930"/>
                  </a:lnTo>
                  <a:lnTo>
                    <a:pt x="2539" y="68580"/>
                  </a:lnTo>
                  <a:lnTo>
                    <a:pt x="3809" y="64770"/>
                  </a:lnTo>
                  <a:lnTo>
                    <a:pt x="3809" y="11429"/>
                  </a:lnTo>
                  <a:lnTo>
                    <a:pt x="0" y="0"/>
                  </a:lnTo>
                  <a:close/>
                </a:path>
              </a:pathLst>
            </a:custGeom>
            <a:solidFill>
              <a:srgbClr val="0D68BB"/>
            </a:solidFill>
          </p:spPr>
          <p:txBody>
            <a:bodyPr wrap="square" lIns="0" tIns="0" rIns="0" bIns="0" rtlCol="0"/>
            <a:lstStyle/>
            <a:p>
              <a:endParaRPr/>
            </a:p>
          </p:txBody>
        </p:sp>
        <p:sp>
          <p:nvSpPr>
            <p:cNvPr id="5386" name="object 5386"/>
            <p:cNvSpPr/>
            <p:nvPr/>
          </p:nvSpPr>
          <p:spPr>
            <a:xfrm>
              <a:off x="2814319" y="4011930"/>
              <a:ext cx="3810" cy="53340"/>
            </a:xfrm>
            <a:custGeom>
              <a:avLst/>
              <a:gdLst/>
              <a:ahLst/>
              <a:cxnLst/>
              <a:rect l="l" t="t" r="r" b="b"/>
              <a:pathLst>
                <a:path w="3810" h="53339">
                  <a:moveTo>
                    <a:pt x="0" y="0"/>
                  </a:moveTo>
                  <a:lnTo>
                    <a:pt x="0" y="53340"/>
                  </a:lnTo>
                  <a:lnTo>
                    <a:pt x="1269" y="49530"/>
                  </a:lnTo>
                  <a:lnTo>
                    <a:pt x="2540" y="43180"/>
                  </a:lnTo>
                  <a:lnTo>
                    <a:pt x="3810" y="38735"/>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5387" name="object 5387"/>
            <p:cNvSpPr/>
            <p:nvPr/>
          </p:nvSpPr>
          <p:spPr>
            <a:xfrm>
              <a:off x="2816859" y="4023360"/>
              <a:ext cx="2540" cy="31750"/>
            </a:xfrm>
            <a:custGeom>
              <a:avLst/>
              <a:gdLst/>
              <a:ahLst/>
              <a:cxnLst/>
              <a:rect l="l" t="t" r="r" b="b"/>
              <a:pathLst>
                <a:path w="2539" h="31750">
                  <a:moveTo>
                    <a:pt x="0" y="0"/>
                  </a:moveTo>
                  <a:lnTo>
                    <a:pt x="0" y="31750"/>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5388" name="object 5388"/>
            <p:cNvSpPr/>
            <p:nvPr/>
          </p:nvSpPr>
          <p:spPr>
            <a:xfrm>
              <a:off x="2666999" y="39624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389" name="object 5389"/>
            <p:cNvSpPr/>
            <p:nvPr/>
          </p:nvSpPr>
          <p:spPr>
            <a:xfrm>
              <a:off x="2959099" y="4000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390" name="object 5390"/>
            <p:cNvSpPr/>
            <p:nvPr/>
          </p:nvSpPr>
          <p:spPr>
            <a:xfrm>
              <a:off x="2959099" y="4000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391" name="object 5391"/>
          <p:cNvGrpSpPr/>
          <p:nvPr/>
        </p:nvGrpSpPr>
        <p:grpSpPr>
          <a:xfrm>
            <a:off x="4186328" y="4338728"/>
            <a:ext cx="377825" cy="161925"/>
            <a:chOff x="2662327" y="4338727"/>
            <a:chExt cx="377825" cy="161925"/>
          </a:xfrm>
        </p:grpSpPr>
        <p:sp>
          <p:nvSpPr>
            <p:cNvPr id="5392" name="object 5392"/>
            <p:cNvSpPr/>
            <p:nvPr/>
          </p:nvSpPr>
          <p:spPr>
            <a:xfrm>
              <a:off x="2666999" y="4396740"/>
              <a:ext cx="2540" cy="45720"/>
            </a:xfrm>
            <a:custGeom>
              <a:avLst/>
              <a:gdLst/>
              <a:ahLst/>
              <a:cxnLst/>
              <a:rect l="l" t="t" r="r" b="b"/>
              <a:pathLst>
                <a:path w="2539" h="45720">
                  <a:moveTo>
                    <a:pt x="2539" y="0"/>
                  </a:moveTo>
                  <a:lnTo>
                    <a:pt x="0" y="15240"/>
                  </a:lnTo>
                  <a:lnTo>
                    <a:pt x="0" y="30480"/>
                  </a:lnTo>
                  <a:lnTo>
                    <a:pt x="2539" y="45720"/>
                  </a:lnTo>
                  <a:lnTo>
                    <a:pt x="2539" y="0"/>
                  </a:lnTo>
                  <a:close/>
                </a:path>
              </a:pathLst>
            </a:custGeom>
            <a:solidFill>
              <a:srgbClr val="06335B"/>
            </a:solidFill>
          </p:spPr>
          <p:txBody>
            <a:bodyPr wrap="square" lIns="0" tIns="0" rIns="0" bIns="0" rtlCol="0"/>
            <a:lstStyle/>
            <a:p>
              <a:endParaRPr/>
            </a:p>
          </p:txBody>
        </p:sp>
        <p:sp>
          <p:nvSpPr>
            <p:cNvPr id="5393" name="object 5393"/>
            <p:cNvSpPr/>
            <p:nvPr/>
          </p:nvSpPr>
          <p:spPr>
            <a:xfrm>
              <a:off x="2669539" y="43853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394" name="object 5394"/>
            <p:cNvSpPr/>
            <p:nvPr/>
          </p:nvSpPr>
          <p:spPr>
            <a:xfrm>
              <a:off x="2673349" y="43789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395" name="object 5395"/>
            <p:cNvSpPr/>
            <p:nvPr/>
          </p:nvSpPr>
          <p:spPr>
            <a:xfrm>
              <a:off x="2677159" y="4373880"/>
              <a:ext cx="3810" cy="91440"/>
            </a:xfrm>
            <a:custGeom>
              <a:avLst/>
              <a:gdLst/>
              <a:ahLst/>
              <a:cxnLst/>
              <a:rect l="l" t="t" r="r" b="b"/>
              <a:pathLst>
                <a:path w="3810" h="91439">
                  <a:moveTo>
                    <a:pt x="3809" y="0"/>
                  </a:moveTo>
                  <a:lnTo>
                    <a:pt x="2539" y="2540"/>
                  </a:lnTo>
                  <a:lnTo>
                    <a:pt x="0" y="5080"/>
                  </a:lnTo>
                  <a:lnTo>
                    <a:pt x="0" y="85725"/>
                  </a:lnTo>
                  <a:lnTo>
                    <a:pt x="2539" y="88900"/>
                  </a:lnTo>
                  <a:lnTo>
                    <a:pt x="3809" y="91016"/>
                  </a:lnTo>
                  <a:lnTo>
                    <a:pt x="3809" y="0"/>
                  </a:lnTo>
                  <a:close/>
                </a:path>
              </a:pathLst>
            </a:custGeom>
            <a:solidFill>
              <a:srgbClr val="063662"/>
            </a:solidFill>
          </p:spPr>
          <p:txBody>
            <a:bodyPr wrap="square" lIns="0" tIns="0" rIns="0" bIns="0" rtlCol="0"/>
            <a:lstStyle/>
            <a:p>
              <a:endParaRPr/>
            </a:p>
          </p:txBody>
        </p:sp>
        <p:sp>
          <p:nvSpPr>
            <p:cNvPr id="5396" name="object 5396"/>
            <p:cNvSpPr/>
            <p:nvPr/>
          </p:nvSpPr>
          <p:spPr>
            <a:xfrm>
              <a:off x="2680970" y="4367530"/>
              <a:ext cx="3810" cy="102870"/>
            </a:xfrm>
            <a:custGeom>
              <a:avLst/>
              <a:gdLst/>
              <a:ahLst/>
              <a:cxnLst/>
              <a:rect l="l" t="t" r="r" b="b"/>
              <a:pathLst>
                <a:path w="3810" h="102870">
                  <a:moveTo>
                    <a:pt x="3810" y="0"/>
                  </a:moveTo>
                  <a:lnTo>
                    <a:pt x="3378" y="0"/>
                  </a:lnTo>
                  <a:lnTo>
                    <a:pt x="3378" y="1270"/>
                  </a:lnTo>
                  <a:lnTo>
                    <a:pt x="0" y="1270"/>
                  </a:lnTo>
                  <a:lnTo>
                    <a:pt x="0" y="97790"/>
                  </a:lnTo>
                  <a:lnTo>
                    <a:pt x="1397" y="97790"/>
                  </a:lnTo>
                  <a:lnTo>
                    <a:pt x="1397" y="101600"/>
                  </a:lnTo>
                  <a:lnTo>
                    <a:pt x="3175" y="101600"/>
                  </a:lnTo>
                  <a:lnTo>
                    <a:pt x="3175" y="102870"/>
                  </a:lnTo>
                  <a:lnTo>
                    <a:pt x="3810" y="102870"/>
                  </a:lnTo>
                  <a:lnTo>
                    <a:pt x="3810" y="101600"/>
                  </a:lnTo>
                  <a:lnTo>
                    <a:pt x="3810" y="97790"/>
                  </a:lnTo>
                  <a:lnTo>
                    <a:pt x="3810" y="1270"/>
                  </a:lnTo>
                  <a:lnTo>
                    <a:pt x="3810" y="0"/>
                  </a:lnTo>
                  <a:close/>
                </a:path>
              </a:pathLst>
            </a:custGeom>
            <a:solidFill>
              <a:srgbClr val="063764"/>
            </a:solidFill>
          </p:spPr>
          <p:txBody>
            <a:bodyPr wrap="square" lIns="0" tIns="0" rIns="0" bIns="0" rtlCol="0"/>
            <a:lstStyle/>
            <a:p>
              <a:endParaRPr/>
            </a:p>
          </p:txBody>
        </p:sp>
        <p:sp>
          <p:nvSpPr>
            <p:cNvPr id="5397" name="object 5397"/>
            <p:cNvSpPr/>
            <p:nvPr/>
          </p:nvSpPr>
          <p:spPr>
            <a:xfrm>
              <a:off x="2684779" y="4364990"/>
              <a:ext cx="3810" cy="109220"/>
            </a:xfrm>
            <a:custGeom>
              <a:avLst/>
              <a:gdLst/>
              <a:ahLst/>
              <a:cxnLst/>
              <a:rect l="l" t="t" r="r" b="b"/>
              <a:pathLst>
                <a:path w="3810" h="109220">
                  <a:moveTo>
                    <a:pt x="3809" y="0"/>
                  </a:moveTo>
                  <a:lnTo>
                    <a:pt x="0" y="2857"/>
                  </a:lnTo>
                  <a:lnTo>
                    <a:pt x="0" y="105409"/>
                  </a:lnTo>
                  <a:lnTo>
                    <a:pt x="3809" y="109219"/>
                  </a:lnTo>
                  <a:lnTo>
                    <a:pt x="3809" y="0"/>
                  </a:lnTo>
                  <a:close/>
                </a:path>
              </a:pathLst>
            </a:custGeom>
            <a:solidFill>
              <a:srgbClr val="063867"/>
            </a:solidFill>
          </p:spPr>
          <p:txBody>
            <a:bodyPr wrap="square" lIns="0" tIns="0" rIns="0" bIns="0" rtlCol="0"/>
            <a:lstStyle/>
            <a:p>
              <a:endParaRPr/>
            </a:p>
          </p:txBody>
        </p:sp>
        <p:sp>
          <p:nvSpPr>
            <p:cNvPr id="5398" name="object 5398"/>
            <p:cNvSpPr/>
            <p:nvPr/>
          </p:nvSpPr>
          <p:spPr>
            <a:xfrm>
              <a:off x="2687319" y="4363085"/>
              <a:ext cx="3810" cy="113664"/>
            </a:xfrm>
            <a:custGeom>
              <a:avLst/>
              <a:gdLst/>
              <a:ahLst/>
              <a:cxnLst/>
              <a:rect l="l" t="t" r="r" b="b"/>
              <a:pathLst>
                <a:path w="3810" h="113664">
                  <a:moveTo>
                    <a:pt x="3810" y="0"/>
                  </a:moveTo>
                  <a:lnTo>
                    <a:pt x="0" y="2857"/>
                  </a:lnTo>
                  <a:lnTo>
                    <a:pt x="0" y="109854"/>
                  </a:lnTo>
                  <a:lnTo>
                    <a:pt x="3810" y="113664"/>
                  </a:lnTo>
                  <a:lnTo>
                    <a:pt x="3810" y="0"/>
                  </a:lnTo>
                  <a:close/>
                </a:path>
              </a:pathLst>
            </a:custGeom>
            <a:solidFill>
              <a:srgbClr val="073A69"/>
            </a:solidFill>
          </p:spPr>
          <p:txBody>
            <a:bodyPr wrap="square" lIns="0" tIns="0" rIns="0" bIns="0" rtlCol="0"/>
            <a:lstStyle/>
            <a:p>
              <a:endParaRPr/>
            </a:p>
          </p:txBody>
        </p:sp>
        <p:sp>
          <p:nvSpPr>
            <p:cNvPr id="5399" name="object 5399"/>
            <p:cNvSpPr/>
            <p:nvPr/>
          </p:nvSpPr>
          <p:spPr>
            <a:xfrm>
              <a:off x="2691130" y="4359910"/>
              <a:ext cx="3810" cy="120650"/>
            </a:xfrm>
            <a:custGeom>
              <a:avLst/>
              <a:gdLst/>
              <a:ahLst/>
              <a:cxnLst/>
              <a:rect l="l" t="t" r="r" b="b"/>
              <a:pathLst>
                <a:path w="3810" h="120650">
                  <a:moveTo>
                    <a:pt x="3810" y="0"/>
                  </a:moveTo>
                  <a:lnTo>
                    <a:pt x="3175" y="0"/>
                  </a:lnTo>
                  <a:lnTo>
                    <a:pt x="3175" y="1270"/>
                  </a:lnTo>
                  <a:lnTo>
                    <a:pt x="0" y="1270"/>
                  </a:lnTo>
                  <a:lnTo>
                    <a:pt x="0" y="119380"/>
                  </a:lnTo>
                  <a:lnTo>
                    <a:pt x="3378" y="119380"/>
                  </a:lnTo>
                  <a:lnTo>
                    <a:pt x="3378" y="120650"/>
                  </a:lnTo>
                  <a:lnTo>
                    <a:pt x="3810" y="120650"/>
                  </a:lnTo>
                  <a:lnTo>
                    <a:pt x="3810" y="119380"/>
                  </a:lnTo>
                  <a:lnTo>
                    <a:pt x="3810" y="1270"/>
                  </a:lnTo>
                  <a:lnTo>
                    <a:pt x="3810" y="0"/>
                  </a:lnTo>
                  <a:close/>
                </a:path>
              </a:pathLst>
            </a:custGeom>
            <a:solidFill>
              <a:srgbClr val="073B6B"/>
            </a:solidFill>
          </p:spPr>
          <p:txBody>
            <a:bodyPr wrap="square" lIns="0" tIns="0" rIns="0" bIns="0" rtlCol="0"/>
            <a:lstStyle/>
            <a:p>
              <a:endParaRPr/>
            </a:p>
          </p:txBody>
        </p:sp>
        <p:sp>
          <p:nvSpPr>
            <p:cNvPr id="5400" name="object 5400"/>
            <p:cNvSpPr/>
            <p:nvPr/>
          </p:nvSpPr>
          <p:spPr>
            <a:xfrm>
              <a:off x="2694939" y="43561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5401" name="object 5401"/>
            <p:cNvSpPr/>
            <p:nvPr/>
          </p:nvSpPr>
          <p:spPr>
            <a:xfrm>
              <a:off x="2698749" y="43541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5402" name="object 5402"/>
            <p:cNvSpPr/>
            <p:nvPr/>
          </p:nvSpPr>
          <p:spPr>
            <a:xfrm>
              <a:off x="2702559" y="4352290"/>
              <a:ext cx="3810" cy="134620"/>
            </a:xfrm>
            <a:custGeom>
              <a:avLst/>
              <a:gdLst/>
              <a:ahLst/>
              <a:cxnLst/>
              <a:rect l="l" t="t" r="r" b="b"/>
              <a:pathLst>
                <a:path w="3810" h="134620">
                  <a:moveTo>
                    <a:pt x="3809" y="0"/>
                  </a:moveTo>
                  <a:lnTo>
                    <a:pt x="0" y="1905"/>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5403" name="object 5403"/>
            <p:cNvSpPr/>
            <p:nvPr/>
          </p:nvSpPr>
          <p:spPr>
            <a:xfrm>
              <a:off x="2706369" y="4350766"/>
              <a:ext cx="3810" cy="138430"/>
            </a:xfrm>
            <a:custGeom>
              <a:avLst/>
              <a:gdLst/>
              <a:ahLst/>
              <a:cxnLst/>
              <a:rect l="l" t="t" r="r" b="b"/>
              <a:pathLst>
                <a:path w="3810" h="138429">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5404" name="object 5404"/>
            <p:cNvSpPr/>
            <p:nvPr/>
          </p:nvSpPr>
          <p:spPr>
            <a:xfrm>
              <a:off x="2708909" y="4349750"/>
              <a:ext cx="3810" cy="140970"/>
            </a:xfrm>
            <a:custGeom>
              <a:avLst/>
              <a:gdLst/>
              <a:ahLst/>
              <a:cxnLst/>
              <a:rect l="l" t="t" r="r" b="b"/>
              <a:pathLst>
                <a:path w="3810" h="140970">
                  <a:moveTo>
                    <a:pt x="3809" y="0"/>
                  </a:moveTo>
                  <a:lnTo>
                    <a:pt x="0" y="1523"/>
                  </a:lnTo>
                  <a:lnTo>
                    <a:pt x="0" y="138684"/>
                  </a:lnTo>
                  <a:lnTo>
                    <a:pt x="3809" y="140969"/>
                  </a:lnTo>
                  <a:lnTo>
                    <a:pt x="3809" y="0"/>
                  </a:lnTo>
                  <a:close/>
                </a:path>
              </a:pathLst>
            </a:custGeom>
            <a:solidFill>
              <a:srgbClr val="084277"/>
            </a:solidFill>
          </p:spPr>
          <p:txBody>
            <a:bodyPr wrap="square" lIns="0" tIns="0" rIns="0" bIns="0" rtlCol="0"/>
            <a:lstStyle/>
            <a:p>
              <a:endParaRPr/>
            </a:p>
          </p:txBody>
        </p:sp>
        <p:sp>
          <p:nvSpPr>
            <p:cNvPr id="5405" name="object 5405"/>
            <p:cNvSpPr/>
            <p:nvPr/>
          </p:nvSpPr>
          <p:spPr>
            <a:xfrm>
              <a:off x="2712719" y="4348226"/>
              <a:ext cx="3810" cy="144145"/>
            </a:xfrm>
            <a:custGeom>
              <a:avLst/>
              <a:gdLst/>
              <a:ahLst/>
              <a:cxnLst/>
              <a:rect l="l" t="t" r="r" b="b"/>
              <a:pathLst>
                <a:path w="3810" h="144145">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5406" name="object 5406"/>
            <p:cNvSpPr/>
            <p:nvPr/>
          </p:nvSpPr>
          <p:spPr>
            <a:xfrm>
              <a:off x="2716529" y="4347210"/>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5407" name="object 5407"/>
            <p:cNvSpPr/>
            <p:nvPr/>
          </p:nvSpPr>
          <p:spPr>
            <a:xfrm>
              <a:off x="2720339" y="43446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5408" name="object 5408"/>
            <p:cNvSpPr/>
            <p:nvPr/>
          </p:nvSpPr>
          <p:spPr>
            <a:xfrm>
              <a:off x="2724149" y="43434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5409" name="object 5409"/>
            <p:cNvSpPr/>
            <p:nvPr/>
          </p:nvSpPr>
          <p:spPr>
            <a:xfrm>
              <a:off x="2727959" y="43434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5410" name="object 5410"/>
            <p:cNvSpPr/>
            <p:nvPr/>
          </p:nvSpPr>
          <p:spPr>
            <a:xfrm>
              <a:off x="2730499" y="4343400"/>
              <a:ext cx="3810" cy="152400"/>
            </a:xfrm>
            <a:custGeom>
              <a:avLst/>
              <a:gdLst/>
              <a:ahLst/>
              <a:cxnLst/>
              <a:rect l="l" t="t" r="r" b="b"/>
              <a:pathLst>
                <a:path w="3810" h="152400">
                  <a:moveTo>
                    <a:pt x="3810" y="0"/>
                  </a:moveTo>
                  <a:lnTo>
                    <a:pt x="0" y="0"/>
                  </a:lnTo>
                  <a:lnTo>
                    <a:pt x="0" y="151764"/>
                  </a:lnTo>
                  <a:lnTo>
                    <a:pt x="3810" y="152400"/>
                  </a:lnTo>
                  <a:lnTo>
                    <a:pt x="3810" y="0"/>
                  </a:lnTo>
                  <a:close/>
                </a:path>
              </a:pathLst>
            </a:custGeom>
            <a:solidFill>
              <a:srgbClr val="094A86"/>
            </a:solidFill>
          </p:spPr>
          <p:txBody>
            <a:bodyPr wrap="square" lIns="0" tIns="0" rIns="0" bIns="0" rtlCol="0"/>
            <a:lstStyle/>
            <a:p>
              <a:endParaRPr/>
            </a:p>
          </p:txBody>
        </p:sp>
        <p:sp>
          <p:nvSpPr>
            <p:cNvPr id="5411" name="object 5411"/>
            <p:cNvSpPr/>
            <p:nvPr/>
          </p:nvSpPr>
          <p:spPr>
            <a:xfrm>
              <a:off x="2734309" y="4343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5412" name="object 5412"/>
            <p:cNvSpPr/>
            <p:nvPr/>
          </p:nvSpPr>
          <p:spPr>
            <a:xfrm>
              <a:off x="2738119" y="4343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5413" name="object 5413"/>
            <p:cNvSpPr/>
            <p:nvPr/>
          </p:nvSpPr>
          <p:spPr>
            <a:xfrm>
              <a:off x="2741929" y="4343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5414" name="object 5414"/>
            <p:cNvSpPr/>
            <p:nvPr/>
          </p:nvSpPr>
          <p:spPr>
            <a:xfrm>
              <a:off x="2745739" y="4343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5415" name="object 5415"/>
            <p:cNvSpPr/>
            <p:nvPr/>
          </p:nvSpPr>
          <p:spPr>
            <a:xfrm>
              <a:off x="2749549" y="4343400"/>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5416" name="object 5416"/>
            <p:cNvSpPr/>
            <p:nvPr/>
          </p:nvSpPr>
          <p:spPr>
            <a:xfrm>
              <a:off x="2752089" y="43434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5417" name="object 5417"/>
            <p:cNvSpPr/>
            <p:nvPr/>
          </p:nvSpPr>
          <p:spPr>
            <a:xfrm>
              <a:off x="2755899" y="43434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5418" name="object 5418"/>
            <p:cNvSpPr/>
            <p:nvPr/>
          </p:nvSpPr>
          <p:spPr>
            <a:xfrm>
              <a:off x="2759709" y="4344035"/>
              <a:ext cx="3810" cy="150495"/>
            </a:xfrm>
            <a:custGeom>
              <a:avLst/>
              <a:gdLst/>
              <a:ahLst/>
              <a:cxnLst/>
              <a:rect l="l" t="t" r="r" b="b"/>
              <a:pathLst>
                <a:path w="3810" h="150495">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5419" name="object 5419"/>
            <p:cNvSpPr/>
            <p:nvPr/>
          </p:nvSpPr>
          <p:spPr>
            <a:xfrm>
              <a:off x="2763520" y="4345940"/>
              <a:ext cx="3810" cy="147320"/>
            </a:xfrm>
            <a:custGeom>
              <a:avLst/>
              <a:gdLst/>
              <a:ahLst/>
              <a:cxnLst/>
              <a:rect l="l" t="t" r="r" b="b"/>
              <a:pathLst>
                <a:path w="3810" h="147320">
                  <a:moveTo>
                    <a:pt x="3810" y="1270"/>
                  </a:moveTo>
                  <a:lnTo>
                    <a:pt x="1270" y="1270"/>
                  </a:lnTo>
                  <a:lnTo>
                    <a:pt x="1270"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5420" name="object 5420"/>
            <p:cNvSpPr/>
            <p:nvPr/>
          </p:nvSpPr>
          <p:spPr>
            <a:xfrm>
              <a:off x="2767329" y="4347718"/>
              <a:ext cx="3810" cy="145415"/>
            </a:xfrm>
            <a:custGeom>
              <a:avLst/>
              <a:gdLst/>
              <a:ahLst/>
              <a:cxnLst/>
              <a:rect l="l" t="t" r="r" b="b"/>
              <a:pathLst>
                <a:path w="3810" h="145414">
                  <a:moveTo>
                    <a:pt x="0" y="0"/>
                  </a:moveTo>
                  <a:lnTo>
                    <a:pt x="0" y="145033"/>
                  </a:lnTo>
                  <a:lnTo>
                    <a:pt x="3809" y="143509"/>
                  </a:lnTo>
                  <a:lnTo>
                    <a:pt x="3809" y="1523"/>
                  </a:lnTo>
                  <a:lnTo>
                    <a:pt x="0" y="0"/>
                  </a:lnTo>
                  <a:close/>
                </a:path>
              </a:pathLst>
            </a:custGeom>
            <a:solidFill>
              <a:srgbClr val="0B589E"/>
            </a:solidFill>
          </p:spPr>
          <p:txBody>
            <a:bodyPr wrap="square" lIns="0" tIns="0" rIns="0" bIns="0" rtlCol="0"/>
            <a:lstStyle/>
            <a:p>
              <a:endParaRPr/>
            </a:p>
          </p:txBody>
        </p:sp>
        <p:sp>
          <p:nvSpPr>
            <p:cNvPr id="5421" name="object 5421"/>
            <p:cNvSpPr/>
            <p:nvPr/>
          </p:nvSpPr>
          <p:spPr>
            <a:xfrm>
              <a:off x="2771139" y="43497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B59A0"/>
            </a:solidFill>
          </p:spPr>
          <p:txBody>
            <a:bodyPr wrap="square" lIns="0" tIns="0" rIns="0" bIns="0" rtlCol="0"/>
            <a:lstStyle/>
            <a:p>
              <a:endParaRPr/>
            </a:p>
          </p:txBody>
        </p:sp>
        <p:sp>
          <p:nvSpPr>
            <p:cNvPr id="5422" name="object 5422"/>
            <p:cNvSpPr/>
            <p:nvPr/>
          </p:nvSpPr>
          <p:spPr>
            <a:xfrm>
              <a:off x="2773679" y="4350258"/>
              <a:ext cx="3810" cy="139700"/>
            </a:xfrm>
            <a:custGeom>
              <a:avLst/>
              <a:gdLst/>
              <a:ahLst/>
              <a:cxnLst/>
              <a:rect l="l" t="t" r="r" b="b"/>
              <a:pathLst>
                <a:path w="3810" h="139700">
                  <a:moveTo>
                    <a:pt x="0" y="0"/>
                  </a:moveTo>
                  <a:lnTo>
                    <a:pt x="0" y="139700"/>
                  </a:lnTo>
                  <a:lnTo>
                    <a:pt x="3809" y="137414"/>
                  </a:lnTo>
                  <a:lnTo>
                    <a:pt x="3809" y="1524"/>
                  </a:lnTo>
                  <a:lnTo>
                    <a:pt x="0" y="0"/>
                  </a:lnTo>
                  <a:close/>
                </a:path>
              </a:pathLst>
            </a:custGeom>
            <a:solidFill>
              <a:srgbClr val="0B5AA3"/>
            </a:solidFill>
          </p:spPr>
          <p:txBody>
            <a:bodyPr wrap="square" lIns="0" tIns="0" rIns="0" bIns="0" rtlCol="0"/>
            <a:lstStyle/>
            <a:p>
              <a:endParaRPr/>
            </a:p>
          </p:txBody>
        </p:sp>
        <p:sp>
          <p:nvSpPr>
            <p:cNvPr id="5423" name="object 5423"/>
            <p:cNvSpPr/>
            <p:nvPr/>
          </p:nvSpPr>
          <p:spPr>
            <a:xfrm>
              <a:off x="2777490" y="4352290"/>
              <a:ext cx="3810" cy="135890"/>
            </a:xfrm>
            <a:custGeom>
              <a:avLst/>
              <a:gdLst/>
              <a:ahLst/>
              <a:cxnLst/>
              <a:rect l="l" t="t" r="r" b="b"/>
              <a:pathLst>
                <a:path w="3810"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5424" name="object 5424"/>
            <p:cNvSpPr/>
            <p:nvPr/>
          </p:nvSpPr>
          <p:spPr>
            <a:xfrm>
              <a:off x="2781299" y="4353560"/>
              <a:ext cx="3810" cy="132080"/>
            </a:xfrm>
            <a:custGeom>
              <a:avLst/>
              <a:gdLst/>
              <a:ahLst/>
              <a:cxnLst/>
              <a:rect l="l" t="t" r="r" b="b"/>
              <a:pathLst>
                <a:path w="3810" h="132079">
                  <a:moveTo>
                    <a:pt x="0" y="0"/>
                  </a:moveTo>
                  <a:lnTo>
                    <a:pt x="0" y="132080"/>
                  </a:lnTo>
                  <a:lnTo>
                    <a:pt x="3810" y="130175"/>
                  </a:lnTo>
                  <a:lnTo>
                    <a:pt x="3810" y="1905"/>
                  </a:lnTo>
                  <a:lnTo>
                    <a:pt x="0" y="0"/>
                  </a:lnTo>
                  <a:close/>
                </a:path>
              </a:pathLst>
            </a:custGeom>
            <a:solidFill>
              <a:srgbClr val="0B5DA8"/>
            </a:solidFill>
          </p:spPr>
          <p:txBody>
            <a:bodyPr wrap="square" lIns="0" tIns="0" rIns="0" bIns="0" rtlCol="0"/>
            <a:lstStyle/>
            <a:p>
              <a:endParaRPr/>
            </a:p>
          </p:txBody>
        </p:sp>
        <p:sp>
          <p:nvSpPr>
            <p:cNvPr id="5425" name="object 5425"/>
            <p:cNvSpPr/>
            <p:nvPr/>
          </p:nvSpPr>
          <p:spPr>
            <a:xfrm>
              <a:off x="2785109" y="4356100"/>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5426" name="object 5426"/>
            <p:cNvSpPr/>
            <p:nvPr/>
          </p:nvSpPr>
          <p:spPr>
            <a:xfrm>
              <a:off x="2788919" y="4358640"/>
              <a:ext cx="3810" cy="122555"/>
            </a:xfrm>
            <a:custGeom>
              <a:avLst/>
              <a:gdLst/>
              <a:ahLst/>
              <a:cxnLst/>
              <a:rect l="l" t="t" r="r" b="b"/>
              <a:pathLst>
                <a:path w="3810" h="122554">
                  <a:moveTo>
                    <a:pt x="0" y="0"/>
                  </a:moveTo>
                  <a:lnTo>
                    <a:pt x="0" y="122555"/>
                  </a:lnTo>
                  <a:lnTo>
                    <a:pt x="2540" y="120650"/>
                  </a:lnTo>
                  <a:lnTo>
                    <a:pt x="3810" y="119380"/>
                  </a:lnTo>
                  <a:lnTo>
                    <a:pt x="3810" y="3492"/>
                  </a:lnTo>
                  <a:lnTo>
                    <a:pt x="2540" y="2540"/>
                  </a:lnTo>
                  <a:lnTo>
                    <a:pt x="0" y="0"/>
                  </a:lnTo>
                  <a:close/>
                </a:path>
              </a:pathLst>
            </a:custGeom>
            <a:solidFill>
              <a:srgbClr val="0C60AC"/>
            </a:solidFill>
          </p:spPr>
          <p:txBody>
            <a:bodyPr wrap="square" lIns="0" tIns="0" rIns="0" bIns="0" rtlCol="0"/>
            <a:lstStyle/>
            <a:p>
              <a:endParaRPr/>
            </a:p>
          </p:txBody>
        </p:sp>
        <p:sp>
          <p:nvSpPr>
            <p:cNvPr id="5427" name="object 5427"/>
            <p:cNvSpPr/>
            <p:nvPr/>
          </p:nvSpPr>
          <p:spPr>
            <a:xfrm>
              <a:off x="2792729" y="4362132"/>
              <a:ext cx="3810" cy="116205"/>
            </a:xfrm>
            <a:custGeom>
              <a:avLst/>
              <a:gdLst/>
              <a:ahLst/>
              <a:cxnLst/>
              <a:rect l="l" t="t" r="r" b="b"/>
              <a:pathLst>
                <a:path w="3810" h="116204">
                  <a:moveTo>
                    <a:pt x="0" y="0"/>
                  </a:moveTo>
                  <a:lnTo>
                    <a:pt x="0" y="115887"/>
                  </a:lnTo>
                  <a:lnTo>
                    <a:pt x="3809" y="112077"/>
                  </a:lnTo>
                  <a:lnTo>
                    <a:pt x="3809" y="2857"/>
                  </a:lnTo>
                  <a:lnTo>
                    <a:pt x="0" y="0"/>
                  </a:lnTo>
                  <a:close/>
                </a:path>
              </a:pathLst>
            </a:custGeom>
            <a:solidFill>
              <a:srgbClr val="0C61AF"/>
            </a:solidFill>
          </p:spPr>
          <p:txBody>
            <a:bodyPr wrap="square" lIns="0" tIns="0" rIns="0" bIns="0" rtlCol="0"/>
            <a:lstStyle/>
            <a:p>
              <a:endParaRPr/>
            </a:p>
          </p:txBody>
        </p:sp>
        <p:sp>
          <p:nvSpPr>
            <p:cNvPr id="5428" name="object 5428"/>
            <p:cNvSpPr/>
            <p:nvPr/>
          </p:nvSpPr>
          <p:spPr>
            <a:xfrm>
              <a:off x="2795269" y="4364037"/>
              <a:ext cx="5080" cy="111760"/>
            </a:xfrm>
            <a:custGeom>
              <a:avLst/>
              <a:gdLst/>
              <a:ahLst/>
              <a:cxnLst/>
              <a:rect l="l" t="t" r="r" b="b"/>
              <a:pathLst>
                <a:path w="5080" h="111760">
                  <a:moveTo>
                    <a:pt x="0" y="0"/>
                  </a:moveTo>
                  <a:lnTo>
                    <a:pt x="0" y="111442"/>
                  </a:lnTo>
                  <a:lnTo>
                    <a:pt x="5080" y="106362"/>
                  </a:lnTo>
                  <a:lnTo>
                    <a:pt x="5080" y="3810"/>
                  </a:lnTo>
                  <a:lnTo>
                    <a:pt x="0" y="0"/>
                  </a:lnTo>
                  <a:close/>
                </a:path>
              </a:pathLst>
            </a:custGeom>
            <a:solidFill>
              <a:srgbClr val="0C63B1"/>
            </a:solidFill>
          </p:spPr>
          <p:txBody>
            <a:bodyPr wrap="square" lIns="0" tIns="0" rIns="0" bIns="0" rtlCol="0"/>
            <a:lstStyle/>
            <a:p>
              <a:endParaRPr/>
            </a:p>
          </p:txBody>
        </p:sp>
        <p:sp>
          <p:nvSpPr>
            <p:cNvPr id="5429" name="object 5429"/>
            <p:cNvSpPr/>
            <p:nvPr/>
          </p:nvSpPr>
          <p:spPr>
            <a:xfrm>
              <a:off x="2799079" y="4366895"/>
              <a:ext cx="3810" cy="104775"/>
            </a:xfrm>
            <a:custGeom>
              <a:avLst/>
              <a:gdLst/>
              <a:ahLst/>
              <a:cxnLst/>
              <a:rect l="l" t="t" r="r" b="b"/>
              <a:pathLst>
                <a:path w="3810" h="104775">
                  <a:moveTo>
                    <a:pt x="0" y="0"/>
                  </a:moveTo>
                  <a:lnTo>
                    <a:pt x="0" y="104774"/>
                  </a:lnTo>
                  <a:lnTo>
                    <a:pt x="2539" y="102234"/>
                  </a:lnTo>
                  <a:lnTo>
                    <a:pt x="3809" y="100647"/>
                  </a:lnTo>
                  <a:lnTo>
                    <a:pt x="3809" y="3809"/>
                  </a:lnTo>
                  <a:lnTo>
                    <a:pt x="2539" y="1904"/>
                  </a:lnTo>
                  <a:lnTo>
                    <a:pt x="0" y="0"/>
                  </a:lnTo>
                  <a:close/>
                </a:path>
              </a:pathLst>
            </a:custGeom>
            <a:solidFill>
              <a:srgbClr val="0C64B4"/>
            </a:solidFill>
          </p:spPr>
          <p:txBody>
            <a:bodyPr wrap="square" lIns="0" tIns="0" rIns="0" bIns="0" rtlCol="0"/>
            <a:lstStyle/>
            <a:p>
              <a:endParaRPr/>
            </a:p>
          </p:txBody>
        </p:sp>
        <p:sp>
          <p:nvSpPr>
            <p:cNvPr id="5430" name="object 5430"/>
            <p:cNvSpPr/>
            <p:nvPr/>
          </p:nvSpPr>
          <p:spPr>
            <a:xfrm>
              <a:off x="2802889" y="4370705"/>
              <a:ext cx="3810" cy="97155"/>
            </a:xfrm>
            <a:custGeom>
              <a:avLst/>
              <a:gdLst/>
              <a:ahLst/>
              <a:cxnLst/>
              <a:rect l="l" t="t" r="r" b="b"/>
              <a:pathLst>
                <a:path w="3810" h="97154">
                  <a:moveTo>
                    <a:pt x="0" y="0"/>
                  </a:moveTo>
                  <a:lnTo>
                    <a:pt x="0" y="96837"/>
                  </a:lnTo>
                  <a:lnTo>
                    <a:pt x="3810" y="92075"/>
                  </a:lnTo>
                  <a:lnTo>
                    <a:pt x="3810" y="5715"/>
                  </a:lnTo>
                  <a:lnTo>
                    <a:pt x="0" y="0"/>
                  </a:lnTo>
                  <a:close/>
                </a:path>
              </a:pathLst>
            </a:custGeom>
            <a:solidFill>
              <a:srgbClr val="0C66B6"/>
            </a:solidFill>
          </p:spPr>
          <p:txBody>
            <a:bodyPr wrap="square" lIns="0" tIns="0" rIns="0" bIns="0" rtlCol="0"/>
            <a:lstStyle/>
            <a:p>
              <a:endParaRPr/>
            </a:p>
          </p:txBody>
        </p:sp>
        <p:sp>
          <p:nvSpPr>
            <p:cNvPr id="5431" name="object 5431"/>
            <p:cNvSpPr/>
            <p:nvPr/>
          </p:nvSpPr>
          <p:spPr>
            <a:xfrm>
              <a:off x="2806699" y="43764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5432" name="object 5432"/>
            <p:cNvSpPr/>
            <p:nvPr/>
          </p:nvSpPr>
          <p:spPr>
            <a:xfrm>
              <a:off x="2810509" y="4381500"/>
              <a:ext cx="3810" cy="74930"/>
            </a:xfrm>
            <a:custGeom>
              <a:avLst/>
              <a:gdLst/>
              <a:ahLst/>
              <a:cxnLst/>
              <a:rect l="l" t="t" r="r" b="b"/>
              <a:pathLst>
                <a:path w="3810" h="74929">
                  <a:moveTo>
                    <a:pt x="0" y="0"/>
                  </a:moveTo>
                  <a:lnTo>
                    <a:pt x="0" y="74930"/>
                  </a:lnTo>
                  <a:lnTo>
                    <a:pt x="2539" y="68580"/>
                  </a:lnTo>
                  <a:lnTo>
                    <a:pt x="3809" y="64770"/>
                  </a:lnTo>
                  <a:lnTo>
                    <a:pt x="3809" y="11429"/>
                  </a:lnTo>
                  <a:lnTo>
                    <a:pt x="0" y="0"/>
                  </a:lnTo>
                  <a:close/>
                </a:path>
              </a:pathLst>
            </a:custGeom>
            <a:solidFill>
              <a:srgbClr val="0D68BB"/>
            </a:solidFill>
          </p:spPr>
          <p:txBody>
            <a:bodyPr wrap="square" lIns="0" tIns="0" rIns="0" bIns="0" rtlCol="0"/>
            <a:lstStyle/>
            <a:p>
              <a:endParaRPr/>
            </a:p>
          </p:txBody>
        </p:sp>
        <p:sp>
          <p:nvSpPr>
            <p:cNvPr id="5433" name="object 5433"/>
            <p:cNvSpPr/>
            <p:nvPr/>
          </p:nvSpPr>
          <p:spPr>
            <a:xfrm>
              <a:off x="2814319" y="4392930"/>
              <a:ext cx="3810" cy="53340"/>
            </a:xfrm>
            <a:custGeom>
              <a:avLst/>
              <a:gdLst/>
              <a:ahLst/>
              <a:cxnLst/>
              <a:rect l="l" t="t" r="r" b="b"/>
              <a:pathLst>
                <a:path w="3810" h="53339">
                  <a:moveTo>
                    <a:pt x="0" y="0"/>
                  </a:moveTo>
                  <a:lnTo>
                    <a:pt x="0" y="53340"/>
                  </a:lnTo>
                  <a:lnTo>
                    <a:pt x="1269" y="49530"/>
                  </a:lnTo>
                  <a:lnTo>
                    <a:pt x="2540" y="41910"/>
                  </a:lnTo>
                  <a:lnTo>
                    <a:pt x="3810" y="38100"/>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5434" name="object 5434"/>
            <p:cNvSpPr/>
            <p:nvPr/>
          </p:nvSpPr>
          <p:spPr>
            <a:xfrm>
              <a:off x="2816859" y="4404360"/>
              <a:ext cx="2540" cy="30480"/>
            </a:xfrm>
            <a:custGeom>
              <a:avLst/>
              <a:gdLst/>
              <a:ahLst/>
              <a:cxnLst/>
              <a:rect l="l" t="t" r="r" b="b"/>
              <a:pathLst>
                <a:path w="2539" h="30479">
                  <a:moveTo>
                    <a:pt x="0" y="0"/>
                  </a:moveTo>
                  <a:lnTo>
                    <a:pt x="0" y="3047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5435" name="object 5435"/>
            <p:cNvSpPr/>
            <p:nvPr/>
          </p:nvSpPr>
          <p:spPr>
            <a:xfrm>
              <a:off x="2666999" y="43434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436" name="object 5436"/>
            <p:cNvSpPr/>
            <p:nvPr/>
          </p:nvSpPr>
          <p:spPr>
            <a:xfrm>
              <a:off x="2959099" y="4381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437" name="object 5437"/>
            <p:cNvSpPr/>
            <p:nvPr/>
          </p:nvSpPr>
          <p:spPr>
            <a:xfrm>
              <a:off x="2959099" y="4381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438" name="object 5438"/>
          <p:cNvGrpSpPr/>
          <p:nvPr/>
        </p:nvGrpSpPr>
        <p:grpSpPr>
          <a:xfrm>
            <a:off x="4414928" y="4110128"/>
            <a:ext cx="377825" cy="161925"/>
            <a:chOff x="2890927" y="4110127"/>
            <a:chExt cx="377825" cy="161925"/>
          </a:xfrm>
        </p:grpSpPr>
        <p:sp>
          <p:nvSpPr>
            <p:cNvPr id="5439" name="object 5439"/>
            <p:cNvSpPr/>
            <p:nvPr/>
          </p:nvSpPr>
          <p:spPr>
            <a:xfrm>
              <a:off x="2895599" y="4168140"/>
              <a:ext cx="2540" cy="45720"/>
            </a:xfrm>
            <a:custGeom>
              <a:avLst/>
              <a:gdLst/>
              <a:ahLst/>
              <a:cxnLst/>
              <a:rect l="l" t="t" r="r" b="b"/>
              <a:pathLst>
                <a:path w="2539" h="45720">
                  <a:moveTo>
                    <a:pt x="2539" y="0"/>
                  </a:moveTo>
                  <a:lnTo>
                    <a:pt x="0" y="15240"/>
                  </a:lnTo>
                  <a:lnTo>
                    <a:pt x="0" y="30480"/>
                  </a:lnTo>
                  <a:lnTo>
                    <a:pt x="2539" y="45720"/>
                  </a:lnTo>
                  <a:lnTo>
                    <a:pt x="2539" y="0"/>
                  </a:lnTo>
                  <a:close/>
                </a:path>
              </a:pathLst>
            </a:custGeom>
            <a:solidFill>
              <a:srgbClr val="06335B"/>
            </a:solidFill>
          </p:spPr>
          <p:txBody>
            <a:bodyPr wrap="square" lIns="0" tIns="0" rIns="0" bIns="0" rtlCol="0"/>
            <a:lstStyle/>
            <a:p>
              <a:endParaRPr/>
            </a:p>
          </p:txBody>
        </p:sp>
        <p:sp>
          <p:nvSpPr>
            <p:cNvPr id="5440" name="object 5440"/>
            <p:cNvSpPr/>
            <p:nvPr/>
          </p:nvSpPr>
          <p:spPr>
            <a:xfrm>
              <a:off x="2898139" y="41567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441" name="object 5441"/>
            <p:cNvSpPr/>
            <p:nvPr/>
          </p:nvSpPr>
          <p:spPr>
            <a:xfrm>
              <a:off x="2901949" y="41503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442" name="object 5442"/>
            <p:cNvSpPr/>
            <p:nvPr/>
          </p:nvSpPr>
          <p:spPr>
            <a:xfrm>
              <a:off x="2905759" y="4145280"/>
              <a:ext cx="3810" cy="91440"/>
            </a:xfrm>
            <a:custGeom>
              <a:avLst/>
              <a:gdLst/>
              <a:ahLst/>
              <a:cxnLst/>
              <a:rect l="l" t="t" r="r" b="b"/>
              <a:pathLst>
                <a:path w="3810" h="91439">
                  <a:moveTo>
                    <a:pt x="3809" y="0"/>
                  </a:moveTo>
                  <a:lnTo>
                    <a:pt x="2539" y="2540"/>
                  </a:lnTo>
                  <a:lnTo>
                    <a:pt x="0" y="5080"/>
                  </a:lnTo>
                  <a:lnTo>
                    <a:pt x="0" y="85725"/>
                  </a:lnTo>
                  <a:lnTo>
                    <a:pt x="2539" y="88900"/>
                  </a:lnTo>
                  <a:lnTo>
                    <a:pt x="3809" y="91016"/>
                  </a:lnTo>
                  <a:lnTo>
                    <a:pt x="3809" y="0"/>
                  </a:lnTo>
                  <a:close/>
                </a:path>
              </a:pathLst>
            </a:custGeom>
            <a:solidFill>
              <a:srgbClr val="063662"/>
            </a:solidFill>
          </p:spPr>
          <p:txBody>
            <a:bodyPr wrap="square" lIns="0" tIns="0" rIns="0" bIns="0" rtlCol="0"/>
            <a:lstStyle/>
            <a:p>
              <a:endParaRPr/>
            </a:p>
          </p:txBody>
        </p:sp>
        <p:sp>
          <p:nvSpPr>
            <p:cNvPr id="5443" name="object 5443"/>
            <p:cNvSpPr/>
            <p:nvPr/>
          </p:nvSpPr>
          <p:spPr>
            <a:xfrm>
              <a:off x="2909570" y="4140200"/>
              <a:ext cx="3810" cy="101600"/>
            </a:xfrm>
            <a:custGeom>
              <a:avLst/>
              <a:gdLst/>
              <a:ahLst/>
              <a:cxnLst/>
              <a:rect l="l" t="t" r="r" b="b"/>
              <a:pathLst>
                <a:path w="3810" h="101600">
                  <a:moveTo>
                    <a:pt x="3810" y="0"/>
                  </a:moveTo>
                  <a:lnTo>
                    <a:pt x="0" y="0"/>
                  </a:lnTo>
                  <a:lnTo>
                    <a:pt x="0" y="100330"/>
                  </a:lnTo>
                  <a:lnTo>
                    <a:pt x="3175" y="100330"/>
                  </a:lnTo>
                  <a:lnTo>
                    <a:pt x="3175"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5444" name="object 5444"/>
            <p:cNvSpPr/>
            <p:nvPr/>
          </p:nvSpPr>
          <p:spPr>
            <a:xfrm>
              <a:off x="2913379" y="4137660"/>
              <a:ext cx="3810" cy="107950"/>
            </a:xfrm>
            <a:custGeom>
              <a:avLst/>
              <a:gdLst/>
              <a:ahLst/>
              <a:cxnLst/>
              <a:rect l="l" t="t" r="r" b="b"/>
              <a:pathLst>
                <a:path w="3810" h="107950">
                  <a:moveTo>
                    <a:pt x="3809" y="0"/>
                  </a:moveTo>
                  <a:lnTo>
                    <a:pt x="0" y="1904"/>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445" name="object 5445"/>
            <p:cNvSpPr/>
            <p:nvPr/>
          </p:nvSpPr>
          <p:spPr>
            <a:xfrm>
              <a:off x="2915920" y="4135120"/>
              <a:ext cx="3810" cy="113030"/>
            </a:xfrm>
            <a:custGeom>
              <a:avLst/>
              <a:gdLst/>
              <a:ahLst/>
              <a:cxnLst/>
              <a:rect l="l" t="t" r="r" b="b"/>
              <a:pathLst>
                <a:path w="3810" h="113029">
                  <a:moveTo>
                    <a:pt x="3810" y="0"/>
                  </a:moveTo>
                  <a:lnTo>
                    <a:pt x="2540" y="0"/>
                  </a:lnTo>
                  <a:lnTo>
                    <a:pt x="2540" y="2540"/>
                  </a:lnTo>
                  <a:lnTo>
                    <a:pt x="0" y="2540"/>
                  </a:lnTo>
                  <a:lnTo>
                    <a:pt x="0" y="113030"/>
                  </a:lnTo>
                  <a:lnTo>
                    <a:pt x="3810" y="113030"/>
                  </a:lnTo>
                  <a:lnTo>
                    <a:pt x="3810" y="2540"/>
                  </a:lnTo>
                  <a:lnTo>
                    <a:pt x="3810" y="0"/>
                  </a:lnTo>
                  <a:close/>
                </a:path>
              </a:pathLst>
            </a:custGeom>
            <a:solidFill>
              <a:srgbClr val="073A69"/>
            </a:solidFill>
          </p:spPr>
          <p:txBody>
            <a:bodyPr wrap="square" lIns="0" tIns="0" rIns="0" bIns="0" rtlCol="0"/>
            <a:lstStyle/>
            <a:p>
              <a:endParaRPr/>
            </a:p>
          </p:txBody>
        </p:sp>
        <p:sp>
          <p:nvSpPr>
            <p:cNvPr id="5446" name="object 5446"/>
            <p:cNvSpPr/>
            <p:nvPr/>
          </p:nvSpPr>
          <p:spPr>
            <a:xfrm>
              <a:off x="2919730" y="41313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5447" name="object 5447"/>
            <p:cNvSpPr/>
            <p:nvPr/>
          </p:nvSpPr>
          <p:spPr>
            <a:xfrm>
              <a:off x="2923539" y="41275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5448" name="object 5448"/>
            <p:cNvSpPr/>
            <p:nvPr/>
          </p:nvSpPr>
          <p:spPr>
            <a:xfrm>
              <a:off x="2927349" y="41255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5449" name="object 5449"/>
            <p:cNvSpPr/>
            <p:nvPr/>
          </p:nvSpPr>
          <p:spPr>
            <a:xfrm>
              <a:off x="2931159" y="4123690"/>
              <a:ext cx="3810" cy="134620"/>
            </a:xfrm>
            <a:custGeom>
              <a:avLst/>
              <a:gdLst/>
              <a:ahLst/>
              <a:cxnLst/>
              <a:rect l="l" t="t" r="r" b="b"/>
              <a:pathLst>
                <a:path w="3810" h="134620">
                  <a:moveTo>
                    <a:pt x="3809" y="0"/>
                  </a:moveTo>
                  <a:lnTo>
                    <a:pt x="0" y="1905"/>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5450" name="object 5450"/>
            <p:cNvSpPr/>
            <p:nvPr/>
          </p:nvSpPr>
          <p:spPr>
            <a:xfrm>
              <a:off x="2934969" y="4122166"/>
              <a:ext cx="3810" cy="138430"/>
            </a:xfrm>
            <a:custGeom>
              <a:avLst/>
              <a:gdLst/>
              <a:ahLst/>
              <a:cxnLst/>
              <a:rect l="l" t="t" r="r" b="b"/>
              <a:pathLst>
                <a:path w="3810" h="138429">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5451" name="object 5451"/>
            <p:cNvSpPr/>
            <p:nvPr/>
          </p:nvSpPr>
          <p:spPr>
            <a:xfrm>
              <a:off x="2937509" y="4121150"/>
              <a:ext cx="3810" cy="140970"/>
            </a:xfrm>
            <a:custGeom>
              <a:avLst/>
              <a:gdLst/>
              <a:ahLst/>
              <a:cxnLst/>
              <a:rect l="l" t="t" r="r" b="b"/>
              <a:pathLst>
                <a:path w="3810" h="140970">
                  <a:moveTo>
                    <a:pt x="3809" y="0"/>
                  </a:moveTo>
                  <a:lnTo>
                    <a:pt x="0" y="1523"/>
                  </a:lnTo>
                  <a:lnTo>
                    <a:pt x="0" y="138684"/>
                  </a:lnTo>
                  <a:lnTo>
                    <a:pt x="3809" y="140969"/>
                  </a:lnTo>
                  <a:lnTo>
                    <a:pt x="3809" y="0"/>
                  </a:lnTo>
                  <a:close/>
                </a:path>
              </a:pathLst>
            </a:custGeom>
            <a:solidFill>
              <a:srgbClr val="084277"/>
            </a:solidFill>
          </p:spPr>
          <p:txBody>
            <a:bodyPr wrap="square" lIns="0" tIns="0" rIns="0" bIns="0" rtlCol="0"/>
            <a:lstStyle/>
            <a:p>
              <a:endParaRPr/>
            </a:p>
          </p:txBody>
        </p:sp>
        <p:sp>
          <p:nvSpPr>
            <p:cNvPr id="5452" name="object 5452"/>
            <p:cNvSpPr/>
            <p:nvPr/>
          </p:nvSpPr>
          <p:spPr>
            <a:xfrm>
              <a:off x="2941319" y="4119626"/>
              <a:ext cx="3810" cy="144145"/>
            </a:xfrm>
            <a:custGeom>
              <a:avLst/>
              <a:gdLst/>
              <a:ahLst/>
              <a:cxnLst/>
              <a:rect l="l" t="t" r="r" b="b"/>
              <a:pathLst>
                <a:path w="3810" h="144145">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5453" name="object 5453"/>
            <p:cNvSpPr/>
            <p:nvPr/>
          </p:nvSpPr>
          <p:spPr>
            <a:xfrm>
              <a:off x="2945129" y="4118610"/>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5454" name="object 5454"/>
            <p:cNvSpPr/>
            <p:nvPr/>
          </p:nvSpPr>
          <p:spPr>
            <a:xfrm>
              <a:off x="2948939" y="41160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5455" name="object 5455"/>
            <p:cNvSpPr/>
            <p:nvPr/>
          </p:nvSpPr>
          <p:spPr>
            <a:xfrm>
              <a:off x="2952749" y="41148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5456" name="object 5456"/>
            <p:cNvSpPr/>
            <p:nvPr/>
          </p:nvSpPr>
          <p:spPr>
            <a:xfrm>
              <a:off x="2956559" y="41148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5457" name="object 5457"/>
            <p:cNvSpPr/>
            <p:nvPr/>
          </p:nvSpPr>
          <p:spPr>
            <a:xfrm>
              <a:off x="2959099" y="4114800"/>
              <a:ext cx="3810" cy="152400"/>
            </a:xfrm>
            <a:custGeom>
              <a:avLst/>
              <a:gdLst/>
              <a:ahLst/>
              <a:cxnLst/>
              <a:rect l="l" t="t" r="r" b="b"/>
              <a:pathLst>
                <a:path w="3810" h="152400">
                  <a:moveTo>
                    <a:pt x="3810" y="0"/>
                  </a:moveTo>
                  <a:lnTo>
                    <a:pt x="0" y="0"/>
                  </a:lnTo>
                  <a:lnTo>
                    <a:pt x="0" y="151764"/>
                  </a:lnTo>
                  <a:lnTo>
                    <a:pt x="3810" y="152400"/>
                  </a:lnTo>
                  <a:lnTo>
                    <a:pt x="3810" y="0"/>
                  </a:lnTo>
                  <a:close/>
                </a:path>
              </a:pathLst>
            </a:custGeom>
            <a:solidFill>
              <a:srgbClr val="094A86"/>
            </a:solidFill>
          </p:spPr>
          <p:txBody>
            <a:bodyPr wrap="square" lIns="0" tIns="0" rIns="0" bIns="0" rtlCol="0"/>
            <a:lstStyle/>
            <a:p>
              <a:endParaRPr/>
            </a:p>
          </p:txBody>
        </p:sp>
        <p:sp>
          <p:nvSpPr>
            <p:cNvPr id="5458" name="object 5458"/>
            <p:cNvSpPr/>
            <p:nvPr/>
          </p:nvSpPr>
          <p:spPr>
            <a:xfrm>
              <a:off x="2962909" y="41148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5459" name="object 5459"/>
            <p:cNvSpPr/>
            <p:nvPr/>
          </p:nvSpPr>
          <p:spPr>
            <a:xfrm>
              <a:off x="2966719"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5460" name="object 5460"/>
            <p:cNvSpPr/>
            <p:nvPr/>
          </p:nvSpPr>
          <p:spPr>
            <a:xfrm>
              <a:off x="2970529" y="41148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5461" name="object 5461"/>
            <p:cNvSpPr/>
            <p:nvPr/>
          </p:nvSpPr>
          <p:spPr>
            <a:xfrm>
              <a:off x="2974339" y="41148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5462" name="object 5462"/>
            <p:cNvSpPr/>
            <p:nvPr/>
          </p:nvSpPr>
          <p:spPr>
            <a:xfrm>
              <a:off x="2978149" y="4114800"/>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5463" name="object 5463"/>
            <p:cNvSpPr/>
            <p:nvPr/>
          </p:nvSpPr>
          <p:spPr>
            <a:xfrm>
              <a:off x="2980689" y="41148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5464" name="object 5464"/>
            <p:cNvSpPr/>
            <p:nvPr/>
          </p:nvSpPr>
          <p:spPr>
            <a:xfrm>
              <a:off x="2984499" y="41148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5465" name="object 5465"/>
            <p:cNvSpPr/>
            <p:nvPr/>
          </p:nvSpPr>
          <p:spPr>
            <a:xfrm>
              <a:off x="2988309" y="4115435"/>
              <a:ext cx="3810" cy="150495"/>
            </a:xfrm>
            <a:custGeom>
              <a:avLst/>
              <a:gdLst/>
              <a:ahLst/>
              <a:cxnLst/>
              <a:rect l="l" t="t" r="r" b="b"/>
              <a:pathLst>
                <a:path w="3810" h="150495">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5466" name="object 5466"/>
            <p:cNvSpPr/>
            <p:nvPr/>
          </p:nvSpPr>
          <p:spPr>
            <a:xfrm>
              <a:off x="2992120" y="4117340"/>
              <a:ext cx="3810" cy="147320"/>
            </a:xfrm>
            <a:custGeom>
              <a:avLst/>
              <a:gdLst/>
              <a:ahLst/>
              <a:cxnLst/>
              <a:rect l="l" t="t" r="r" b="b"/>
              <a:pathLst>
                <a:path w="3810" h="147320">
                  <a:moveTo>
                    <a:pt x="3810" y="1270"/>
                  </a:moveTo>
                  <a:lnTo>
                    <a:pt x="1270" y="1270"/>
                  </a:lnTo>
                  <a:lnTo>
                    <a:pt x="1270"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5467" name="object 5467"/>
            <p:cNvSpPr/>
            <p:nvPr/>
          </p:nvSpPr>
          <p:spPr>
            <a:xfrm>
              <a:off x="2995929" y="4119118"/>
              <a:ext cx="3810" cy="145415"/>
            </a:xfrm>
            <a:custGeom>
              <a:avLst/>
              <a:gdLst/>
              <a:ahLst/>
              <a:cxnLst/>
              <a:rect l="l" t="t" r="r" b="b"/>
              <a:pathLst>
                <a:path w="3810" h="145414">
                  <a:moveTo>
                    <a:pt x="0" y="0"/>
                  </a:moveTo>
                  <a:lnTo>
                    <a:pt x="0" y="145033"/>
                  </a:lnTo>
                  <a:lnTo>
                    <a:pt x="3809" y="143509"/>
                  </a:lnTo>
                  <a:lnTo>
                    <a:pt x="3809" y="1523"/>
                  </a:lnTo>
                  <a:lnTo>
                    <a:pt x="0" y="0"/>
                  </a:lnTo>
                  <a:close/>
                </a:path>
              </a:pathLst>
            </a:custGeom>
            <a:solidFill>
              <a:srgbClr val="0B589E"/>
            </a:solidFill>
          </p:spPr>
          <p:txBody>
            <a:bodyPr wrap="square" lIns="0" tIns="0" rIns="0" bIns="0" rtlCol="0"/>
            <a:lstStyle/>
            <a:p>
              <a:endParaRPr/>
            </a:p>
          </p:txBody>
        </p:sp>
        <p:sp>
          <p:nvSpPr>
            <p:cNvPr id="5468" name="object 5468"/>
            <p:cNvSpPr/>
            <p:nvPr/>
          </p:nvSpPr>
          <p:spPr>
            <a:xfrm>
              <a:off x="2999739" y="41211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B59A0"/>
            </a:solidFill>
          </p:spPr>
          <p:txBody>
            <a:bodyPr wrap="square" lIns="0" tIns="0" rIns="0" bIns="0" rtlCol="0"/>
            <a:lstStyle/>
            <a:p>
              <a:endParaRPr/>
            </a:p>
          </p:txBody>
        </p:sp>
        <p:sp>
          <p:nvSpPr>
            <p:cNvPr id="5469" name="object 5469"/>
            <p:cNvSpPr/>
            <p:nvPr/>
          </p:nvSpPr>
          <p:spPr>
            <a:xfrm>
              <a:off x="3002279" y="4121658"/>
              <a:ext cx="3810" cy="139700"/>
            </a:xfrm>
            <a:custGeom>
              <a:avLst/>
              <a:gdLst/>
              <a:ahLst/>
              <a:cxnLst/>
              <a:rect l="l" t="t" r="r" b="b"/>
              <a:pathLst>
                <a:path w="3810" h="139700">
                  <a:moveTo>
                    <a:pt x="0" y="0"/>
                  </a:moveTo>
                  <a:lnTo>
                    <a:pt x="0" y="139700"/>
                  </a:lnTo>
                  <a:lnTo>
                    <a:pt x="3809" y="137414"/>
                  </a:lnTo>
                  <a:lnTo>
                    <a:pt x="3809" y="1524"/>
                  </a:lnTo>
                  <a:lnTo>
                    <a:pt x="0" y="0"/>
                  </a:lnTo>
                  <a:close/>
                </a:path>
              </a:pathLst>
            </a:custGeom>
            <a:solidFill>
              <a:srgbClr val="0B5AA3"/>
            </a:solidFill>
          </p:spPr>
          <p:txBody>
            <a:bodyPr wrap="square" lIns="0" tIns="0" rIns="0" bIns="0" rtlCol="0"/>
            <a:lstStyle/>
            <a:p>
              <a:endParaRPr/>
            </a:p>
          </p:txBody>
        </p:sp>
        <p:sp>
          <p:nvSpPr>
            <p:cNvPr id="5470" name="object 5470"/>
            <p:cNvSpPr/>
            <p:nvPr/>
          </p:nvSpPr>
          <p:spPr>
            <a:xfrm>
              <a:off x="3006090" y="4123690"/>
              <a:ext cx="3810" cy="135890"/>
            </a:xfrm>
            <a:custGeom>
              <a:avLst/>
              <a:gdLst/>
              <a:ahLst/>
              <a:cxnLst/>
              <a:rect l="l" t="t" r="r" b="b"/>
              <a:pathLst>
                <a:path w="3810"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5471" name="object 5471"/>
            <p:cNvSpPr/>
            <p:nvPr/>
          </p:nvSpPr>
          <p:spPr>
            <a:xfrm>
              <a:off x="3009899" y="4124960"/>
              <a:ext cx="3810" cy="132080"/>
            </a:xfrm>
            <a:custGeom>
              <a:avLst/>
              <a:gdLst/>
              <a:ahLst/>
              <a:cxnLst/>
              <a:rect l="l" t="t" r="r" b="b"/>
              <a:pathLst>
                <a:path w="3810" h="132079">
                  <a:moveTo>
                    <a:pt x="0" y="0"/>
                  </a:moveTo>
                  <a:lnTo>
                    <a:pt x="0" y="132080"/>
                  </a:lnTo>
                  <a:lnTo>
                    <a:pt x="3810" y="130175"/>
                  </a:lnTo>
                  <a:lnTo>
                    <a:pt x="3810" y="1905"/>
                  </a:lnTo>
                  <a:lnTo>
                    <a:pt x="0" y="0"/>
                  </a:lnTo>
                  <a:close/>
                </a:path>
              </a:pathLst>
            </a:custGeom>
            <a:solidFill>
              <a:srgbClr val="0B5DA8"/>
            </a:solidFill>
          </p:spPr>
          <p:txBody>
            <a:bodyPr wrap="square" lIns="0" tIns="0" rIns="0" bIns="0" rtlCol="0"/>
            <a:lstStyle/>
            <a:p>
              <a:endParaRPr/>
            </a:p>
          </p:txBody>
        </p:sp>
        <p:sp>
          <p:nvSpPr>
            <p:cNvPr id="5472" name="object 5472"/>
            <p:cNvSpPr/>
            <p:nvPr/>
          </p:nvSpPr>
          <p:spPr>
            <a:xfrm>
              <a:off x="3013709" y="4127500"/>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5473" name="object 5473"/>
            <p:cNvSpPr/>
            <p:nvPr/>
          </p:nvSpPr>
          <p:spPr>
            <a:xfrm>
              <a:off x="3017520" y="4130040"/>
              <a:ext cx="3810" cy="123189"/>
            </a:xfrm>
            <a:custGeom>
              <a:avLst/>
              <a:gdLst/>
              <a:ahLst/>
              <a:cxnLst/>
              <a:rect l="l" t="t" r="r" b="b"/>
              <a:pathLst>
                <a:path w="3810"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5474" name="object 5474"/>
            <p:cNvSpPr/>
            <p:nvPr/>
          </p:nvSpPr>
          <p:spPr>
            <a:xfrm>
              <a:off x="3021329" y="4133850"/>
              <a:ext cx="3810" cy="115570"/>
            </a:xfrm>
            <a:custGeom>
              <a:avLst/>
              <a:gdLst/>
              <a:ahLst/>
              <a:cxnLst/>
              <a:rect l="l" t="t" r="r" b="b"/>
              <a:pathLst>
                <a:path w="3810" h="115570">
                  <a:moveTo>
                    <a:pt x="0" y="0"/>
                  </a:moveTo>
                  <a:lnTo>
                    <a:pt x="0" y="115569"/>
                  </a:lnTo>
                  <a:lnTo>
                    <a:pt x="3809" y="111760"/>
                  </a:lnTo>
                  <a:lnTo>
                    <a:pt x="3809" y="3810"/>
                  </a:lnTo>
                  <a:lnTo>
                    <a:pt x="0" y="0"/>
                  </a:lnTo>
                  <a:close/>
                </a:path>
              </a:pathLst>
            </a:custGeom>
            <a:solidFill>
              <a:srgbClr val="0C61AF"/>
            </a:solidFill>
          </p:spPr>
          <p:txBody>
            <a:bodyPr wrap="square" lIns="0" tIns="0" rIns="0" bIns="0" rtlCol="0"/>
            <a:lstStyle/>
            <a:p>
              <a:endParaRPr/>
            </a:p>
          </p:txBody>
        </p:sp>
        <p:sp>
          <p:nvSpPr>
            <p:cNvPr id="5475" name="object 5475"/>
            <p:cNvSpPr/>
            <p:nvPr/>
          </p:nvSpPr>
          <p:spPr>
            <a:xfrm>
              <a:off x="3023857" y="4136390"/>
              <a:ext cx="5715" cy="110489"/>
            </a:xfrm>
            <a:custGeom>
              <a:avLst/>
              <a:gdLst/>
              <a:ahLst/>
              <a:cxnLst/>
              <a:rect l="l" t="t" r="r" b="b"/>
              <a:pathLst>
                <a:path w="5714" h="110489">
                  <a:moveTo>
                    <a:pt x="5092" y="1270"/>
                  </a:moveTo>
                  <a:lnTo>
                    <a:pt x="635" y="1270"/>
                  </a:lnTo>
                  <a:lnTo>
                    <a:pt x="635" y="0"/>
                  </a:lnTo>
                  <a:lnTo>
                    <a:pt x="12" y="0"/>
                  </a:lnTo>
                  <a:lnTo>
                    <a:pt x="12" y="1270"/>
                  </a:lnTo>
                  <a:lnTo>
                    <a:pt x="0" y="110490"/>
                  </a:lnTo>
                  <a:lnTo>
                    <a:pt x="5092" y="110490"/>
                  </a:lnTo>
                  <a:lnTo>
                    <a:pt x="5092" y="1270"/>
                  </a:lnTo>
                  <a:close/>
                </a:path>
              </a:pathLst>
            </a:custGeom>
            <a:solidFill>
              <a:srgbClr val="0C63B1"/>
            </a:solidFill>
          </p:spPr>
          <p:txBody>
            <a:bodyPr wrap="square" lIns="0" tIns="0" rIns="0" bIns="0" rtlCol="0"/>
            <a:lstStyle/>
            <a:p>
              <a:endParaRPr/>
            </a:p>
          </p:txBody>
        </p:sp>
        <p:sp>
          <p:nvSpPr>
            <p:cNvPr id="5476" name="object 5476"/>
            <p:cNvSpPr/>
            <p:nvPr/>
          </p:nvSpPr>
          <p:spPr>
            <a:xfrm>
              <a:off x="3027679" y="4138930"/>
              <a:ext cx="3810" cy="104139"/>
            </a:xfrm>
            <a:custGeom>
              <a:avLst/>
              <a:gdLst/>
              <a:ahLst/>
              <a:cxnLst/>
              <a:rect l="l" t="t" r="r" b="b"/>
              <a:pathLst>
                <a:path w="3810" h="104139">
                  <a:moveTo>
                    <a:pt x="0" y="0"/>
                  </a:moveTo>
                  <a:lnTo>
                    <a:pt x="0" y="104140"/>
                  </a:lnTo>
                  <a:lnTo>
                    <a:pt x="2539" y="101600"/>
                  </a:lnTo>
                  <a:lnTo>
                    <a:pt x="3809" y="100012"/>
                  </a:lnTo>
                  <a:lnTo>
                    <a:pt x="3809" y="3175"/>
                  </a:lnTo>
                  <a:lnTo>
                    <a:pt x="2539" y="1270"/>
                  </a:lnTo>
                  <a:lnTo>
                    <a:pt x="0" y="0"/>
                  </a:lnTo>
                  <a:close/>
                </a:path>
              </a:pathLst>
            </a:custGeom>
            <a:solidFill>
              <a:srgbClr val="0C64B4"/>
            </a:solidFill>
          </p:spPr>
          <p:txBody>
            <a:bodyPr wrap="square" lIns="0" tIns="0" rIns="0" bIns="0" rtlCol="0"/>
            <a:lstStyle/>
            <a:p>
              <a:endParaRPr/>
            </a:p>
          </p:txBody>
        </p:sp>
        <p:sp>
          <p:nvSpPr>
            <p:cNvPr id="5477" name="object 5477"/>
            <p:cNvSpPr/>
            <p:nvPr/>
          </p:nvSpPr>
          <p:spPr>
            <a:xfrm>
              <a:off x="3031489" y="4142105"/>
              <a:ext cx="3810" cy="97155"/>
            </a:xfrm>
            <a:custGeom>
              <a:avLst/>
              <a:gdLst/>
              <a:ahLst/>
              <a:cxnLst/>
              <a:rect l="l" t="t" r="r" b="b"/>
              <a:pathLst>
                <a:path w="3810" h="97154">
                  <a:moveTo>
                    <a:pt x="0" y="0"/>
                  </a:moveTo>
                  <a:lnTo>
                    <a:pt x="0" y="96837"/>
                  </a:lnTo>
                  <a:lnTo>
                    <a:pt x="3810" y="92075"/>
                  </a:lnTo>
                  <a:lnTo>
                    <a:pt x="3810" y="5715"/>
                  </a:lnTo>
                  <a:lnTo>
                    <a:pt x="0" y="0"/>
                  </a:lnTo>
                  <a:close/>
                </a:path>
              </a:pathLst>
            </a:custGeom>
            <a:solidFill>
              <a:srgbClr val="0C66B6"/>
            </a:solidFill>
          </p:spPr>
          <p:txBody>
            <a:bodyPr wrap="square" lIns="0" tIns="0" rIns="0" bIns="0" rtlCol="0"/>
            <a:lstStyle/>
            <a:p>
              <a:endParaRPr/>
            </a:p>
          </p:txBody>
        </p:sp>
        <p:sp>
          <p:nvSpPr>
            <p:cNvPr id="5478" name="object 5478"/>
            <p:cNvSpPr/>
            <p:nvPr/>
          </p:nvSpPr>
          <p:spPr>
            <a:xfrm>
              <a:off x="3035299" y="41478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5479" name="object 5479"/>
            <p:cNvSpPr/>
            <p:nvPr/>
          </p:nvSpPr>
          <p:spPr>
            <a:xfrm>
              <a:off x="3039109" y="4152900"/>
              <a:ext cx="3810" cy="74930"/>
            </a:xfrm>
            <a:custGeom>
              <a:avLst/>
              <a:gdLst/>
              <a:ahLst/>
              <a:cxnLst/>
              <a:rect l="l" t="t" r="r" b="b"/>
              <a:pathLst>
                <a:path w="3810" h="74929">
                  <a:moveTo>
                    <a:pt x="0" y="0"/>
                  </a:moveTo>
                  <a:lnTo>
                    <a:pt x="0" y="74930"/>
                  </a:lnTo>
                  <a:lnTo>
                    <a:pt x="2539" y="68580"/>
                  </a:lnTo>
                  <a:lnTo>
                    <a:pt x="3809" y="64770"/>
                  </a:lnTo>
                  <a:lnTo>
                    <a:pt x="3809" y="11429"/>
                  </a:lnTo>
                  <a:lnTo>
                    <a:pt x="0" y="0"/>
                  </a:lnTo>
                  <a:close/>
                </a:path>
              </a:pathLst>
            </a:custGeom>
            <a:solidFill>
              <a:srgbClr val="0D68BB"/>
            </a:solidFill>
          </p:spPr>
          <p:txBody>
            <a:bodyPr wrap="square" lIns="0" tIns="0" rIns="0" bIns="0" rtlCol="0"/>
            <a:lstStyle/>
            <a:p>
              <a:endParaRPr/>
            </a:p>
          </p:txBody>
        </p:sp>
        <p:sp>
          <p:nvSpPr>
            <p:cNvPr id="5480" name="object 5480"/>
            <p:cNvSpPr/>
            <p:nvPr/>
          </p:nvSpPr>
          <p:spPr>
            <a:xfrm>
              <a:off x="3042919" y="4164330"/>
              <a:ext cx="3810" cy="53340"/>
            </a:xfrm>
            <a:custGeom>
              <a:avLst/>
              <a:gdLst/>
              <a:ahLst/>
              <a:cxnLst/>
              <a:rect l="l" t="t" r="r" b="b"/>
              <a:pathLst>
                <a:path w="3810" h="53339">
                  <a:moveTo>
                    <a:pt x="0" y="0"/>
                  </a:moveTo>
                  <a:lnTo>
                    <a:pt x="0" y="53340"/>
                  </a:lnTo>
                  <a:lnTo>
                    <a:pt x="1269" y="49530"/>
                  </a:lnTo>
                  <a:lnTo>
                    <a:pt x="2540" y="41910"/>
                  </a:lnTo>
                  <a:lnTo>
                    <a:pt x="3810" y="38100"/>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5481" name="object 5481"/>
            <p:cNvSpPr/>
            <p:nvPr/>
          </p:nvSpPr>
          <p:spPr>
            <a:xfrm>
              <a:off x="3045459" y="4175760"/>
              <a:ext cx="2540" cy="30480"/>
            </a:xfrm>
            <a:custGeom>
              <a:avLst/>
              <a:gdLst/>
              <a:ahLst/>
              <a:cxnLst/>
              <a:rect l="l" t="t" r="r" b="b"/>
              <a:pathLst>
                <a:path w="2539" h="30479">
                  <a:moveTo>
                    <a:pt x="0" y="0"/>
                  </a:moveTo>
                  <a:lnTo>
                    <a:pt x="0" y="3047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5482" name="object 5482"/>
            <p:cNvSpPr/>
            <p:nvPr/>
          </p:nvSpPr>
          <p:spPr>
            <a:xfrm>
              <a:off x="2895599" y="41148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483" name="object 5483"/>
            <p:cNvSpPr/>
            <p:nvPr/>
          </p:nvSpPr>
          <p:spPr>
            <a:xfrm>
              <a:off x="3187699"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484" name="object 5484"/>
            <p:cNvSpPr/>
            <p:nvPr/>
          </p:nvSpPr>
          <p:spPr>
            <a:xfrm>
              <a:off x="3187699" y="4152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485" name="object 5485"/>
          <p:cNvGrpSpPr/>
          <p:nvPr/>
        </p:nvGrpSpPr>
        <p:grpSpPr>
          <a:xfrm>
            <a:off x="4186328" y="4567328"/>
            <a:ext cx="377825" cy="161925"/>
            <a:chOff x="2662327" y="4567327"/>
            <a:chExt cx="377825" cy="161925"/>
          </a:xfrm>
        </p:grpSpPr>
        <p:sp>
          <p:nvSpPr>
            <p:cNvPr id="5486" name="object 5486"/>
            <p:cNvSpPr/>
            <p:nvPr/>
          </p:nvSpPr>
          <p:spPr>
            <a:xfrm>
              <a:off x="2666999" y="4625340"/>
              <a:ext cx="2540" cy="45720"/>
            </a:xfrm>
            <a:custGeom>
              <a:avLst/>
              <a:gdLst/>
              <a:ahLst/>
              <a:cxnLst/>
              <a:rect l="l" t="t" r="r" b="b"/>
              <a:pathLst>
                <a:path w="2539" h="45720">
                  <a:moveTo>
                    <a:pt x="2539" y="0"/>
                  </a:moveTo>
                  <a:lnTo>
                    <a:pt x="0" y="15240"/>
                  </a:lnTo>
                  <a:lnTo>
                    <a:pt x="0" y="30480"/>
                  </a:lnTo>
                  <a:lnTo>
                    <a:pt x="2539" y="45720"/>
                  </a:lnTo>
                  <a:lnTo>
                    <a:pt x="2539" y="0"/>
                  </a:lnTo>
                  <a:close/>
                </a:path>
              </a:pathLst>
            </a:custGeom>
            <a:solidFill>
              <a:srgbClr val="06335B"/>
            </a:solidFill>
          </p:spPr>
          <p:txBody>
            <a:bodyPr wrap="square" lIns="0" tIns="0" rIns="0" bIns="0" rtlCol="0"/>
            <a:lstStyle/>
            <a:p>
              <a:endParaRPr/>
            </a:p>
          </p:txBody>
        </p:sp>
        <p:sp>
          <p:nvSpPr>
            <p:cNvPr id="5487" name="object 5487"/>
            <p:cNvSpPr/>
            <p:nvPr/>
          </p:nvSpPr>
          <p:spPr>
            <a:xfrm>
              <a:off x="2669539" y="46139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488" name="object 5488"/>
            <p:cNvSpPr/>
            <p:nvPr/>
          </p:nvSpPr>
          <p:spPr>
            <a:xfrm>
              <a:off x="2673349" y="46075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489" name="object 5489"/>
            <p:cNvSpPr/>
            <p:nvPr/>
          </p:nvSpPr>
          <p:spPr>
            <a:xfrm>
              <a:off x="2677159" y="4602480"/>
              <a:ext cx="3810" cy="91440"/>
            </a:xfrm>
            <a:custGeom>
              <a:avLst/>
              <a:gdLst/>
              <a:ahLst/>
              <a:cxnLst/>
              <a:rect l="l" t="t" r="r" b="b"/>
              <a:pathLst>
                <a:path w="3810" h="91439">
                  <a:moveTo>
                    <a:pt x="3809" y="0"/>
                  </a:moveTo>
                  <a:lnTo>
                    <a:pt x="2539" y="2540"/>
                  </a:lnTo>
                  <a:lnTo>
                    <a:pt x="0" y="5080"/>
                  </a:lnTo>
                  <a:lnTo>
                    <a:pt x="0" y="85725"/>
                  </a:lnTo>
                  <a:lnTo>
                    <a:pt x="2539" y="88900"/>
                  </a:lnTo>
                  <a:lnTo>
                    <a:pt x="3809" y="91016"/>
                  </a:lnTo>
                  <a:lnTo>
                    <a:pt x="3809" y="0"/>
                  </a:lnTo>
                  <a:close/>
                </a:path>
              </a:pathLst>
            </a:custGeom>
            <a:solidFill>
              <a:srgbClr val="063662"/>
            </a:solidFill>
          </p:spPr>
          <p:txBody>
            <a:bodyPr wrap="square" lIns="0" tIns="0" rIns="0" bIns="0" rtlCol="0"/>
            <a:lstStyle/>
            <a:p>
              <a:endParaRPr/>
            </a:p>
          </p:txBody>
        </p:sp>
        <p:sp>
          <p:nvSpPr>
            <p:cNvPr id="5490" name="object 5490"/>
            <p:cNvSpPr/>
            <p:nvPr/>
          </p:nvSpPr>
          <p:spPr>
            <a:xfrm>
              <a:off x="2680970" y="4597400"/>
              <a:ext cx="3810" cy="101600"/>
            </a:xfrm>
            <a:custGeom>
              <a:avLst/>
              <a:gdLst/>
              <a:ahLst/>
              <a:cxnLst/>
              <a:rect l="l" t="t" r="r" b="b"/>
              <a:pathLst>
                <a:path w="3810" h="101600">
                  <a:moveTo>
                    <a:pt x="3810" y="0"/>
                  </a:moveTo>
                  <a:lnTo>
                    <a:pt x="0" y="0"/>
                  </a:lnTo>
                  <a:lnTo>
                    <a:pt x="0" y="96520"/>
                  </a:lnTo>
                  <a:lnTo>
                    <a:pt x="1397" y="96520"/>
                  </a:lnTo>
                  <a:lnTo>
                    <a:pt x="1397" y="100330"/>
                  </a:lnTo>
                  <a:lnTo>
                    <a:pt x="3175" y="100330"/>
                  </a:lnTo>
                  <a:lnTo>
                    <a:pt x="3175" y="101600"/>
                  </a:lnTo>
                  <a:lnTo>
                    <a:pt x="3810" y="101600"/>
                  </a:lnTo>
                  <a:lnTo>
                    <a:pt x="3810" y="100330"/>
                  </a:lnTo>
                  <a:lnTo>
                    <a:pt x="3810" y="96520"/>
                  </a:lnTo>
                  <a:lnTo>
                    <a:pt x="3810" y="0"/>
                  </a:lnTo>
                  <a:close/>
                </a:path>
              </a:pathLst>
            </a:custGeom>
            <a:solidFill>
              <a:srgbClr val="063764"/>
            </a:solidFill>
          </p:spPr>
          <p:txBody>
            <a:bodyPr wrap="square" lIns="0" tIns="0" rIns="0" bIns="0" rtlCol="0"/>
            <a:lstStyle/>
            <a:p>
              <a:endParaRPr/>
            </a:p>
          </p:txBody>
        </p:sp>
        <p:sp>
          <p:nvSpPr>
            <p:cNvPr id="5491" name="object 5491"/>
            <p:cNvSpPr/>
            <p:nvPr/>
          </p:nvSpPr>
          <p:spPr>
            <a:xfrm>
              <a:off x="2684779" y="4594860"/>
              <a:ext cx="3810" cy="107950"/>
            </a:xfrm>
            <a:custGeom>
              <a:avLst/>
              <a:gdLst/>
              <a:ahLst/>
              <a:cxnLst/>
              <a:rect l="l" t="t" r="r" b="b"/>
              <a:pathLst>
                <a:path w="3810" h="107950">
                  <a:moveTo>
                    <a:pt x="3809" y="0"/>
                  </a:moveTo>
                  <a:lnTo>
                    <a:pt x="0" y="1904"/>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492" name="object 5492"/>
            <p:cNvSpPr/>
            <p:nvPr/>
          </p:nvSpPr>
          <p:spPr>
            <a:xfrm>
              <a:off x="2687320" y="4592320"/>
              <a:ext cx="3810" cy="113030"/>
            </a:xfrm>
            <a:custGeom>
              <a:avLst/>
              <a:gdLst/>
              <a:ahLst/>
              <a:cxnLst/>
              <a:rect l="l" t="t" r="r" b="b"/>
              <a:pathLst>
                <a:path w="3810" h="113029">
                  <a:moveTo>
                    <a:pt x="3810" y="0"/>
                  </a:moveTo>
                  <a:lnTo>
                    <a:pt x="2540" y="0"/>
                  </a:lnTo>
                  <a:lnTo>
                    <a:pt x="2540" y="2540"/>
                  </a:lnTo>
                  <a:lnTo>
                    <a:pt x="0" y="2540"/>
                  </a:lnTo>
                  <a:lnTo>
                    <a:pt x="0" y="113030"/>
                  </a:lnTo>
                  <a:lnTo>
                    <a:pt x="3810" y="113030"/>
                  </a:lnTo>
                  <a:lnTo>
                    <a:pt x="3810" y="2540"/>
                  </a:lnTo>
                  <a:lnTo>
                    <a:pt x="3810" y="0"/>
                  </a:lnTo>
                  <a:close/>
                </a:path>
              </a:pathLst>
            </a:custGeom>
            <a:solidFill>
              <a:srgbClr val="073A69"/>
            </a:solidFill>
          </p:spPr>
          <p:txBody>
            <a:bodyPr wrap="square" lIns="0" tIns="0" rIns="0" bIns="0" rtlCol="0"/>
            <a:lstStyle/>
            <a:p>
              <a:endParaRPr/>
            </a:p>
          </p:txBody>
        </p:sp>
        <p:sp>
          <p:nvSpPr>
            <p:cNvPr id="5493" name="object 5493"/>
            <p:cNvSpPr/>
            <p:nvPr/>
          </p:nvSpPr>
          <p:spPr>
            <a:xfrm>
              <a:off x="2691130" y="45885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5494" name="object 5494"/>
            <p:cNvSpPr/>
            <p:nvPr/>
          </p:nvSpPr>
          <p:spPr>
            <a:xfrm>
              <a:off x="2694939" y="4584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5495" name="object 5495"/>
            <p:cNvSpPr/>
            <p:nvPr/>
          </p:nvSpPr>
          <p:spPr>
            <a:xfrm>
              <a:off x="2698749" y="45827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5496" name="object 5496"/>
            <p:cNvSpPr/>
            <p:nvPr/>
          </p:nvSpPr>
          <p:spPr>
            <a:xfrm>
              <a:off x="2702559" y="4580890"/>
              <a:ext cx="3810" cy="134620"/>
            </a:xfrm>
            <a:custGeom>
              <a:avLst/>
              <a:gdLst/>
              <a:ahLst/>
              <a:cxnLst/>
              <a:rect l="l" t="t" r="r" b="b"/>
              <a:pathLst>
                <a:path w="3810" h="134620">
                  <a:moveTo>
                    <a:pt x="3809" y="0"/>
                  </a:moveTo>
                  <a:lnTo>
                    <a:pt x="0" y="1905"/>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5497" name="object 5497"/>
            <p:cNvSpPr/>
            <p:nvPr/>
          </p:nvSpPr>
          <p:spPr>
            <a:xfrm>
              <a:off x="2706369" y="4579366"/>
              <a:ext cx="3810" cy="138430"/>
            </a:xfrm>
            <a:custGeom>
              <a:avLst/>
              <a:gdLst/>
              <a:ahLst/>
              <a:cxnLst/>
              <a:rect l="l" t="t" r="r" b="b"/>
              <a:pathLst>
                <a:path w="3810" h="138429">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5498" name="object 5498"/>
            <p:cNvSpPr/>
            <p:nvPr/>
          </p:nvSpPr>
          <p:spPr>
            <a:xfrm>
              <a:off x="2708909" y="4578350"/>
              <a:ext cx="3810" cy="140970"/>
            </a:xfrm>
            <a:custGeom>
              <a:avLst/>
              <a:gdLst/>
              <a:ahLst/>
              <a:cxnLst/>
              <a:rect l="l" t="t" r="r" b="b"/>
              <a:pathLst>
                <a:path w="3810" h="140970">
                  <a:moveTo>
                    <a:pt x="3809" y="0"/>
                  </a:moveTo>
                  <a:lnTo>
                    <a:pt x="0" y="1523"/>
                  </a:lnTo>
                  <a:lnTo>
                    <a:pt x="0" y="138684"/>
                  </a:lnTo>
                  <a:lnTo>
                    <a:pt x="3809" y="140969"/>
                  </a:lnTo>
                  <a:lnTo>
                    <a:pt x="3809" y="0"/>
                  </a:lnTo>
                  <a:close/>
                </a:path>
              </a:pathLst>
            </a:custGeom>
            <a:solidFill>
              <a:srgbClr val="084277"/>
            </a:solidFill>
          </p:spPr>
          <p:txBody>
            <a:bodyPr wrap="square" lIns="0" tIns="0" rIns="0" bIns="0" rtlCol="0"/>
            <a:lstStyle/>
            <a:p>
              <a:endParaRPr/>
            </a:p>
          </p:txBody>
        </p:sp>
        <p:sp>
          <p:nvSpPr>
            <p:cNvPr id="5499" name="object 5499"/>
            <p:cNvSpPr/>
            <p:nvPr/>
          </p:nvSpPr>
          <p:spPr>
            <a:xfrm>
              <a:off x="2712719" y="4576826"/>
              <a:ext cx="3810" cy="144145"/>
            </a:xfrm>
            <a:custGeom>
              <a:avLst/>
              <a:gdLst/>
              <a:ahLst/>
              <a:cxnLst/>
              <a:rect l="l" t="t" r="r" b="b"/>
              <a:pathLst>
                <a:path w="3810" h="144145">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5500" name="object 5500"/>
            <p:cNvSpPr/>
            <p:nvPr/>
          </p:nvSpPr>
          <p:spPr>
            <a:xfrm>
              <a:off x="2716529" y="4575810"/>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5501" name="object 5501"/>
            <p:cNvSpPr/>
            <p:nvPr/>
          </p:nvSpPr>
          <p:spPr>
            <a:xfrm>
              <a:off x="2720339" y="45732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5502" name="object 5502"/>
            <p:cNvSpPr/>
            <p:nvPr/>
          </p:nvSpPr>
          <p:spPr>
            <a:xfrm>
              <a:off x="2724149" y="4572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5503" name="object 5503"/>
            <p:cNvSpPr/>
            <p:nvPr/>
          </p:nvSpPr>
          <p:spPr>
            <a:xfrm>
              <a:off x="2727959" y="45720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5504" name="object 5504"/>
            <p:cNvSpPr/>
            <p:nvPr/>
          </p:nvSpPr>
          <p:spPr>
            <a:xfrm>
              <a:off x="2730499" y="4572000"/>
              <a:ext cx="3810" cy="152400"/>
            </a:xfrm>
            <a:custGeom>
              <a:avLst/>
              <a:gdLst/>
              <a:ahLst/>
              <a:cxnLst/>
              <a:rect l="l" t="t" r="r" b="b"/>
              <a:pathLst>
                <a:path w="3810" h="152400">
                  <a:moveTo>
                    <a:pt x="3810" y="0"/>
                  </a:moveTo>
                  <a:lnTo>
                    <a:pt x="0" y="0"/>
                  </a:lnTo>
                  <a:lnTo>
                    <a:pt x="0" y="151764"/>
                  </a:lnTo>
                  <a:lnTo>
                    <a:pt x="3810" y="152400"/>
                  </a:lnTo>
                  <a:lnTo>
                    <a:pt x="3810" y="0"/>
                  </a:lnTo>
                  <a:close/>
                </a:path>
              </a:pathLst>
            </a:custGeom>
            <a:solidFill>
              <a:srgbClr val="094A86"/>
            </a:solidFill>
          </p:spPr>
          <p:txBody>
            <a:bodyPr wrap="square" lIns="0" tIns="0" rIns="0" bIns="0" rtlCol="0"/>
            <a:lstStyle/>
            <a:p>
              <a:endParaRPr/>
            </a:p>
          </p:txBody>
        </p:sp>
        <p:sp>
          <p:nvSpPr>
            <p:cNvPr id="5505" name="object 5505"/>
            <p:cNvSpPr/>
            <p:nvPr/>
          </p:nvSpPr>
          <p:spPr>
            <a:xfrm>
              <a:off x="2734309" y="45720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5506" name="object 5506"/>
            <p:cNvSpPr/>
            <p:nvPr/>
          </p:nvSpPr>
          <p:spPr>
            <a:xfrm>
              <a:off x="2738119" y="4572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5507" name="object 5507"/>
            <p:cNvSpPr/>
            <p:nvPr/>
          </p:nvSpPr>
          <p:spPr>
            <a:xfrm>
              <a:off x="2741929" y="45720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5508" name="object 5508"/>
            <p:cNvSpPr/>
            <p:nvPr/>
          </p:nvSpPr>
          <p:spPr>
            <a:xfrm>
              <a:off x="2745739" y="4572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5509" name="object 5509"/>
            <p:cNvSpPr/>
            <p:nvPr/>
          </p:nvSpPr>
          <p:spPr>
            <a:xfrm>
              <a:off x="2749549" y="4572000"/>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5510" name="object 5510"/>
            <p:cNvSpPr/>
            <p:nvPr/>
          </p:nvSpPr>
          <p:spPr>
            <a:xfrm>
              <a:off x="2752089" y="45720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5511" name="object 5511"/>
            <p:cNvSpPr/>
            <p:nvPr/>
          </p:nvSpPr>
          <p:spPr>
            <a:xfrm>
              <a:off x="2755899" y="4572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5512" name="object 5512"/>
            <p:cNvSpPr/>
            <p:nvPr/>
          </p:nvSpPr>
          <p:spPr>
            <a:xfrm>
              <a:off x="2759709" y="4572635"/>
              <a:ext cx="3810" cy="150495"/>
            </a:xfrm>
            <a:custGeom>
              <a:avLst/>
              <a:gdLst/>
              <a:ahLst/>
              <a:cxnLst/>
              <a:rect l="l" t="t" r="r" b="b"/>
              <a:pathLst>
                <a:path w="3810" h="150495">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5513" name="object 5513"/>
            <p:cNvSpPr/>
            <p:nvPr/>
          </p:nvSpPr>
          <p:spPr>
            <a:xfrm>
              <a:off x="2763520" y="4574540"/>
              <a:ext cx="3810" cy="147320"/>
            </a:xfrm>
            <a:custGeom>
              <a:avLst/>
              <a:gdLst/>
              <a:ahLst/>
              <a:cxnLst/>
              <a:rect l="l" t="t" r="r" b="b"/>
              <a:pathLst>
                <a:path w="3810" h="147320">
                  <a:moveTo>
                    <a:pt x="3810" y="1270"/>
                  </a:moveTo>
                  <a:lnTo>
                    <a:pt x="1270" y="1270"/>
                  </a:lnTo>
                  <a:lnTo>
                    <a:pt x="1270" y="0"/>
                  </a:lnTo>
                  <a:lnTo>
                    <a:pt x="0" y="0"/>
                  </a:lnTo>
                  <a:lnTo>
                    <a:pt x="0" y="1270"/>
                  </a:lnTo>
                  <a:lnTo>
                    <a:pt x="0" y="147320"/>
                  </a:lnTo>
                  <a:lnTo>
                    <a:pt x="3810" y="147320"/>
                  </a:lnTo>
                  <a:lnTo>
                    <a:pt x="3810" y="1270"/>
                  </a:lnTo>
                  <a:close/>
                </a:path>
              </a:pathLst>
            </a:custGeom>
            <a:solidFill>
              <a:srgbClr val="0A569C"/>
            </a:solidFill>
          </p:spPr>
          <p:txBody>
            <a:bodyPr wrap="square" lIns="0" tIns="0" rIns="0" bIns="0" rtlCol="0"/>
            <a:lstStyle/>
            <a:p>
              <a:endParaRPr/>
            </a:p>
          </p:txBody>
        </p:sp>
        <p:sp>
          <p:nvSpPr>
            <p:cNvPr id="5514" name="object 5514"/>
            <p:cNvSpPr/>
            <p:nvPr/>
          </p:nvSpPr>
          <p:spPr>
            <a:xfrm>
              <a:off x="2767329" y="4576318"/>
              <a:ext cx="3810" cy="145415"/>
            </a:xfrm>
            <a:custGeom>
              <a:avLst/>
              <a:gdLst/>
              <a:ahLst/>
              <a:cxnLst/>
              <a:rect l="l" t="t" r="r" b="b"/>
              <a:pathLst>
                <a:path w="3810" h="145414">
                  <a:moveTo>
                    <a:pt x="0" y="0"/>
                  </a:moveTo>
                  <a:lnTo>
                    <a:pt x="0" y="145033"/>
                  </a:lnTo>
                  <a:lnTo>
                    <a:pt x="3809" y="143509"/>
                  </a:lnTo>
                  <a:lnTo>
                    <a:pt x="3809" y="1523"/>
                  </a:lnTo>
                  <a:lnTo>
                    <a:pt x="0" y="0"/>
                  </a:lnTo>
                  <a:close/>
                </a:path>
              </a:pathLst>
            </a:custGeom>
            <a:solidFill>
              <a:srgbClr val="0B589E"/>
            </a:solidFill>
          </p:spPr>
          <p:txBody>
            <a:bodyPr wrap="square" lIns="0" tIns="0" rIns="0" bIns="0" rtlCol="0"/>
            <a:lstStyle/>
            <a:p>
              <a:endParaRPr/>
            </a:p>
          </p:txBody>
        </p:sp>
        <p:sp>
          <p:nvSpPr>
            <p:cNvPr id="5515" name="object 5515"/>
            <p:cNvSpPr/>
            <p:nvPr/>
          </p:nvSpPr>
          <p:spPr>
            <a:xfrm>
              <a:off x="2771139" y="4578350"/>
              <a:ext cx="3810" cy="140970"/>
            </a:xfrm>
            <a:custGeom>
              <a:avLst/>
              <a:gdLst/>
              <a:ahLst/>
              <a:cxnLst/>
              <a:rect l="l" t="t" r="r" b="b"/>
              <a:pathLst>
                <a:path w="3810" h="140970">
                  <a:moveTo>
                    <a:pt x="0" y="140970"/>
                  </a:moveTo>
                  <a:lnTo>
                    <a:pt x="3810" y="140970"/>
                  </a:lnTo>
                  <a:lnTo>
                    <a:pt x="3810" y="0"/>
                  </a:lnTo>
                  <a:lnTo>
                    <a:pt x="0" y="0"/>
                  </a:lnTo>
                  <a:lnTo>
                    <a:pt x="0" y="140970"/>
                  </a:lnTo>
                  <a:close/>
                </a:path>
              </a:pathLst>
            </a:custGeom>
            <a:solidFill>
              <a:srgbClr val="0B59A0"/>
            </a:solidFill>
          </p:spPr>
          <p:txBody>
            <a:bodyPr wrap="square" lIns="0" tIns="0" rIns="0" bIns="0" rtlCol="0"/>
            <a:lstStyle/>
            <a:p>
              <a:endParaRPr/>
            </a:p>
          </p:txBody>
        </p:sp>
        <p:sp>
          <p:nvSpPr>
            <p:cNvPr id="5516" name="object 5516"/>
            <p:cNvSpPr/>
            <p:nvPr/>
          </p:nvSpPr>
          <p:spPr>
            <a:xfrm>
              <a:off x="2773679" y="4578858"/>
              <a:ext cx="3810" cy="139700"/>
            </a:xfrm>
            <a:custGeom>
              <a:avLst/>
              <a:gdLst/>
              <a:ahLst/>
              <a:cxnLst/>
              <a:rect l="l" t="t" r="r" b="b"/>
              <a:pathLst>
                <a:path w="3810" h="139700">
                  <a:moveTo>
                    <a:pt x="0" y="0"/>
                  </a:moveTo>
                  <a:lnTo>
                    <a:pt x="0" y="139700"/>
                  </a:lnTo>
                  <a:lnTo>
                    <a:pt x="3809" y="137414"/>
                  </a:lnTo>
                  <a:lnTo>
                    <a:pt x="3809" y="1524"/>
                  </a:lnTo>
                  <a:lnTo>
                    <a:pt x="0" y="0"/>
                  </a:lnTo>
                  <a:close/>
                </a:path>
              </a:pathLst>
            </a:custGeom>
            <a:solidFill>
              <a:srgbClr val="0B5AA3"/>
            </a:solidFill>
          </p:spPr>
          <p:txBody>
            <a:bodyPr wrap="square" lIns="0" tIns="0" rIns="0" bIns="0" rtlCol="0"/>
            <a:lstStyle/>
            <a:p>
              <a:endParaRPr/>
            </a:p>
          </p:txBody>
        </p:sp>
        <p:sp>
          <p:nvSpPr>
            <p:cNvPr id="5517" name="object 5517"/>
            <p:cNvSpPr/>
            <p:nvPr/>
          </p:nvSpPr>
          <p:spPr>
            <a:xfrm>
              <a:off x="2777490" y="4580890"/>
              <a:ext cx="3810" cy="135890"/>
            </a:xfrm>
            <a:custGeom>
              <a:avLst/>
              <a:gdLst/>
              <a:ahLst/>
              <a:cxnLst/>
              <a:rect l="l" t="t" r="r" b="b"/>
              <a:pathLst>
                <a:path w="3810"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5518" name="object 5518"/>
            <p:cNvSpPr/>
            <p:nvPr/>
          </p:nvSpPr>
          <p:spPr>
            <a:xfrm>
              <a:off x="2781299" y="4582160"/>
              <a:ext cx="3810" cy="132080"/>
            </a:xfrm>
            <a:custGeom>
              <a:avLst/>
              <a:gdLst/>
              <a:ahLst/>
              <a:cxnLst/>
              <a:rect l="l" t="t" r="r" b="b"/>
              <a:pathLst>
                <a:path w="3810" h="132079">
                  <a:moveTo>
                    <a:pt x="0" y="0"/>
                  </a:moveTo>
                  <a:lnTo>
                    <a:pt x="0" y="132080"/>
                  </a:lnTo>
                  <a:lnTo>
                    <a:pt x="3810" y="130175"/>
                  </a:lnTo>
                  <a:lnTo>
                    <a:pt x="3810" y="1905"/>
                  </a:lnTo>
                  <a:lnTo>
                    <a:pt x="0" y="0"/>
                  </a:lnTo>
                  <a:close/>
                </a:path>
              </a:pathLst>
            </a:custGeom>
            <a:solidFill>
              <a:srgbClr val="0B5DA8"/>
            </a:solidFill>
          </p:spPr>
          <p:txBody>
            <a:bodyPr wrap="square" lIns="0" tIns="0" rIns="0" bIns="0" rtlCol="0"/>
            <a:lstStyle/>
            <a:p>
              <a:endParaRPr/>
            </a:p>
          </p:txBody>
        </p:sp>
        <p:sp>
          <p:nvSpPr>
            <p:cNvPr id="5519" name="object 5519"/>
            <p:cNvSpPr/>
            <p:nvPr/>
          </p:nvSpPr>
          <p:spPr>
            <a:xfrm>
              <a:off x="2785109" y="4584700"/>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5520" name="object 5520"/>
            <p:cNvSpPr/>
            <p:nvPr/>
          </p:nvSpPr>
          <p:spPr>
            <a:xfrm>
              <a:off x="2788920" y="4587240"/>
              <a:ext cx="3810" cy="123189"/>
            </a:xfrm>
            <a:custGeom>
              <a:avLst/>
              <a:gdLst/>
              <a:ahLst/>
              <a:cxnLst/>
              <a:rect l="l" t="t" r="r" b="b"/>
              <a:pathLst>
                <a:path w="3810"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5521" name="object 5521"/>
            <p:cNvSpPr/>
            <p:nvPr/>
          </p:nvSpPr>
          <p:spPr>
            <a:xfrm>
              <a:off x="2792729" y="4591050"/>
              <a:ext cx="3810" cy="115570"/>
            </a:xfrm>
            <a:custGeom>
              <a:avLst/>
              <a:gdLst/>
              <a:ahLst/>
              <a:cxnLst/>
              <a:rect l="l" t="t" r="r" b="b"/>
              <a:pathLst>
                <a:path w="3810" h="115570">
                  <a:moveTo>
                    <a:pt x="0" y="0"/>
                  </a:moveTo>
                  <a:lnTo>
                    <a:pt x="0" y="115569"/>
                  </a:lnTo>
                  <a:lnTo>
                    <a:pt x="3809" y="111760"/>
                  </a:lnTo>
                  <a:lnTo>
                    <a:pt x="3809" y="3810"/>
                  </a:lnTo>
                  <a:lnTo>
                    <a:pt x="0" y="0"/>
                  </a:lnTo>
                  <a:close/>
                </a:path>
              </a:pathLst>
            </a:custGeom>
            <a:solidFill>
              <a:srgbClr val="0C61AF"/>
            </a:solidFill>
          </p:spPr>
          <p:txBody>
            <a:bodyPr wrap="square" lIns="0" tIns="0" rIns="0" bIns="0" rtlCol="0"/>
            <a:lstStyle/>
            <a:p>
              <a:endParaRPr/>
            </a:p>
          </p:txBody>
        </p:sp>
        <p:sp>
          <p:nvSpPr>
            <p:cNvPr id="5522" name="object 5522"/>
            <p:cNvSpPr/>
            <p:nvPr/>
          </p:nvSpPr>
          <p:spPr>
            <a:xfrm>
              <a:off x="2795257" y="4593590"/>
              <a:ext cx="5715" cy="110489"/>
            </a:xfrm>
            <a:custGeom>
              <a:avLst/>
              <a:gdLst/>
              <a:ahLst/>
              <a:cxnLst/>
              <a:rect l="l" t="t" r="r" b="b"/>
              <a:pathLst>
                <a:path w="5714" h="110489">
                  <a:moveTo>
                    <a:pt x="5092" y="1270"/>
                  </a:moveTo>
                  <a:lnTo>
                    <a:pt x="635" y="1270"/>
                  </a:lnTo>
                  <a:lnTo>
                    <a:pt x="635" y="0"/>
                  </a:lnTo>
                  <a:lnTo>
                    <a:pt x="12" y="0"/>
                  </a:lnTo>
                  <a:lnTo>
                    <a:pt x="12" y="1270"/>
                  </a:lnTo>
                  <a:lnTo>
                    <a:pt x="0" y="110490"/>
                  </a:lnTo>
                  <a:lnTo>
                    <a:pt x="5092" y="110490"/>
                  </a:lnTo>
                  <a:lnTo>
                    <a:pt x="5092" y="1270"/>
                  </a:lnTo>
                  <a:close/>
                </a:path>
              </a:pathLst>
            </a:custGeom>
            <a:solidFill>
              <a:srgbClr val="0C63B1"/>
            </a:solidFill>
          </p:spPr>
          <p:txBody>
            <a:bodyPr wrap="square" lIns="0" tIns="0" rIns="0" bIns="0" rtlCol="0"/>
            <a:lstStyle/>
            <a:p>
              <a:endParaRPr/>
            </a:p>
          </p:txBody>
        </p:sp>
        <p:sp>
          <p:nvSpPr>
            <p:cNvPr id="5523" name="object 5523"/>
            <p:cNvSpPr/>
            <p:nvPr/>
          </p:nvSpPr>
          <p:spPr>
            <a:xfrm>
              <a:off x="2799079" y="4596130"/>
              <a:ext cx="3810" cy="104139"/>
            </a:xfrm>
            <a:custGeom>
              <a:avLst/>
              <a:gdLst/>
              <a:ahLst/>
              <a:cxnLst/>
              <a:rect l="l" t="t" r="r" b="b"/>
              <a:pathLst>
                <a:path w="3810" h="104139">
                  <a:moveTo>
                    <a:pt x="0" y="0"/>
                  </a:moveTo>
                  <a:lnTo>
                    <a:pt x="0" y="104140"/>
                  </a:lnTo>
                  <a:lnTo>
                    <a:pt x="2539" y="101600"/>
                  </a:lnTo>
                  <a:lnTo>
                    <a:pt x="3809" y="100012"/>
                  </a:lnTo>
                  <a:lnTo>
                    <a:pt x="3809" y="3175"/>
                  </a:lnTo>
                  <a:lnTo>
                    <a:pt x="2539" y="1270"/>
                  </a:lnTo>
                  <a:lnTo>
                    <a:pt x="0" y="0"/>
                  </a:lnTo>
                  <a:close/>
                </a:path>
              </a:pathLst>
            </a:custGeom>
            <a:solidFill>
              <a:srgbClr val="0C64B4"/>
            </a:solidFill>
          </p:spPr>
          <p:txBody>
            <a:bodyPr wrap="square" lIns="0" tIns="0" rIns="0" bIns="0" rtlCol="0"/>
            <a:lstStyle/>
            <a:p>
              <a:endParaRPr/>
            </a:p>
          </p:txBody>
        </p:sp>
        <p:sp>
          <p:nvSpPr>
            <p:cNvPr id="5524" name="object 5524"/>
            <p:cNvSpPr/>
            <p:nvPr/>
          </p:nvSpPr>
          <p:spPr>
            <a:xfrm>
              <a:off x="2802889" y="4599305"/>
              <a:ext cx="3810" cy="97155"/>
            </a:xfrm>
            <a:custGeom>
              <a:avLst/>
              <a:gdLst/>
              <a:ahLst/>
              <a:cxnLst/>
              <a:rect l="l" t="t" r="r" b="b"/>
              <a:pathLst>
                <a:path w="3810" h="97154">
                  <a:moveTo>
                    <a:pt x="0" y="0"/>
                  </a:moveTo>
                  <a:lnTo>
                    <a:pt x="0" y="96837"/>
                  </a:lnTo>
                  <a:lnTo>
                    <a:pt x="3810" y="92075"/>
                  </a:lnTo>
                  <a:lnTo>
                    <a:pt x="3810" y="5715"/>
                  </a:lnTo>
                  <a:lnTo>
                    <a:pt x="0" y="0"/>
                  </a:lnTo>
                  <a:close/>
                </a:path>
              </a:pathLst>
            </a:custGeom>
            <a:solidFill>
              <a:srgbClr val="0C66B6"/>
            </a:solidFill>
          </p:spPr>
          <p:txBody>
            <a:bodyPr wrap="square" lIns="0" tIns="0" rIns="0" bIns="0" rtlCol="0"/>
            <a:lstStyle/>
            <a:p>
              <a:endParaRPr/>
            </a:p>
          </p:txBody>
        </p:sp>
        <p:sp>
          <p:nvSpPr>
            <p:cNvPr id="5525" name="object 5525"/>
            <p:cNvSpPr/>
            <p:nvPr/>
          </p:nvSpPr>
          <p:spPr>
            <a:xfrm>
              <a:off x="2806699" y="46050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5526" name="object 5526"/>
            <p:cNvSpPr/>
            <p:nvPr/>
          </p:nvSpPr>
          <p:spPr>
            <a:xfrm>
              <a:off x="2810509" y="4610100"/>
              <a:ext cx="3810" cy="74930"/>
            </a:xfrm>
            <a:custGeom>
              <a:avLst/>
              <a:gdLst/>
              <a:ahLst/>
              <a:cxnLst/>
              <a:rect l="l" t="t" r="r" b="b"/>
              <a:pathLst>
                <a:path w="3810" h="74929">
                  <a:moveTo>
                    <a:pt x="0" y="0"/>
                  </a:moveTo>
                  <a:lnTo>
                    <a:pt x="0" y="74930"/>
                  </a:lnTo>
                  <a:lnTo>
                    <a:pt x="2539" y="68580"/>
                  </a:lnTo>
                  <a:lnTo>
                    <a:pt x="3809" y="64770"/>
                  </a:lnTo>
                  <a:lnTo>
                    <a:pt x="3809" y="11429"/>
                  </a:lnTo>
                  <a:lnTo>
                    <a:pt x="0" y="0"/>
                  </a:lnTo>
                  <a:close/>
                </a:path>
              </a:pathLst>
            </a:custGeom>
            <a:solidFill>
              <a:srgbClr val="0D68BB"/>
            </a:solidFill>
          </p:spPr>
          <p:txBody>
            <a:bodyPr wrap="square" lIns="0" tIns="0" rIns="0" bIns="0" rtlCol="0"/>
            <a:lstStyle/>
            <a:p>
              <a:endParaRPr/>
            </a:p>
          </p:txBody>
        </p:sp>
        <p:sp>
          <p:nvSpPr>
            <p:cNvPr id="5527" name="object 5527"/>
            <p:cNvSpPr/>
            <p:nvPr/>
          </p:nvSpPr>
          <p:spPr>
            <a:xfrm>
              <a:off x="2814319" y="4621530"/>
              <a:ext cx="3810" cy="53340"/>
            </a:xfrm>
            <a:custGeom>
              <a:avLst/>
              <a:gdLst/>
              <a:ahLst/>
              <a:cxnLst/>
              <a:rect l="l" t="t" r="r" b="b"/>
              <a:pathLst>
                <a:path w="3810" h="53339">
                  <a:moveTo>
                    <a:pt x="0" y="0"/>
                  </a:moveTo>
                  <a:lnTo>
                    <a:pt x="0" y="53340"/>
                  </a:lnTo>
                  <a:lnTo>
                    <a:pt x="1269" y="49530"/>
                  </a:lnTo>
                  <a:lnTo>
                    <a:pt x="2540" y="41910"/>
                  </a:lnTo>
                  <a:lnTo>
                    <a:pt x="3810" y="38100"/>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5528" name="object 5528"/>
            <p:cNvSpPr/>
            <p:nvPr/>
          </p:nvSpPr>
          <p:spPr>
            <a:xfrm>
              <a:off x="2816859" y="4632960"/>
              <a:ext cx="2540" cy="30480"/>
            </a:xfrm>
            <a:custGeom>
              <a:avLst/>
              <a:gdLst/>
              <a:ahLst/>
              <a:cxnLst/>
              <a:rect l="l" t="t" r="r" b="b"/>
              <a:pathLst>
                <a:path w="2539" h="30479">
                  <a:moveTo>
                    <a:pt x="0" y="0"/>
                  </a:moveTo>
                  <a:lnTo>
                    <a:pt x="0" y="3047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5529" name="object 5529"/>
            <p:cNvSpPr/>
            <p:nvPr/>
          </p:nvSpPr>
          <p:spPr>
            <a:xfrm>
              <a:off x="2666999" y="4572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530" name="object 5530"/>
            <p:cNvSpPr/>
            <p:nvPr/>
          </p:nvSpPr>
          <p:spPr>
            <a:xfrm>
              <a:off x="2959099" y="4610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531" name="object 5531"/>
            <p:cNvSpPr/>
            <p:nvPr/>
          </p:nvSpPr>
          <p:spPr>
            <a:xfrm>
              <a:off x="2959099" y="4610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532" name="object 5532"/>
          <p:cNvGrpSpPr/>
          <p:nvPr/>
        </p:nvGrpSpPr>
        <p:grpSpPr>
          <a:xfrm>
            <a:off x="4033928" y="3657600"/>
            <a:ext cx="923925" cy="1148080"/>
            <a:chOff x="2509927" y="3657600"/>
            <a:chExt cx="923925" cy="1148080"/>
          </a:xfrm>
        </p:grpSpPr>
        <p:sp>
          <p:nvSpPr>
            <p:cNvPr id="5533" name="object 5533"/>
            <p:cNvSpPr/>
            <p:nvPr/>
          </p:nvSpPr>
          <p:spPr>
            <a:xfrm>
              <a:off x="2514599" y="4472939"/>
              <a:ext cx="2540" cy="45720"/>
            </a:xfrm>
            <a:custGeom>
              <a:avLst/>
              <a:gdLst/>
              <a:ahLst/>
              <a:cxnLst/>
              <a:rect l="l" t="t" r="r" b="b"/>
              <a:pathLst>
                <a:path w="2539" h="45720">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5534" name="object 5534"/>
            <p:cNvSpPr/>
            <p:nvPr/>
          </p:nvSpPr>
          <p:spPr>
            <a:xfrm>
              <a:off x="2517139" y="4461509"/>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535" name="object 5535"/>
            <p:cNvSpPr/>
            <p:nvPr/>
          </p:nvSpPr>
          <p:spPr>
            <a:xfrm>
              <a:off x="2520949" y="4455159"/>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536" name="object 5536"/>
            <p:cNvSpPr/>
            <p:nvPr/>
          </p:nvSpPr>
          <p:spPr>
            <a:xfrm>
              <a:off x="2524759" y="4450926"/>
              <a:ext cx="3810" cy="90170"/>
            </a:xfrm>
            <a:custGeom>
              <a:avLst/>
              <a:gdLst/>
              <a:ahLst/>
              <a:cxnLst/>
              <a:rect l="l" t="t" r="r" b="b"/>
              <a:pathLst>
                <a:path w="3810" h="90170">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5537" name="object 5537"/>
            <p:cNvSpPr/>
            <p:nvPr/>
          </p:nvSpPr>
          <p:spPr>
            <a:xfrm>
              <a:off x="2527299" y="4445952"/>
              <a:ext cx="5080" cy="100965"/>
            </a:xfrm>
            <a:custGeom>
              <a:avLst/>
              <a:gdLst/>
              <a:ahLst/>
              <a:cxnLst/>
              <a:rect l="l" t="t" r="r" b="b"/>
              <a:pathLst>
                <a:path w="5080" h="100964">
                  <a:moveTo>
                    <a:pt x="5080" y="0"/>
                  </a:moveTo>
                  <a:lnTo>
                    <a:pt x="3810" y="1587"/>
                  </a:lnTo>
                  <a:lnTo>
                    <a:pt x="0" y="6667"/>
                  </a:lnTo>
                  <a:lnTo>
                    <a:pt x="0" y="93027"/>
                  </a:lnTo>
                  <a:lnTo>
                    <a:pt x="3810" y="99377"/>
                  </a:lnTo>
                  <a:lnTo>
                    <a:pt x="5080" y="100647"/>
                  </a:lnTo>
                  <a:lnTo>
                    <a:pt x="5080" y="0"/>
                  </a:lnTo>
                  <a:close/>
                </a:path>
              </a:pathLst>
            </a:custGeom>
            <a:solidFill>
              <a:srgbClr val="063764"/>
            </a:solidFill>
          </p:spPr>
          <p:txBody>
            <a:bodyPr wrap="square" lIns="0" tIns="0" rIns="0" bIns="0" rtlCol="0"/>
            <a:lstStyle/>
            <a:p>
              <a:endParaRPr/>
            </a:p>
          </p:txBody>
        </p:sp>
        <p:sp>
          <p:nvSpPr>
            <p:cNvPr id="5538" name="object 5538"/>
            <p:cNvSpPr/>
            <p:nvPr/>
          </p:nvSpPr>
          <p:spPr>
            <a:xfrm>
              <a:off x="2531109" y="4441190"/>
              <a:ext cx="5080" cy="109220"/>
            </a:xfrm>
            <a:custGeom>
              <a:avLst/>
              <a:gdLst/>
              <a:ahLst/>
              <a:cxnLst/>
              <a:rect l="l" t="t" r="r" b="b"/>
              <a:pathLst>
                <a:path w="5080" h="109220">
                  <a:moveTo>
                    <a:pt x="5079" y="0"/>
                  </a:moveTo>
                  <a:lnTo>
                    <a:pt x="0" y="6350"/>
                  </a:lnTo>
                  <a:lnTo>
                    <a:pt x="0" y="104140"/>
                  </a:lnTo>
                  <a:lnTo>
                    <a:pt x="5079" y="109219"/>
                  </a:lnTo>
                  <a:lnTo>
                    <a:pt x="5079" y="0"/>
                  </a:lnTo>
                  <a:close/>
                </a:path>
              </a:pathLst>
            </a:custGeom>
            <a:solidFill>
              <a:srgbClr val="063867"/>
            </a:solidFill>
          </p:spPr>
          <p:txBody>
            <a:bodyPr wrap="square" lIns="0" tIns="0" rIns="0" bIns="0" rtlCol="0"/>
            <a:lstStyle/>
            <a:p>
              <a:endParaRPr/>
            </a:p>
          </p:txBody>
        </p:sp>
        <p:sp>
          <p:nvSpPr>
            <p:cNvPr id="5539" name="object 5539"/>
            <p:cNvSpPr/>
            <p:nvPr/>
          </p:nvSpPr>
          <p:spPr>
            <a:xfrm>
              <a:off x="2534920" y="4438649"/>
              <a:ext cx="5080" cy="115570"/>
            </a:xfrm>
            <a:custGeom>
              <a:avLst/>
              <a:gdLst/>
              <a:ahLst/>
              <a:cxnLst/>
              <a:rect l="l" t="t" r="r" b="b"/>
              <a:pathLst>
                <a:path w="5080" h="115570">
                  <a:moveTo>
                    <a:pt x="5080" y="0"/>
                  </a:moveTo>
                  <a:lnTo>
                    <a:pt x="2959" y="0"/>
                  </a:lnTo>
                  <a:lnTo>
                    <a:pt x="2959" y="2540"/>
                  </a:lnTo>
                  <a:lnTo>
                    <a:pt x="0" y="2540"/>
                  </a:lnTo>
                  <a:lnTo>
                    <a:pt x="0" y="115570"/>
                  </a:lnTo>
                  <a:lnTo>
                    <a:pt x="5080" y="115570"/>
                  </a:lnTo>
                  <a:lnTo>
                    <a:pt x="5080" y="2540"/>
                  </a:lnTo>
                  <a:lnTo>
                    <a:pt x="5080" y="0"/>
                  </a:lnTo>
                  <a:close/>
                </a:path>
              </a:pathLst>
            </a:custGeom>
            <a:solidFill>
              <a:srgbClr val="073A69"/>
            </a:solidFill>
          </p:spPr>
          <p:txBody>
            <a:bodyPr wrap="square" lIns="0" tIns="0" rIns="0" bIns="0" rtlCol="0"/>
            <a:lstStyle/>
            <a:p>
              <a:endParaRPr/>
            </a:p>
          </p:txBody>
        </p:sp>
        <p:sp>
          <p:nvSpPr>
            <p:cNvPr id="5540" name="object 5540"/>
            <p:cNvSpPr/>
            <p:nvPr/>
          </p:nvSpPr>
          <p:spPr>
            <a:xfrm>
              <a:off x="2538730" y="4436109"/>
              <a:ext cx="3810" cy="120650"/>
            </a:xfrm>
            <a:custGeom>
              <a:avLst/>
              <a:gdLst/>
              <a:ahLst/>
              <a:cxnLst/>
              <a:rect l="l" t="t" r="r" b="b"/>
              <a:pathLst>
                <a:path w="3810" h="120650">
                  <a:moveTo>
                    <a:pt x="3810" y="0"/>
                  </a:moveTo>
                  <a:lnTo>
                    <a:pt x="3175" y="0"/>
                  </a:lnTo>
                  <a:lnTo>
                    <a:pt x="3175" y="1270"/>
                  </a:lnTo>
                  <a:lnTo>
                    <a:pt x="0" y="1270"/>
                  </a:lnTo>
                  <a:lnTo>
                    <a:pt x="0" y="119380"/>
                  </a:lnTo>
                  <a:lnTo>
                    <a:pt x="3378" y="119380"/>
                  </a:lnTo>
                  <a:lnTo>
                    <a:pt x="3378" y="120650"/>
                  </a:lnTo>
                  <a:lnTo>
                    <a:pt x="3810" y="120650"/>
                  </a:lnTo>
                  <a:lnTo>
                    <a:pt x="3810" y="119380"/>
                  </a:lnTo>
                  <a:lnTo>
                    <a:pt x="3810" y="1270"/>
                  </a:lnTo>
                  <a:lnTo>
                    <a:pt x="3810" y="0"/>
                  </a:lnTo>
                  <a:close/>
                </a:path>
              </a:pathLst>
            </a:custGeom>
            <a:solidFill>
              <a:srgbClr val="073B6C"/>
            </a:solidFill>
          </p:spPr>
          <p:txBody>
            <a:bodyPr wrap="square" lIns="0" tIns="0" rIns="0" bIns="0" rtlCol="0"/>
            <a:lstStyle/>
            <a:p>
              <a:endParaRPr/>
            </a:p>
          </p:txBody>
        </p:sp>
        <p:sp>
          <p:nvSpPr>
            <p:cNvPr id="5541" name="object 5541"/>
            <p:cNvSpPr/>
            <p:nvPr/>
          </p:nvSpPr>
          <p:spPr>
            <a:xfrm>
              <a:off x="2542539" y="44323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542" name="object 5542"/>
            <p:cNvSpPr/>
            <p:nvPr/>
          </p:nvSpPr>
          <p:spPr>
            <a:xfrm>
              <a:off x="2546349" y="4430013"/>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5543" name="object 5543"/>
            <p:cNvSpPr/>
            <p:nvPr/>
          </p:nvSpPr>
          <p:spPr>
            <a:xfrm>
              <a:off x="2550159" y="44284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544" name="object 5544"/>
            <p:cNvSpPr/>
            <p:nvPr/>
          </p:nvSpPr>
          <p:spPr>
            <a:xfrm>
              <a:off x="2553969" y="4426458"/>
              <a:ext cx="3810" cy="139700"/>
            </a:xfrm>
            <a:custGeom>
              <a:avLst/>
              <a:gdLst/>
              <a:ahLst/>
              <a:cxnLst/>
              <a:rect l="l" t="t" r="r" b="b"/>
              <a:pathLst>
                <a:path w="3810" h="139700">
                  <a:moveTo>
                    <a:pt x="3810" y="0"/>
                  </a:moveTo>
                  <a:lnTo>
                    <a:pt x="0" y="1524"/>
                  </a:lnTo>
                  <a:lnTo>
                    <a:pt x="0" y="137414"/>
                  </a:lnTo>
                  <a:lnTo>
                    <a:pt x="3810" y="139700"/>
                  </a:lnTo>
                  <a:lnTo>
                    <a:pt x="3810" y="0"/>
                  </a:lnTo>
                  <a:close/>
                </a:path>
              </a:pathLst>
            </a:custGeom>
            <a:solidFill>
              <a:srgbClr val="084176"/>
            </a:solidFill>
          </p:spPr>
          <p:txBody>
            <a:bodyPr wrap="square" lIns="0" tIns="0" rIns="0" bIns="0" rtlCol="0"/>
            <a:lstStyle/>
            <a:p>
              <a:endParaRPr/>
            </a:p>
          </p:txBody>
        </p:sp>
        <p:sp>
          <p:nvSpPr>
            <p:cNvPr id="5545" name="object 5545"/>
            <p:cNvSpPr/>
            <p:nvPr/>
          </p:nvSpPr>
          <p:spPr>
            <a:xfrm>
              <a:off x="2557780" y="4424679"/>
              <a:ext cx="3810" cy="143510"/>
            </a:xfrm>
            <a:custGeom>
              <a:avLst/>
              <a:gdLst/>
              <a:ahLst/>
              <a:cxnLst/>
              <a:rect l="l" t="t" r="r" b="b"/>
              <a:pathLst>
                <a:path w="3810" h="143510">
                  <a:moveTo>
                    <a:pt x="3810" y="0"/>
                  </a:moveTo>
                  <a:lnTo>
                    <a:pt x="3175" y="0"/>
                  </a:lnTo>
                  <a:lnTo>
                    <a:pt x="3175" y="1270"/>
                  </a:lnTo>
                  <a:lnTo>
                    <a:pt x="0" y="1270"/>
                  </a:lnTo>
                  <a:lnTo>
                    <a:pt x="0" y="142252"/>
                  </a:lnTo>
                  <a:lnTo>
                    <a:pt x="3162" y="142252"/>
                  </a:lnTo>
                  <a:lnTo>
                    <a:pt x="3162" y="143510"/>
                  </a:lnTo>
                  <a:lnTo>
                    <a:pt x="3810" y="143510"/>
                  </a:lnTo>
                  <a:lnTo>
                    <a:pt x="3810" y="142252"/>
                  </a:lnTo>
                  <a:lnTo>
                    <a:pt x="3810" y="1270"/>
                  </a:lnTo>
                  <a:lnTo>
                    <a:pt x="3810" y="0"/>
                  </a:lnTo>
                  <a:close/>
                </a:path>
              </a:pathLst>
            </a:custGeom>
            <a:solidFill>
              <a:srgbClr val="084278"/>
            </a:solidFill>
          </p:spPr>
          <p:txBody>
            <a:bodyPr wrap="square" lIns="0" tIns="0" rIns="0" bIns="0" rtlCol="0"/>
            <a:lstStyle/>
            <a:p>
              <a:endParaRPr/>
            </a:p>
          </p:txBody>
        </p:sp>
        <p:sp>
          <p:nvSpPr>
            <p:cNvPr id="5546" name="object 5546"/>
            <p:cNvSpPr/>
            <p:nvPr/>
          </p:nvSpPr>
          <p:spPr>
            <a:xfrm>
              <a:off x="2561589" y="4423833"/>
              <a:ext cx="3810" cy="145415"/>
            </a:xfrm>
            <a:custGeom>
              <a:avLst/>
              <a:gdLst/>
              <a:ahLst/>
              <a:cxnLst/>
              <a:rect l="l" t="t" r="r" b="b"/>
              <a:pathLst>
                <a:path w="3810" h="145414">
                  <a:moveTo>
                    <a:pt x="3810" y="0"/>
                  </a:moveTo>
                  <a:lnTo>
                    <a:pt x="0" y="1269"/>
                  </a:lnTo>
                  <a:lnTo>
                    <a:pt x="0" y="143933"/>
                  </a:lnTo>
                  <a:lnTo>
                    <a:pt x="3810" y="145203"/>
                  </a:lnTo>
                  <a:lnTo>
                    <a:pt x="3810" y="0"/>
                  </a:lnTo>
                  <a:close/>
                </a:path>
              </a:pathLst>
            </a:custGeom>
            <a:solidFill>
              <a:srgbClr val="08447B"/>
            </a:solidFill>
          </p:spPr>
          <p:txBody>
            <a:bodyPr wrap="square" lIns="0" tIns="0" rIns="0" bIns="0" rtlCol="0"/>
            <a:lstStyle/>
            <a:p>
              <a:endParaRPr/>
            </a:p>
          </p:txBody>
        </p:sp>
        <p:sp>
          <p:nvSpPr>
            <p:cNvPr id="5547" name="object 5547"/>
            <p:cNvSpPr/>
            <p:nvPr/>
          </p:nvSpPr>
          <p:spPr>
            <a:xfrm>
              <a:off x="2564129" y="4422140"/>
              <a:ext cx="5080" cy="147955"/>
            </a:xfrm>
            <a:custGeom>
              <a:avLst/>
              <a:gdLst/>
              <a:ahLst/>
              <a:cxnLst/>
              <a:rect l="l" t="t" r="r" b="b"/>
              <a:pathLst>
                <a:path w="5080" h="147954">
                  <a:moveTo>
                    <a:pt x="5080" y="0"/>
                  </a:moveTo>
                  <a:lnTo>
                    <a:pt x="2539" y="1270"/>
                  </a:lnTo>
                  <a:lnTo>
                    <a:pt x="0" y="2116"/>
                  </a:lnTo>
                  <a:lnTo>
                    <a:pt x="0" y="146473"/>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5548" name="object 5548"/>
            <p:cNvSpPr/>
            <p:nvPr/>
          </p:nvSpPr>
          <p:spPr>
            <a:xfrm>
              <a:off x="2567939" y="4420234"/>
              <a:ext cx="5080" cy="150495"/>
            </a:xfrm>
            <a:custGeom>
              <a:avLst/>
              <a:gdLst/>
              <a:ahLst/>
              <a:cxnLst/>
              <a:rect l="l" t="t" r="r" b="b"/>
              <a:pathLst>
                <a:path w="5080" h="150495">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5549" name="object 5549"/>
            <p:cNvSpPr/>
            <p:nvPr/>
          </p:nvSpPr>
          <p:spPr>
            <a:xfrm>
              <a:off x="2571749" y="44196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882"/>
            </a:solidFill>
          </p:spPr>
          <p:txBody>
            <a:bodyPr wrap="square" lIns="0" tIns="0" rIns="0" bIns="0" rtlCol="0"/>
            <a:lstStyle/>
            <a:p>
              <a:endParaRPr/>
            </a:p>
          </p:txBody>
        </p:sp>
        <p:sp>
          <p:nvSpPr>
            <p:cNvPr id="5550" name="object 5550"/>
            <p:cNvSpPr/>
            <p:nvPr/>
          </p:nvSpPr>
          <p:spPr>
            <a:xfrm>
              <a:off x="2575559" y="44196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5551" name="object 5551"/>
            <p:cNvSpPr/>
            <p:nvPr/>
          </p:nvSpPr>
          <p:spPr>
            <a:xfrm>
              <a:off x="2579369" y="4419600"/>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5552" name="object 5552"/>
            <p:cNvSpPr/>
            <p:nvPr/>
          </p:nvSpPr>
          <p:spPr>
            <a:xfrm>
              <a:off x="2583179" y="44196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5553" name="object 5553"/>
            <p:cNvSpPr/>
            <p:nvPr/>
          </p:nvSpPr>
          <p:spPr>
            <a:xfrm>
              <a:off x="2586989" y="4419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5554" name="object 5554"/>
            <p:cNvSpPr/>
            <p:nvPr/>
          </p:nvSpPr>
          <p:spPr>
            <a:xfrm>
              <a:off x="2590799" y="4419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5555" name="object 5555"/>
            <p:cNvSpPr/>
            <p:nvPr/>
          </p:nvSpPr>
          <p:spPr>
            <a:xfrm>
              <a:off x="2594609" y="44196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5556" name="object 5556"/>
            <p:cNvSpPr/>
            <p:nvPr/>
          </p:nvSpPr>
          <p:spPr>
            <a:xfrm>
              <a:off x="2597149" y="4419600"/>
              <a:ext cx="5080" cy="152400"/>
            </a:xfrm>
            <a:custGeom>
              <a:avLst/>
              <a:gdLst/>
              <a:ahLst/>
              <a:cxnLst/>
              <a:rect l="l" t="t" r="r" b="b"/>
              <a:pathLst>
                <a:path w="5080" h="152400">
                  <a:moveTo>
                    <a:pt x="5080" y="0"/>
                  </a:moveTo>
                  <a:lnTo>
                    <a:pt x="0" y="0"/>
                  </a:lnTo>
                  <a:lnTo>
                    <a:pt x="0" y="152400"/>
                  </a:lnTo>
                  <a:lnTo>
                    <a:pt x="1269" y="152400"/>
                  </a:lnTo>
                  <a:lnTo>
                    <a:pt x="5080" y="151764"/>
                  </a:lnTo>
                  <a:lnTo>
                    <a:pt x="5080" y="0"/>
                  </a:lnTo>
                  <a:close/>
                </a:path>
              </a:pathLst>
            </a:custGeom>
            <a:solidFill>
              <a:srgbClr val="0A5293"/>
            </a:solidFill>
          </p:spPr>
          <p:txBody>
            <a:bodyPr wrap="square" lIns="0" tIns="0" rIns="0" bIns="0" rtlCol="0"/>
            <a:lstStyle/>
            <a:p>
              <a:endParaRPr/>
            </a:p>
          </p:txBody>
        </p:sp>
        <p:sp>
          <p:nvSpPr>
            <p:cNvPr id="5557" name="object 5557"/>
            <p:cNvSpPr/>
            <p:nvPr/>
          </p:nvSpPr>
          <p:spPr>
            <a:xfrm>
              <a:off x="2600959" y="4419600"/>
              <a:ext cx="3810" cy="152400"/>
            </a:xfrm>
            <a:custGeom>
              <a:avLst/>
              <a:gdLst/>
              <a:ahLst/>
              <a:cxnLst/>
              <a:rect l="l" t="t" r="r" b="b"/>
              <a:pathLst>
                <a:path w="3810" h="152400">
                  <a:moveTo>
                    <a:pt x="3809" y="0"/>
                  </a:moveTo>
                  <a:lnTo>
                    <a:pt x="0" y="0"/>
                  </a:lnTo>
                  <a:lnTo>
                    <a:pt x="0" y="151976"/>
                  </a:lnTo>
                  <a:lnTo>
                    <a:pt x="3809" y="151341"/>
                  </a:lnTo>
                  <a:lnTo>
                    <a:pt x="3809" y="0"/>
                  </a:lnTo>
                  <a:close/>
                </a:path>
              </a:pathLst>
            </a:custGeom>
            <a:solidFill>
              <a:srgbClr val="0A5396"/>
            </a:solidFill>
          </p:spPr>
          <p:txBody>
            <a:bodyPr wrap="square" lIns="0" tIns="0" rIns="0" bIns="0" rtlCol="0"/>
            <a:lstStyle/>
            <a:p>
              <a:endParaRPr/>
            </a:p>
          </p:txBody>
        </p:sp>
        <p:sp>
          <p:nvSpPr>
            <p:cNvPr id="5558" name="object 5558"/>
            <p:cNvSpPr/>
            <p:nvPr/>
          </p:nvSpPr>
          <p:spPr>
            <a:xfrm>
              <a:off x="2604769" y="44196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9"/>
            </a:solidFill>
          </p:spPr>
          <p:txBody>
            <a:bodyPr wrap="square" lIns="0" tIns="0" rIns="0" bIns="0" rtlCol="0"/>
            <a:lstStyle/>
            <a:p>
              <a:endParaRPr/>
            </a:p>
          </p:txBody>
        </p:sp>
        <p:sp>
          <p:nvSpPr>
            <p:cNvPr id="5559" name="object 5559"/>
            <p:cNvSpPr/>
            <p:nvPr/>
          </p:nvSpPr>
          <p:spPr>
            <a:xfrm>
              <a:off x="2608579" y="4421123"/>
              <a:ext cx="3810" cy="149225"/>
            </a:xfrm>
            <a:custGeom>
              <a:avLst/>
              <a:gdLst/>
              <a:ahLst/>
              <a:cxnLst/>
              <a:rect l="l" t="t" r="r" b="b"/>
              <a:pathLst>
                <a:path w="3810" h="149225">
                  <a:moveTo>
                    <a:pt x="0" y="0"/>
                  </a:moveTo>
                  <a:lnTo>
                    <a:pt x="0" y="149098"/>
                  </a:lnTo>
                  <a:lnTo>
                    <a:pt x="3809" y="148336"/>
                  </a:lnTo>
                  <a:lnTo>
                    <a:pt x="3809" y="2286"/>
                  </a:lnTo>
                  <a:lnTo>
                    <a:pt x="0" y="0"/>
                  </a:lnTo>
                  <a:close/>
                </a:path>
              </a:pathLst>
            </a:custGeom>
            <a:solidFill>
              <a:srgbClr val="0A569B"/>
            </a:solidFill>
          </p:spPr>
          <p:txBody>
            <a:bodyPr wrap="square" lIns="0" tIns="0" rIns="0" bIns="0" rtlCol="0"/>
            <a:lstStyle/>
            <a:p>
              <a:endParaRPr/>
            </a:p>
          </p:txBody>
        </p:sp>
        <p:sp>
          <p:nvSpPr>
            <p:cNvPr id="5560" name="object 5560"/>
            <p:cNvSpPr/>
            <p:nvPr/>
          </p:nvSpPr>
          <p:spPr>
            <a:xfrm>
              <a:off x="2612389" y="4423409"/>
              <a:ext cx="3810" cy="146050"/>
            </a:xfrm>
            <a:custGeom>
              <a:avLst/>
              <a:gdLst/>
              <a:ahLst/>
              <a:cxnLst/>
              <a:rect l="l" t="t" r="r" b="b"/>
              <a:pathLst>
                <a:path w="3810" h="146050">
                  <a:moveTo>
                    <a:pt x="0" y="0"/>
                  </a:moveTo>
                  <a:lnTo>
                    <a:pt x="0" y="146050"/>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5561" name="object 5561"/>
            <p:cNvSpPr/>
            <p:nvPr/>
          </p:nvSpPr>
          <p:spPr>
            <a:xfrm>
              <a:off x="2616199" y="44246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5562" name="object 5562"/>
            <p:cNvSpPr/>
            <p:nvPr/>
          </p:nvSpPr>
          <p:spPr>
            <a:xfrm>
              <a:off x="2620009" y="4425950"/>
              <a:ext cx="3810" cy="140970"/>
            </a:xfrm>
            <a:custGeom>
              <a:avLst/>
              <a:gdLst/>
              <a:ahLst/>
              <a:cxnLst/>
              <a:rect l="l" t="t" r="r" b="b"/>
              <a:pathLst>
                <a:path w="3810" h="140970">
                  <a:moveTo>
                    <a:pt x="0" y="0"/>
                  </a:moveTo>
                  <a:lnTo>
                    <a:pt x="0" y="140969"/>
                  </a:lnTo>
                  <a:lnTo>
                    <a:pt x="3809" y="138684"/>
                  </a:lnTo>
                  <a:lnTo>
                    <a:pt x="3809" y="1523"/>
                  </a:lnTo>
                  <a:lnTo>
                    <a:pt x="0" y="0"/>
                  </a:lnTo>
                  <a:close/>
                </a:path>
              </a:pathLst>
            </a:custGeom>
            <a:solidFill>
              <a:srgbClr val="0B5AA2"/>
            </a:solidFill>
          </p:spPr>
          <p:txBody>
            <a:bodyPr wrap="square" lIns="0" tIns="0" rIns="0" bIns="0" rtlCol="0"/>
            <a:lstStyle/>
            <a:p>
              <a:endParaRPr/>
            </a:p>
          </p:txBody>
        </p:sp>
        <p:sp>
          <p:nvSpPr>
            <p:cNvPr id="5563" name="object 5563"/>
            <p:cNvSpPr/>
            <p:nvPr/>
          </p:nvSpPr>
          <p:spPr>
            <a:xfrm>
              <a:off x="2623820" y="4427219"/>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5564" name="object 5564"/>
            <p:cNvSpPr/>
            <p:nvPr/>
          </p:nvSpPr>
          <p:spPr>
            <a:xfrm>
              <a:off x="2626359" y="4428490"/>
              <a:ext cx="5080" cy="134620"/>
            </a:xfrm>
            <a:custGeom>
              <a:avLst/>
              <a:gdLst/>
              <a:ahLst/>
              <a:cxnLst/>
              <a:rect l="l" t="t" r="r" b="b"/>
              <a:pathLst>
                <a:path w="5080" h="134620">
                  <a:moveTo>
                    <a:pt x="0" y="0"/>
                  </a:moveTo>
                  <a:lnTo>
                    <a:pt x="0" y="134619"/>
                  </a:lnTo>
                  <a:lnTo>
                    <a:pt x="5079" y="131572"/>
                  </a:lnTo>
                  <a:lnTo>
                    <a:pt x="5079" y="3048"/>
                  </a:lnTo>
                  <a:lnTo>
                    <a:pt x="0" y="0"/>
                  </a:lnTo>
                  <a:close/>
                </a:path>
              </a:pathLst>
            </a:custGeom>
            <a:solidFill>
              <a:srgbClr val="0B5DA7"/>
            </a:solidFill>
          </p:spPr>
          <p:txBody>
            <a:bodyPr wrap="square" lIns="0" tIns="0" rIns="0" bIns="0" rtlCol="0"/>
            <a:lstStyle/>
            <a:p>
              <a:endParaRPr/>
            </a:p>
          </p:txBody>
        </p:sp>
        <p:sp>
          <p:nvSpPr>
            <p:cNvPr id="5565" name="object 5565"/>
            <p:cNvSpPr/>
            <p:nvPr/>
          </p:nvSpPr>
          <p:spPr>
            <a:xfrm>
              <a:off x="2631440" y="4431029"/>
              <a:ext cx="3810" cy="130175"/>
            </a:xfrm>
            <a:custGeom>
              <a:avLst/>
              <a:gdLst/>
              <a:ahLst/>
              <a:cxnLst/>
              <a:rect l="l" t="t" r="r" b="b"/>
              <a:pathLst>
                <a:path w="3810" h="130175">
                  <a:moveTo>
                    <a:pt x="3810" y="1270"/>
                  </a:moveTo>
                  <a:lnTo>
                    <a:pt x="203" y="1270"/>
                  </a:lnTo>
                  <a:lnTo>
                    <a:pt x="203" y="0"/>
                  </a:lnTo>
                  <a:lnTo>
                    <a:pt x="0" y="0"/>
                  </a:lnTo>
                  <a:lnTo>
                    <a:pt x="0" y="1270"/>
                  </a:lnTo>
                  <a:lnTo>
                    <a:pt x="0" y="129552"/>
                  </a:lnTo>
                  <a:lnTo>
                    <a:pt x="3810" y="129552"/>
                  </a:lnTo>
                  <a:lnTo>
                    <a:pt x="3810" y="1270"/>
                  </a:lnTo>
                  <a:close/>
                </a:path>
              </a:pathLst>
            </a:custGeom>
            <a:solidFill>
              <a:srgbClr val="0B5EA9"/>
            </a:solidFill>
          </p:spPr>
          <p:txBody>
            <a:bodyPr wrap="square" lIns="0" tIns="0" rIns="0" bIns="0" rtlCol="0"/>
            <a:lstStyle/>
            <a:p>
              <a:endParaRPr/>
            </a:p>
          </p:txBody>
        </p:sp>
        <p:sp>
          <p:nvSpPr>
            <p:cNvPr id="5566" name="object 5566"/>
            <p:cNvSpPr/>
            <p:nvPr/>
          </p:nvSpPr>
          <p:spPr>
            <a:xfrm>
              <a:off x="2633979" y="44333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567" name="object 5567"/>
            <p:cNvSpPr/>
            <p:nvPr/>
          </p:nvSpPr>
          <p:spPr>
            <a:xfrm>
              <a:off x="2637790" y="44361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568" name="object 5568"/>
            <p:cNvSpPr/>
            <p:nvPr/>
          </p:nvSpPr>
          <p:spPr>
            <a:xfrm>
              <a:off x="2641599" y="4439919"/>
              <a:ext cx="3810" cy="113030"/>
            </a:xfrm>
            <a:custGeom>
              <a:avLst/>
              <a:gdLst/>
              <a:ahLst/>
              <a:cxnLst/>
              <a:rect l="l" t="t" r="r" b="b"/>
              <a:pathLst>
                <a:path w="3810" h="113029">
                  <a:moveTo>
                    <a:pt x="0" y="113030"/>
                  </a:moveTo>
                  <a:lnTo>
                    <a:pt x="3810" y="113030"/>
                  </a:lnTo>
                  <a:lnTo>
                    <a:pt x="3810" y="0"/>
                  </a:lnTo>
                  <a:lnTo>
                    <a:pt x="0" y="0"/>
                  </a:lnTo>
                  <a:lnTo>
                    <a:pt x="0" y="113030"/>
                  </a:lnTo>
                  <a:close/>
                </a:path>
              </a:pathLst>
            </a:custGeom>
            <a:solidFill>
              <a:srgbClr val="0C62B1"/>
            </a:solidFill>
          </p:spPr>
          <p:txBody>
            <a:bodyPr wrap="square" lIns="0" tIns="0" rIns="0" bIns="0" rtlCol="0"/>
            <a:lstStyle/>
            <a:p>
              <a:endParaRPr/>
            </a:p>
          </p:txBody>
        </p:sp>
        <p:sp>
          <p:nvSpPr>
            <p:cNvPr id="5569" name="object 5569"/>
            <p:cNvSpPr/>
            <p:nvPr/>
          </p:nvSpPr>
          <p:spPr>
            <a:xfrm>
              <a:off x="2645409" y="4442777"/>
              <a:ext cx="3810" cy="106680"/>
            </a:xfrm>
            <a:custGeom>
              <a:avLst/>
              <a:gdLst/>
              <a:ahLst/>
              <a:cxnLst/>
              <a:rect l="l" t="t" r="r" b="b"/>
              <a:pathLst>
                <a:path w="3810" h="106679">
                  <a:moveTo>
                    <a:pt x="0" y="0"/>
                  </a:moveTo>
                  <a:lnTo>
                    <a:pt x="0" y="106362"/>
                  </a:lnTo>
                  <a:lnTo>
                    <a:pt x="3809" y="102552"/>
                  </a:lnTo>
                  <a:lnTo>
                    <a:pt x="3809" y="4762"/>
                  </a:lnTo>
                  <a:lnTo>
                    <a:pt x="0" y="0"/>
                  </a:lnTo>
                  <a:close/>
                </a:path>
              </a:pathLst>
            </a:custGeom>
            <a:solidFill>
              <a:srgbClr val="0C64B3"/>
            </a:solidFill>
          </p:spPr>
          <p:txBody>
            <a:bodyPr wrap="square" lIns="0" tIns="0" rIns="0" bIns="0" rtlCol="0"/>
            <a:lstStyle/>
            <a:p>
              <a:endParaRPr/>
            </a:p>
          </p:txBody>
        </p:sp>
        <p:sp>
          <p:nvSpPr>
            <p:cNvPr id="5570" name="object 5570"/>
            <p:cNvSpPr/>
            <p:nvPr/>
          </p:nvSpPr>
          <p:spPr>
            <a:xfrm>
              <a:off x="2649219" y="4447540"/>
              <a:ext cx="3810" cy="97790"/>
            </a:xfrm>
            <a:custGeom>
              <a:avLst/>
              <a:gdLst/>
              <a:ahLst/>
              <a:cxnLst/>
              <a:rect l="l" t="t" r="r" b="b"/>
              <a:pathLst>
                <a:path w="3810" h="97789">
                  <a:moveTo>
                    <a:pt x="0" y="0"/>
                  </a:moveTo>
                  <a:lnTo>
                    <a:pt x="0" y="97790"/>
                  </a:lnTo>
                  <a:lnTo>
                    <a:pt x="3810" y="93027"/>
                  </a:lnTo>
                  <a:lnTo>
                    <a:pt x="3810" y="3810"/>
                  </a:lnTo>
                  <a:lnTo>
                    <a:pt x="0" y="0"/>
                  </a:lnTo>
                  <a:close/>
                </a:path>
              </a:pathLst>
            </a:custGeom>
            <a:solidFill>
              <a:srgbClr val="0C66B6"/>
            </a:solidFill>
          </p:spPr>
          <p:txBody>
            <a:bodyPr wrap="square" lIns="0" tIns="0" rIns="0" bIns="0" rtlCol="0"/>
            <a:lstStyle/>
            <a:p>
              <a:endParaRPr/>
            </a:p>
          </p:txBody>
        </p:sp>
        <p:sp>
          <p:nvSpPr>
            <p:cNvPr id="5571" name="object 5571"/>
            <p:cNvSpPr/>
            <p:nvPr/>
          </p:nvSpPr>
          <p:spPr>
            <a:xfrm>
              <a:off x="2653029" y="4451350"/>
              <a:ext cx="3810" cy="89535"/>
            </a:xfrm>
            <a:custGeom>
              <a:avLst/>
              <a:gdLst/>
              <a:ahLst/>
              <a:cxnLst/>
              <a:rect l="l" t="t" r="r" b="b"/>
              <a:pathLst>
                <a:path w="3810" h="89535">
                  <a:moveTo>
                    <a:pt x="0" y="0"/>
                  </a:moveTo>
                  <a:lnTo>
                    <a:pt x="0" y="89217"/>
                  </a:lnTo>
                  <a:lnTo>
                    <a:pt x="1269" y="87630"/>
                  </a:lnTo>
                  <a:lnTo>
                    <a:pt x="3809" y="81280"/>
                  </a:lnTo>
                  <a:lnTo>
                    <a:pt x="3809" y="6349"/>
                  </a:lnTo>
                  <a:lnTo>
                    <a:pt x="1269" y="1269"/>
                  </a:lnTo>
                  <a:lnTo>
                    <a:pt x="0" y="0"/>
                  </a:lnTo>
                  <a:close/>
                </a:path>
              </a:pathLst>
            </a:custGeom>
            <a:solidFill>
              <a:srgbClr val="0D67B8"/>
            </a:solidFill>
          </p:spPr>
          <p:txBody>
            <a:bodyPr wrap="square" lIns="0" tIns="0" rIns="0" bIns="0" rtlCol="0"/>
            <a:lstStyle/>
            <a:p>
              <a:endParaRPr/>
            </a:p>
          </p:txBody>
        </p:sp>
        <p:sp>
          <p:nvSpPr>
            <p:cNvPr id="5572" name="object 5572"/>
            <p:cNvSpPr/>
            <p:nvPr/>
          </p:nvSpPr>
          <p:spPr>
            <a:xfrm>
              <a:off x="2656839" y="44577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5573" name="object 5573"/>
            <p:cNvSpPr/>
            <p:nvPr/>
          </p:nvSpPr>
          <p:spPr>
            <a:xfrm>
              <a:off x="2660649" y="4465319"/>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5574" name="object 5574"/>
            <p:cNvSpPr/>
            <p:nvPr/>
          </p:nvSpPr>
          <p:spPr>
            <a:xfrm>
              <a:off x="2663189" y="4472939"/>
              <a:ext cx="3810" cy="45720"/>
            </a:xfrm>
            <a:custGeom>
              <a:avLst/>
              <a:gdLst/>
              <a:ahLst/>
              <a:cxnLst/>
              <a:rect l="l" t="t" r="r" b="b"/>
              <a:pathLst>
                <a:path w="3810" h="45720">
                  <a:moveTo>
                    <a:pt x="0" y="0"/>
                  </a:moveTo>
                  <a:lnTo>
                    <a:pt x="0" y="45720"/>
                  </a:lnTo>
                  <a:lnTo>
                    <a:pt x="1270" y="3937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575" name="object 5575"/>
            <p:cNvSpPr/>
            <p:nvPr/>
          </p:nvSpPr>
          <p:spPr>
            <a:xfrm>
              <a:off x="2513329" y="44196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576" name="object 5576"/>
            <p:cNvSpPr/>
            <p:nvPr/>
          </p:nvSpPr>
          <p:spPr>
            <a:xfrm>
              <a:off x="2806699" y="4457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3300"/>
            </a:solidFill>
          </p:spPr>
          <p:txBody>
            <a:bodyPr wrap="square" lIns="0" tIns="0" rIns="0" bIns="0" rtlCol="0"/>
            <a:lstStyle/>
            <a:p>
              <a:endParaRPr/>
            </a:p>
          </p:txBody>
        </p:sp>
        <p:sp>
          <p:nvSpPr>
            <p:cNvPr id="5577" name="object 5577"/>
            <p:cNvSpPr/>
            <p:nvPr/>
          </p:nvSpPr>
          <p:spPr>
            <a:xfrm>
              <a:off x="2514599" y="3657600"/>
              <a:ext cx="914400" cy="1143000"/>
            </a:xfrm>
            <a:custGeom>
              <a:avLst/>
              <a:gdLst/>
              <a:ahLst/>
              <a:cxnLst/>
              <a:rect l="l" t="t" r="r" b="b"/>
              <a:pathLst>
                <a:path w="914400" h="1143000">
                  <a:moveTo>
                    <a:pt x="330200" y="800100"/>
                  </a:moveTo>
                  <a:lnTo>
                    <a:pt x="315138" y="803017"/>
                  </a:lnTo>
                  <a:lnTo>
                    <a:pt x="303053" y="811053"/>
                  </a:lnTo>
                  <a:lnTo>
                    <a:pt x="295017" y="823138"/>
                  </a:lnTo>
                  <a:lnTo>
                    <a:pt x="292100" y="838200"/>
                  </a:lnTo>
                  <a:lnTo>
                    <a:pt x="295017" y="853261"/>
                  </a:lnTo>
                  <a:lnTo>
                    <a:pt x="303053" y="865346"/>
                  </a:lnTo>
                  <a:lnTo>
                    <a:pt x="315138" y="873382"/>
                  </a:lnTo>
                  <a:lnTo>
                    <a:pt x="330200" y="876300"/>
                  </a:lnTo>
                  <a:lnTo>
                    <a:pt x="345261" y="873382"/>
                  </a:lnTo>
                  <a:lnTo>
                    <a:pt x="357346" y="865346"/>
                  </a:lnTo>
                  <a:lnTo>
                    <a:pt x="365382" y="853261"/>
                  </a:lnTo>
                  <a:lnTo>
                    <a:pt x="368300" y="838200"/>
                  </a:lnTo>
                  <a:lnTo>
                    <a:pt x="365382" y="823138"/>
                  </a:lnTo>
                  <a:lnTo>
                    <a:pt x="357346" y="811053"/>
                  </a:lnTo>
                  <a:lnTo>
                    <a:pt x="345261" y="803017"/>
                  </a:lnTo>
                  <a:lnTo>
                    <a:pt x="330200" y="800100"/>
                  </a:lnTo>
                  <a:close/>
                </a:path>
                <a:path w="914400" h="1143000">
                  <a:moveTo>
                    <a:pt x="368300" y="800100"/>
                  </a:moveTo>
                  <a:lnTo>
                    <a:pt x="368300" y="800100"/>
                  </a:lnTo>
                </a:path>
                <a:path w="914400" h="1143000">
                  <a:moveTo>
                    <a:pt x="292100" y="876300"/>
                  </a:moveTo>
                  <a:lnTo>
                    <a:pt x="292100" y="876300"/>
                  </a:lnTo>
                </a:path>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grpSp>
        <p:nvGrpSpPr>
          <p:cNvPr id="5578" name="object 5578"/>
          <p:cNvGrpSpPr/>
          <p:nvPr/>
        </p:nvGrpSpPr>
        <p:grpSpPr>
          <a:xfrm>
            <a:off x="4110128" y="5024528"/>
            <a:ext cx="377825" cy="161925"/>
            <a:chOff x="2586127" y="5024527"/>
            <a:chExt cx="377825" cy="161925"/>
          </a:xfrm>
        </p:grpSpPr>
        <p:sp>
          <p:nvSpPr>
            <p:cNvPr id="5579" name="object 5579"/>
            <p:cNvSpPr/>
            <p:nvPr/>
          </p:nvSpPr>
          <p:spPr>
            <a:xfrm>
              <a:off x="2590799" y="50825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5580" name="object 5580"/>
            <p:cNvSpPr/>
            <p:nvPr/>
          </p:nvSpPr>
          <p:spPr>
            <a:xfrm>
              <a:off x="2593339" y="50711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581" name="object 5581"/>
            <p:cNvSpPr/>
            <p:nvPr/>
          </p:nvSpPr>
          <p:spPr>
            <a:xfrm>
              <a:off x="2597149" y="50647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582" name="object 5582"/>
            <p:cNvSpPr/>
            <p:nvPr/>
          </p:nvSpPr>
          <p:spPr>
            <a:xfrm>
              <a:off x="2600959" y="5059680"/>
              <a:ext cx="3810" cy="91440"/>
            </a:xfrm>
            <a:custGeom>
              <a:avLst/>
              <a:gdLst/>
              <a:ahLst/>
              <a:cxnLst/>
              <a:rect l="l" t="t" r="r" b="b"/>
              <a:pathLst>
                <a:path w="3810" h="91439">
                  <a:moveTo>
                    <a:pt x="3809" y="0"/>
                  </a:moveTo>
                  <a:lnTo>
                    <a:pt x="2539" y="2540"/>
                  </a:lnTo>
                  <a:lnTo>
                    <a:pt x="0" y="5080"/>
                  </a:lnTo>
                  <a:lnTo>
                    <a:pt x="0" y="85725"/>
                  </a:lnTo>
                  <a:lnTo>
                    <a:pt x="2539" y="88900"/>
                  </a:lnTo>
                  <a:lnTo>
                    <a:pt x="3809" y="91016"/>
                  </a:lnTo>
                  <a:lnTo>
                    <a:pt x="3809" y="0"/>
                  </a:lnTo>
                  <a:close/>
                </a:path>
              </a:pathLst>
            </a:custGeom>
            <a:solidFill>
              <a:srgbClr val="063662"/>
            </a:solidFill>
          </p:spPr>
          <p:txBody>
            <a:bodyPr wrap="square" lIns="0" tIns="0" rIns="0" bIns="0" rtlCol="0"/>
            <a:lstStyle/>
            <a:p>
              <a:endParaRPr/>
            </a:p>
          </p:txBody>
        </p:sp>
        <p:sp>
          <p:nvSpPr>
            <p:cNvPr id="5583" name="object 5583"/>
            <p:cNvSpPr/>
            <p:nvPr/>
          </p:nvSpPr>
          <p:spPr>
            <a:xfrm>
              <a:off x="2604770" y="5053330"/>
              <a:ext cx="3810" cy="102870"/>
            </a:xfrm>
            <a:custGeom>
              <a:avLst/>
              <a:gdLst/>
              <a:ahLst/>
              <a:cxnLst/>
              <a:rect l="l" t="t" r="r" b="b"/>
              <a:pathLst>
                <a:path w="3810" h="102870">
                  <a:moveTo>
                    <a:pt x="3810" y="0"/>
                  </a:moveTo>
                  <a:lnTo>
                    <a:pt x="3378" y="0"/>
                  </a:lnTo>
                  <a:lnTo>
                    <a:pt x="3378" y="1270"/>
                  </a:lnTo>
                  <a:lnTo>
                    <a:pt x="1270" y="1270"/>
                  </a:lnTo>
                  <a:lnTo>
                    <a:pt x="1270" y="6350"/>
                  </a:lnTo>
                  <a:lnTo>
                    <a:pt x="0" y="6350"/>
                  </a:lnTo>
                  <a:lnTo>
                    <a:pt x="0" y="101600"/>
                  </a:lnTo>
                  <a:lnTo>
                    <a:pt x="3175" y="101600"/>
                  </a:lnTo>
                  <a:lnTo>
                    <a:pt x="3175" y="102870"/>
                  </a:lnTo>
                  <a:lnTo>
                    <a:pt x="3810" y="102870"/>
                  </a:lnTo>
                  <a:lnTo>
                    <a:pt x="3810" y="101600"/>
                  </a:lnTo>
                  <a:lnTo>
                    <a:pt x="3810" y="6350"/>
                  </a:lnTo>
                  <a:lnTo>
                    <a:pt x="3810" y="1270"/>
                  </a:lnTo>
                  <a:lnTo>
                    <a:pt x="3810" y="0"/>
                  </a:lnTo>
                  <a:close/>
                </a:path>
              </a:pathLst>
            </a:custGeom>
            <a:solidFill>
              <a:srgbClr val="063764"/>
            </a:solidFill>
          </p:spPr>
          <p:txBody>
            <a:bodyPr wrap="square" lIns="0" tIns="0" rIns="0" bIns="0" rtlCol="0"/>
            <a:lstStyle/>
            <a:p>
              <a:endParaRPr/>
            </a:p>
          </p:txBody>
        </p:sp>
        <p:sp>
          <p:nvSpPr>
            <p:cNvPr id="5584" name="object 5584"/>
            <p:cNvSpPr/>
            <p:nvPr/>
          </p:nvSpPr>
          <p:spPr>
            <a:xfrm>
              <a:off x="2607309" y="5050790"/>
              <a:ext cx="5080" cy="109220"/>
            </a:xfrm>
            <a:custGeom>
              <a:avLst/>
              <a:gdLst/>
              <a:ahLst/>
              <a:cxnLst/>
              <a:rect l="l" t="t" r="r" b="b"/>
              <a:pathLst>
                <a:path w="5080" h="109220">
                  <a:moveTo>
                    <a:pt x="5079" y="0"/>
                  </a:moveTo>
                  <a:lnTo>
                    <a:pt x="0" y="3809"/>
                  </a:lnTo>
                  <a:lnTo>
                    <a:pt x="0" y="104139"/>
                  </a:lnTo>
                  <a:lnTo>
                    <a:pt x="5079" y="109219"/>
                  </a:lnTo>
                  <a:lnTo>
                    <a:pt x="5079" y="0"/>
                  </a:lnTo>
                  <a:close/>
                </a:path>
              </a:pathLst>
            </a:custGeom>
            <a:solidFill>
              <a:srgbClr val="063867"/>
            </a:solidFill>
          </p:spPr>
          <p:txBody>
            <a:bodyPr wrap="square" lIns="0" tIns="0" rIns="0" bIns="0" rtlCol="0"/>
            <a:lstStyle/>
            <a:p>
              <a:endParaRPr/>
            </a:p>
          </p:txBody>
        </p:sp>
        <p:sp>
          <p:nvSpPr>
            <p:cNvPr id="5585" name="object 5585"/>
            <p:cNvSpPr/>
            <p:nvPr/>
          </p:nvSpPr>
          <p:spPr>
            <a:xfrm>
              <a:off x="2612389" y="5047932"/>
              <a:ext cx="3810" cy="116205"/>
            </a:xfrm>
            <a:custGeom>
              <a:avLst/>
              <a:gdLst/>
              <a:ahLst/>
              <a:cxnLst/>
              <a:rect l="l" t="t" r="r" b="b"/>
              <a:pathLst>
                <a:path w="3810" h="116204">
                  <a:moveTo>
                    <a:pt x="3810" y="0"/>
                  </a:moveTo>
                  <a:lnTo>
                    <a:pt x="0" y="2857"/>
                  </a:lnTo>
                  <a:lnTo>
                    <a:pt x="0" y="112077"/>
                  </a:lnTo>
                  <a:lnTo>
                    <a:pt x="3810" y="115887"/>
                  </a:lnTo>
                  <a:lnTo>
                    <a:pt x="3810" y="0"/>
                  </a:lnTo>
                  <a:close/>
                </a:path>
              </a:pathLst>
            </a:custGeom>
            <a:solidFill>
              <a:srgbClr val="073A69"/>
            </a:solidFill>
          </p:spPr>
          <p:txBody>
            <a:bodyPr wrap="square" lIns="0" tIns="0" rIns="0" bIns="0" rtlCol="0"/>
            <a:lstStyle/>
            <a:p>
              <a:endParaRPr/>
            </a:p>
          </p:txBody>
        </p:sp>
        <p:sp>
          <p:nvSpPr>
            <p:cNvPr id="5586" name="object 5586"/>
            <p:cNvSpPr/>
            <p:nvPr/>
          </p:nvSpPr>
          <p:spPr>
            <a:xfrm>
              <a:off x="2614930" y="5045710"/>
              <a:ext cx="3810" cy="120650"/>
            </a:xfrm>
            <a:custGeom>
              <a:avLst/>
              <a:gdLst/>
              <a:ahLst/>
              <a:cxnLst/>
              <a:rect l="l" t="t" r="r" b="b"/>
              <a:pathLst>
                <a:path w="3810" h="120650">
                  <a:moveTo>
                    <a:pt x="3810" y="0"/>
                  </a:moveTo>
                  <a:lnTo>
                    <a:pt x="3175" y="0"/>
                  </a:lnTo>
                  <a:lnTo>
                    <a:pt x="3175" y="1270"/>
                  </a:lnTo>
                  <a:lnTo>
                    <a:pt x="0" y="1270"/>
                  </a:lnTo>
                  <a:lnTo>
                    <a:pt x="0" y="119380"/>
                  </a:lnTo>
                  <a:lnTo>
                    <a:pt x="3378" y="119380"/>
                  </a:lnTo>
                  <a:lnTo>
                    <a:pt x="3378" y="120650"/>
                  </a:lnTo>
                  <a:lnTo>
                    <a:pt x="3810" y="120650"/>
                  </a:lnTo>
                  <a:lnTo>
                    <a:pt x="3810" y="119380"/>
                  </a:lnTo>
                  <a:lnTo>
                    <a:pt x="3810" y="1270"/>
                  </a:lnTo>
                  <a:lnTo>
                    <a:pt x="3810" y="0"/>
                  </a:lnTo>
                  <a:close/>
                </a:path>
              </a:pathLst>
            </a:custGeom>
            <a:solidFill>
              <a:srgbClr val="073B6C"/>
            </a:solidFill>
          </p:spPr>
          <p:txBody>
            <a:bodyPr wrap="square" lIns="0" tIns="0" rIns="0" bIns="0" rtlCol="0"/>
            <a:lstStyle/>
            <a:p>
              <a:endParaRPr/>
            </a:p>
          </p:txBody>
        </p:sp>
        <p:sp>
          <p:nvSpPr>
            <p:cNvPr id="5587" name="object 5587"/>
            <p:cNvSpPr/>
            <p:nvPr/>
          </p:nvSpPr>
          <p:spPr>
            <a:xfrm>
              <a:off x="2618739" y="50419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588" name="object 5588"/>
            <p:cNvSpPr/>
            <p:nvPr/>
          </p:nvSpPr>
          <p:spPr>
            <a:xfrm>
              <a:off x="2622549" y="50396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5589" name="object 5589"/>
            <p:cNvSpPr/>
            <p:nvPr/>
          </p:nvSpPr>
          <p:spPr>
            <a:xfrm>
              <a:off x="2626359" y="50380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5590" name="object 5590"/>
            <p:cNvSpPr/>
            <p:nvPr/>
          </p:nvSpPr>
          <p:spPr>
            <a:xfrm>
              <a:off x="2630169" y="5036396"/>
              <a:ext cx="3810" cy="139065"/>
            </a:xfrm>
            <a:custGeom>
              <a:avLst/>
              <a:gdLst/>
              <a:ahLst/>
              <a:cxnLst/>
              <a:rect l="l" t="t" r="r" b="b"/>
              <a:pathLst>
                <a:path w="3810" h="139064">
                  <a:moveTo>
                    <a:pt x="3810" y="0"/>
                  </a:moveTo>
                  <a:lnTo>
                    <a:pt x="0" y="1269"/>
                  </a:lnTo>
                  <a:lnTo>
                    <a:pt x="0" y="136948"/>
                  </a:lnTo>
                  <a:lnTo>
                    <a:pt x="3810" y="138853"/>
                  </a:lnTo>
                  <a:lnTo>
                    <a:pt x="3810" y="0"/>
                  </a:lnTo>
                  <a:close/>
                </a:path>
              </a:pathLst>
            </a:custGeom>
            <a:solidFill>
              <a:srgbClr val="084176"/>
            </a:solidFill>
          </p:spPr>
          <p:txBody>
            <a:bodyPr wrap="square" lIns="0" tIns="0" rIns="0" bIns="0" rtlCol="0"/>
            <a:lstStyle/>
            <a:p>
              <a:endParaRPr/>
            </a:p>
          </p:txBody>
        </p:sp>
        <p:sp>
          <p:nvSpPr>
            <p:cNvPr id="5591" name="object 5591"/>
            <p:cNvSpPr/>
            <p:nvPr/>
          </p:nvSpPr>
          <p:spPr>
            <a:xfrm>
              <a:off x="2633979" y="5035550"/>
              <a:ext cx="3810" cy="140970"/>
            </a:xfrm>
            <a:custGeom>
              <a:avLst/>
              <a:gdLst/>
              <a:ahLst/>
              <a:cxnLst/>
              <a:rect l="l" t="t" r="r" b="b"/>
              <a:pathLst>
                <a:path w="3810" h="140970">
                  <a:moveTo>
                    <a:pt x="0" y="140970"/>
                  </a:moveTo>
                  <a:lnTo>
                    <a:pt x="3809" y="140970"/>
                  </a:lnTo>
                  <a:lnTo>
                    <a:pt x="3809" y="0"/>
                  </a:lnTo>
                  <a:lnTo>
                    <a:pt x="0" y="0"/>
                  </a:lnTo>
                  <a:lnTo>
                    <a:pt x="0" y="140970"/>
                  </a:lnTo>
                  <a:close/>
                </a:path>
              </a:pathLst>
            </a:custGeom>
            <a:solidFill>
              <a:srgbClr val="084278"/>
            </a:solidFill>
          </p:spPr>
          <p:txBody>
            <a:bodyPr wrap="square" lIns="0" tIns="0" rIns="0" bIns="0" rtlCol="0"/>
            <a:lstStyle/>
            <a:p>
              <a:endParaRPr/>
            </a:p>
          </p:txBody>
        </p:sp>
        <p:sp>
          <p:nvSpPr>
            <p:cNvPr id="5592" name="object 5592"/>
            <p:cNvSpPr/>
            <p:nvPr/>
          </p:nvSpPr>
          <p:spPr>
            <a:xfrm>
              <a:off x="2637789" y="50335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5593" name="object 5593"/>
            <p:cNvSpPr/>
            <p:nvPr/>
          </p:nvSpPr>
          <p:spPr>
            <a:xfrm>
              <a:off x="2640329" y="5031740"/>
              <a:ext cx="5080" cy="147955"/>
            </a:xfrm>
            <a:custGeom>
              <a:avLst/>
              <a:gdLst/>
              <a:ahLst/>
              <a:cxnLst/>
              <a:rect l="l" t="t" r="r" b="b"/>
              <a:pathLst>
                <a:path w="5080" h="147954">
                  <a:moveTo>
                    <a:pt x="5080" y="0"/>
                  </a:moveTo>
                  <a:lnTo>
                    <a:pt x="2539" y="1270"/>
                  </a:lnTo>
                  <a:lnTo>
                    <a:pt x="0" y="2286"/>
                  </a:lnTo>
                  <a:lnTo>
                    <a:pt x="0" y="146304"/>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5594" name="object 5594"/>
            <p:cNvSpPr/>
            <p:nvPr/>
          </p:nvSpPr>
          <p:spPr>
            <a:xfrm>
              <a:off x="2644139" y="5029835"/>
              <a:ext cx="5080" cy="150495"/>
            </a:xfrm>
            <a:custGeom>
              <a:avLst/>
              <a:gdLst/>
              <a:ahLst/>
              <a:cxnLst/>
              <a:rect l="l" t="t" r="r" b="b"/>
              <a:pathLst>
                <a:path w="5080" h="150495">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5595" name="object 5595"/>
            <p:cNvSpPr/>
            <p:nvPr/>
          </p:nvSpPr>
          <p:spPr>
            <a:xfrm>
              <a:off x="2647949" y="5029200"/>
              <a:ext cx="5080" cy="151130"/>
            </a:xfrm>
            <a:custGeom>
              <a:avLst/>
              <a:gdLst/>
              <a:ahLst/>
              <a:cxnLst/>
              <a:rect l="l" t="t" r="r" b="b"/>
              <a:pathLst>
                <a:path w="5080" h="151129">
                  <a:moveTo>
                    <a:pt x="0" y="151130"/>
                  </a:moveTo>
                  <a:lnTo>
                    <a:pt x="5080" y="151130"/>
                  </a:lnTo>
                  <a:lnTo>
                    <a:pt x="5080" y="0"/>
                  </a:lnTo>
                  <a:lnTo>
                    <a:pt x="0" y="0"/>
                  </a:lnTo>
                  <a:lnTo>
                    <a:pt x="0" y="151130"/>
                  </a:lnTo>
                  <a:close/>
                </a:path>
              </a:pathLst>
            </a:custGeom>
            <a:solidFill>
              <a:srgbClr val="084882"/>
            </a:solidFill>
          </p:spPr>
          <p:txBody>
            <a:bodyPr wrap="square" lIns="0" tIns="0" rIns="0" bIns="0" rtlCol="0"/>
            <a:lstStyle/>
            <a:p>
              <a:endParaRPr/>
            </a:p>
          </p:txBody>
        </p:sp>
        <p:sp>
          <p:nvSpPr>
            <p:cNvPr id="5596" name="object 5596"/>
            <p:cNvSpPr/>
            <p:nvPr/>
          </p:nvSpPr>
          <p:spPr>
            <a:xfrm>
              <a:off x="2651759" y="50292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5597" name="object 5597"/>
            <p:cNvSpPr/>
            <p:nvPr/>
          </p:nvSpPr>
          <p:spPr>
            <a:xfrm>
              <a:off x="2655569" y="5029200"/>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5598" name="object 5598"/>
            <p:cNvSpPr/>
            <p:nvPr/>
          </p:nvSpPr>
          <p:spPr>
            <a:xfrm>
              <a:off x="2659379" y="50292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5599" name="object 5599"/>
            <p:cNvSpPr/>
            <p:nvPr/>
          </p:nvSpPr>
          <p:spPr>
            <a:xfrm>
              <a:off x="2663189" y="5029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5600" name="object 5600"/>
            <p:cNvSpPr/>
            <p:nvPr/>
          </p:nvSpPr>
          <p:spPr>
            <a:xfrm>
              <a:off x="2666999" y="5029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5601" name="object 5601"/>
            <p:cNvSpPr/>
            <p:nvPr/>
          </p:nvSpPr>
          <p:spPr>
            <a:xfrm>
              <a:off x="2670809" y="50292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5602" name="object 5602"/>
            <p:cNvSpPr/>
            <p:nvPr/>
          </p:nvSpPr>
          <p:spPr>
            <a:xfrm>
              <a:off x="2674619" y="5029200"/>
              <a:ext cx="3810" cy="152400"/>
            </a:xfrm>
            <a:custGeom>
              <a:avLst/>
              <a:gdLst/>
              <a:ahLst/>
              <a:cxnLst/>
              <a:rect l="l" t="t" r="r" b="b"/>
              <a:pathLst>
                <a:path w="3810" h="152400">
                  <a:moveTo>
                    <a:pt x="3810" y="0"/>
                  </a:moveTo>
                  <a:lnTo>
                    <a:pt x="0" y="0"/>
                  </a:lnTo>
                  <a:lnTo>
                    <a:pt x="0" y="152400"/>
                  </a:lnTo>
                  <a:lnTo>
                    <a:pt x="3810" y="151764"/>
                  </a:lnTo>
                  <a:lnTo>
                    <a:pt x="3810" y="0"/>
                  </a:lnTo>
                  <a:close/>
                </a:path>
              </a:pathLst>
            </a:custGeom>
            <a:solidFill>
              <a:srgbClr val="0A5293"/>
            </a:solidFill>
          </p:spPr>
          <p:txBody>
            <a:bodyPr wrap="square" lIns="0" tIns="0" rIns="0" bIns="0" rtlCol="0"/>
            <a:lstStyle/>
            <a:p>
              <a:endParaRPr/>
            </a:p>
          </p:txBody>
        </p:sp>
        <p:sp>
          <p:nvSpPr>
            <p:cNvPr id="5603" name="object 5603"/>
            <p:cNvSpPr/>
            <p:nvPr/>
          </p:nvSpPr>
          <p:spPr>
            <a:xfrm>
              <a:off x="2677159" y="5029200"/>
              <a:ext cx="5080" cy="152400"/>
            </a:xfrm>
            <a:custGeom>
              <a:avLst/>
              <a:gdLst/>
              <a:ahLst/>
              <a:cxnLst/>
              <a:rect l="l" t="t" r="r" b="b"/>
              <a:pathLst>
                <a:path w="5080"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5604" name="object 5604"/>
            <p:cNvSpPr/>
            <p:nvPr/>
          </p:nvSpPr>
          <p:spPr>
            <a:xfrm>
              <a:off x="2680969" y="5029200"/>
              <a:ext cx="3810" cy="151130"/>
            </a:xfrm>
            <a:custGeom>
              <a:avLst/>
              <a:gdLst/>
              <a:ahLst/>
              <a:cxnLst/>
              <a:rect l="l" t="t" r="r" b="b"/>
              <a:pathLst>
                <a:path w="3810" h="151129">
                  <a:moveTo>
                    <a:pt x="0" y="151130"/>
                  </a:moveTo>
                  <a:lnTo>
                    <a:pt x="3810" y="151130"/>
                  </a:lnTo>
                  <a:lnTo>
                    <a:pt x="3810" y="0"/>
                  </a:lnTo>
                  <a:lnTo>
                    <a:pt x="0" y="0"/>
                  </a:lnTo>
                  <a:lnTo>
                    <a:pt x="0" y="151130"/>
                  </a:lnTo>
                  <a:close/>
                </a:path>
              </a:pathLst>
            </a:custGeom>
            <a:solidFill>
              <a:srgbClr val="0A5499"/>
            </a:solidFill>
          </p:spPr>
          <p:txBody>
            <a:bodyPr wrap="square" lIns="0" tIns="0" rIns="0" bIns="0" rtlCol="0"/>
            <a:lstStyle/>
            <a:p>
              <a:endParaRPr/>
            </a:p>
          </p:txBody>
        </p:sp>
        <p:sp>
          <p:nvSpPr>
            <p:cNvPr id="5605" name="object 5605"/>
            <p:cNvSpPr/>
            <p:nvPr/>
          </p:nvSpPr>
          <p:spPr>
            <a:xfrm>
              <a:off x="2684779" y="5030470"/>
              <a:ext cx="3810" cy="149860"/>
            </a:xfrm>
            <a:custGeom>
              <a:avLst/>
              <a:gdLst/>
              <a:ahLst/>
              <a:cxnLst/>
              <a:rect l="l" t="t" r="r" b="b"/>
              <a:pathLst>
                <a:path w="3810" h="149860">
                  <a:moveTo>
                    <a:pt x="0" y="0"/>
                  </a:moveTo>
                  <a:lnTo>
                    <a:pt x="0" y="149436"/>
                  </a:lnTo>
                  <a:lnTo>
                    <a:pt x="3809" y="148801"/>
                  </a:lnTo>
                  <a:lnTo>
                    <a:pt x="3809" y="1904"/>
                  </a:lnTo>
                  <a:lnTo>
                    <a:pt x="0" y="0"/>
                  </a:lnTo>
                  <a:close/>
                </a:path>
              </a:pathLst>
            </a:custGeom>
            <a:solidFill>
              <a:srgbClr val="0A569B"/>
            </a:solidFill>
          </p:spPr>
          <p:txBody>
            <a:bodyPr wrap="square" lIns="0" tIns="0" rIns="0" bIns="0" rtlCol="0"/>
            <a:lstStyle/>
            <a:p>
              <a:endParaRPr/>
            </a:p>
          </p:txBody>
        </p:sp>
        <p:sp>
          <p:nvSpPr>
            <p:cNvPr id="5606" name="object 5606"/>
            <p:cNvSpPr/>
            <p:nvPr/>
          </p:nvSpPr>
          <p:spPr>
            <a:xfrm>
              <a:off x="2688589" y="50330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5607" name="object 5607"/>
            <p:cNvSpPr/>
            <p:nvPr/>
          </p:nvSpPr>
          <p:spPr>
            <a:xfrm>
              <a:off x="2692399" y="50340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5608" name="object 5608"/>
            <p:cNvSpPr/>
            <p:nvPr/>
          </p:nvSpPr>
          <p:spPr>
            <a:xfrm>
              <a:off x="2696209" y="5035550"/>
              <a:ext cx="3810" cy="140970"/>
            </a:xfrm>
            <a:custGeom>
              <a:avLst/>
              <a:gdLst/>
              <a:ahLst/>
              <a:cxnLst/>
              <a:rect l="l" t="t" r="r" b="b"/>
              <a:pathLst>
                <a:path w="3810" h="140970">
                  <a:moveTo>
                    <a:pt x="0" y="0"/>
                  </a:moveTo>
                  <a:lnTo>
                    <a:pt x="0" y="140969"/>
                  </a:lnTo>
                  <a:lnTo>
                    <a:pt x="3809" y="138684"/>
                  </a:lnTo>
                  <a:lnTo>
                    <a:pt x="3809" y="1523"/>
                  </a:lnTo>
                  <a:lnTo>
                    <a:pt x="0" y="0"/>
                  </a:lnTo>
                  <a:close/>
                </a:path>
              </a:pathLst>
            </a:custGeom>
            <a:solidFill>
              <a:srgbClr val="0B5AA2"/>
            </a:solidFill>
          </p:spPr>
          <p:txBody>
            <a:bodyPr wrap="square" lIns="0" tIns="0" rIns="0" bIns="0" rtlCol="0"/>
            <a:lstStyle/>
            <a:p>
              <a:endParaRPr/>
            </a:p>
          </p:txBody>
        </p:sp>
        <p:sp>
          <p:nvSpPr>
            <p:cNvPr id="5609" name="object 5609"/>
            <p:cNvSpPr/>
            <p:nvPr/>
          </p:nvSpPr>
          <p:spPr>
            <a:xfrm>
              <a:off x="2700007" y="5036820"/>
              <a:ext cx="4445" cy="137795"/>
            </a:xfrm>
            <a:custGeom>
              <a:avLst/>
              <a:gdLst/>
              <a:ahLst/>
              <a:cxnLst/>
              <a:rect l="l" t="t" r="r" b="b"/>
              <a:pathLst>
                <a:path w="4444" h="137795">
                  <a:moveTo>
                    <a:pt x="3822" y="1270"/>
                  </a:moveTo>
                  <a:lnTo>
                    <a:pt x="952" y="1270"/>
                  </a:lnTo>
                  <a:lnTo>
                    <a:pt x="952" y="0"/>
                  </a:lnTo>
                  <a:lnTo>
                    <a:pt x="12" y="0"/>
                  </a:lnTo>
                  <a:lnTo>
                    <a:pt x="12" y="1270"/>
                  </a:lnTo>
                  <a:lnTo>
                    <a:pt x="0" y="137172"/>
                  </a:lnTo>
                  <a:lnTo>
                    <a:pt x="3822" y="137172"/>
                  </a:lnTo>
                  <a:lnTo>
                    <a:pt x="3822" y="1270"/>
                  </a:lnTo>
                  <a:close/>
                </a:path>
              </a:pathLst>
            </a:custGeom>
            <a:solidFill>
              <a:srgbClr val="0B5BA4"/>
            </a:solidFill>
          </p:spPr>
          <p:txBody>
            <a:bodyPr wrap="square" lIns="0" tIns="0" rIns="0" bIns="0" rtlCol="0"/>
            <a:lstStyle/>
            <a:p>
              <a:endParaRPr/>
            </a:p>
          </p:txBody>
        </p:sp>
        <p:sp>
          <p:nvSpPr>
            <p:cNvPr id="5610" name="object 5610"/>
            <p:cNvSpPr/>
            <p:nvPr/>
          </p:nvSpPr>
          <p:spPr>
            <a:xfrm>
              <a:off x="2703829" y="5038852"/>
              <a:ext cx="3810" cy="133350"/>
            </a:xfrm>
            <a:custGeom>
              <a:avLst/>
              <a:gdLst/>
              <a:ahLst/>
              <a:cxnLst/>
              <a:rect l="l" t="t" r="r" b="b"/>
              <a:pathLst>
                <a:path w="3810" h="133350">
                  <a:moveTo>
                    <a:pt x="0" y="0"/>
                  </a:moveTo>
                  <a:lnTo>
                    <a:pt x="0" y="133096"/>
                  </a:lnTo>
                  <a:lnTo>
                    <a:pt x="3809" y="130810"/>
                  </a:lnTo>
                  <a:lnTo>
                    <a:pt x="3809" y="2286"/>
                  </a:lnTo>
                  <a:lnTo>
                    <a:pt x="0" y="0"/>
                  </a:lnTo>
                  <a:close/>
                </a:path>
              </a:pathLst>
            </a:custGeom>
            <a:solidFill>
              <a:srgbClr val="0B5DA7"/>
            </a:solidFill>
          </p:spPr>
          <p:txBody>
            <a:bodyPr wrap="square" lIns="0" tIns="0" rIns="0" bIns="0" rtlCol="0"/>
            <a:lstStyle/>
            <a:p>
              <a:endParaRPr/>
            </a:p>
          </p:txBody>
        </p:sp>
        <p:sp>
          <p:nvSpPr>
            <p:cNvPr id="5611" name="object 5611"/>
            <p:cNvSpPr/>
            <p:nvPr/>
          </p:nvSpPr>
          <p:spPr>
            <a:xfrm>
              <a:off x="2707640" y="5040630"/>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5612" name="object 5612"/>
            <p:cNvSpPr/>
            <p:nvPr/>
          </p:nvSpPr>
          <p:spPr>
            <a:xfrm>
              <a:off x="2710179" y="50429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613" name="object 5613"/>
            <p:cNvSpPr/>
            <p:nvPr/>
          </p:nvSpPr>
          <p:spPr>
            <a:xfrm>
              <a:off x="2713990" y="504571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614" name="object 5614"/>
            <p:cNvSpPr/>
            <p:nvPr/>
          </p:nvSpPr>
          <p:spPr>
            <a:xfrm>
              <a:off x="2717799" y="5048885"/>
              <a:ext cx="3810" cy="113664"/>
            </a:xfrm>
            <a:custGeom>
              <a:avLst/>
              <a:gdLst/>
              <a:ahLst/>
              <a:cxnLst/>
              <a:rect l="l" t="t" r="r" b="b"/>
              <a:pathLst>
                <a:path w="3810" h="113664">
                  <a:moveTo>
                    <a:pt x="0" y="0"/>
                  </a:moveTo>
                  <a:lnTo>
                    <a:pt x="0" y="113664"/>
                  </a:lnTo>
                  <a:lnTo>
                    <a:pt x="3810" y="109854"/>
                  </a:lnTo>
                  <a:lnTo>
                    <a:pt x="3810" y="2857"/>
                  </a:lnTo>
                  <a:lnTo>
                    <a:pt x="0" y="0"/>
                  </a:lnTo>
                  <a:close/>
                </a:path>
              </a:pathLst>
            </a:custGeom>
            <a:solidFill>
              <a:srgbClr val="0C62B1"/>
            </a:solidFill>
          </p:spPr>
          <p:txBody>
            <a:bodyPr wrap="square" lIns="0" tIns="0" rIns="0" bIns="0" rtlCol="0"/>
            <a:lstStyle/>
            <a:p>
              <a:endParaRPr/>
            </a:p>
          </p:txBody>
        </p:sp>
        <p:sp>
          <p:nvSpPr>
            <p:cNvPr id="5615" name="object 5615"/>
            <p:cNvSpPr/>
            <p:nvPr/>
          </p:nvSpPr>
          <p:spPr>
            <a:xfrm>
              <a:off x="2721609" y="5051742"/>
              <a:ext cx="3810" cy="107314"/>
            </a:xfrm>
            <a:custGeom>
              <a:avLst/>
              <a:gdLst/>
              <a:ahLst/>
              <a:cxnLst/>
              <a:rect l="l" t="t" r="r" b="b"/>
              <a:pathLst>
                <a:path w="3810" h="107314">
                  <a:moveTo>
                    <a:pt x="0" y="0"/>
                  </a:moveTo>
                  <a:lnTo>
                    <a:pt x="0" y="106997"/>
                  </a:lnTo>
                  <a:lnTo>
                    <a:pt x="3809" y="103187"/>
                  </a:lnTo>
                  <a:lnTo>
                    <a:pt x="3809" y="2857"/>
                  </a:lnTo>
                  <a:lnTo>
                    <a:pt x="0" y="0"/>
                  </a:lnTo>
                  <a:close/>
                </a:path>
              </a:pathLst>
            </a:custGeom>
            <a:solidFill>
              <a:srgbClr val="0C64B3"/>
            </a:solidFill>
          </p:spPr>
          <p:txBody>
            <a:bodyPr wrap="square" lIns="0" tIns="0" rIns="0" bIns="0" rtlCol="0"/>
            <a:lstStyle/>
            <a:p>
              <a:endParaRPr/>
            </a:p>
          </p:txBody>
        </p:sp>
        <p:sp>
          <p:nvSpPr>
            <p:cNvPr id="5616" name="object 5616"/>
            <p:cNvSpPr/>
            <p:nvPr/>
          </p:nvSpPr>
          <p:spPr>
            <a:xfrm>
              <a:off x="2725419" y="5054600"/>
              <a:ext cx="3810" cy="100330"/>
            </a:xfrm>
            <a:custGeom>
              <a:avLst/>
              <a:gdLst/>
              <a:ahLst/>
              <a:cxnLst/>
              <a:rect l="l" t="t" r="r" b="b"/>
              <a:pathLst>
                <a:path w="3810" h="100329">
                  <a:moveTo>
                    <a:pt x="0" y="0"/>
                  </a:moveTo>
                  <a:lnTo>
                    <a:pt x="0" y="100330"/>
                  </a:lnTo>
                  <a:lnTo>
                    <a:pt x="3810" y="95567"/>
                  </a:lnTo>
                  <a:lnTo>
                    <a:pt x="3810" y="5715"/>
                  </a:lnTo>
                  <a:lnTo>
                    <a:pt x="0" y="0"/>
                  </a:lnTo>
                  <a:close/>
                </a:path>
              </a:pathLst>
            </a:custGeom>
            <a:solidFill>
              <a:srgbClr val="0C66B6"/>
            </a:solidFill>
          </p:spPr>
          <p:txBody>
            <a:bodyPr wrap="square" lIns="0" tIns="0" rIns="0" bIns="0" rtlCol="0"/>
            <a:lstStyle/>
            <a:p>
              <a:endParaRPr/>
            </a:p>
          </p:txBody>
        </p:sp>
        <p:sp>
          <p:nvSpPr>
            <p:cNvPr id="5617" name="object 5617"/>
            <p:cNvSpPr/>
            <p:nvPr/>
          </p:nvSpPr>
          <p:spPr>
            <a:xfrm>
              <a:off x="2729229" y="5060315"/>
              <a:ext cx="3810" cy="90170"/>
            </a:xfrm>
            <a:custGeom>
              <a:avLst/>
              <a:gdLst/>
              <a:ahLst/>
              <a:cxnLst/>
              <a:rect l="l" t="t" r="r" b="b"/>
              <a:pathLst>
                <a:path w="3810" h="90170">
                  <a:moveTo>
                    <a:pt x="0" y="0"/>
                  </a:moveTo>
                  <a:lnTo>
                    <a:pt x="0" y="89852"/>
                  </a:lnTo>
                  <a:lnTo>
                    <a:pt x="1269" y="88264"/>
                  </a:lnTo>
                  <a:lnTo>
                    <a:pt x="3809" y="81914"/>
                  </a:lnTo>
                  <a:lnTo>
                    <a:pt x="3809" y="6984"/>
                  </a:lnTo>
                  <a:lnTo>
                    <a:pt x="1269" y="1904"/>
                  </a:lnTo>
                  <a:lnTo>
                    <a:pt x="0" y="0"/>
                  </a:lnTo>
                  <a:close/>
                </a:path>
              </a:pathLst>
            </a:custGeom>
            <a:solidFill>
              <a:srgbClr val="0D67B8"/>
            </a:solidFill>
          </p:spPr>
          <p:txBody>
            <a:bodyPr wrap="square" lIns="0" tIns="0" rIns="0" bIns="0" rtlCol="0"/>
            <a:lstStyle/>
            <a:p>
              <a:endParaRPr/>
            </a:p>
          </p:txBody>
        </p:sp>
        <p:sp>
          <p:nvSpPr>
            <p:cNvPr id="5618" name="object 5618"/>
            <p:cNvSpPr/>
            <p:nvPr/>
          </p:nvSpPr>
          <p:spPr>
            <a:xfrm>
              <a:off x="2733039" y="50673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5619" name="object 5619"/>
            <p:cNvSpPr/>
            <p:nvPr/>
          </p:nvSpPr>
          <p:spPr>
            <a:xfrm>
              <a:off x="2736849" y="50749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5620" name="object 5620"/>
            <p:cNvSpPr/>
            <p:nvPr/>
          </p:nvSpPr>
          <p:spPr>
            <a:xfrm>
              <a:off x="2739389" y="50825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621" name="object 5621"/>
            <p:cNvSpPr/>
            <p:nvPr/>
          </p:nvSpPr>
          <p:spPr>
            <a:xfrm>
              <a:off x="2590799" y="50292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622" name="object 5622"/>
            <p:cNvSpPr/>
            <p:nvPr/>
          </p:nvSpPr>
          <p:spPr>
            <a:xfrm>
              <a:off x="2882899" y="5067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623" name="object 5623"/>
            <p:cNvSpPr/>
            <p:nvPr/>
          </p:nvSpPr>
          <p:spPr>
            <a:xfrm>
              <a:off x="2882899" y="5067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624" name="object 5624"/>
          <p:cNvGrpSpPr/>
          <p:nvPr/>
        </p:nvGrpSpPr>
        <p:grpSpPr>
          <a:xfrm>
            <a:off x="4033928" y="5329328"/>
            <a:ext cx="377825" cy="161925"/>
            <a:chOff x="2509927" y="5329327"/>
            <a:chExt cx="377825" cy="161925"/>
          </a:xfrm>
        </p:grpSpPr>
        <p:sp>
          <p:nvSpPr>
            <p:cNvPr id="5625" name="object 5625"/>
            <p:cNvSpPr/>
            <p:nvPr/>
          </p:nvSpPr>
          <p:spPr>
            <a:xfrm>
              <a:off x="2514599" y="5387340"/>
              <a:ext cx="2540" cy="45720"/>
            </a:xfrm>
            <a:custGeom>
              <a:avLst/>
              <a:gdLst/>
              <a:ahLst/>
              <a:cxnLst/>
              <a:rect l="l" t="t" r="r" b="b"/>
              <a:pathLst>
                <a:path w="2539" h="45720">
                  <a:moveTo>
                    <a:pt x="2539" y="0"/>
                  </a:moveTo>
                  <a:lnTo>
                    <a:pt x="0" y="7619"/>
                  </a:lnTo>
                  <a:lnTo>
                    <a:pt x="0" y="39369"/>
                  </a:lnTo>
                  <a:lnTo>
                    <a:pt x="2539" y="45719"/>
                  </a:lnTo>
                  <a:lnTo>
                    <a:pt x="2539" y="0"/>
                  </a:lnTo>
                  <a:close/>
                </a:path>
              </a:pathLst>
            </a:custGeom>
            <a:solidFill>
              <a:srgbClr val="06335B"/>
            </a:solidFill>
          </p:spPr>
          <p:txBody>
            <a:bodyPr wrap="square" lIns="0" tIns="0" rIns="0" bIns="0" rtlCol="0"/>
            <a:lstStyle/>
            <a:p>
              <a:endParaRPr/>
            </a:p>
          </p:txBody>
        </p:sp>
        <p:sp>
          <p:nvSpPr>
            <p:cNvPr id="5626" name="object 5626"/>
            <p:cNvSpPr/>
            <p:nvPr/>
          </p:nvSpPr>
          <p:spPr>
            <a:xfrm>
              <a:off x="2517139" y="53759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627" name="object 5627"/>
            <p:cNvSpPr/>
            <p:nvPr/>
          </p:nvSpPr>
          <p:spPr>
            <a:xfrm>
              <a:off x="2520949" y="53695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628" name="object 5628"/>
            <p:cNvSpPr/>
            <p:nvPr/>
          </p:nvSpPr>
          <p:spPr>
            <a:xfrm>
              <a:off x="2524759" y="5365326"/>
              <a:ext cx="3810" cy="90170"/>
            </a:xfrm>
            <a:custGeom>
              <a:avLst/>
              <a:gdLst/>
              <a:ahLst/>
              <a:cxnLst/>
              <a:rect l="l" t="t" r="r" b="b"/>
              <a:pathLst>
                <a:path w="3810" h="90170">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5629" name="object 5629"/>
            <p:cNvSpPr/>
            <p:nvPr/>
          </p:nvSpPr>
          <p:spPr>
            <a:xfrm>
              <a:off x="2527299" y="5360670"/>
              <a:ext cx="5080" cy="100330"/>
            </a:xfrm>
            <a:custGeom>
              <a:avLst/>
              <a:gdLst/>
              <a:ahLst/>
              <a:cxnLst/>
              <a:rect l="l" t="t" r="r" b="b"/>
              <a:pathLst>
                <a:path w="5080" h="100329">
                  <a:moveTo>
                    <a:pt x="5080" y="0"/>
                  </a:moveTo>
                  <a:lnTo>
                    <a:pt x="3810" y="1269"/>
                  </a:lnTo>
                  <a:lnTo>
                    <a:pt x="0" y="6349"/>
                  </a:lnTo>
                  <a:lnTo>
                    <a:pt x="0" y="92709"/>
                  </a:lnTo>
                  <a:lnTo>
                    <a:pt x="3810" y="99059"/>
                  </a:lnTo>
                  <a:lnTo>
                    <a:pt x="5080" y="100329"/>
                  </a:lnTo>
                  <a:lnTo>
                    <a:pt x="5080" y="0"/>
                  </a:lnTo>
                  <a:close/>
                </a:path>
              </a:pathLst>
            </a:custGeom>
            <a:solidFill>
              <a:srgbClr val="063764"/>
            </a:solidFill>
          </p:spPr>
          <p:txBody>
            <a:bodyPr wrap="square" lIns="0" tIns="0" rIns="0" bIns="0" rtlCol="0"/>
            <a:lstStyle/>
            <a:p>
              <a:endParaRPr/>
            </a:p>
          </p:txBody>
        </p:sp>
        <p:sp>
          <p:nvSpPr>
            <p:cNvPr id="5630" name="object 5630"/>
            <p:cNvSpPr/>
            <p:nvPr/>
          </p:nvSpPr>
          <p:spPr>
            <a:xfrm>
              <a:off x="2531109" y="5356860"/>
              <a:ext cx="5080" cy="107950"/>
            </a:xfrm>
            <a:custGeom>
              <a:avLst/>
              <a:gdLst/>
              <a:ahLst/>
              <a:cxnLst/>
              <a:rect l="l" t="t" r="r" b="b"/>
              <a:pathLst>
                <a:path w="5080" h="107950">
                  <a:moveTo>
                    <a:pt x="5079" y="0"/>
                  </a:moveTo>
                  <a:lnTo>
                    <a:pt x="0" y="507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5631" name="object 5631"/>
            <p:cNvSpPr/>
            <p:nvPr/>
          </p:nvSpPr>
          <p:spPr>
            <a:xfrm>
              <a:off x="2534919" y="5353050"/>
              <a:ext cx="5080" cy="115570"/>
            </a:xfrm>
            <a:custGeom>
              <a:avLst/>
              <a:gdLst/>
              <a:ahLst/>
              <a:cxnLst/>
              <a:rect l="l" t="t" r="r" b="b"/>
              <a:pathLst>
                <a:path w="5080" h="115570">
                  <a:moveTo>
                    <a:pt x="5080" y="0"/>
                  </a:moveTo>
                  <a:lnTo>
                    <a:pt x="0" y="5080"/>
                  </a:lnTo>
                  <a:lnTo>
                    <a:pt x="0" y="110489"/>
                  </a:lnTo>
                  <a:lnTo>
                    <a:pt x="5080" y="115570"/>
                  </a:lnTo>
                  <a:lnTo>
                    <a:pt x="5080" y="0"/>
                  </a:lnTo>
                  <a:close/>
                </a:path>
              </a:pathLst>
            </a:custGeom>
            <a:solidFill>
              <a:srgbClr val="073A69"/>
            </a:solidFill>
          </p:spPr>
          <p:txBody>
            <a:bodyPr wrap="square" lIns="0" tIns="0" rIns="0" bIns="0" rtlCol="0"/>
            <a:lstStyle/>
            <a:p>
              <a:endParaRPr/>
            </a:p>
          </p:txBody>
        </p:sp>
        <p:sp>
          <p:nvSpPr>
            <p:cNvPr id="5632" name="object 5632"/>
            <p:cNvSpPr/>
            <p:nvPr/>
          </p:nvSpPr>
          <p:spPr>
            <a:xfrm>
              <a:off x="2538730" y="53505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5633" name="object 5633"/>
            <p:cNvSpPr/>
            <p:nvPr/>
          </p:nvSpPr>
          <p:spPr>
            <a:xfrm>
              <a:off x="2542539" y="5346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634" name="object 5634"/>
            <p:cNvSpPr/>
            <p:nvPr/>
          </p:nvSpPr>
          <p:spPr>
            <a:xfrm>
              <a:off x="2546349" y="53444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5635" name="object 5635"/>
            <p:cNvSpPr/>
            <p:nvPr/>
          </p:nvSpPr>
          <p:spPr>
            <a:xfrm>
              <a:off x="2550159" y="53428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636" name="object 5636"/>
            <p:cNvSpPr/>
            <p:nvPr/>
          </p:nvSpPr>
          <p:spPr>
            <a:xfrm>
              <a:off x="2553969" y="5340858"/>
              <a:ext cx="3810" cy="139700"/>
            </a:xfrm>
            <a:custGeom>
              <a:avLst/>
              <a:gdLst/>
              <a:ahLst/>
              <a:cxnLst/>
              <a:rect l="l" t="t" r="r" b="b"/>
              <a:pathLst>
                <a:path w="3810" h="139700">
                  <a:moveTo>
                    <a:pt x="3810" y="0"/>
                  </a:moveTo>
                  <a:lnTo>
                    <a:pt x="0" y="1524"/>
                  </a:lnTo>
                  <a:lnTo>
                    <a:pt x="0" y="137414"/>
                  </a:lnTo>
                  <a:lnTo>
                    <a:pt x="3810" y="139700"/>
                  </a:lnTo>
                  <a:lnTo>
                    <a:pt x="3810" y="0"/>
                  </a:lnTo>
                  <a:close/>
                </a:path>
              </a:pathLst>
            </a:custGeom>
            <a:solidFill>
              <a:srgbClr val="084176"/>
            </a:solidFill>
          </p:spPr>
          <p:txBody>
            <a:bodyPr wrap="square" lIns="0" tIns="0" rIns="0" bIns="0" rtlCol="0"/>
            <a:lstStyle/>
            <a:p>
              <a:endParaRPr/>
            </a:p>
          </p:txBody>
        </p:sp>
        <p:sp>
          <p:nvSpPr>
            <p:cNvPr id="5637" name="object 5637"/>
            <p:cNvSpPr/>
            <p:nvPr/>
          </p:nvSpPr>
          <p:spPr>
            <a:xfrm>
              <a:off x="2557780" y="5339080"/>
              <a:ext cx="3810" cy="143510"/>
            </a:xfrm>
            <a:custGeom>
              <a:avLst/>
              <a:gdLst/>
              <a:ahLst/>
              <a:cxnLst/>
              <a:rect l="l" t="t" r="r" b="b"/>
              <a:pathLst>
                <a:path w="3810" h="143510">
                  <a:moveTo>
                    <a:pt x="3810" y="0"/>
                  </a:moveTo>
                  <a:lnTo>
                    <a:pt x="3175" y="0"/>
                  </a:lnTo>
                  <a:lnTo>
                    <a:pt x="3175" y="1270"/>
                  </a:lnTo>
                  <a:lnTo>
                    <a:pt x="0" y="1270"/>
                  </a:lnTo>
                  <a:lnTo>
                    <a:pt x="0" y="142240"/>
                  </a:lnTo>
                  <a:lnTo>
                    <a:pt x="3162" y="142240"/>
                  </a:lnTo>
                  <a:lnTo>
                    <a:pt x="3162" y="143510"/>
                  </a:lnTo>
                  <a:lnTo>
                    <a:pt x="3810" y="143510"/>
                  </a:lnTo>
                  <a:lnTo>
                    <a:pt x="3810" y="142240"/>
                  </a:lnTo>
                  <a:lnTo>
                    <a:pt x="3810" y="1270"/>
                  </a:lnTo>
                  <a:lnTo>
                    <a:pt x="3810" y="0"/>
                  </a:lnTo>
                  <a:close/>
                </a:path>
              </a:pathLst>
            </a:custGeom>
            <a:solidFill>
              <a:srgbClr val="084278"/>
            </a:solidFill>
          </p:spPr>
          <p:txBody>
            <a:bodyPr wrap="square" lIns="0" tIns="0" rIns="0" bIns="0" rtlCol="0"/>
            <a:lstStyle/>
            <a:p>
              <a:endParaRPr/>
            </a:p>
          </p:txBody>
        </p:sp>
        <p:sp>
          <p:nvSpPr>
            <p:cNvPr id="5638" name="object 5638"/>
            <p:cNvSpPr/>
            <p:nvPr/>
          </p:nvSpPr>
          <p:spPr>
            <a:xfrm>
              <a:off x="2561589" y="5338233"/>
              <a:ext cx="3810" cy="145415"/>
            </a:xfrm>
            <a:custGeom>
              <a:avLst/>
              <a:gdLst/>
              <a:ahLst/>
              <a:cxnLst/>
              <a:rect l="l" t="t" r="r" b="b"/>
              <a:pathLst>
                <a:path w="3810" h="145414">
                  <a:moveTo>
                    <a:pt x="3810" y="0"/>
                  </a:moveTo>
                  <a:lnTo>
                    <a:pt x="0" y="1270"/>
                  </a:lnTo>
                  <a:lnTo>
                    <a:pt x="0" y="143933"/>
                  </a:lnTo>
                  <a:lnTo>
                    <a:pt x="3810" y="145203"/>
                  </a:lnTo>
                  <a:lnTo>
                    <a:pt x="3810" y="0"/>
                  </a:lnTo>
                  <a:close/>
                </a:path>
              </a:pathLst>
            </a:custGeom>
            <a:solidFill>
              <a:srgbClr val="08447B"/>
            </a:solidFill>
          </p:spPr>
          <p:txBody>
            <a:bodyPr wrap="square" lIns="0" tIns="0" rIns="0" bIns="0" rtlCol="0"/>
            <a:lstStyle/>
            <a:p>
              <a:endParaRPr/>
            </a:p>
          </p:txBody>
        </p:sp>
        <p:sp>
          <p:nvSpPr>
            <p:cNvPr id="5639" name="object 5639"/>
            <p:cNvSpPr/>
            <p:nvPr/>
          </p:nvSpPr>
          <p:spPr>
            <a:xfrm>
              <a:off x="2564129" y="5336540"/>
              <a:ext cx="5080" cy="147955"/>
            </a:xfrm>
            <a:custGeom>
              <a:avLst/>
              <a:gdLst/>
              <a:ahLst/>
              <a:cxnLst/>
              <a:rect l="l" t="t" r="r" b="b"/>
              <a:pathLst>
                <a:path w="5080" h="147954">
                  <a:moveTo>
                    <a:pt x="5080" y="0"/>
                  </a:moveTo>
                  <a:lnTo>
                    <a:pt x="2539" y="1270"/>
                  </a:lnTo>
                  <a:lnTo>
                    <a:pt x="0" y="2116"/>
                  </a:lnTo>
                  <a:lnTo>
                    <a:pt x="0" y="146473"/>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5640" name="object 5640"/>
            <p:cNvSpPr/>
            <p:nvPr/>
          </p:nvSpPr>
          <p:spPr>
            <a:xfrm>
              <a:off x="2567939" y="5334635"/>
              <a:ext cx="5080" cy="150495"/>
            </a:xfrm>
            <a:custGeom>
              <a:avLst/>
              <a:gdLst/>
              <a:ahLst/>
              <a:cxnLst/>
              <a:rect l="l" t="t" r="r" b="b"/>
              <a:pathLst>
                <a:path w="5080" h="150495">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5641" name="object 5641"/>
            <p:cNvSpPr/>
            <p:nvPr/>
          </p:nvSpPr>
          <p:spPr>
            <a:xfrm>
              <a:off x="2571749" y="5334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882"/>
            </a:solidFill>
          </p:spPr>
          <p:txBody>
            <a:bodyPr wrap="square" lIns="0" tIns="0" rIns="0" bIns="0" rtlCol="0"/>
            <a:lstStyle/>
            <a:p>
              <a:endParaRPr/>
            </a:p>
          </p:txBody>
        </p:sp>
        <p:sp>
          <p:nvSpPr>
            <p:cNvPr id="5642" name="object 5642"/>
            <p:cNvSpPr/>
            <p:nvPr/>
          </p:nvSpPr>
          <p:spPr>
            <a:xfrm>
              <a:off x="2575559" y="53340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5643" name="object 5643"/>
            <p:cNvSpPr/>
            <p:nvPr/>
          </p:nvSpPr>
          <p:spPr>
            <a:xfrm>
              <a:off x="2579369" y="5334000"/>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5644" name="object 5644"/>
            <p:cNvSpPr/>
            <p:nvPr/>
          </p:nvSpPr>
          <p:spPr>
            <a:xfrm>
              <a:off x="2583179" y="53340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5645" name="object 5645"/>
            <p:cNvSpPr/>
            <p:nvPr/>
          </p:nvSpPr>
          <p:spPr>
            <a:xfrm>
              <a:off x="2586989"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5646" name="object 5646"/>
            <p:cNvSpPr/>
            <p:nvPr/>
          </p:nvSpPr>
          <p:spPr>
            <a:xfrm>
              <a:off x="2590799"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5647" name="object 5647"/>
            <p:cNvSpPr/>
            <p:nvPr/>
          </p:nvSpPr>
          <p:spPr>
            <a:xfrm>
              <a:off x="2594609" y="53340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5648" name="object 5648"/>
            <p:cNvSpPr/>
            <p:nvPr/>
          </p:nvSpPr>
          <p:spPr>
            <a:xfrm>
              <a:off x="2597149" y="5334000"/>
              <a:ext cx="5080" cy="152400"/>
            </a:xfrm>
            <a:custGeom>
              <a:avLst/>
              <a:gdLst/>
              <a:ahLst/>
              <a:cxnLst/>
              <a:rect l="l" t="t" r="r" b="b"/>
              <a:pathLst>
                <a:path w="5080" h="152400">
                  <a:moveTo>
                    <a:pt x="5080" y="0"/>
                  </a:moveTo>
                  <a:lnTo>
                    <a:pt x="0" y="0"/>
                  </a:lnTo>
                  <a:lnTo>
                    <a:pt x="0" y="152400"/>
                  </a:lnTo>
                  <a:lnTo>
                    <a:pt x="1269" y="152400"/>
                  </a:lnTo>
                  <a:lnTo>
                    <a:pt x="5080" y="151765"/>
                  </a:lnTo>
                  <a:lnTo>
                    <a:pt x="5080" y="0"/>
                  </a:lnTo>
                  <a:close/>
                </a:path>
              </a:pathLst>
            </a:custGeom>
            <a:solidFill>
              <a:srgbClr val="0A5293"/>
            </a:solidFill>
          </p:spPr>
          <p:txBody>
            <a:bodyPr wrap="square" lIns="0" tIns="0" rIns="0" bIns="0" rtlCol="0"/>
            <a:lstStyle/>
            <a:p>
              <a:endParaRPr/>
            </a:p>
          </p:txBody>
        </p:sp>
        <p:sp>
          <p:nvSpPr>
            <p:cNvPr id="5649" name="object 5649"/>
            <p:cNvSpPr/>
            <p:nvPr/>
          </p:nvSpPr>
          <p:spPr>
            <a:xfrm>
              <a:off x="2600959" y="5334000"/>
              <a:ext cx="3810" cy="152400"/>
            </a:xfrm>
            <a:custGeom>
              <a:avLst/>
              <a:gdLst/>
              <a:ahLst/>
              <a:cxnLst/>
              <a:rect l="l" t="t" r="r" b="b"/>
              <a:pathLst>
                <a:path w="3810" h="152400">
                  <a:moveTo>
                    <a:pt x="3809" y="0"/>
                  </a:moveTo>
                  <a:lnTo>
                    <a:pt x="0" y="0"/>
                  </a:lnTo>
                  <a:lnTo>
                    <a:pt x="0" y="151976"/>
                  </a:lnTo>
                  <a:lnTo>
                    <a:pt x="3809" y="151341"/>
                  </a:lnTo>
                  <a:lnTo>
                    <a:pt x="3809" y="0"/>
                  </a:lnTo>
                  <a:close/>
                </a:path>
              </a:pathLst>
            </a:custGeom>
            <a:solidFill>
              <a:srgbClr val="0A5396"/>
            </a:solidFill>
          </p:spPr>
          <p:txBody>
            <a:bodyPr wrap="square" lIns="0" tIns="0" rIns="0" bIns="0" rtlCol="0"/>
            <a:lstStyle/>
            <a:p>
              <a:endParaRPr/>
            </a:p>
          </p:txBody>
        </p:sp>
        <p:sp>
          <p:nvSpPr>
            <p:cNvPr id="5650" name="object 5650"/>
            <p:cNvSpPr/>
            <p:nvPr/>
          </p:nvSpPr>
          <p:spPr>
            <a:xfrm>
              <a:off x="2604769" y="5334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9"/>
            </a:solidFill>
          </p:spPr>
          <p:txBody>
            <a:bodyPr wrap="square" lIns="0" tIns="0" rIns="0" bIns="0" rtlCol="0"/>
            <a:lstStyle/>
            <a:p>
              <a:endParaRPr/>
            </a:p>
          </p:txBody>
        </p:sp>
        <p:sp>
          <p:nvSpPr>
            <p:cNvPr id="5651" name="object 5651"/>
            <p:cNvSpPr/>
            <p:nvPr/>
          </p:nvSpPr>
          <p:spPr>
            <a:xfrm>
              <a:off x="2608579" y="5335524"/>
              <a:ext cx="3810" cy="149225"/>
            </a:xfrm>
            <a:custGeom>
              <a:avLst/>
              <a:gdLst/>
              <a:ahLst/>
              <a:cxnLst/>
              <a:rect l="l" t="t" r="r" b="b"/>
              <a:pathLst>
                <a:path w="3810" h="149225">
                  <a:moveTo>
                    <a:pt x="0" y="0"/>
                  </a:moveTo>
                  <a:lnTo>
                    <a:pt x="0" y="149097"/>
                  </a:lnTo>
                  <a:lnTo>
                    <a:pt x="3809" y="148335"/>
                  </a:lnTo>
                  <a:lnTo>
                    <a:pt x="3809" y="2285"/>
                  </a:lnTo>
                  <a:lnTo>
                    <a:pt x="0" y="0"/>
                  </a:lnTo>
                  <a:close/>
                </a:path>
              </a:pathLst>
            </a:custGeom>
            <a:solidFill>
              <a:srgbClr val="0A569B"/>
            </a:solidFill>
          </p:spPr>
          <p:txBody>
            <a:bodyPr wrap="square" lIns="0" tIns="0" rIns="0" bIns="0" rtlCol="0"/>
            <a:lstStyle/>
            <a:p>
              <a:endParaRPr/>
            </a:p>
          </p:txBody>
        </p:sp>
        <p:sp>
          <p:nvSpPr>
            <p:cNvPr id="5652" name="object 5652"/>
            <p:cNvSpPr/>
            <p:nvPr/>
          </p:nvSpPr>
          <p:spPr>
            <a:xfrm>
              <a:off x="2612389" y="5337810"/>
              <a:ext cx="3810" cy="146050"/>
            </a:xfrm>
            <a:custGeom>
              <a:avLst/>
              <a:gdLst/>
              <a:ahLst/>
              <a:cxnLst/>
              <a:rect l="l" t="t" r="r" b="b"/>
              <a:pathLst>
                <a:path w="3810" h="146050">
                  <a:moveTo>
                    <a:pt x="0" y="0"/>
                  </a:moveTo>
                  <a:lnTo>
                    <a:pt x="0" y="146049"/>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5653" name="object 5653"/>
            <p:cNvSpPr/>
            <p:nvPr/>
          </p:nvSpPr>
          <p:spPr>
            <a:xfrm>
              <a:off x="2616199" y="53390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5654" name="object 5654"/>
            <p:cNvSpPr/>
            <p:nvPr/>
          </p:nvSpPr>
          <p:spPr>
            <a:xfrm>
              <a:off x="2620009" y="5340350"/>
              <a:ext cx="3810" cy="140970"/>
            </a:xfrm>
            <a:custGeom>
              <a:avLst/>
              <a:gdLst/>
              <a:ahLst/>
              <a:cxnLst/>
              <a:rect l="l" t="t" r="r" b="b"/>
              <a:pathLst>
                <a:path w="3810" h="140970">
                  <a:moveTo>
                    <a:pt x="0" y="0"/>
                  </a:moveTo>
                  <a:lnTo>
                    <a:pt x="0" y="140969"/>
                  </a:lnTo>
                  <a:lnTo>
                    <a:pt x="3809" y="138684"/>
                  </a:lnTo>
                  <a:lnTo>
                    <a:pt x="3809" y="1523"/>
                  </a:lnTo>
                  <a:lnTo>
                    <a:pt x="0" y="0"/>
                  </a:lnTo>
                  <a:close/>
                </a:path>
              </a:pathLst>
            </a:custGeom>
            <a:solidFill>
              <a:srgbClr val="0B5AA2"/>
            </a:solidFill>
          </p:spPr>
          <p:txBody>
            <a:bodyPr wrap="square" lIns="0" tIns="0" rIns="0" bIns="0" rtlCol="0"/>
            <a:lstStyle/>
            <a:p>
              <a:endParaRPr/>
            </a:p>
          </p:txBody>
        </p:sp>
        <p:sp>
          <p:nvSpPr>
            <p:cNvPr id="5655" name="object 5655"/>
            <p:cNvSpPr/>
            <p:nvPr/>
          </p:nvSpPr>
          <p:spPr>
            <a:xfrm>
              <a:off x="2623820" y="5341620"/>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5656" name="object 5656"/>
            <p:cNvSpPr/>
            <p:nvPr/>
          </p:nvSpPr>
          <p:spPr>
            <a:xfrm>
              <a:off x="2626359" y="5342890"/>
              <a:ext cx="5080" cy="134620"/>
            </a:xfrm>
            <a:custGeom>
              <a:avLst/>
              <a:gdLst/>
              <a:ahLst/>
              <a:cxnLst/>
              <a:rect l="l" t="t" r="r" b="b"/>
              <a:pathLst>
                <a:path w="5080" h="134620">
                  <a:moveTo>
                    <a:pt x="0" y="0"/>
                  </a:moveTo>
                  <a:lnTo>
                    <a:pt x="0" y="134620"/>
                  </a:lnTo>
                  <a:lnTo>
                    <a:pt x="5079" y="131572"/>
                  </a:lnTo>
                  <a:lnTo>
                    <a:pt x="5079" y="3047"/>
                  </a:lnTo>
                  <a:lnTo>
                    <a:pt x="0" y="0"/>
                  </a:lnTo>
                  <a:close/>
                </a:path>
              </a:pathLst>
            </a:custGeom>
            <a:solidFill>
              <a:srgbClr val="0B5DA7"/>
            </a:solidFill>
          </p:spPr>
          <p:txBody>
            <a:bodyPr wrap="square" lIns="0" tIns="0" rIns="0" bIns="0" rtlCol="0"/>
            <a:lstStyle/>
            <a:p>
              <a:endParaRPr/>
            </a:p>
          </p:txBody>
        </p:sp>
        <p:sp>
          <p:nvSpPr>
            <p:cNvPr id="5657" name="object 5657"/>
            <p:cNvSpPr/>
            <p:nvPr/>
          </p:nvSpPr>
          <p:spPr>
            <a:xfrm>
              <a:off x="2631440" y="5345430"/>
              <a:ext cx="3810" cy="129539"/>
            </a:xfrm>
            <a:custGeom>
              <a:avLst/>
              <a:gdLst/>
              <a:ahLst/>
              <a:cxnLst/>
              <a:rect l="l" t="t" r="r" b="b"/>
              <a:pathLst>
                <a:path w="3810" h="129539">
                  <a:moveTo>
                    <a:pt x="3810" y="1270"/>
                  </a:moveTo>
                  <a:lnTo>
                    <a:pt x="203" y="1270"/>
                  </a:lnTo>
                  <a:lnTo>
                    <a:pt x="203" y="0"/>
                  </a:lnTo>
                  <a:lnTo>
                    <a:pt x="0" y="0"/>
                  </a:lnTo>
                  <a:lnTo>
                    <a:pt x="0" y="1270"/>
                  </a:lnTo>
                  <a:lnTo>
                    <a:pt x="0" y="129540"/>
                  </a:lnTo>
                  <a:lnTo>
                    <a:pt x="3810" y="129540"/>
                  </a:lnTo>
                  <a:lnTo>
                    <a:pt x="3810" y="1270"/>
                  </a:lnTo>
                  <a:close/>
                </a:path>
              </a:pathLst>
            </a:custGeom>
            <a:solidFill>
              <a:srgbClr val="0B5EA9"/>
            </a:solidFill>
          </p:spPr>
          <p:txBody>
            <a:bodyPr wrap="square" lIns="0" tIns="0" rIns="0" bIns="0" rtlCol="0"/>
            <a:lstStyle/>
            <a:p>
              <a:endParaRPr/>
            </a:p>
          </p:txBody>
        </p:sp>
        <p:sp>
          <p:nvSpPr>
            <p:cNvPr id="5658" name="object 5658"/>
            <p:cNvSpPr/>
            <p:nvPr/>
          </p:nvSpPr>
          <p:spPr>
            <a:xfrm>
              <a:off x="2633979" y="53477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659" name="object 5659"/>
            <p:cNvSpPr/>
            <p:nvPr/>
          </p:nvSpPr>
          <p:spPr>
            <a:xfrm>
              <a:off x="2637790" y="535051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660" name="object 5660"/>
            <p:cNvSpPr/>
            <p:nvPr/>
          </p:nvSpPr>
          <p:spPr>
            <a:xfrm>
              <a:off x="2641599" y="5354320"/>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5661" name="object 5661"/>
            <p:cNvSpPr/>
            <p:nvPr/>
          </p:nvSpPr>
          <p:spPr>
            <a:xfrm>
              <a:off x="2645409" y="53581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5662" name="object 5662"/>
            <p:cNvSpPr/>
            <p:nvPr/>
          </p:nvSpPr>
          <p:spPr>
            <a:xfrm>
              <a:off x="2649219" y="5361940"/>
              <a:ext cx="3810" cy="97790"/>
            </a:xfrm>
            <a:custGeom>
              <a:avLst/>
              <a:gdLst/>
              <a:ahLst/>
              <a:cxnLst/>
              <a:rect l="l" t="t" r="r" b="b"/>
              <a:pathLst>
                <a:path w="3810" h="97789">
                  <a:moveTo>
                    <a:pt x="0" y="0"/>
                  </a:moveTo>
                  <a:lnTo>
                    <a:pt x="0" y="97790"/>
                  </a:lnTo>
                  <a:lnTo>
                    <a:pt x="3810" y="93027"/>
                  </a:lnTo>
                  <a:lnTo>
                    <a:pt x="3810" y="3810"/>
                  </a:lnTo>
                  <a:lnTo>
                    <a:pt x="0" y="0"/>
                  </a:lnTo>
                  <a:close/>
                </a:path>
              </a:pathLst>
            </a:custGeom>
            <a:solidFill>
              <a:srgbClr val="0C66B6"/>
            </a:solidFill>
          </p:spPr>
          <p:txBody>
            <a:bodyPr wrap="square" lIns="0" tIns="0" rIns="0" bIns="0" rtlCol="0"/>
            <a:lstStyle/>
            <a:p>
              <a:endParaRPr/>
            </a:p>
          </p:txBody>
        </p:sp>
        <p:sp>
          <p:nvSpPr>
            <p:cNvPr id="5663" name="object 5663"/>
            <p:cNvSpPr/>
            <p:nvPr/>
          </p:nvSpPr>
          <p:spPr>
            <a:xfrm>
              <a:off x="2653029" y="5365750"/>
              <a:ext cx="3810" cy="89535"/>
            </a:xfrm>
            <a:custGeom>
              <a:avLst/>
              <a:gdLst/>
              <a:ahLst/>
              <a:cxnLst/>
              <a:rect l="l" t="t" r="r" b="b"/>
              <a:pathLst>
                <a:path w="3810" h="89535">
                  <a:moveTo>
                    <a:pt x="0" y="0"/>
                  </a:moveTo>
                  <a:lnTo>
                    <a:pt x="0" y="89217"/>
                  </a:lnTo>
                  <a:lnTo>
                    <a:pt x="1269" y="87630"/>
                  </a:lnTo>
                  <a:lnTo>
                    <a:pt x="3809" y="81280"/>
                  </a:lnTo>
                  <a:lnTo>
                    <a:pt x="3809" y="6349"/>
                  </a:lnTo>
                  <a:lnTo>
                    <a:pt x="1269" y="1269"/>
                  </a:lnTo>
                  <a:lnTo>
                    <a:pt x="0" y="0"/>
                  </a:lnTo>
                  <a:close/>
                </a:path>
              </a:pathLst>
            </a:custGeom>
            <a:solidFill>
              <a:srgbClr val="0D67B8"/>
            </a:solidFill>
          </p:spPr>
          <p:txBody>
            <a:bodyPr wrap="square" lIns="0" tIns="0" rIns="0" bIns="0" rtlCol="0"/>
            <a:lstStyle/>
            <a:p>
              <a:endParaRPr/>
            </a:p>
          </p:txBody>
        </p:sp>
        <p:sp>
          <p:nvSpPr>
            <p:cNvPr id="5664" name="object 5664"/>
            <p:cNvSpPr/>
            <p:nvPr/>
          </p:nvSpPr>
          <p:spPr>
            <a:xfrm>
              <a:off x="2656839" y="53721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5665" name="object 5665"/>
            <p:cNvSpPr/>
            <p:nvPr/>
          </p:nvSpPr>
          <p:spPr>
            <a:xfrm>
              <a:off x="2660649" y="5379720"/>
              <a:ext cx="3810" cy="60960"/>
            </a:xfrm>
            <a:custGeom>
              <a:avLst/>
              <a:gdLst/>
              <a:ahLst/>
              <a:cxnLst/>
              <a:rect l="l" t="t" r="r" b="b"/>
              <a:pathLst>
                <a:path w="3810" h="60960">
                  <a:moveTo>
                    <a:pt x="0" y="0"/>
                  </a:moveTo>
                  <a:lnTo>
                    <a:pt x="0" y="60959"/>
                  </a:lnTo>
                  <a:lnTo>
                    <a:pt x="2539" y="53339"/>
                  </a:lnTo>
                  <a:lnTo>
                    <a:pt x="3810" y="4698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5666" name="object 5666"/>
            <p:cNvSpPr/>
            <p:nvPr/>
          </p:nvSpPr>
          <p:spPr>
            <a:xfrm>
              <a:off x="2663189" y="5387340"/>
              <a:ext cx="3810" cy="45720"/>
            </a:xfrm>
            <a:custGeom>
              <a:avLst/>
              <a:gdLst/>
              <a:ahLst/>
              <a:cxnLst/>
              <a:rect l="l" t="t" r="r" b="b"/>
              <a:pathLst>
                <a:path w="3810" h="45720">
                  <a:moveTo>
                    <a:pt x="0" y="0"/>
                  </a:moveTo>
                  <a:lnTo>
                    <a:pt x="0" y="45720"/>
                  </a:lnTo>
                  <a:lnTo>
                    <a:pt x="1270" y="3937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667" name="object 5667"/>
            <p:cNvSpPr/>
            <p:nvPr/>
          </p:nvSpPr>
          <p:spPr>
            <a:xfrm>
              <a:off x="2513329" y="53340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668" name="object 5668"/>
            <p:cNvSpPr/>
            <p:nvPr/>
          </p:nvSpPr>
          <p:spPr>
            <a:xfrm>
              <a:off x="2806699"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669" name="object 5669"/>
            <p:cNvSpPr/>
            <p:nvPr/>
          </p:nvSpPr>
          <p:spPr>
            <a:xfrm>
              <a:off x="2806699"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670" name="object 5670"/>
          <p:cNvGrpSpPr/>
          <p:nvPr/>
        </p:nvGrpSpPr>
        <p:grpSpPr>
          <a:xfrm>
            <a:off x="4110128" y="5481728"/>
            <a:ext cx="377825" cy="161925"/>
            <a:chOff x="2586127" y="5481727"/>
            <a:chExt cx="377825" cy="161925"/>
          </a:xfrm>
        </p:grpSpPr>
        <p:sp>
          <p:nvSpPr>
            <p:cNvPr id="5671" name="object 5671"/>
            <p:cNvSpPr/>
            <p:nvPr/>
          </p:nvSpPr>
          <p:spPr>
            <a:xfrm>
              <a:off x="2590799" y="5539740"/>
              <a:ext cx="2540" cy="45720"/>
            </a:xfrm>
            <a:custGeom>
              <a:avLst/>
              <a:gdLst/>
              <a:ahLst/>
              <a:cxnLst/>
              <a:rect l="l" t="t" r="r" b="b"/>
              <a:pathLst>
                <a:path w="2539" h="45720">
                  <a:moveTo>
                    <a:pt x="2539" y="0"/>
                  </a:moveTo>
                  <a:lnTo>
                    <a:pt x="0" y="7619"/>
                  </a:lnTo>
                  <a:lnTo>
                    <a:pt x="0" y="38099"/>
                  </a:lnTo>
                  <a:lnTo>
                    <a:pt x="2539" y="45719"/>
                  </a:lnTo>
                  <a:lnTo>
                    <a:pt x="2539" y="0"/>
                  </a:lnTo>
                  <a:close/>
                </a:path>
              </a:pathLst>
            </a:custGeom>
            <a:solidFill>
              <a:srgbClr val="06335B"/>
            </a:solidFill>
          </p:spPr>
          <p:txBody>
            <a:bodyPr wrap="square" lIns="0" tIns="0" rIns="0" bIns="0" rtlCol="0"/>
            <a:lstStyle/>
            <a:p>
              <a:endParaRPr/>
            </a:p>
          </p:txBody>
        </p:sp>
        <p:sp>
          <p:nvSpPr>
            <p:cNvPr id="5672" name="object 5672"/>
            <p:cNvSpPr/>
            <p:nvPr/>
          </p:nvSpPr>
          <p:spPr>
            <a:xfrm>
              <a:off x="2593339" y="55283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673" name="object 5673"/>
            <p:cNvSpPr/>
            <p:nvPr/>
          </p:nvSpPr>
          <p:spPr>
            <a:xfrm>
              <a:off x="2597149" y="55219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674" name="object 5674"/>
            <p:cNvSpPr/>
            <p:nvPr/>
          </p:nvSpPr>
          <p:spPr>
            <a:xfrm>
              <a:off x="2600959" y="5516880"/>
              <a:ext cx="3810" cy="91440"/>
            </a:xfrm>
            <a:custGeom>
              <a:avLst/>
              <a:gdLst/>
              <a:ahLst/>
              <a:cxnLst/>
              <a:rect l="l" t="t" r="r" b="b"/>
              <a:pathLst>
                <a:path w="3810" h="91439">
                  <a:moveTo>
                    <a:pt x="3809" y="0"/>
                  </a:moveTo>
                  <a:lnTo>
                    <a:pt x="2539" y="2539"/>
                  </a:lnTo>
                  <a:lnTo>
                    <a:pt x="0" y="5079"/>
                  </a:lnTo>
                  <a:lnTo>
                    <a:pt x="0" y="85724"/>
                  </a:lnTo>
                  <a:lnTo>
                    <a:pt x="2539" y="88899"/>
                  </a:lnTo>
                  <a:lnTo>
                    <a:pt x="3809" y="91016"/>
                  </a:lnTo>
                  <a:lnTo>
                    <a:pt x="3809" y="0"/>
                  </a:lnTo>
                  <a:close/>
                </a:path>
              </a:pathLst>
            </a:custGeom>
            <a:solidFill>
              <a:srgbClr val="063662"/>
            </a:solidFill>
          </p:spPr>
          <p:txBody>
            <a:bodyPr wrap="square" lIns="0" tIns="0" rIns="0" bIns="0" rtlCol="0"/>
            <a:lstStyle/>
            <a:p>
              <a:endParaRPr/>
            </a:p>
          </p:txBody>
        </p:sp>
        <p:sp>
          <p:nvSpPr>
            <p:cNvPr id="5675" name="object 5675"/>
            <p:cNvSpPr/>
            <p:nvPr/>
          </p:nvSpPr>
          <p:spPr>
            <a:xfrm>
              <a:off x="2604770" y="5511800"/>
              <a:ext cx="3810" cy="101600"/>
            </a:xfrm>
            <a:custGeom>
              <a:avLst/>
              <a:gdLst/>
              <a:ahLst/>
              <a:cxnLst/>
              <a:rect l="l" t="t" r="r" b="b"/>
              <a:pathLst>
                <a:path w="3810" h="101600">
                  <a:moveTo>
                    <a:pt x="3810" y="0"/>
                  </a:moveTo>
                  <a:lnTo>
                    <a:pt x="0" y="0"/>
                  </a:lnTo>
                  <a:lnTo>
                    <a:pt x="0" y="100330"/>
                  </a:lnTo>
                  <a:lnTo>
                    <a:pt x="3175" y="100330"/>
                  </a:lnTo>
                  <a:lnTo>
                    <a:pt x="3175" y="101600"/>
                  </a:lnTo>
                  <a:lnTo>
                    <a:pt x="3810" y="101600"/>
                  </a:lnTo>
                  <a:lnTo>
                    <a:pt x="3810" y="100330"/>
                  </a:lnTo>
                  <a:lnTo>
                    <a:pt x="3810" y="0"/>
                  </a:lnTo>
                  <a:close/>
                </a:path>
              </a:pathLst>
            </a:custGeom>
            <a:solidFill>
              <a:srgbClr val="063764"/>
            </a:solidFill>
          </p:spPr>
          <p:txBody>
            <a:bodyPr wrap="square" lIns="0" tIns="0" rIns="0" bIns="0" rtlCol="0"/>
            <a:lstStyle/>
            <a:p>
              <a:endParaRPr/>
            </a:p>
          </p:txBody>
        </p:sp>
        <p:sp>
          <p:nvSpPr>
            <p:cNvPr id="5676" name="object 5676"/>
            <p:cNvSpPr/>
            <p:nvPr/>
          </p:nvSpPr>
          <p:spPr>
            <a:xfrm>
              <a:off x="2607309" y="5509260"/>
              <a:ext cx="5080" cy="107950"/>
            </a:xfrm>
            <a:custGeom>
              <a:avLst/>
              <a:gdLst/>
              <a:ahLst/>
              <a:cxnLst/>
              <a:rect l="l" t="t" r="r" b="b"/>
              <a:pathLst>
                <a:path w="5080" h="107950">
                  <a:moveTo>
                    <a:pt x="5079" y="0"/>
                  </a:moveTo>
                  <a:lnTo>
                    <a:pt x="0" y="2539"/>
                  </a:lnTo>
                  <a:lnTo>
                    <a:pt x="0" y="102869"/>
                  </a:lnTo>
                  <a:lnTo>
                    <a:pt x="5079" y="107949"/>
                  </a:lnTo>
                  <a:lnTo>
                    <a:pt x="5079" y="0"/>
                  </a:lnTo>
                  <a:close/>
                </a:path>
              </a:pathLst>
            </a:custGeom>
            <a:solidFill>
              <a:srgbClr val="063867"/>
            </a:solidFill>
          </p:spPr>
          <p:txBody>
            <a:bodyPr wrap="square" lIns="0" tIns="0" rIns="0" bIns="0" rtlCol="0"/>
            <a:lstStyle/>
            <a:p>
              <a:endParaRPr/>
            </a:p>
          </p:txBody>
        </p:sp>
        <p:sp>
          <p:nvSpPr>
            <p:cNvPr id="5677" name="object 5677"/>
            <p:cNvSpPr/>
            <p:nvPr/>
          </p:nvSpPr>
          <p:spPr>
            <a:xfrm>
              <a:off x="2612389" y="5505450"/>
              <a:ext cx="3810" cy="115570"/>
            </a:xfrm>
            <a:custGeom>
              <a:avLst/>
              <a:gdLst/>
              <a:ahLst/>
              <a:cxnLst/>
              <a:rect l="l" t="t" r="r" b="b"/>
              <a:pathLst>
                <a:path w="3810" h="115570">
                  <a:moveTo>
                    <a:pt x="3810" y="0"/>
                  </a:moveTo>
                  <a:lnTo>
                    <a:pt x="0" y="3809"/>
                  </a:lnTo>
                  <a:lnTo>
                    <a:pt x="0" y="111759"/>
                  </a:lnTo>
                  <a:lnTo>
                    <a:pt x="3810" y="115570"/>
                  </a:lnTo>
                  <a:lnTo>
                    <a:pt x="3810" y="0"/>
                  </a:lnTo>
                  <a:close/>
                </a:path>
              </a:pathLst>
            </a:custGeom>
            <a:solidFill>
              <a:srgbClr val="073A69"/>
            </a:solidFill>
          </p:spPr>
          <p:txBody>
            <a:bodyPr wrap="square" lIns="0" tIns="0" rIns="0" bIns="0" rtlCol="0"/>
            <a:lstStyle/>
            <a:p>
              <a:endParaRPr/>
            </a:p>
          </p:txBody>
        </p:sp>
        <p:sp>
          <p:nvSpPr>
            <p:cNvPr id="5678" name="object 5678"/>
            <p:cNvSpPr/>
            <p:nvPr/>
          </p:nvSpPr>
          <p:spPr>
            <a:xfrm>
              <a:off x="2614930" y="55029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5679" name="object 5679"/>
            <p:cNvSpPr/>
            <p:nvPr/>
          </p:nvSpPr>
          <p:spPr>
            <a:xfrm>
              <a:off x="2618739" y="54991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680" name="object 5680"/>
            <p:cNvSpPr/>
            <p:nvPr/>
          </p:nvSpPr>
          <p:spPr>
            <a:xfrm>
              <a:off x="2622549" y="5496814"/>
              <a:ext cx="3810" cy="132080"/>
            </a:xfrm>
            <a:custGeom>
              <a:avLst/>
              <a:gdLst/>
              <a:ahLst/>
              <a:cxnLst/>
              <a:rect l="l" t="t" r="r" b="b"/>
              <a:pathLst>
                <a:path w="3810" h="132079">
                  <a:moveTo>
                    <a:pt x="3810" y="0"/>
                  </a:moveTo>
                  <a:lnTo>
                    <a:pt x="0" y="2286"/>
                  </a:lnTo>
                  <a:lnTo>
                    <a:pt x="0" y="129286"/>
                  </a:lnTo>
                  <a:lnTo>
                    <a:pt x="3810" y="131572"/>
                  </a:lnTo>
                  <a:lnTo>
                    <a:pt x="3810" y="0"/>
                  </a:lnTo>
                  <a:close/>
                </a:path>
              </a:pathLst>
            </a:custGeom>
            <a:solidFill>
              <a:srgbClr val="073E71"/>
            </a:solidFill>
          </p:spPr>
          <p:txBody>
            <a:bodyPr wrap="square" lIns="0" tIns="0" rIns="0" bIns="0" rtlCol="0"/>
            <a:lstStyle/>
            <a:p>
              <a:endParaRPr/>
            </a:p>
          </p:txBody>
        </p:sp>
        <p:sp>
          <p:nvSpPr>
            <p:cNvPr id="5681" name="object 5681"/>
            <p:cNvSpPr/>
            <p:nvPr/>
          </p:nvSpPr>
          <p:spPr>
            <a:xfrm>
              <a:off x="2626359" y="5495290"/>
              <a:ext cx="3810" cy="134620"/>
            </a:xfrm>
            <a:custGeom>
              <a:avLst/>
              <a:gdLst/>
              <a:ahLst/>
              <a:cxnLst/>
              <a:rect l="l" t="t" r="r" b="b"/>
              <a:pathLst>
                <a:path w="3810" h="134620">
                  <a:moveTo>
                    <a:pt x="0" y="134620"/>
                  </a:moveTo>
                  <a:lnTo>
                    <a:pt x="3809" y="134620"/>
                  </a:lnTo>
                  <a:lnTo>
                    <a:pt x="3809" y="0"/>
                  </a:lnTo>
                  <a:lnTo>
                    <a:pt x="0" y="0"/>
                  </a:lnTo>
                  <a:lnTo>
                    <a:pt x="0" y="134620"/>
                  </a:lnTo>
                  <a:close/>
                </a:path>
              </a:pathLst>
            </a:custGeom>
            <a:solidFill>
              <a:srgbClr val="073F73"/>
            </a:solidFill>
          </p:spPr>
          <p:txBody>
            <a:bodyPr wrap="square" lIns="0" tIns="0" rIns="0" bIns="0" rtlCol="0"/>
            <a:lstStyle/>
            <a:p>
              <a:endParaRPr/>
            </a:p>
          </p:txBody>
        </p:sp>
        <p:sp>
          <p:nvSpPr>
            <p:cNvPr id="5682" name="object 5682"/>
            <p:cNvSpPr/>
            <p:nvPr/>
          </p:nvSpPr>
          <p:spPr>
            <a:xfrm>
              <a:off x="2630169" y="5493596"/>
              <a:ext cx="3810" cy="139065"/>
            </a:xfrm>
            <a:custGeom>
              <a:avLst/>
              <a:gdLst/>
              <a:ahLst/>
              <a:cxnLst/>
              <a:rect l="l" t="t" r="r" b="b"/>
              <a:pathLst>
                <a:path w="3810" h="139064">
                  <a:moveTo>
                    <a:pt x="3810" y="0"/>
                  </a:moveTo>
                  <a:lnTo>
                    <a:pt x="0" y="1270"/>
                  </a:lnTo>
                  <a:lnTo>
                    <a:pt x="0" y="136948"/>
                  </a:lnTo>
                  <a:lnTo>
                    <a:pt x="3810" y="138853"/>
                  </a:lnTo>
                  <a:lnTo>
                    <a:pt x="3810" y="0"/>
                  </a:lnTo>
                  <a:close/>
                </a:path>
              </a:pathLst>
            </a:custGeom>
            <a:solidFill>
              <a:srgbClr val="084176"/>
            </a:solidFill>
          </p:spPr>
          <p:txBody>
            <a:bodyPr wrap="square" lIns="0" tIns="0" rIns="0" bIns="0" rtlCol="0"/>
            <a:lstStyle/>
            <a:p>
              <a:endParaRPr/>
            </a:p>
          </p:txBody>
        </p:sp>
        <p:sp>
          <p:nvSpPr>
            <p:cNvPr id="5683" name="object 5683"/>
            <p:cNvSpPr/>
            <p:nvPr/>
          </p:nvSpPr>
          <p:spPr>
            <a:xfrm>
              <a:off x="2633979" y="5492750"/>
              <a:ext cx="3810" cy="140970"/>
            </a:xfrm>
            <a:custGeom>
              <a:avLst/>
              <a:gdLst/>
              <a:ahLst/>
              <a:cxnLst/>
              <a:rect l="l" t="t" r="r" b="b"/>
              <a:pathLst>
                <a:path w="3810" h="140970">
                  <a:moveTo>
                    <a:pt x="0" y="140969"/>
                  </a:moveTo>
                  <a:lnTo>
                    <a:pt x="3809" y="140969"/>
                  </a:lnTo>
                  <a:lnTo>
                    <a:pt x="3809" y="0"/>
                  </a:lnTo>
                  <a:lnTo>
                    <a:pt x="0" y="0"/>
                  </a:lnTo>
                  <a:lnTo>
                    <a:pt x="0" y="140969"/>
                  </a:lnTo>
                  <a:close/>
                </a:path>
              </a:pathLst>
            </a:custGeom>
            <a:solidFill>
              <a:srgbClr val="084278"/>
            </a:solidFill>
          </p:spPr>
          <p:txBody>
            <a:bodyPr wrap="square" lIns="0" tIns="0" rIns="0" bIns="0" rtlCol="0"/>
            <a:lstStyle/>
            <a:p>
              <a:endParaRPr/>
            </a:p>
          </p:txBody>
        </p:sp>
        <p:sp>
          <p:nvSpPr>
            <p:cNvPr id="5684" name="object 5684"/>
            <p:cNvSpPr/>
            <p:nvPr/>
          </p:nvSpPr>
          <p:spPr>
            <a:xfrm>
              <a:off x="2637789" y="5490718"/>
              <a:ext cx="3810" cy="145415"/>
            </a:xfrm>
            <a:custGeom>
              <a:avLst/>
              <a:gdLst/>
              <a:ahLst/>
              <a:cxnLst/>
              <a:rect l="l" t="t" r="r" b="b"/>
              <a:pathLst>
                <a:path w="3810" h="145414">
                  <a:moveTo>
                    <a:pt x="3810" y="0"/>
                  </a:moveTo>
                  <a:lnTo>
                    <a:pt x="0" y="1524"/>
                  </a:lnTo>
                  <a:lnTo>
                    <a:pt x="0" y="143510"/>
                  </a:lnTo>
                  <a:lnTo>
                    <a:pt x="3810" y="145034"/>
                  </a:lnTo>
                  <a:lnTo>
                    <a:pt x="3810" y="0"/>
                  </a:lnTo>
                  <a:close/>
                </a:path>
              </a:pathLst>
            </a:custGeom>
            <a:solidFill>
              <a:srgbClr val="08447B"/>
            </a:solidFill>
          </p:spPr>
          <p:txBody>
            <a:bodyPr wrap="square" lIns="0" tIns="0" rIns="0" bIns="0" rtlCol="0"/>
            <a:lstStyle/>
            <a:p>
              <a:endParaRPr/>
            </a:p>
          </p:txBody>
        </p:sp>
        <p:sp>
          <p:nvSpPr>
            <p:cNvPr id="5685" name="object 5685"/>
            <p:cNvSpPr/>
            <p:nvPr/>
          </p:nvSpPr>
          <p:spPr>
            <a:xfrm>
              <a:off x="2640329" y="5488940"/>
              <a:ext cx="5080" cy="147955"/>
            </a:xfrm>
            <a:custGeom>
              <a:avLst/>
              <a:gdLst/>
              <a:ahLst/>
              <a:cxnLst/>
              <a:rect l="l" t="t" r="r" b="b"/>
              <a:pathLst>
                <a:path w="5080" h="147954">
                  <a:moveTo>
                    <a:pt x="5080" y="0"/>
                  </a:moveTo>
                  <a:lnTo>
                    <a:pt x="2539" y="1270"/>
                  </a:lnTo>
                  <a:lnTo>
                    <a:pt x="0" y="2286"/>
                  </a:lnTo>
                  <a:lnTo>
                    <a:pt x="0" y="146304"/>
                  </a:lnTo>
                  <a:lnTo>
                    <a:pt x="2539" y="147320"/>
                  </a:lnTo>
                  <a:lnTo>
                    <a:pt x="5080" y="147743"/>
                  </a:lnTo>
                  <a:lnTo>
                    <a:pt x="5080" y="0"/>
                  </a:lnTo>
                  <a:close/>
                </a:path>
              </a:pathLst>
            </a:custGeom>
            <a:solidFill>
              <a:srgbClr val="08457D"/>
            </a:solidFill>
          </p:spPr>
          <p:txBody>
            <a:bodyPr wrap="square" lIns="0" tIns="0" rIns="0" bIns="0" rtlCol="0"/>
            <a:lstStyle/>
            <a:p>
              <a:endParaRPr/>
            </a:p>
          </p:txBody>
        </p:sp>
        <p:sp>
          <p:nvSpPr>
            <p:cNvPr id="5686" name="object 5686"/>
            <p:cNvSpPr/>
            <p:nvPr/>
          </p:nvSpPr>
          <p:spPr>
            <a:xfrm>
              <a:off x="2644139" y="5487035"/>
              <a:ext cx="5080" cy="150495"/>
            </a:xfrm>
            <a:custGeom>
              <a:avLst/>
              <a:gdLst/>
              <a:ahLst/>
              <a:cxnLst/>
              <a:rect l="l" t="t" r="r" b="b"/>
              <a:pathLst>
                <a:path w="5080" h="150495">
                  <a:moveTo>
                    <a:pt x="5080" y="0"/>
                  </a:moveTo>
                  <a:lnTo>
                    <a:pt x="0" y="2539"/>
                  </a:lnTo>
                  <a:lnTo>
                    <a:pt x="0" y="149436"/>
                  </a:lnTo>
                  <a:lnTo>
                    <a:pt x="5080" y="150283"/>
                  </a:lnTo>
                  <a:lnTo>
                    <a:pt x="5080" y="0"/>
                  </a:lnTo>
                  <a:close/>
                </a:path>
              </a:pathLst>
            </a:custGeom>
            <a:solidFill>
              <a:srgbClr val="08467F"/>
            </a:solidFill>
          </p:spPr>
          <p:txBody>
            <a:bodyPr wrap="square" lIns="0" tIns="0" rIns="0" bIns="0" rtlCol="0"/>
            <a:lstStyle/>
            <a:p>
              <a:endParaRPr/>
            </a:p>
          </p:txBody>
        </p:sp>
        <p:sp>
          <p:nvSpPr>
            <p:cNvPr id="5687" name="object 5687"/>
            <p:cNvSpPr/>
            <p:nvPr/>
          </p:nvSpPr>
          <p:spPr>
            <a:xfrm>
              <a:off x="2647949" y="5486400"/>
              <a:ext cx="5080" cy="151130"/>
            </a:xfrm>
            <a:custGeom>
              <a:avLst/>
              <a:gdLst/>
              <a:ahLst/>
              <a:cxnLst/>
              <a:rect l="l" t="t" r="r" b="b"/>
              <a:pathLst>
                <a:path w="5080" h="151129">
                  <a:moveTo>
                    <a:pt x="0" y="151129"/>
                  </a:moveTo>
                  <a:lnTo>
                    <a:pt x="5080" y="151129"/>
                  </a:lnTo>
                  <a:lnTo>
                    <a:pt x="5080" y="0"/>
                  </a:lnTo>
                  <a:lnTo>
                    <a:pt x="0" y="0"/>
                  </a:lnTo>
                  <a:lnTo>
                    <a:pt x="0" y="151129"/>
                  </a:lnTo>
                  <a:close/>
                </a:path>
              </a:pathLst>
            </a:custGeom>
            <a:solidFill>
              <a:srgbClr val="084882"/>
            </a:solidFill>
          </p:spPr>
          <p:txBody>
            <a:bodyPr wrap="square" lIns="0" tIns="0" rIns="0" bIns="0" rtlCol="0"/>
            <a:lstStyle/>
            <a:p>
              <a:endParaRPr/>
            </a:p>
          </p:txBody>
        </p:sp>
        <p:sp>
          <p:nvSpPr>
            <p:cNvPr id="5688" name="object 5688"/>
            <p:cNvSpPr/>
            <p:nvPr/>
          </p:nvSpPr>
          <p:spPr>
            <a:xfrm>
              <a:off x="2651759" y="54864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4"/>
            </a:solidFill>
          </p:spPr>
          <p:txBody>
            <a:bodyPr wrap="square" lIns="0" tIns="0" rIns="0" bIns="0" rtlCol="0"/>
            <a:lstStyle/>
            <a:p>
              <a:endParaRPr/>
            </a:p>
          </p:txBody>
        </p:sp>
        <p:sp>
          <p:nvSpPr>
            <p:cNvPr id="5689" name="object 5689"/>
            <p:cNvSpPr/>
            <p:nvPr/>
          </p:nvSpPr>
          <p:spPr>
            <a:xfrm>
              <a:off x="2655569" y="5486400"/>
              <a:ext cx="3810" cy="152400"/>
            </a:xfrm>
            <a:custGeom>
              <a:avLst/>
              <a:gdLst/>
              <a:ahLst/>
              <a:cxnLst/>
              <a:rect l="l" t="t" r="r" b="b"/>
              <a:pathLst>
                <a:path w="3810" h="152400">
                  <a:moveTo>
                    <a:pt x="3810" y="0"/>
                  </a:moveTo>
                  <a:lnTo>
                    <a:pt x="0" y="0"/>
                  </a:lnTo>
                  <a:lnTo>
                    <a:pt x="0" y="151976"/>
                  </a:lnTo>
                  <a:lnTo>
                    <a:pt x="2540" y="152400"/>
                  </a:lnTo>
                  <a:lnTo>
                    <a:pt x="3810" y="152400"/>
                  </a:lnTo>
                  <a:lnTo>
                    <a:pt x="3810" y="0"/>
                  </a:lnTo>
                  <a:close/>
                </a:path>
              </a:pathLst>
            </a:custGeom>
            <a:solidFill>
              <a:srgbClr val="094B87"/>
            </a:solidFill>
          </p:spPr>
          <p:txBody>
            <a:bodyPr wrap="square" lIns="0" tIns="0" rIns="0" bIns="0" rtlCol="0"/>
            <a:lstStyle/>
            <a:p>
              <a:endParaRPr/>
            </a:p>
          </p:txBody>
        </p:sp>
        <p:sp>
          <p:nvSpPr>
            <p:cNvPr id="5690" name="object 5690"/>
            <p:cNvSpPr/>
            <p:nvPr/>
          </p:nvSpPr>
          <p:spPr>
            <a:xfrm>
              <a:off x="2659379" y="5486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C89"/>
            </a:solidFill>
          </p:spPr>
          <p:txBody>
            <a:bodyPr wrap="square" lIns="0" tIns="0" rIns="0" bIns="0" rtlCol="0"/>
            <a:lstStyle/>
            <a:p>
              <a:endParaRPr/>
            </a:p>
          </p:txBody>
        </p:sp>
        <p:sp>
          <p:nvSpPr>
            <p:cNvPr id="5691" name="object 5691"/>
            <p:cNvSpPr/>
            <p:nvPr/>
          </p:nvSpPr>
          <p:spPr>
            <a:xfrm>
              <a:off x="2663189" y="5486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C"/>
            </a:solidFill>
          </p:spPr>
          <p:txBody>
            <a:bodyPr wrap="square" lIns="0" tIns="0" rIns="0" bIns="0" rtlCol="0"/>
            <a:lstStyle/>
            <a:p>
              <a:endParaRPr/>
            </a:p>
          </p:txBody>
        </p:sp>
        <p:sp>
          <p:nvSpPr>
            <p:cNvPr id="5692" name="object 5692"/>
            <p:cNvSpPr/>
            <p:nvPr/>
          </p:nvSpPr>
          <p:spPr>
            <a:xfrm>
              <a:off x="2666999" y="54864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F8E"/>
            </a:solidFill>
          </p:spPr>
          <p:txBody>
            <a:bodyPr wrap="square" lIns="0" tIns="0" rIns="0" bIns="0" rtlCol="0"/>
            <a:lstStyle/>
            <a:p>
              <a:endParaRPr/>
            </a:p>
          </p:txBody>
        </p:sp>
        <p:sp>
          <p:nvSpPr>
            <p:cNvPr id="5693" name="object 5693"/>
            <p:cNvSpPr/>
            <p:nvPr/>
          </p:nvSpPr>
          <p:spPr>
            <a:xfrm>
              <a:off x="2670809" y="54864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A5091"/>
            </a:solidFill>
          </p:spPr>
          <p:txBody>
            <a:bodyPr wrap="square" lIns="0" tIns="0" rIns="0" bIns="0" rtlCol="0"/>
            <a:lstStyle/>
            <a:p>
              <a:endParaRPr/>
            </a:p>
          </p:txBody>
        </p:sp>
        <p:sp>
          <p:nvSpPr>
            <p:cNvPr id="5694" name="object 5694"/>
            <p:cNvSpPr/>
            <p:nvPr/>
          </p:nvSpPr>
          <p:spPr>
            <a:xfrm>
              <a:off x="2674619" y="5486400"/>
              <a:ext cx="3810" cy="152400"/>
            </a:xfrm>
            <a:custGeom>
              <a:avLst/>
              <a:gdLst/>
              <a:ahLst/>
              <a:cxnLst/>
              <a:rect l="l" t="t" r="r" b="b"/>
              <a:pathLst>
                <a:path w="3810" h="152400">
                  <a:moveTo>
                    <a:pt x="3810" y="0"/>
                  </a:moveTo>
                  <a:lnTo>
                    <a:pt x="0" y="0"/>
                  </a:lnTo>
                  <a:lnTo>
                    <a:pt x="0" y="152400"/>
                  </a:lnTo>
                  <a:lnTo>
                    <a:pt x="3810" y="151765"/>
                  </a:lnTo>
                  <a:lnTo>
                    <a:pt x="3810" y="0"/>
                  </a:lnTo>
                  <a:close/>
                </a:path>
              </a:pathLst>
            </a:custGeom>
            <a:solidFill>
              <a:srgbClr val="0A5293"/>
            </a:solidFill>
          </p:spPr>
          <p:txBody>
            <a:bodyPr wrap="square" lIns="0" tIns="0" rIns="0" bIns="0" rtlCol="0"/>
            <a:lstStyle/>
            <a:p>
              <a:endParaRPr/>
            </a:p>
          </p:txBody>
        </p:sp>
        <p:sp>
          <p:nvSpPr>
            <p:cNvPr id="5695" name="object 5695"/>
            <p:cNvSpPr/>
            <p:nvPr/>
          </p:nvSpPr>
          <p:spPr>
            <a:xfrm>
              <a:off x="2677159" y="5486400"/>
              <a:ext cx="5080" cy="152400"/>
            </a:xfrm>
            <a:custGeom>
              <a:avLst/>
              <a:gdLst/>
              <a:ahLst/>
              <a:cxnLst/>
              <a:rect l="l" t="t" r="r" b="b"/>
              <a:pathLst>
                <a:path w="5080" h="152400">
                  <a:moveTo>
                    <a:pt x="5079" y="0"/>
                  </a:moveTo>
                  <a:lnTo>
                    <a:pt x="0" y="0"/>
                  </a:lnTo>
                  <a:lnTo>
                    <a:pt x="0" y="151976"/>
                  </a:lnTo>
                  <a:lnTo>
                    <a:pt x="5079" y="151130"/>
                  </a:lnTo>
                  <a:lnTo>
                    <a:pt x="5079" y="0"/>
                  </a:lnTo>
                  <a:close/>
                </a:path>
              </a:pathLst>
            </a:custGeom>
            <a:solidFill>
              <a:srgbClr val="0A5396"/>
            </a:solidFill>
          </p:spPr>
          <p:txBody>
            <a:bodyPr wrap="square" lIns="0" tIns="0" rIns="0" bIns="0" rtlCol="0"/>
            <a:lstStyle/>
            <a:p>
              <a:endParaRPr/>
            </a:p>
          </p:txBody>
        </p:sp>
        <p:sp>
          <p:nvSpPr>
            <p:cNvPr id="5696" name="object 5696"/>
            <p:cNvSpPr/>
            <p:nvPr/>
          </p:nvSpPr>
          <p:spPr>
            <a:xfrm>
              <a:off x="2680969" y="54864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9"/>
            </a:solidFill>
          </p:spPr>
          <p:txBody>
            <a:bodyPr wrap="square" lIns="0" tIns="0" rIns="0" bIns="0" rtlCol="0"/>
            <a:lstStyle/>
            <a:p>
              <a:endParaRPr/>
            </a:p>
          </p:txBody>
        </p:sp>
        <p:sp>
          <p:nvSpPr>
            <p:cNvPr id="5697" name="object 5697"/>
            <p:cNvSpPr/>
            <p:nvPr/>
          </p:nvSpPr>
          <p:spPr>
            <a:xfrm>
              <a:off x="2684779" y="5487670"/>
              <a:ext cx="3810" cy="149860"/>
            </a:xfrm>
            <a:custGeom>
              <a:avLst/>
              <a:gdLst/>
              <a:ahLst/>
              <a:cxnLst/>
              <a:rect l="l" t="t" r="r" b="b"/>
              <a:pathLst>
                <a:path w="3810" h="149860">
                  <a:moveTo>
                    <a:pt x="0" y="0"/>
                  </a:moveTo>
                  <a:lnTo>
                    <a:pt x="0" y="149436"/>
                  </a:lnTo>
                  <a:lnTo>
                    <a:pt x="3809" y="148801"/>
                  </a:lnTo>
                  <a:lnTo>
                    <a:pt x="3809" y="1904"/>
                  </a:lnTo>
                  <a:lnTo>
                    <a:pt x="0" y="0"/>
                  </a:lnTo>
                  <a:close/>
                </a:path>
              </a:pathLst>
            </a:custGeom>
            <a:solidFill>
              <a:srgbClr val="0A569B"/>
            </a:solidFill>
          </p:spPr>
          <p:txBody>
            <a:bodyPr wrap="square" lIns="0" tIns="0" rIns="0" bIns="0" rtlCol="0"/>
            <a:lstStyle/>
            <a:p>
              <a:endParaRPr/>
            </a:p>
          </p:txBody>
        </p:sp>
        <p:sp>
          <p:nvSpPr>
            <p:cNvPr id="5698" name="object 5698"/>
            <p:cNvSpPr/>
            <p:nvPr/>
          </p:nvSpPr>
          <p:spPr>
            <a:xfrm>
              <a:off x="2688589" y="5490210"/>
              <a:ext cx="3810" cy="146050"/>
            </a:xfrm>
            <a:custGeom>
              <a:avLst/>
              <a:gdLst/>
              <a:ahLst/>
              <a:cxnLst/>
              <a:rect l="l" t="t" r="r" b="b"/>
              <a:pathLst>
                <a:path w="3810" h="146050">
                  <a:moveTo>
                    <a:pt x="0" y="146050"/>
                  </a:moveTo>
                  <a:lnTo>
                    <a:pt x="3810" y="146050"/>
                  </a:lnTo>
                  <a:lnTo>
                    <a:pt x="3810" y="0"/>
                  </a:lnTo>
                  <a:lnTo>
                    <a:pt x="0" y="0"/>
                  </a:lnTo>
                  <a:lnTo>
                    <a:pt x="0" y="146050"/>
                  </a:lnTo>
                  <a:close/>
                </a:path>
              </a:pathLst>
            </a:custGeom>
            <a:solidFill>
              <a:srgbClr val="0B579D"/>
            </a:solidFill>
          </p:spPr>
          <p:txBody>
            <a:bodyPr wrap="square" lIns="0" tIns="0" rIns="0" bIns="0" rtlCol="0"/>
            <a:lstStyle/>
            <a:p>
              <a:endParaRPr/>
            </a:p>
          </p:txBody>
        </p:sp>
        <p:sp>
          <p:nvSpPr>
            <p:cNvPr id="5699" name="object 5699"/>
            <p:cNvSpPr/>
            <p:nvPr/>
          </p:nvSpPr>
          <p:spPr>
            <a:xfrm>
              <a:off x="2692399" y="5491226"/>
              <a:ext cx="3810" cy="144145"/>
            </a:xfrm>
            <a:custGeom>
              <a:avLst/>
              <a:gdLst/>
              <a:ahLst/>
              <a:cxnLst/>
              <a:rect l="l" t="t" r="r" b="b"/>
              <a:pathLst>
                <a:path w="3810" h="144145">
                  <a:moveTo>
                    <a:pt x="0" y="0"/>
                  </a:moveTo>
                  <a:lnTo>
                    <a:pt x="0" y="144018"/>
                  </a:lnTo>
                  <a:lnTo>
                    <a:pt x="3810" y="142494"/>
                  </a:lnTo>
                  <a:lnTo>
                    <a:pt x="3810" y="1524"/>
                  </a:lnTo>
                  <a:lnTo>
                    <a:pt x="0" y="0"/>
                  </a:lnTo>
                  <a:close/>
                </a:path>
              </a:pathLst>
            </a:custGeom>
            <a:solidFill>
              <a:srgbClr val="0B59A0"/>
            </a:solidFill>
          </p:spPr>
          <p:txBody>
            <a:bodyPr wrap="square" lIns="0" tIns="0" rIns="0" bIns="0" rtlCol="0"/>
            <a:lstStyle/>
            <a:p>
              <a:endParaRPr/>
            </a:p>
          </p:txBody>
        </p:sp>
        <p:sp>
          <p:nvSpPr>
            <p:cNvPr id="5700" name="object 5700"/>
            <p:cNvSpPr/>
            <p:nvPr/>
          </p:nvSpPr>
          <p:spPr>
            <a:xfrm>
              <a:off x="2696209" y="5492750"/>
              <a:ext cx="3810" cy="140970"/>
            </a:xfrm>
            <a:custGeom>
              <a:avLst/>
              <a:gdLst/>
              <a:ahLst/>
              <a:cxnLst/>
              <a:rect l="l" t="t" r="r" b="b"/>
              <a:pathLst>
                <a:path w="3810" h="140970">
                  <a:moveTo>
                    <a:pt x="0" y="0"/>
                  </a:moveTo>
                  <a:lnTo>
                    <a:pt x="0" y="140969"/>
                  </a:lnTo>
                  <a:lnTo>
                    <a:pt x="3809" y="138684"/>
                  </a:lnTo>
                  <a:lnTo>
                    <a:pt x="3809" y="1523"/>
                  </a:lnTo>
                  <a:lnTo>
                    <a:pt x="0" y="0"/>
                  </a:lnTo>
                  <a:close/>
                </a:path>
              </a:pathLst>
            </a:custGeom>
            <a:solidFill>
              <a:srgbClr val="0B5AA2"/>
            </a:solidFill>
          </p:spPr>
          <p:txBody>
            <a:bodyPr wrap="square" lIns="0" tIns="0" rIns="0" bIns="0" rtlCol="0"/>
            <a:lstStyle/>
            <a:p>
              <a:endParaRPr/>
            </a:p>
          </p:txBody>
        </p:sp>
        <p:sp>
          <p:nvSpPr>
            <p:cNvPr id="5701" name="object 5701"/>
            <p:cNvSpPr/>
            <p:nvPr/>
          </p:nvSpPr>
          <p:spPr>
            <a:xfrm>
              <a:off x="2700020" y="5494020"/>
              <a:ext cx="3810" cy="137160"/>
            </a:xfrm>
            <a:custGeom>
              <a:avLst/>
              <a:gdLst/>
              <a:ahLst/>
              <a:cxnLst/>
              <a:rect l="l" t="t" r="r" b="b"/>
              <a:pathLst>
                <a:path w="3810" h="137160">
                  <a:moveTo>
                    <a:pt x="3810" y="1270"/>
                  </a:moveTo>
                  <a:lnTo>
                    <a:pt x="939" y="1270"/>
                  </a:lnTo>
                  <a:lnTo>
                    <a:pt x="939" y="0"/>
                  </a:lnTo>
                  <a:lnTo>
                    <a:pt x="0" y="0"/>
                  </a:lnTo>
                  <a:lnTo>
                    <a:pt x="0" y="1270"/>
                  </a:lnTo>
                  <a:lnTo>
                    <a:pt x="0" y="137160"/>
                  </a:lnTo>
                  <a:lnTo>
                    <a:pt x="3810" y="137160"/>
                  </a:lnTo>
                  <a:lnTo>
                    <a:pt x="3810" y="1270"/>
                  </a:lnTo>
                  <a:close/>
                </a:path>
              </a:pathLst>
            </a:custGeom>
            <a:solidFill>
              <a:srgbClr val="0B5BA4"/>
            </a:solidFill>
          </p:spPr>
          <p:txBody>
            <a:bodyPr wrap="square" lIns="0" tIns="0" rIns="0" bIns="0" rtlCol="0"/>
            <a:lstStyle/>
            <a:p>
              <a:endParaRPr/>
            </a:p>
          </p:txBody>
        </p:sp>
        <p:sp>
          <p:nvSpPr>
            <p:cNvPr id="5702" name="object 5702"/>
            <p:cNvSpPr/>
            <p:nvPr/>
          </p:nvSpPr>
          <p:spPr>
            <a:xfrm>
              <a:off x="2703829" y="5496052"/>
              <a:ext cx="3810" cy="133350"/>
            </a:xfrm>
            <a:custGeom>
              <a:avLst/>
              <a:gdLst/>
              <a:ahLst/>
              <a:cxnLst/>
              <a:rect l="l" t="t" r="r" b="b"/>
              <a:pathLst>
                <a:path w="3810" h="133350">
                  <a:moveTo>
                    <a:pt x="0" y="0"/>
                  </a:moveTo>
                  <a:lnTo>
                    <a:pt x="0" y="133096"/>
                  </a:lnTo>
                  <a:lnTo>
                    <a:pt x="3809" y="130810"/>
                  </a:lnTo>
                  <a:lnTo>
                    <a:pt x="3809" y="2285"/>
                  </a:lnTo>
                  <a:lnTo>
                    <a:pt x="0" y="0"/>
                  </a:lnTo>
                  <a:close/>
                </a:path>
              </a:pathLst>
            </a:custGeom>
            <a:solidFill>
              <a:srgbClr val="0B5DA7"/>
            </a:solidFill>
          </p:spPr>
          <p:txBody>
            <a:bodyPr wrap="square" lIns="0" tIns="0" rIns="0" bIns="0" rtlCol="0"/>
            <a:lstStyle/>
            <a:p>
              <a:endParaRPr/>
            </a:p>
          </p:txBody>
        </p:sp>
        <p:sp>
          <p:nvSpPr>
            <p:cNvPr id="5703" name="object 5703"/>
            <p:cNvSpPr/>
            <p:nvPr/>
          </p:nvSpPr>
          <p:spPr>
            <a:xfrm>
              <a:off x="2707640" y="5497830"/>
              <a:ext cx="3810" cy="129539"/>
            </a:xfrm>
            <a:custGeom>
              <a:avLst/>
              <a:gdLst/>
              <a:ahLst/>
              <a:cxnLst/>
              <a:rect l="l" t="t" r="r" b="b"/>
              <a:pathLst>
                <a:path w="3810" h="129539">
                  <a:moveTo>
                    <a:pt x="3810" y="1270"/>
                  </a:moveTo>
                  <a:lnTo>
                    <a:pt x="203" y="1270"/>
                  </a:lnTo>
                  <a:lnTo>
                    <a:pt x="203" y="0"/>
                  </a:lnTo>
                  <a:lnTo>
                    <a:pt x="0" y="0"/>
                  </a:lnTo>
                  <a:lnTo>
                    <a:pt x="0" y="1270"/>
                  </a:lnTo>
                  <a:lnTo>
                    <a:pt x="0" y="127000"/>
                  </a:lnTo>
                  <a:lnTo>
                    <a:pt x="0" y="129540"/>
                  </a:lnTo>
                  <a:lnTo>
                    <a:pt x="1270" y="129540"/>
                  </a:lnTo>
                  <a:lnTo>
                    <a:pt x="1270" y="127000"/>
                  </a:lnTo>
                  <a:lnTo>
                    <a:pt x="3810" y="127000"/>
                  </a:lnTo>
                  <a:lnTo>
                    <a:pt x="3810" y="1270"/>
                  </a:lnTo>
                  <a:close/>
                </a:path>
              </a:pathLst>
            </a:custGeom>
            <a:solidFill>
              <a:srgbClr val="0B5EA9"/>
            </a:solidFill>
          </p:spPr>
          <p:txBody>
            <a:bodyPr wrap="square" lIns="0" tIns="0" rIns="0" bIns="0" rtlCol="0"/>
            <a:lstStyle/>
            <a:p>
              <a:endParaRPr/>
            </a:p>
          </p:txBody>
        </p:sp>
        <p:sp>
          <p:nvSpPr>
            <p:cNvPr id="5704" name="object 5704"/>
            <p:cNvSpPr/>
            <p:nvPr/>
          </p:nvSpPr>
          <p:spPr>
            <a:xfrm>
              <a:off x="2710179" y="55001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705" name="object 5705"/>
            <p:cNvSpPr/>
            <p:nvPr/>
          </p:nvSpPr>
          <p:spPr>
            <a:xfrm>
              <a:off x="2713990" y="5502910"/>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706" name="object 5706"/>
            <p:cNvSpPr/>
            <p:nvPr/>
          </p:nvSpPr>
          <p:spPr>
            <a:xfrm>
              <a:off x="2717800" y="5506720"/>
              <a:ext cx="3810" cy="113030"/>
            </a:xfrm>
            <a:custGeom>
              <a:avLst/>
              <a:gdLst/>
              <a:ahLst/>
              <a:cxnLst/>
              <a:rect l="l" t="t" r="r" b="b"/>
              <a:pathLst>
                <a:path w="3810" h="113029">
                  <a:moveTo>
                    <a:pt x="3810" y="2540"/>
                  </a:moveTo>
                  <a:lnTo>
                    <a:pt x="1270" y="2540"/>
                  </a:lnTo>
                  <a:lnTo>
                    <a:pt x="1270" y="0"/>
                  </a:lnTo>
                  <a:lnTo>
                    <a:pt x="0" y="0"/>
                  </a:lnTo>
                  <a:lnTo>
                    <a:pt x="0" y="2540"/>
                  </a:lnTo>
                  <a:lnTo>
                    <a:pt x="0" y="113030"/>
                  </a:lnTo>
                  <a:lnTo>
                    <a:pt x="3810" y="113030"/>
                  </a:lnTo>
                  <a:lnTo>
                    <a:pt x="3810" y="2540"/>
                  </a:lnTo>
                  <a:close/>
                </a:path>
              </a:pathLst>
            </a:custGeom>
            <a:solidFill>
              <a:srgbClr val="0C62B1"/>
            </a:solidFill>
          </p:spPr>
          <p:txBody>
            <a:bodyPr wrap="square" lIns="0" tIns="0" rIns="0" bIns="0" rtlCol="0"/>
            <a:lstStyle/>
            <a:p>
              <a:endParaRPr/>
            </a:p>
          </p:txBody>
        </p:sp>
        <p:sp>
          <p:nvSpPr>
            <p:cNvPr id="5707" name="object 5707"/>
            <p:cNvSpPr/>
            <p:nvPr/>
          </p:nvSpPr>
          <p:spPr>
            <a:xfrm>
              <a:off x="2721609" y="5509895"/>
              <a:ext cx="3810" cy="106045"/>
            </a:xfrm>
            <a:custGeom>
              <a:avLst/>
              <a:gdLst/>
              <a:ahLst/>
              <a:cxnLst/>
              <a:rect l="l" t="t" r="r" b="b"/>
              <a:pathLst>
                <a:path w="3810" h="106045">
                  <a:moveTo>
                    <a:pt x="0" y="0"/>
                  </a:moveTo>
                  <a:lnTo>
                    <a:pt x="0" y="106044"/>
                  </a:lnTo>
                  <a:lnTo>
                    <a:pt x="3809" y="102234"/>
                  </a:lnTo>
                  <a:lnTo>
                    <a:pt x="3809" y="1904"/>
                  </a:lnTo>
                  <a:lnTo>
                    <a:pt x="0" y="0"/>
                  </a:lnTo>
                  <a:close/>
                </a:path>
              </a:pathLst>
            </a:custGeom>
            <a:solidFill>
              <a:srgbClr val="0C64B3"/>
            </a:solidFill>
          </p:spPr>
          <p:txBody>
            <a:bodyPr wrap="square" lIns="0" tIns="0" rIns="0" bIns="0" rtlCol="0"/>
            <a:lstStyle/>
            <a:p>
              <a:endParaRPr/>
            </a:p>
          </p:txBody>
        </p:sp>
        <p:sp>
          <p:nvSpPr>
            <p:cNvPr id="5708" name="object 5708"/>
            <p:cNvSpPr/>
            <p:nvPr/>
          </p:nvSpPr>
          <p:spPr>
            <a:xfrm>
              <a:off x="2725419" y="5511800"/>
              <a:ext cx="3810" cy="100330"/>
            </a:xfrm>
            <a:custGeom>
              <a:avLst/>
              <a:gdLst/>
              <a:ahLst/>
              <a:cxnLst/>
              <a:rect l="l" t="t" r="r" b="b"/>
              <a:pathLst>
                <a:path w="3810" h="100329">
                  <a:moveTo>
                    <a:pt x="0" y="0"/>
                  </a:moveTo>
                  <a:lnTo>
                    <a:pt x="0" y="100330"/>
                  </a:lnTo>
                  <a:lnTo>
                    <a:pt x="3810" y="95567"/>
                  </a:lnTo>
                  <a:lnTo>
                    <a:pt x="3810" y="5715"/>
                  </a:lnTo>
                  <a:lnTo>
                    <a:pt x="0" y="0"/>
                  </a:lnTo>
                  <a:close/>
                </a:path>
              </a:pathLst>
            </a:custGeom>
            <a:solidFill>
              <a:srgbClr val="0C66B6"/>
            </a:solidFill>
          </p:spPr>
          <p:txBody>
            <a:bodyPr wrap="square" lIns="0" tIns="0" rIns="0" bIns="0" rtlCol="0"/>
            <a:lstStyle/>
            <a:p>
              <a:endParaRPr/>
            </a:p>
          </p:txBody>
        </p:sp>
        <p:sp>
          <p:nvSpPr>
            <p:cNvPr id="5709" name="object 5709"/>
            <p:cNvSpPr/>
            <p:nvPr/>
          </p:nvSpPr>
          <p:spPr>
            <a:xfrm>
              <a:off x="2729229" y="5517515"/>
              <a:ext cx="3810" cy="90170"/>
            </a:xfrm>
            <a:custGeom>
              <a:avLst/>
              <a:gdLst/>
              <a:ahLst/>
              <a:cxnLst/>
              <a:rect l="l" t="t" r="r" b="b"/>
              <a:pathLst>
                <a:path w="3810" h="90170">
                  <a:moveTo>
                    <a:pt x="0" y="0"/>
                  </a:moveTo>
                  <a:lnTo>
                    <a:pt x="0" y="89852"/>
                  </a:lnTo>
                  <a:lnTo>
                    <a:pt x="1269" y="88265"/>
                  </a:lnTo>
                  <a:lnTo>
                    <a:pt x="3809" y="81915"/>
                  </a:lnTo>
                  <a:lnTo>
                    <a:pt x="3809" y="6984"/>
                  </a:lnTo>
                  <a:lnTo>
                    <a:pt x="1269" y="1905"/>
                  </a:lnTo>
                  <a:lnTo>
                    <a:pt x="0" y="0"/>
                  </a:lnTo>
                  <a:close/>
                </a:path>
              </a:pathLst>
            </a:custGeom>
            <a:solidFill>
              <a:srgbClr val="0D67B8"/>
            </a:solidFill>
          </p:spPr>
          <p:txBody>
            <a:bodyPr wrap="square" lIns="0" tIns="0" rIns="0" bIns="0" rtlCol="0"/>
            <a:lstStyle/>
            <a:p>
              <a:endParaRPr/>
            </a:p>
          </p:txBody>
        </p:sp>
        <p:sp>
          <p:nvSpPr>
            <p:cNvPr id="5710" name="object 5710"/>
            <p:cNvSpPr/>
            <p:nvPr/>
          </p:nvSpPr>
          <p:spPr>
            <a:xfrm>
              <a:off x="2733039" y="5524500"/>
              <a:ext cx="3810" cy="74930"/>
            </a:xfrm>
            <a:custGeom>
              <a:avLst/>
              <a:gdLst/>
              <a:ahLst/>
              <a:cxnLst/>
              <a:rect l="l" t="t" r="r" b="b"/>
              <a:pathLst>
                <a:path w="3810" h="74929">
                  <a:moveTo>
                    <a:pt x="0" y="0"/>
                  </a:moveTo>
                  <a:lnTo>
                    <a:pt x="0" y="74930"/>
                  </a:lnTo>
                  <a:lnTo>
                    <a:pt x="3810" y="68580"/>
                  </a:lnTo>
                  <a:lnTo>
                    <a:pt x="3810" y="7619"/>
                  </a:lnTo>
                  <a:lnTo>
                    <a:pt x="0" y="0"/>
                  </a:lnTo>
                  <a:close/>
                </a:path>
              </a:pathLst>
            </a:custGeom>
            <a:solidFill>
              <a:srgbClr val="0D68BB"/>
            </a:solidFill>
          </p:spPr>
          <p:txBody>
            <a:bodyPr wrap="square" lIns="0" tIns="0" rIns="0" bIns="0" rtlCol="0"/>
            <a:lstStyle/>
            <a:p>
              <a:endParaRPr/>
            </a:p>
          </p:txBody>
        </p:sp>
        <p:sp>
          <p:nvSpPr>
            <p:cNvPr id="5711" name="object 5711"/>
            <p:cNvSpPr/>
            <p:nvPr/>
          </p:nvSpPr>
          <p:spPr>
            <a:xfrm>
              <a:off x="2736849" y="5532120"/>
              <a:ext cx="3810" cy="60960"/>
            </a:xfrm>
            <a:custGeom>
              <a:avLst/>
              <a:gdLst/>
              <a:ahLst/>
              <a:cxnLst/>
              <a:rect l="l" t="t" r="r" b="b"/>
              <a:pathLst>
                <a:path w="3810" h="60960">
                  <a:moveTo>
                    <a:pt x="0" y="0"/>
                  </a:moveTo>
                  <a:lnTo>
                    <a:pt x="0" y="60959"/>
                  </a:lnTo>
                  <a:lnTo>
                    <a:pt x="2539" y="53339"/>
                  </a:lnTo>
                  <a:lnTo>
                    <a:pt x="3810" y="45719"/>
                  </a:lnTo>
                  <a:lnTo>
                    <a:pt x="3810" y="15239"/>
                  </a:lnTo>
                  <a:lnTo>
                    <a:pt x="2539" y="7619"/>
                  </a:lnTo>
                  <a:lnTo>
                    <a:pt x="0" y="0"/>
                  </a:lnTo>
                  <a:close/>
                </a:path>
              </a:pathLst>
            </a:custGeom>
            <a:solidFill>
              <a:srgbClr val="0D69BD"/>
            </a:solidFill>
          </p:spPr>
          <p:txBody>
            <a:bodyPr wrap="square" lIns="0" tIns="0" rIns="0" bIns="0" rtlCol="0"/>
            <a:lstStyle/>
            <a:p>
              <a:endParaRPr/>
            </a:p>
          </p:txBody>
        </p:sp>
        <p:sp>
          <p:nvSpPr>
            <p:cNvPr id="5712" name="object 5712"/>
            <p:cNvSpPr/>
            <p:nvPr/>
          </p:nvSpPr>
          <p:spPr>
            <a:xfrm>
              <a:off x="2739389" y="5539740"/>
              <a:ext cx="3810" cy="45720"/>
            </a:xfrm>
            <a:custGeom>
              <a:avLst/>
              <a:gdLst/>
              <a:ahLst/>
              <a:cxnLst/>
              <a:rect l="l" t="t" r="r" b="b"/>
              <a:pathLst>
                <a:path w="3810" h="45720">
                  <a:moveTo>
                    <a:pt x="0" y="0"/>
                  </a:moveTo>
                  <a:lnTo>
                    <a:pt x="0" y="45720"/>
                  </a:lnTo>
                  <a:lnTo>
                    <a:pt x="1270" y="38100"/>
                  </a:lnTo>
                  <a:lnTo>
                    <a:pt x="3810" y="3048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713" name="object 5713"/>
            <p:cNvSpPr/>
            <p:nvPr/>
          </p:nvSpPr>
          <p:spPr>
            <a:xfrm>
              <a:off x="2590799" y="54864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714" name="object 5714"/>
            <p:cNvSpPr/>
            <p:nvPr/>
          </p:nvSpPr>
          <p:spPr>
            <a:xfrm>
              <a:off x="2882899" y="5524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715" name="object 5715"/>
            <p:cNvSpPr/>
            <p:nvPr/>
          </p:nvSpPr>
          <p:spPr>
            <a:xfrm>
              <a:off x="2882899" y="55245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716" name="object 5716"/>
          <p:cNvGrpSpPr/>
          <p:nvPr/>
        </p:nvGrpSpPr>
        <p:grpSpPr>
          <a:xfrm>
            <a:off x="4186328" y="5176928"/>
            <a:ext cx="377825" cy="161925"/>
            <a:chOff x="2662327" y="5176927"/>
            <a:chExt cx="377825" cy="161925"/>
          </a:xfrm>
        </p:grpSpPr>
        <p:sp>
          <p:nvSpPr>
            <p:cNvPr id="5717" name="object 5717"/>
            <p:cNvSpPr/>
            <p:nvPr/>
          </p:nvSpPr>
          <p:spPr>
            <a:xfrm>
              <a:off x="2666999" y="5234940"/>
              <a:ext cx="2540" cy="46990"/>
            </a:xfrm>
            <a:custGeom>
              <a:avLst/>
              <a:gdLst/>
              <a:ahLst/>
              <a:cxnLst/>
              <a:rect l="l" t="t" r="r" b="b"/>
              <a:pathLst>
                <a:path w="2539" h="46989">
                  <a:moveTo>
                    <a:pt x="2539" y="0"/>
                  </a:moveTo>
                  <a:lnTo>
                    <a:pt x="0" y="15240"/>
                  </a:lnTo>
                  <a:lnTo>
                    <a:pt x="0" y="31750"/>
                  </a:lnTo>
                  <a:lnTo>
                    <a:pt x="2539" y="46990"/>
                  </a:lnTo>
                  <a:lnTo>
                    <a:pt x="2539" y="0"/>
                  </a:lnTo>
                  <a:close/>
                </a:path>
              </a:pathLst>
            </a:custGeom>
            <a:solidFill>
              <a:srgbClr val="06335B"/>
            </a:solidFill>
          </p:spPr>
          <p:txBody>
            <a:bodyPr wrap="square" lIns="0" tIns="0" rIns="0" bIns="0" rtlCol="0"/>
            <a:lstStyle/>
            <a:p>
              <a:endParaRPr/>
            </a:p>
          </p:txBody>
        </p:sp>
        <p:sp>
          <p:nvSpPr>
            <p:cNvPr id="5718" name="object 5718"/>
            <p:cNvSpPr/>
            <p:nvPr/>
          </p:nvSpPr>
          <p:spPr>
            <a:xfrm>
              <a:off x="2669539" y="5225415"/>
              <a:ext cx="3810" cy="66040"/>
            </a:xfrm>
            <a:custGeom>
              <a:avLst/>
              <a:gdLst/>
              <a:ahLst/>
              <a:cxnLst/>
              <a:rect l="l" t="t" r="r" b="b"/>
              <a:pathLst>
                <a:path w="3810" h="66039">
                  <a:moveTo>
                    <a:pt x="3810" y="0"/>
                  </a:moveTo>
                  <a:lnTo>
                    <a:pt x="0" y="9525"/>
                  </a:lnTo>
                  <a:lnTo>
                    <a:pt x="0" y="56515"/>
                  </a:lnTo>
                  <a:lnTo>
                    <a:pt x="3810" y="66040"/>
                  </a:lnTo>
                  <a:lnTo>
                    <a:pt x="3810" y="0"/>
                  </a:lnTo>
                  <a:close/>
                </a:path>
              </a:pathLst>
            </a:custGeom>
            <a:solidFill>
              <a:srgbClr val="06335D"/>
            </a:solidFill>
          </p:spPr>
          <p:txBody>
            <a:bodyPr wrap="square" lIns="0" tIns="0" rIns="0" bIns="0" rtlCol="0"/>
            <a:lstStyle/>
            <a:p>
              <a:endParaRPr/>
            </a:p>
          </p:txBody>
        </p:sp>
        <p:sp>
          <p:nvSpPr>
            <p:cNvPr id="5719" name="object 5719"/>
            <p:cNvSpPr/>
            <p:nvPr/>
          </p:nvSpPr>
          <p:spPr>
            <a:xfrm>
              <a:off x="2673349" y="5218430"/>
              <a:ext cx="3810" cy="80010"/>
            </a:xfrm>
            <a:custGeom>
              <a:avLst/>
              <a:gdLst/>
              <a:ahLst/>
              <a:cxnLst/>
              <a:rect l="l" t="t" r="r" b="b"/>
              <a:pathLst>
                <a:path w="3810" h="80010">
                  <a:moveTo>
                    <a:pt x="3810" y="0"/>
                  </a:moveTo>
                  <a:lnTo>
                    <a:pt x="1269" y="3810"/>
                  </a:lnTo>
                  <a:lnTo>
                    <a:pt x="0" y="6985"/>
                  </a:lnTo>
                  <a:lnTo>
                    <a:pt x="0" y="73025"/>
                  </a:lnTo>
                  <a:lnTo>
                    <a:pt x="1269" y="76200"/>
                  </a:lnTo>
                  <a:lnTo>
                    <a:pt x="3810" y="80010"/>
                  </a:lnTo>
                  <a:lnTo>
                    <a:pt x="3810" y="0"/>
                  </a:lnTo>
                  <a:close/>
                </a:path>
              </a:pathLst>
            </a:custGeom>
            <a:solidFill>
              <a:srgbClr val="06345F"/>
            </a:solidFill>
          </p:spPr>
          <p:txBody>
            <a:bodyPr wrap="square" lIns="0" tIns="0" rIns="0" bIns="0" rtlCol="0"/>
            <a:lstStyle/>
            <a:p>
              <a:endParaRPr/>
            </a:p>
          </p:txBody>
        </p:sp>
        <p:sp>
          <p:nvSpPr>
            <p:cNvPr id="5720" name="object 5720"/>
            <p:cNvSpPr/>
            <p:nvPr/>
          </p:nvSpPr>
          <p:spPr>
            <a:xfrm>
              <a:off x="2677159" y="5212926"/>
              <a:ext cx="3810" cy="91440"/>
            </a:xfrm>
            <a:custGeom>
              <a:avLst/>
              <a:gdLst/>
              <a:ahLst/>
              <a:cxnLst/>
              <a:rect l="l" t="t" r="r" b="b"/>
              <a:pathLst>
                <a:path w="3810" h="91439">
                  <a:moveTo>
                    <a:pt x="3809" y="0"/>
                  </a:moveTo>
                  <a:lnTo>
                    <a:pt x="2539" y="1693"/>
                  </a:lnTo>
                  <a:lnTo>
                    <a:pt x="0" y="5503"/>
                  </a:lnTo>
                  <a:lnTo>
                    <a:pt x="0" y="85513"/>
                  </a:lnTo>
                  <a:lnTo>
                    <a:pt x="2539" y="89323"/>
                  </a:lnTo>
                  <a:lnTo>
                    <a:pt x="3809" y="91016"/>
                  </a:lnTo>
                  <a:lnTo>
                    <a:pt x="3809" y="0"/>
                  </a:lnTo>
                  <a:close/>
                </a:path>
              </a:pathLst>
            </a:custGeom>
            <a:solidFill>
              <a:srgbClr val="063662"/>
            </a:solidFill>
          </p:spPr>
          <p:txBody>
            <a:bodyPr wrap="square" lIns="0" tIns="0" rIns="0" bIns="0" rtlCol="0"/>
            <a:lstStyle/>
            <a:p>
              <a:endParaRPr/>
            </a:p>
          </p:txBody>
        </p:sp>
        <p:sp>
          <p:nvSpPr>
            <p:cNvPr id="5721" name="object 5721"/>
            <p:cNvSpPr/>
            <p:nvPr/>
          </p:nvSpPr>
          <p:spPr>
            <a:xfrm>
              <a:off x="2680970" y="52082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5722" name="object 5722"/>
            <p:cNvSpPr/>
            <p:nvPr/>
          </p:nvSpPr>
          <p:spPr>
            <a:xfrm>
              <a:off x="2684779" y="5204460"/>
              <a:ext cx="3810" cy="107950"/>
            </a:xfrm>
            <a:custGeom>
              <a:avLst/>
              <a:gdLst/>
              <a:ahLst/>
              <a:cxnLst/>
              <a:rect l="l" t="t" r="r" b="b"/>
              <a:pathLst>
                <a:path w="3810" h="107950">
                  <a:moveTo>
                    <a:pt x="3809" y="0"/>
                  </a:moveTo>
                  <a:lnTo>
                    <a:pt x="0" y="3809"/>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723" name="object 5723"/>
            <p:cNvSpPr/>
            <p:nvPr/>
          </p:nvSpPr>
          <p:spPr>
            <a:xfrm>
              <a:off x="2688589" y="5200650"/>
              <a:ext cx="3810" cy="115570"/>
            </a:xfrm>
            <a:custGeom>
              <a:avLst/>
              <a:gdLst/>
              <a:ahLst/>
              <a:cxnLst/>
              <a:rect l="l" t="t" r="r" b="b"/>
              <a:pathLst>
                <a:path w="3810" h="115570">
                  <a:moveTo>
                    <a:pt x="3810" y="0"/>
                  </a:moveTo>
                  <a:lnTo>
                    <a:pt x="0" y="3810"/>
                  </a:lnTo>
                  <a:lnTo>
                    <a:pt x="0" y="111759"/>
                  </a:lnTo>
                  <a:lnTo>
                    <a:pt x="3810" y="115570"/>
                  </a:lnTo>
                  <a:lnTo>
                    <a:pt x="3810" y="0"/>
                  </a:lnTo>
                  <a:close/>
                </a:path>
              </a:pathLst>
            </a:custGeom>
            <a:solidFill>
              <a:srgbClr val="073A69"/>
            </a:solidFill>
          </p:spPr>
          <p:txBody>
            <a:bodyPr wrap="square" lIns="0" tIns="0" rIns="0" bIns="0" rtlCol="0"/>
            <a:lstStyle/>
            <a:p>
              <a:endParaRPr/>
            </a:p>
          </p:txBody>
        </p:sp>
        <p:sp>
          <p:nvSpPr>
            <p:cNvPr id="5724" name="object 5724"/>
            <p:cNvSpPr/>
            <p:nvPr/>
          </p:nvSpPr>
          <p:spPr>
            <a:xfrm>
              <a:off x="2691130" y="5196840"/>
              <a:ext cx="5080" cy="123189"/>
            </a:xfrm>
            <a:custGeom>
              <a:avLst/>
              <a:gdLst/>
              <a:ahLst/>
              <a:cxnLst/>
              <a:rect l="l" t="t" r="r" b="b"/>
              <a:pathLst>
                <a:path w="5080" h="123189">
                  <a:moveTo>
                    <a:pt x="5080" y="0"/>
                  </a:moveTo>
                  <a:lnTo>
                    <a:pt x="2540" y="0"/>
                  </a:lnTo>
                  <a:lnTo>
                    <a:pt x="2540" y="5080"/>
                  </a:lnTo>
                  <a:lnTo>
                    <a:pt x="0" y="5080"/>
                  </a:lnTo>
                  <a:lnTo>
                    <a:pt x="0" y="120650"/>
                  </a:lnTo>
                  <a:lnTo>
                    <a:pt x="4229" y="120650"/>
                  </a:lnTo>
                  <a:lnTo>
                    <a:pt x="4229" y="123190"/>
                  </a:lnTo>
                  <a:lnTo>
                    <a:pt x="5080" y="123190"/>
                  </a:lnTo>
                  <a:lnTo>
                    <a:pt x="5080" y="120650"/>
                  </a:lnTo>
                  <a:lnTo>
                    <a:pt x="5080" y="5080"/>
                  </a:lnTo>
                  <a:lnTo>
                    <a:pt x="5080" y="0"/>
                  </a:lnTo>
                  <a:close/>
                </a:path>
              </a:pathLst>
            </a:custGeom>
            <a:solidFill>
              <a:srgbClr val="073B6C"/>
            </a:solidFill>
          </p:spPr>
          <p:txBody>
            <a:bodyPr wrap="square" lIns="0" tIns="0" rIns="0" bIns="0" rtlCol="0"/>
            <a:lstStyle/>
            <a:p>
              <a:endParaRPr/>
            </a:p>
          </p:txBody>
        </p:sp>
        <p:sp>
          <p:nvSpPr>
            <p:cNvPr id="5725" name="object 5725"/>
            <p:cNvSpPr/>
            <p:nvPr/>
          </p:nvSpPr>
          <p:spPr>
            <a:xfrm>
              <a:off x="2694939" y="51943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726" name="object 5726"/>
            <p:cNvSpPr/>
            <p:nvPr/>
          </p:nvSpPr>
          <p:spPr>
            <a:xfrm>
              <a:off x="2698749" y="5191760"/>
              <a:ext cx="5080" cy="133350"/>
            </a:xfrm>
            <a:custGeom>
              <a:avLst/>
              <a:gdLst/>
              <a:ahLst/>
              <a:cxnLst/>
              <a:rect l="l" t="t" r="r" b="b"/>
              <a:pathLst>
                <a:path w="5080" h="133350">
                  <a:moveTo>
                    <a:pt x="5080" y="0"/>
                  </a:moveTo>
                  <a:lnTo>
                    <a:pt x="0" y="2540"/>
                  </a:lnTo>
                  <a:lnTo>
                    <a:pt x="0" y="129540"/>
                  </a:lnTo>
                  <a:lnTo>
                    <a:pt x="5080" y="132926"/>
                  </a:lnTo>
                  <a:lnTo>
                    <a:pt x="5080" y="0"/>
                  </a:lnTo>
                  <a:close/>
                </a:path>
              </a:pathLst>
            </a:custGeom>
            <a:solidFill>
              <a:srgbClr val="073E71"/>
            </a:solidFill>
          </p:spPr>
          <p:txBody>
            <a:bodyPr wrap="square" lIns="0" tIns="0" rIns="0" bIns="0" rtlCol="0"/>
            <a:lstStyle/>
            <a:p>
              <a:endParaRPr/>
            </a:p>
          </p:txBody>
        </p:sp>
        <p:sp>
          <p:nvSpPr>
            <p:cNvPr id="5727" name="object 5727"/>
            <p:cNvSpPr/>
            <p:nvPr/>
          </p:nvSpPr>
          <p:spPr>
            <a:xfrm>
              <a:off x="2702559" y="5190490"/>
              <a:ext cx="3810" cy="135890"/>
            </a:xfrm>
            <a:custGeom>
              <a:avLst/>
              <a:gdLst/>
              <a:ahLst/>
              <a:cxnLst/>
              <a:rect l="l" t="t" r="r" b="b"/>
              <a:pathLst>
                <a:path w="3810" h="135889">
                  <a:moveTo>
                    <a:pt x="3809" y="0"/>
                  </a:moveTo>
                  <a:lnTo>
                    <a:pt x="0" y="1905"/>
                  </a:lnTo>
                  <a:lnTo>
                    <a:pt x="0" y="133350"/>
                  </a:lnTo>
                  <a:lnTo>
                    <a:pt x="3809" y="135890"/>
                  </a:lnTo>
                  <a:lnTo>
                    <a:pt x="3809" y="0"/>
                  </a:lnTo>
                  <a:close/>
                </a:path>
              </a:pathLst>
            </a:custGeom>
            <a:solidFill>
              <a:srgbClr val="073F73"/>
            </a:solidFill>
          </p:spPr>
          <p:txBody>
            <a:bodyPr wrap="square" lIns="0" tIns="0" rIns="0" bIns="0" rtlCol="0"/>
            <a:lstStyle/>
            <a:p>
              <a:endParaRPr/>
            </a:p>
          </p:txBody>
        </p:sp>
        <p:sp>
          <p:nvSpPr>
            <p:cNvPr id="5728" name="object 5728"/>
            <p:cNvSpPr/>
            <p:nvPr/>
          </p:nvSpPr>
          <p:spPr>
            <a:xfrm>
              <a:off x="2706369" y="5188966"/>
              <a:ext cx="3810" cy="139065"/>
            </a:xfrm>
            <a:custGeom>
              <a:avLst/>
              <a:gdLst/>
              <a:ahLst/>
              <a:cxnLst/>
              <a:rect l="l" t="t" r="r" b="b"/>
              <a:pathLst>
                <a:path w="3810" h="139064">
                  <a:moveTo>
                    <a:pt x="3810" y="0"/>
                  </a:moveTo>
                  <a:lnTo>
                    <a:pt x="0" y="1524"/>
                  </a:lnTo>
                  <a:lnTo>
                    <a:pt x="0" y="137414"/>
                  </a:lnTo>
                  <a:lnTo>
                    <a:pt x="3810" y="138938"/>
                  </a:lnTo>
                  <a:lnTo>
                    <a:pt x="3810" y="0"/>
                  </a:lnTo>
                  <a:close/>
                </a:path>
              </a:pathLst>
            </a:custGeom>
            <a:solidFill>
              <a:srgbClr val="084176"/>
            </a:solidFill>
          </p:spPr>
          <p:txBody>
            <a:bodyPr wrap="square" lIns="0" tIns="0" rIns="0" bIns="0" rtlCol="0"/>
            <a:lstStyle/>
            <a:p>
              <a:endParaRPr/>
            </a:p>
          </p:txBody>
        </p:sp>
        <p:sp>
          <p:nvSpPr>
            <p:cNvPr id="5729" name="object 5729"/>
            <p:cNvSpPr/>
            <p:nvPr/>
          </p:nvSpPr>
          <p:spPr>
            <a:xfrm>
              <a:off x="2710179" y="5187442"/>
              <a:ext cx="3810" cy="142240"/>
            </a:xfrm>
            <a:custGeom>
              <a:avLst/>
              <a:gdLst/>
              <a:ahLst/>
              <a:cxnLst/>
              <a:rect l="l" t="t" r="r" b="b"/>
              <a:pathLst>
                <a:path w="3810" h="142239">
                  <a:moveTo>
                    <a:pt x="3809" y="0"/>
                  </a:moveTo>
                  <a:lnTo>
                    <a:pt x="0" y="1523"/>
                  </a:lnTo>
                  <a:lnTo>
                    <a:pt x="0" y="140461"/>
                  </a:lnTo>
                  <a:lnTo>
                    <a:pt x="3809" y="141985"/>
                  </a:lnTo>
                  <a:lnTo>
                    <a:pt x="3809" y="0"/>
                  </a:lnTo>
                  <a:close/>
                </a:path>
              </a:pathLst>
            </a:custGeom>
            <a:solidFill>
              <a:srgbClr val="084278"/>
            </a:solidFill>
          </p:spPr>
          <p:txBody>
            <a:bodyPr wrap="square" lIns="0" tIns="0" rIns="0" bIns="0" rtlCol="0"/>
            <a:lstStyle/>
            <a:p>
              <a:endParaRPr/>
            </a:p>
          </p:txBody>
        </p:sp>
        <p:sp>
          <p:nvSpPr>
            <p:cNvPr id="5730" name="object 5730"/>
            <p:cNvSpPr/>
            <p:nvPr/>
          </p:nvSpPr>
          <p:spPr>
            <a:xfrm>
              <a:off x="2713989" y="5185918"/>
              <a:ext cx="3810" cy="145415"/>
            </a:xfrm>
            <a:custGeom>
              <a:avLst/>
              <a:gdLst/>
              <a:ahLst/>
              <a:cxnLst/>
              <a:rect l="l" t="t" r="r" b="b"/>
              <a:pathLst>
                <a:path w="3810" h="145414">
                  <a:moveTo>
                    <a:pt x="3810" y="0"/>
                  </a:moveTo>
                  <a:lnTo>
                    <a:pt x="0" y="1523"/>
                  </a:lnTo>
                  <a:lnTo>
                    <a:pt x="0" y="143509"/>
                  </a:lnTo>
                  <a:lnTo>
                    <a:pt x="3810" y="145033"/>
                  </a:lnTo>
                  <a:lnTo>
                    <a:pt x="3810" y="0"/>
                  </a:lnTo>
                  <a:close/>
                </a:path>
              </a:pathLst>
            </a:custGeom>
            <a:solidFill>
              <a:srgbClr val="08447B"/>
            </a:solidFill>
          </p:spPr>
          <p:txBody>
            <a:bodyPr wrap="square" lIns="0" tIns="0" rIns="0" bIns="0" rtlCol="0"/>
            <a:lstStyle/>
            <a:p>
              <a:endParaRPr/>
            </a:p>
          </p:txBody>
        </p:sp>
        <p:sp>
          <p:nvSpPr>
            <p:cNvPr id="5731" name="object 5731"/>
            <p:cNvSpPr/>
            <p:nvPr/>
          </p:nvSpPr>
          <p:spPr>
            <a:xfrm>
              <a:off x="2717799" y="5184986"/>
              <a:ext cx="3810" cy="147320"/>
            </a:xfrm>
            <a:custGeom>
              <a:avLst/>
              <a:gdLst/>
              <a:ahLst/>
              <a:cxnLst/>
              <a:rect l="l" t="t" r="r" b="b"/>
              <a:pathLst>
                <a:path w="3810" h="147320">
                  <a:moveTo>
                    <a:pt x="3810" y="0"/>
                  </a:moveTo>
                  <a:lnTo>
                    <a:pt x="1269" y="423"/>
                  </a:lnTo>
                  <a:lnTo>
                    <a:pt x="0" y="931"/>
                  </a:lnTo>
                  <a:lnTo>
                    <a:pt x="0" y="145965"/>
                  </a:lnTo>
                  <a:lnTo>
                    <a:pt x="1269" y="146473"/>
                  </a:lnTo>
                  <a:lnTo>
                    <a:pt x="3810" y="146896"/>
                  </a:lnTo>
                  <a:lnTo>
                    <a:pt x="3810" y="0"/>
                  </a:lnTo>
                  <a:close/>
                </a:path>
              </a:pathLst>
            </a:custGeom>
            <a:solidFill>
              <a:srgbClr val="08457D"/>
            </a:solidFill>
          </p:spPr>
          <p:txBody>
            <a:bodyPr wrap="square" lIns="0" tIns="0" rIns="0" bIns="0" rtlCol="0"/>
            <a:lstStyle/>
            <a:p>
              <a:endParaRPr/>
            </a:p>
          </p:txBody>
        </p:sp>
        <p:sp>
          <p:nvSpPr>
            <p:cNvPr id="5732" name="object 5732"/>
            <p:cNvSpPr/>
            <p:nvPr/>
          </p:nvSpPr>
          <p:spPr>
            <a:xfrm>
              <a:off x="2721609" y="5184351"/>
              <a:ext cx="3810" cy="148590"/>
            </a:xfrm>
            <a:custGeom>
              <a:avLst/>
              <a:gdLst/>
              <a:ahLst/>
              <a:cxnLst/>
              <a:rect l="l" t="t" r="r" b="b"/>
              <a:pathLst>
                <a:path w="3810" h="148589">
                  <a:moveTo>
                    <a:pt x="3809" y="0"/>
                  </a:moveTo>
                  <a:lnTo>
                    <a:pt x="0" y="634"/>
                  </a:lnTo>
                  <a:lnTo>
                    <a:pt x="0" y="147531"/>
                  </a:lnTo>
                  <a:lnTo>
                    <a:pt x="3809" y="148166"/>
                  </a:lnTo>
                  <a:lnTo>
                    <a:pt x="3809" y="0"/>
                  </a:lnTo>
                  <a:close/>
                </a:path>
              </a:pathLst>
            </a:custGeom>
            <a:solidFill>
              <a:srgbClr val="08467F"/>
            </a:solidFill>
          </p:spPr>
          <p:txBody>
            <a:bodyPr wrap="square" lIns="0" tIns="0" rIns="0" bIns="0" rtlCol="0"/>
            <a:lstStyle/>
            <a:p>
              <a:endParaRPr/>
            </a:p>
          </p:txBody>
        </p:sp>
        <p:sp>
          <p:nvSpPr>
            <p:cNvPr id="5733" name="object 5733"/>
            <p:cNvSpPr/>
            <p:nvPr/>
          </p:nvSpPr>
          <p:spPr>
            <a:xfrm>
              <a:off x="2725420" y="5182870"/>
              <a:ext cx="3810" cy="149860"/>
            </a:xfrm>
            <a:custGeom>
              <a:avLst/>
              <a:gdLst/>
              <a:ahLst/>
              <a:cxnLst/>
              <a:rect l="l" t="t" r="r" b="b"/>
              <a:pathLst>
                <a:path w="3810" h="149860">
                  <a:moveTo>
                    <a:pt x="3810" y="0"/>
                  </a:moveTo>
                  <a:lnTo>
                    <a:pt x="3175" y="0"/>
                  </a:lnTo>
                  <a:lnTo>
                    <a:pt x="3175" y="1270"/>
                  </a:lnTo>
                  <a:lnTo>
                    <a:pt x="0" y="1270"/>
                  </a:lnTo>
                  <a:lnTo>
                    <a:pt x="0" y="149860"/>
                  </a:lnTo>
                  <a:lnTo>
                    <a:pt x="3810" y="149860"/>
                  </a:lnTo>
                  <a:lnTo>
                    <a:pt x="3810" y="1270"/>
                  </a:lnTo>
                  <a:lnTo>
                    <a:pt x="3810" y="0"/>
                  </a:lnTo>
                  <a:close/>
                </a:path>
              </a:pathLst>
            </a:custGeom>
            <a:solidFill>
              <a:srgbClr val="084882"/>
            </a:solidFill>
          </p:spPr>
          <p:txBody>
            <a:bodyPr wrap="square" lIns="0" tIns="0" rIns="0" bIns="0" rtlCol="0"/>
            <a:lstStyle/>
            <a:p>
              <a:endParaRPr/>
            </a:p>
          </p:txBody>
        </p:sp>
        <p:sp>
          <p:nvSpPr>
            <p:cNvPr id="5734" name="object 5734"/>
            <p:cNvSpPr/>
            <p:nvPr/>
          </p:nvSpPr>
          <p:spPr>
            <a:xfrm>
              <a:off x="2727959" y="5182446"/>
              <a:ext cx="3810" cy="151130"/>
            </a:xfrm>
            <a:custGeom>
              <a:avLst/>
              <a:gdLst/>
              <a:ahLst/>
              <a:cxnLst/>
              <a:rect l="l" t="t" r="r" b="b"/>
              <a:pathLst>
                <a:path w="3810" h="151129">
                  <a:moveTo>
                    <a:pt x="3809" y="0"/>
                  </a:moveTo>
                  <a:lnTo>
                    <a:pt x="0" y="1269"/>
                  </a:lnTo>
                  <a:lnTo>
                    <a:pt x="0" y="150495"/>
                  </a:lnTo>
                  <a:lnTo>
                    <a:pt x="3809" y="151130"/>
                  </a:lnTo>
                  <a:lnTo>
                    <a:pt x="3809" y="0"/>
                  </a:lnTo>
                  <a:close/>
                </a:path>
              </a:pathLst>
            </a:custGeom>
            <a:solidFill>
              <a:srgbClr val="094984"/>
            </a:solidFill>
          </p:spPr>
          <p:txBody>
            <a:bodyPr wrap="square" lIns="0" tIns="0" rIns="0" bIns="0" rtlCol="0"/>
            <a:lstStyle/>
            <a:p>
              <a:endParaRPr/>
            </a:p>
          </p:txBody>
        </p:sp>
        <p:sp>
          <p:nvSpPr>
            <p:cNvPr id="5735" name="object 5735"/>
            <p:cNvSpPr/>
            <p:nvPr/>
          </p:nvSpPr>
          <p:spPr>
            <a:xfrm>
              <a:off x="2731769" y="5181600"/>
              <a:ext cx="5080" cy="152400"/>
            </a:xfrm>
            <a:custGeom>
              <a:avLst/>
              <a:gdLst/>
              <a:ahLst/>
              <a:cxnLst/>
              <a:rect l="l" t="t" r="r" b="b"/>
              <a:pathLst>
                <a:path w="5080" h="152400">
                  <a:moveTo>
                    <a:pt x="0" y="152400"/>
                  </a:moveTo>
                  <a:lnTo>
                    <a:pt x="5080" y="152400"/>
                  </a:lnTo>
                  <a:lnTo>
                    <a:pt x="5080" y="0"/>
                  </a:lnTo>
                  <a:lnTo>
                    <a:pt x="0" y="0"/>
                  </a:lnTo>
                  <a:lnTo>
                    <a:pt x="0" y="152400"/>
                  </a:lnTo>
                  <a:close/>
                </a:path>
              </a:pathLst>
            </a:custGeom>
            <a:solidFill>
              <a:srgbClr val="094B87"/>
            </a:solidFill>
          </p:spPr>
          <p:txBody>
            <a:bodyPr wrap="square" lIns="0" tIns="0" rIns="0" bIns="0" rtlCol="0"/>
            <a:lstStyle/>
            <a:p>
              <a:endParaRPr/>
            </a:p>
          </p:txBody>
        </p:sp>
        <p:sp>
          <p:nvSpPr>
            <p:cNvPr id="5736" name="object 5736"/>
            <p:cNvSpPr/>
            <p:nvPr/>
          </p:nvSpPr>
          <p:spPr>
            <a:xfrm>
              <a:off x="2735579" y="51816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5737" name="object 5737"/>
            <p:cNvSpPr/>
            <p:nvPr/>
          </p:nvSpPr>
          <p:spPr>
            <a:xfrm>
              <a:off x="2739389" y="51816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5738" name="object 5738"/>
            <p:cNvSpPr/>
            <p:nvPr/>
          </p:nvSpPr>
          <p:spPr>
            <a:xfrm>
              <a:off x="2743199" y="51816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5739" name="object 5739"/>
            <p:cNvSpPr/>
            <p:nvPr/>
          </p:nvSpPr>
          <p:spPr>
            <a:xfrm>
              <a:off x="2747009" y="51816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A5091"/>
            </a:solidFill>
          </p:spPr>
          <p:txBody>
            <a:bodyPr wrap="square" lIns="0" tIns="0" rIns="0" bIns="0" rtlCol="0"/>
            <a:lstStyle/>
            <a:p>
              <a:endParaRPr/>
            </a:p>
          </p:txBody>
        </p:sp>
        <p:sp>
          <p:nvSpPr>
            <p:cNvPr id="5740" name="object 5740"/>
            <p:cNvSpPr/>
            <p:nvPr/>
          </p:nvSpPr>
          <p:spPr>
            <a:xfrm>
              <a:off x="2750819" y="5181600"/>
              <a:ext cx="3810" cy="152400"/>
            </a:xfrm>
            <a:custGeom>
              <a:avLst/>
              <a:gdLst/>
              <a:ahLst/>
              <a:cxnLst/>
              <a:rect l="l" t="t" r="r" b="b"/>
              <a:pathLst>
                <a:path w="3810" h="152400">
                  <a:moveTo>
                    <a:pt x="0" y="0"/>
                  </a:moveTo>
                  <a:lnTo>
                    <a:pt x="0" y="152400"/>
                  </a:lnTo>
                  <a:lnTo>
                    <a:pt x="3810" y="151765"/>
                  </a:lnTo>
                  <a:lnTo>
                    <a:pt x="3810" y="1269"/>
                  </a:lnTo>
                  <a:lnTo>
                    <a:pt x="0" y="0"/>
                  </a:lnTo>
                  <a:close/>
                </a:path>
              </a:pathLst>
            </a:custGeom>
            <a:solidFill>
              <a:srgbClr val="0A5293"/>
            </a:solidFill>
          </p:spPr>
          <p:txBody>
            <a:bodyPr wrap="square" lIns="0" tIns="0" rIns="0" bIns="0" rtlCol="0"/>
            <a:lstStyle/>
            <a:p>
              <a:endParaRPr/>
            </a:p>
          </p:txBody>
        </p:sp>
        <p:sp>
          <p:nvSpPr>
            <p:cNvPr id="5741" name="object 5741"/>
            <p:cNvSpPr/>
            <p:nvPr/>
          </p:nvSpPr>
          <p:spPr>
            <a:xfrm>
              <a:off x="2754629" y="5182870"/>
              <a:ext cx="3810" cy="150495"/>
            </a:xfrm>
            <a:custGeom>
              <a:avLst/>
              <a:gdLst/>
              <a:ahLst/>
              <a:cxnLst/>
              <a:rect l="l" t="t" r="r" b="b"/>
              <a:pathLst>
                <a:path w="3810" h="150495">
                  <a:moveTo>
                    <a:pt x="0" y="0"/>
                  </a:moveTo>
                  <a:lnTo>
                    <a:pt x="0" y="150494"/>
                  </a:lnTo>
                  <a:lnTo>
                    <a:pt x="3809" y="149859"/>
                  </a:lnTo>
                  <a:lnTo>
                    <a:pt x="3809" y="1269"/>
                  </a:lnTo>
                  <a:lnTo>
                    <a:pt x="0" y="0"/>
                  </a:lnTo>
                  <a:close/>
                </a:path>
              </a:pathLst>
            </a:custGeom>
            <a:solidFill>
              <a:srgbClr val="0A5396"/>
            </a:solidFill>
          </p:spPr>
          <p:txBody>
            <a:bodyPr wrap="square" lIns="0" tIns="0" rIns="0" bIns="0" rtlCol="0"/>
            <a:lstStyle/>
            <a:p>
              <a:endParaRPr/>
            </a:p>
          </p:txBody>
        </p:sp>
        <p:sp>
          <p:nvSpPr>
            <p:cNvPr id="5742" name="object 5742"/>
            <p:cNvSpPr/>
            <p:nvPr/>
          </p:nvSpPr>
          <p:spPr>
            <a:xfrm>
              <a:off x="2758439" y="5184140"/>
              <a:ext cx="3810" cy="148590"/>
            </a:xfrm>
            <a:custGeom>
              <a:avLst/>
              <a:gdLst/>
              <a:ahLst/>
              <a:cxnLst/>
              <a:rect l="l" t="t" r="r" b="b"/>
              <a:pathLst>
                <a:path w="3810" h="148589">
                  <a:moveTo>
                    <a:pt x="0" y="0"/>
                  </a:moveTo>
                  <a:lnTo>
                    <a:pt x="0" y="148590"/>
                  </a:lnTo>
                  <a:lnTo>
                    <a:pt x="3810" y="147955"/>
                  </a:lnTo>
                  <a:lnTo>
                    <a:pt x="3810" y="635"/>
                  </a:lnTo>
                  <a:lnTo>
                    <a:pt x="0" y="0"/>
                  </a:lnTo>
                  <a:close/>
                </a:path>
              </a:pathLst>
            </a:custGeom>
            <a:solidFill>
              <a:srgbClr val="0A5499"/>
            </a:solidFill>
          </p:spPr>
          <p:txBody>
            <a:bodyPr wrap="square" lIns="0" tIns="0" rIns="0" bIns="0" rtlCol="0"/>
            <a:lstStyle/>
            <a:p>
              <a:endParaRPr/>
            </a:p>
          </p:txBody>
        </p:sp>
        <p:sp>
          <p:nvSpPr>
            <p:cNvPr id="5743" name="object 5743"/>
            <p:cNvSpPr/>
            <p:nvPr/>
          </p:nvSpPr>
          <p:spPr>
            <a:xfrm>
              <a:off x="2760979" y="5184563"/>
              <a:ext cx="5080" cy="147955"/>
            </a:xfrm>
            <a:custGeom>
              <a:avLst/>
              <a:gdLst/>
              <a:ahLst/>
              <a:cxnLst/>
              <a:rect l="l" t="t" r="r" b="b"/>
              <a:pathLst>
                <a:path w="5080" h="147954">
                  <a:moveTo>
                    <a:pt x="0" y="0"/>
                  </a:moveTo>
                  <a:lnTo>
                    <a:pt x="0" y="147743"/>
                  </a:lnTo>
                  <a:lnTo>
                    <a:pt x="5080" y="146896"/>
                  </a:lnTo>
                  <a:lnTo>
                    <a:pt x="5080" y="846"/>
                  </a:lnTo>
                  <a:lnTo>
                    <a:pt x="0" y="0"/>
                  </a:lnTo>
                  <a:close/>
                </a:path>
              </a:pathLst>
            </a:custGeom>
            <a:solidFill>
              <a:srgbClr val="0A569B"/>
            </a:solidFill>
          </p:spPr>
          <p:txBody>
            <a:bodyPr wrap="square" lIns="0" tIns="0" rIns="0" bIns="0" rtlCol="0"/>
            <a:lstStyle/>
            <a:p>
              <a:endParaRPr/>
            </a:p>
          </p:txBody>
        </p:sp>
        <p:sp>
          <p:nvSpPr>
            <p:cNvPr id="5744" name="object 5744"/>
            <p:cNvSpPr/>
            <p:nvPr/>
          </p:nvSpPr>
          <p:spPr>
            <a:xfrm>
              <a:off x="2764789" y="5185410"/>
              <a:ext cx="5080" cy="146050"/>
            </a:xfrm>
            <a:custGeom>
              <a:avLst/>
              <a:gdLst/>
              <a:ahLst/>
              <a:cxnLst/>
              <a:rect l="l" t="t" r="r" b="b"/>
              <a:pathLst>
                <a:path w="5080" h="146050">
                  <a:moveTo>
                    <a:pt x="0" y="146050"/>
                  </a:moveTo>
                  <a:lnTo>
                    <a:pt x="5079" y="146050"/>
                  </a:lnTo>
                  <a:lnTo>
                    <a:pt x="5079" y="0"/>
                  </a:lnTo>
                  <a:lnTo>
                    <a:pt x="0" y="0"/>
                  </a:lnTo>
                  <a:lnTo>
                    <a:pt x="0" y="146050"/>
                  </a:lnTo>
                  <a:close/>
                </a:path>
              </a:pathLst>
            </a:custGeom>
            <a:solidFill>
              <a:srgbClr val="0B579D"/>
            </a:solidFill>
          </p:spPr>
          <p:txBody>
            <a:bodyPr wrap="square" lIns="0" tIns="0" rIns="0" bIns="0" rtlCol="0"/>
            <a:lstStyle/>
            <a:p>
              <a:endParaRPr/>
            </a:p>
          </p:txBody>
        </p:sp>
        <p:sp>
          <p:nvSpPr>
            <p:cNvPr id="5745" name="object 5745"/>
            <p:cNvSpPr/>
            <p:nvPr/>
          </p:nvSpPr>
          <p:spPr>
            <a:xfrm>
              <a:off x="2768599" y="5186426"/>
              <a:ext cx="5080" cy="144145"/>
            </a:xfrm>
            <a:custGeom>
              <a:avLst/>
              <a:gdLst/>
              <a:ahLst/>
              <a:cxnLst/>
              <a:rect l="l" t="t" r="r" b="b"/>
              <a:pathLst>
                <a:path w="5080" h="144145">
                  <a:moveTo>
                    <a:pt x="0" y="0"/>
                  </a:moveTo>
                  <a:lnTo>
                    <a:pt x="0" y="144018"/>
                  </a:lnTo>
                  <a:lnTo>
                    <a:pt x="5080" y="141986"/>
                  </a:lnTo>
                  <a:lnTo>
                    <a:pt x="5080" y="2031"/>
                  </a:lnTo>
                  <a:lnTo>
                    <a:pt x="0" y="0"/>
                  </a:lnTo>
                  <a:close/>
                </a:path>
              </a:pathLst>
            </a:custGeom>
            <a:solidFill>
              <a:srgbClr val="0B59A0"/>
            </a:solidFill>
          </p:spPr>
          <p:txBody>
            <a:bodyPr wrap="square" lIns="0" tIns="0" rIns="0" bIns="0" rtlCol="0"/>
            <a:lstStyle/>
            <a:p>
              <a:endParaRPr/>
            </a:p>
          </p:txBody>
        </p:sp>
        <p:sp>
          <p:nvSpPr>
            <p:cNvPr id="5746" name="object 5746"/>
            <p:cNvSpPr/>
            <p:nvPr/>
          </p:nvSpPr>
          <p:spPr>
            <a:xfrm>
              <a:off x="2772409" y="5187950"/>
              <a:ext cx="3810" cy="140970"/>
            </a:xfrm>
            <a:custGeom>
              <a:avLst/>
              <a:gdLst/>
              <a:ahLst/>
              <a:cxnLst/>
              <a:rect l="l" t="t" r="r" b="b"/>
              <a:pathLst>
                <a:path w="3810" h="140970">
                  <a:moveTo>
                    <a:pt x="0" y="0"/>
                  </a:moveTo>
                  <a:lnTo>
                    <a:pt x="0" y="140969"/>
                  </a:lnTo>
                  <a:lnTo>
                    <a:pt x="3809" y="139446"/>
                  </a:lnTo>
                  <a:lnTo>
                    <a:pt x="3809" y="1523"/>
                  </a:lnTo>
                  <a:lnTo>
                    <a:pt x="0" y="0"/>
                  </a:lnTo>
                  <a:close/>
                </a:path>
              </a:pathLst>
            </a:custGeom>
            <a:solidFill>
              <a:srgbClr val="0B5AA2"/>
            </a:solidFill>
          </p:spPr>
          <p:txBody>
            <a:bodyPr wrap="square" lIns="0" tIns="0" rIns="0" bIns="0" rtlCol="0"/>
            <a:lstStyle/>
            <a:p>
              <a:endParaRPr/>
            </a:p>
          </p:txBody>
        </p:sp>
        <p:sp>
          <p:nvSpPr>
            <p:cNvPr id="5747" name="object 5747"/>
            <p:cNvSpPr/>
            <p:nvPr/>
          </p:nvSpPr>
          <p:spPr>
            <a:xfrm>
              <a:off x="2776220" y="5189220"/>
              <a:ext cx="3810" cy="138430"/>
            </a:xfrm>
            <a:custGeom>
              <a:avLst/>
              <a:gdLst/>
              <a:ahLst/>
              <a:cxnLst/>
              <a:rect l="l" t="t" r="r" b="b"/>
              <a:pathLst>
                <a:path w="3810" h="138429">
                  <a:moveTo>
                    <a:pt x="3810" y="1270"/>
                  </a:moveTo>
                  <a:lnTo>
                    <a:pt x="939" y="1270"/>
                  </a:lnTo>
                  <a:lnTo>
                    <a:pt x="939" y="0"/>
                  </a:lnTo>
                  <a:lnTo>
                    <a:pt x="0" y="0"/>
                  </a:lnTo>
                  <a:lnTo>
                    <a:pt x="0" y="1270"/>
                  </a:lnTo>
                  <a:lnTo>
                    <a:pt x="0" y="137160"/>
                  </a:lnTo>
                  <a:lnTo>
                    <a:pt x="0" y="138430"/>
                  </a:lnTo>
                  <a:lnTo>
                    <a:pt x="952" y="138430"/>
                  </a:lnTo>
                  <a:lnTo>
                    <a:pt x="952" y="137160"/>
                  </a:lnTo>
                  <a:lnTo>
                    <a:pt x="3810" y="137160"/>
                  </a:lnTo>
                  <a:lnTo>
                    <a:pt x="3810" y="1270"/>
                  </a:lnTo>
                  <a:close/>
                </a:path>
              </a:pathLst>
            </a:custGeom>
            <a:solidFill>
              <a:srgbClr val="0B5BA4"/>
            </a:solidFill>
          </p:spPr>
          <p:txBody>
            <a:bodyPr wrap="square" lIns="0" tIns="0" rIns="0" bIns="0" rtlCol="0"/>
            <a:lstStyle/>
            <a:p>
              <a:endParaRPr/>
            </a:p>
          </p:txBody>
        </p:sp>
        <p:sp>
          <p:nvSpPr>
            <p:cNvPr id="5748" name="object 5748"/>
            <p:cNvSpPr/>
            <p:nvPr/>
          </p:nvSpPr>
          <p:spPr>
            <a:xfrm>
              <a:off x="2780029" y="5191125"/>
              <a:ext cx="3810" cy="134620"/>
            </a:xfrm>
            <a:custGeom>
              <a:avLst/>
              <a:gdLst/>
              <a:ahLst/>
              <a:cxnLst/>
              <a:rect l="l" t="t" r="r" b="b"/>
              <a:pathLst>
                <a:path w="3810" h="134620">
                  <a:moveTo>
                    <a:pt x="0" y="0"/>
                  </a:moveTo>
                  <a:lnTo>
                    <a:pt x="0" y="134408"/>
                  </a:lnTo>
                  <a:lnTo>
                    <a:pt x="3809" y="131868"/>
                  </a:lnTo>
                  <a:lnTo>
                    <a:pt x="3809" y="1904"/>
                  </a:lnTo>
                  <a:lnTo>
                    <a:pt x="0" y="0"/>
                  </a:lnTo>
                  <a:close/>
                </a:path>
              </a:pathLst>
            </a:custGeom>
            <a:solidFill>
              <a:srgbClr val="0B5DA7"/>
            </a:solidFill>
          </p:spPr>
          <p:txBody>
            <a:bodyPr wrap="square" lIns="0" tIns="0" rIns="0" bIns="0" rtlCol="0"/>
            <a:lstStyle/>
            <a:p>
              <a:endParaRPr/>
            </a:p>
          </p:txBody>
        </p:sp>
        <p:sp>
          <p:nvSpPr>
            <p:cNvPr id="5749" name="object 5749"/>
            <p:cNvSpPr/>
            <p:nvPr/>
          </p:nvSpPr>
          <p:spPr>
            <a:xfrm>
              <a:off x="2783839" y="5193030"/>
              <a:ext cx="3810" cy="130175"/>
            </a:xfrm>
            <a:custGeom>
              <a:avLst/>
              <a:gdLst/>
              <a:ahLst/>
              <a:cxnLst/>
              <a:rect l="l" t="t" r="r" b="b"/>
              <a:pathLst>
                <a:path w="3810" h="130175">
                  <a:moveTo>
                    <a:pt x="0" y="0"/>
                  </a:moveTo>
                  <a:lnTo>
                    <a:pt x="0" y="129963"/>
                  </a:lnTo>
                  <a:lnTo>
                    <a:pt x="2540" y="128270"/>
                  </a:lnTo>
                  <a:lnTo>
                    <a:pt x="3810" y="127317"/>
                  </a:lnTo>
                  <a:lnTo>
                    <a:pt x="3810" y="2540"/>
                  </a:lnTo>
                  <a:lnTo>
                    <a:pt x="2540" y="1270"/>
                  </a:lnTo>
                  <a:lnTo>
                    <a:pt x="0" y="0"/>
                  </a:lnTo>
                  <a:close/>
                </a:path>
              </a:pathLst>
            </a:custGeom>
            <a:solidFill>
              <a:srgbClr val="0B5EA9"/>
            </a:solidFill>
          </p:spPr>
          <p:txBody>
            <a:bodyPr wrap="square" lIns="0" tIns="0" rIns="0" bIns="0" rtlCol="0"/>
            <a:lstStyle/>
            <a:p>
              <a:endParaRPr/>
            </a:p>
          </p:txBody>
        </p:sp>
        <p:sp>
          <p:nvSpPr>
            <p:cNvPr id="5750" name="object 5750"/>
            <p:cNvSpPr/>
            <p:nvPr/>
          </p:nvSpPr>
          <p:spPr>
            <a:xfrm>
              <a:off x="2787649" y="5195570"/>
              <a:ext cx="3810" cy="125095"/>
            </a:xfrm>
            <a:custGeom>
              <a:avLst/>
              <a:gdLst/>
              <a:ahLst/>
              <a:cxnLst/>
              <a:rect l="l" t="t" r="r" b="b"/>
              <a:pathLst>
                <a:path w="3810" h="125095">
                  <a:moveTo>
                    <a:pt x="0" y="0"/>
                  </a:moveTo>
                  <a:lnTo>
                    <a:pt x="0" y="124777"/>
                  </a:lnTo>
                  <a:lnTo>
                    <a:pt x="3810" y="121919"/>
                  </a:lnTo>
                  <a:lnTo>
                    <a:pt x="3810" y="3809"/>
                  </a:lnTo>
                  <a:lnTo>
                    <a:pt x="0" y="0"/>
                  </a:lnTo>
                  <a:close/>
                </a:path>
              </a:pathLst>
            </a:custGeom>
            <a:solidFill>
              <a:srgbClr val="0C60AC"/>
            </a:solidFill>
          </p:spPr>
          <p:txBody>
            <a:bodyPr wrap="square" lIns="0" tIns="0" rIns="0" bIns="0" rtlCol="0"/>
            <a:lstStyle/>
            <a:p>
              <a:endParaRPr/>
            </a:p>
          </p:txBody>
        </p:sp>
        <p:sp>
          <p:nvSpPr>
            <p:cNvPr id="5751" name="object 5751"/>
            <p:cNvSpPr/>
            <p:nvPr/>
          </p:nvSpPr>
          <p:spPr>
            <a:xfrm>
              <a:off x="2791459" y="5199380"/>
              <a:ext cx="3810" cy="118110"/>
            </a:xfrm>
            <a:custGeom>
              <a:avLst/>
              <a:gdLst/>
              <a:ahLst/>
              <a:cxnLst/>
              <a:rect l="l" t="t" r="r" b="b"/>
              <a:pathLst>
                <a:path w="3810" h="118110">
                  <a:moveTo>
                    <a:pt x="0" y="0"/>
                  </a:moveTo>
                  <a:lnTo>
                    <a:pt x="0" y="118110"/>
                  </a:lnTo>
                  <a:lnTo>
                    <a:pt x="3809" y="114300"/>
                  </a:lnTo>
                  <a:lnTo>
                    <a:pt x="3809" y="3810"/>
                  </a:lnTo>
                  <a:lnTo>
                    <a:pt x="0" y="0"/>
                  </a:lnTo>
                  <a:close/>
                </a:path>
              </a:pathLst>
            </a:custGeom>
            <a:solidFill>
              <a:srgbClr val="0C61AE"/>
            </a:solidFill>
          </p:spPr>
          <p:txBody>
            <a:bodyPr wrap="square" lIns="0" tIns="0" rIns="0" bIns="0" rtlCol="0"/>
            <a:lstStyle/>
            <a:p>
              <a:endParaRPr/>
            </a:p>
          </p:txBody>
        </p:sp>
        <p:sp>
          <p:nvSpPr>
            <p:cNvPr id="5752" name="object 5752"/>
            <p:cNvSpPr/>
            <p:nvPr/>
          </p:nvSpPr>
          <p:spPr>
            <a:xfrm>
              <a:off x="2795269" y="5203190"/>
              <a:ext cx="3810" cy="110489"/>
            </a:xfrm>
            <a:custGeom>
              <a:avLst/>
              <a:gdLst/>
              <a:ahLst/>
              <a:cxnLst/>
              <a:rect l="l" t="t" r="r" b="b"/>
              <a:pathLst>
                <a:path w="3810" h="110489">
                  <a:moveTo>
                    <a:pt x="0" y="0"/>
                  </a:moveTo>
                  <a:lnTo>
                    <a:pt x="0" y="110490"/>
                  </a:lnTo>
                  <a:lnTo>
                    <a:pt x="3810" y="106680"/>
                  </a:lnTo>
                  <a:lnTo>
                    <a:pt x="3810" y="3810"/>
                  </a:lnTo>
                  <a:lnTo>
                    <a:pt x="0" y="0"/>
                  </a:lnTo>
                  <a:close/>
                </a:path>
              </a:pathLst>
            </a:custGeom>
            <a:solidFill>
              <a:srgbClr val="0C62B1"/>
            </a:solidFill>
          </p:spPr>
          <p:txBody>
            <a:bodyPr wrap="square" lIns="0" tIns="0" rIns="0" bIns="0" rtlCol="0"/>
            <a:lstStyle/>
            <a:p>
              <a:endParaRPr/>
            </a:p>
          </p:txBody>
        </p:sp>
        <p:sp>
          <p:nvSpPr>
            <p:cNvPr id="5753" name="object 5753"/>
            <p:cNvSpPr/>
            <p:nvPr/>
          </p:nvSpPr>
          <p:spPr>
            <a:xfrm>
              <a:off x="2797809" y="52057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5754" name="object 5754"/>
            <p:cNvSpPr/>
            <p:nvPr/>
          </p:nvSpPr>
          <p:spPr>
            <a:xfrm>
              <a:off x="2801619" y="5209540"/>
              <a:ext cx="5080" cy="97790"/>
            </a:xfrm>
            <a:custGeom>
              <a:avLst/>
              <a:gdLst/>
              <a:ahLst/>
              <a:cxnLst/>
              <a:rect l="l" t="t" r="r" b="b"/>
              <a:pathLst>
                <a:path w="5080" h="97789">
                  <a:moveTo>
                    <a:pt x="0" y="0"/>
                  </a:moveTo>
                  <a:lnTo>
                    <a:pt x="0" y="97790"/>
                  </a:lnTo>
                  <a:lnTo>
                    <a:pt x="5080" y="92710"/>
                  </a:lnTo>
                  <a:lnTo>
                    <a:pt x="5080" y="5080"/>
                  </a:lnTo>
                  <a:lnTo>
                    <a:pt x="0" y="0"/>
                  </a:lnTo>
                  <a:close/>
                </a:path>
              </a:pathLst>
            </a:custGeom>
            <a:solidFill>
              <a:srgbClr val="0C66B6"/>
            </a:solidFill>
          </p:spPr>
          <p:txBody>
            <a:bodyPr wrap="square" lIns="0" tIns="0" rIns="0" bIns="0" rtlCol="0"/>
            <a:lstStyle/>
            <a:p>
              <a:endParaRPr/>
            </a:p>
          </p:txBody>
        </p:sp>
        <p:sp>
          <p:nvSpPr>
            <p:cNvPr id="5755" name="object 5755"/>
            <p:cNvSpPr/>
            <p:nvPr/>
          </p:nvSpPr>
          <p:spPr>
            <a:xfrm>
              <a:off x="2805429" y="5213350"/>
              <a:ext cx="3810" cy="90170"/>
            </a:xfrm>
            <a:custGeom>
              <a:avLst/>
              <a:gdLst/>
              <a:ahLst/>
              <a:cxnLst/>
              <a:rect l="l" t="t" r="r" b="b"/>
              <a:pathLst>
                <a:path w="3810" h="90170">
                  <a:moveTo>
                    <a:pt x="0" y="0"/>
                  </a:moveTo>
                  <a:lnTo>
                    <a:pt x="0" y="90169"/>
                  </a:lnTo>
                  <a:lnTo>
                    <a:pt x="1269" y="88900"/>
                  </a:lnTo>
                  <a:lnTo>
                    <a:pt x="3809" y="83820"/>
                  </a:lnTo>
                  <a:lnTo>
                    <a:pt x="3809" y="6349"/>
                  </a:lnTo>
                  <a:lnTo>
                    <a:pt x="1269" y="1269"/>
                  </a:lnTo>
                  <a:lnTo>
                    <a:pt x="0" y="0"/>
                  </a:lnTo>
                  <a:close/>
                </a:path>
              </a:pathLst>
            </a:custGeom>
            <a:solidFill>
              <a:srgbClr val="0D67B8"/>
            </a:solidFill>
          </p:spPr>
          <p:txBody>
            <a:bodyPr wrap="square" lIns="0" tIns="0" rIns="0" bIns="0" rtlCol="0"/>
            <a:lstStyle/>
            <a:p>
              <a:endParaRPr/>
            </a:p>
          </p:txBody>
        </p:sp>
        <p:sp>
          <p:nvSpPr>
            <p:cNvPr id="5756" name="object 5756"/>
            <p:cNvSpPr/>
            <p:nvPr/>
          </p:nvSpPr>
          <p:spPr>
            <a:xfrm>
              <a:off x="2809239" y="5219700"/>
              <a:ext cx="3810" cy="77470"/>
            </a:xfrm>
            <a:custGeom>
              <a:avLst/>
              <a:gdLst/>
              <a:ahLst/>
              <a:cxnLst/>
              <a:rect l="l" t="t" r="r" b="b"/>
              <a:pathLst>
                <a:path w="3810" h="77470">
                  <a:moveTo>
                    <a:pt x="0" y="0"/>
                  </a:moveTo>
                  <a:lnTo>
                    <a:pt x="0" y="77470"/>
                  </a:lnTo>
                  <a:lnTo>
                    <a:pt x="1270" y="74930"/>
                  </a:lnTo>
                  <a:lnTo>
                    <a:pt x="3810" y="68580"/>
                  </a:lnTo>
                  <a:lnTo>
                    <a:pt x="3810" y="8890"/>
                  </a:lnTo>
                  <a:lnTo>
                    <a:pt x="1270" y="2540"/>
                  </a:lnTo>
                  <a:lnTo>
                    <a:pt x="0" y="0"/>
                  </a:lnTo>
                  <a:close/>
                </a:path>
              </a:pathLst>
            </a:custGeom>
            <a:solidFill>
              <a:srgbClr val="0D68BB"/>
            </a:solidFill>
          </p:spPr>
          <p:txBody>
            <a:bodyPr wrap="square" lIns="0" tIns="0" rIns="0" bIns="0" rtlCol="0"/>
            <a:lstStyle/>
            <a:p>
              <a:endParaRPr/>
            </a:p>
          </p:txBody>
        </p:sp>
        <p:sp>
          <p:nvSpPr>
            <p:cNvPr id="5757" name="object 5757"/>
            <p:cNvSpPr/>
            <p:nvPr/>
          </p:nvSpPr>
          <p:spPr>
            <a:xfrm>
              <a:off x="2813049" y="5228590"/>
              <a:ext cx="3810" cy="59690"/>
            </a:xfrm>
            <a:custGeom>
              <a:avLst/>
              <a:gdLst/>
              <a:ahLst/>
              <a:cxnLst/>
              <a:rect l="l" t="t" r="r" b="b"/>
              <a:pathLst>
                <a:path w="3810" h="59689">
                  <a:moveTo>
                    <a:pt x="0" y="0"/>
                  </a:moveTo>
                  <a:lnTo>
                    <a:pt x="0" y="59690"/>
                  </a:lnTo>
                  <a:lnTo>
                    <a:pt x="2539" y="53340"/>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5758" name="object 5758"/>
            <p:cNvSpPr/>
            <p:nvPr/>
          </p:nvSpPr>
          <p:spPr>
            <a:xfrm>
              <a:off x="2816859" y="5242560"/>
              <a:ext cx="2540" cy="31750"/>
            </a:xfrm>
            <a:custGeom>
              <a:avLst/>
              <a:gdLst/>
              <a:ahLst/>
              <a:cxnLst/>
              <a:rect l="l" t="t" r="r" b="b"/>
              <a:pathLst>
                <a:path w="2539" h="31750">
                  <a:moveTo>
                    <a:pt x="0" y="0"/>
                  </a:moveTo>
                  <a:lnTo>
                    <a:pt x="0" y="31749"/>
                  </a:lnTo>
                  <a:lnTo>
                    <a:pt x="2539" y="24129"/>
                  </a:lnTo>
                  <a:lnTo>
                    <a:pt x="2539" y="7619"/>
                  </a:lnTo>
                  <a:lnTo>
                    <a:pt x="0" y="0"/>
                  </a:lnTo>
                  <a:close/>
                </a:path>
              </a:pathLst>
            </a:custGeom>
            <a:solidFill>
              <a:srgbClr val="0D6BC0"/>
            </a:solidFill>
          </p:spPr>
          <p:txBody>
            <a:bodyPr wrap="square" lIns="0" tIns="0" rIns="0" bIns="0" rtlCol="0"/>
            <a:lstStyle/>
            <a:p>
              <a:endParaRPr/>
            </a:p>
          </p:txBody>
        </p:sp>
        <p:sp>
          <p:nvSpPr>
            <p:cNvPr id="5759" name="object 5759"/>
            <p:cNvSpPr/>
            <p:nvPr/>
          </p:nvSpPr>
          <p:spPr>
            <a:xfrm>
              <a:off x="2666999" y="51816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760" name="object 5760"/>
            <p:cNvSpPr/>
            <p:nvPr/>
          </p:nvSpPr>
          <p:spPr>
            <a:xfrm>
              <a:off x="2959099" y="521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761" name="object 5761"/>
            <p:cNvSpPr/>
            <p:nvPr/>
          </p:nvSpPr>
          <p:spPr>
            <a:xfrm>
              <a:off x="2959099" y="5219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762" name="object 5762"/>
          <p:cNvGrpSpPr/>
          <p:nvPr/>
        </p:nvGrpSpPr>
        <p:grpSpPr>
          <a:xfrm>
            <a:off x="4186328" y="5557928"/>
            <a:ext cx="377825" cy="161925"/>
            <a:chOff x="2662327" y="5557927"/>
            <a:chExt cx="377825" cy="161925"/>
          </a:xfrm>
        </p:grpSpPr>
        <p:sp>
          <p:nvSpPr>
            <p:cNvPr id="5763" name="object 5763"/>
            <p:cNvSpPr/>
            <p:nvPr/>
          </p:nvSpPr>
          <p:spPr>
            <a:xfrm>
              <a:off x="2666999" y="5615940"/>
              <a:ext cx="2540" cy="45720"/>
            </a:xfrm>
            <a:custGeom>
              <a:avLst/>
              <a:gdLst/>
              <a:ahLst/>
              <a:cxnLst/>
              <a:rect l="l" t="t" r="r" b="b"/>
              <a:pathLst>
                <a:path w="2539" h="45720">
                  <a:moveTo>
                    <a:pt x="2539" y="0"/>
                  </a:moveTo>
                  <a:lnTo>
                    <a:pt x="0" y="15240"/>
                  </a:lnTo>
                  <a:lnTo>
                    <a:pt x="0" y="30480"/>
                  </a:lnTo>
                  <a:lnTo>
                    <a:pt x="1269" y="39370"/>
                  </a:lnTo>
                  <a:lnTo>
                    <a:pt x="2539" y="45720"/>
                  </a:lnTo>
                  <a:lnTo>
                    <a:pt x="2539" y="0"/>
                  </a:lnTo>
                  <a:close/>
                </a:path>
              </a:pathLst>
            </a:custGeom>
            <a:solidFill>
              <a:srgbClr val="06335B"/>
            </a:solidFill>
          </p:spPr>
          <p:txBody>
            <a:bodyPr wrap="square" lIns="0" tIns="0" rIns="0" bIns="0" rtlCol="0"/>
            <a:lstStyle/>
            <a:p>
              <a:endParaRPr/>
            </a:p>
          </p:txBody>
        </p:sp>
        <p:sp>
          <p:nvSpPr>
            <p:cNvPr id="5764" name="object 5764"/>
            <p:cNvSpPr/>
            <p:nvPr/>
          </p:nvSpPr>
          <p:spPr>
            <a:xfrm>
              <a:off x="2669539" y="56045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765" name="object 5765"/>
            <p:cNvSpPr/>
            <p:nvPr/>
          </p:nvSpPr>
          <p:spPr>
            <a:xfrm>
              <a:off x="2673349" y="55981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766" name="object 5766"/>
            <p:cNvSpPr/>
            <p:nvPr/>
          </p:nvSpPr>
          <p:spPr>
            <a:xfrm>
              <a:off x="2677159" y="5593926"/>
              <a:ext cx="3810" cy="90170"/>
            </a:xfrm>
            <a:custGeom>
              <a:avLst/>
              <a:gdLst/>
              <a:ahLst/>
              <a:cxnLst/>
              <a:rect l="l" t="t" r="r" b="b"/>
              <a:pathLst>
                <a:path w="3810" h="90170">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5767" name="object 5767"/>
            <p:cNvSpPr/>
            <p:nvPr/>
          </p:nvSpPr>
          <p:spPr>
            <a:xfrm>
              <a:off x="2680970" y="55892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5768" name="object 5768"/>
            <p:cNvSpPr/>
            <p:nvPr/>
          </p:nvSpPr>
          <p:spPr>
            <a:xfrm>
              <a:off x="2684779" y="5585460"/>
              <a:ext cx="3810" cy="107950"/>
            </a:xfrm>
            <a:custGeom>
              <a:avLst/>
              <a:gdLst/>
              <a:ahLst/>
              <a:cxnLst/>
              <a:rect l="l" t="t" r="r" b="b"/>
              <a:pathLst>
                <a:path w="3810" h="107950">
                  <a:moveTo>
                    <a:pt x="3809" y="0"/>
                  </a:moveTo>
                  <a:lnTo>
                    <a:pt x="0" y="3809"/>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769" name="object 5769"/>
            <p:cNvSpPr/>
            <p:nvPr/>
          </p:nvSpPr>
          <p:spPr>
            <a:xfrm>
              <a:off x="2687319" y="5582920"/>
              <a:ext cx="3810" cy="113030"/>
            </a:xfrm>
            <a:custGeom>
              <a:avLst/>
              <a:gdLst/>
              <a:ahLst/>
              <a:cxnLst/>
              <a:rect l="l" t="t" r="r" b="b"/>
              <a:pathLst>
                <a:path w="3810" h="113029">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5770" name="object 5770"/>
            <p:cNvSpPr/>
            <p:nvPr/>
          </p:nvSpPr>
          <p:spPr>
            <a:xfrm>
              <a:off x="2691130" y="55791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5771" name="object 5771"/>
            <p:cNvSpPr/>
            <p:nvPr/>
          </p:nvSpPr>
          <p:spPr>
            <a:xfrm>
              <a:off x="2694939" y="55753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5772" name="object 5772"/>
            <p:cNvSpPr/>
            <p:nvPr/>
          </p:nvSpPr>
          <p:spPr>
            <a:xfrm>
              <a:off x="2698749" y="55733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5773" name="object 5773"/>
            <p:cNvSpPr/>
            <p:nvPr/>
          </p:nvSpPr>
          <p:spPr>
            <a:xfrm>
              <a:off x="2702559" y="5571490"/>
              <a:ext cx="3810" cy="134620"/>
            </a:xfrm>
            <a:custGeom>
              <a:avLst/>
              <a:gdLst/>
              <a:ahLst/>
              <a:cxnLst/>
              <a:rect l="l" t="t" r="r" b="b"/>
              <a:pathLst>
                <a:path w="3810" h="134620">
                  <a:moveTo>
                    <a:pt x="3809" y="0"/>
                  </a:moveTo>
                  <a:lnTo>
                    <a:pt x="0" y="1905"/>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5774" name="object 5774"/>
            <p:cNvSpPr/>
            <p:nvPr/>
          </p:nvSpPr>
          <p:spPr>
            <a:xfrm>
              <a:off x="2706369" y="5569966"/>
              <a:ext cx="3810" cy="138430"/>
            </a:xfrm>
            <a:custGeom>
              <a:avLst/>
              <a:gdLst/>
              <a:ahLst/>
              <a:cxnLst/>
              <a:rect l="l" t="t" r="r" b="b"/>
              <a:pathLst>
                <a:path w="3810" h="138429">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5775" name="object 5775"/>
            <p:cNvSpPr/>
            <p:nvPr/>
          </p:nvSpPr>
          <p:spPr>
            <a:xfrm>
              <a:off x="2708909" y="5568950"/>
              <a:ext cx="3810" cy="140970"/>
            </a:xfrm>
            <a:custGeom>
              <a:avLst/>
              <a:gdLst/>
              <a:ahLst/>
              <a:cxnLst/>
              <a:rect l="l" t="t" r="r" b="b"/>
              <a:pathLst>
                <a:path w="3810" h="140970">
                  <a:moveTo>
                    <a:pt x="3809" y="0"/>
                  </a:moveTo>
                  <a:lnTo>
                    <a:pt x="0" y="1523"/>
                  </a:lnTo>
                  <a:lnTo>
                    <a:pt x="0" y="138684"/>
                  </a:lnTo>
                  <a:lnTo>
                    <a:pt x="3809" y="140969"/>
                  </a:lnTo>
                  <a:lnTo>
                    <a:pt x="3809" y="0"/>
                  </a:lnTo>
                  <a:close/>
                </a:path>
              </a:pathLst>
            </a:custGeom>
            <a:solidFill>
              <a:srgbClr val="084277"/>
            </a:solidFill>
          </p:spPr>
          <p:txBody>
            <a:bodyPr wrap="square" lIns="0" tIns="0" rIns="0" bIns="0" rtlCol="0"/>
            <a:lstStyle/>
            <a:p>
              <a:endParaRPr/>
            </a:p>
          </p:txBody>
        </p:sp>
        <p:sp>
          <p:nvSpPr>
            <p:cNvPr id="5776" name="object 5776"/>
            <p:cNvSpPr/>
            <p:nvPr/>
          </p:nvSpPr>
          <p:spPr>
            <a:xfrm>
              <a:off x="2712719" y="5567426"/>
              <a:ext cx="3810" cy="144145"/>
            </a:xfrm>
            <a:custGeom>
              <a:avLst/>
              <a:gdLst/>
              <a:ahLst/>
              <a:cxnLst/>
              <a:rect l="l" t="t" r="r" b="b"/>
              <a:pathLst>
                <a:path w="3810" h="144145">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5777" name="object 5777"/>
            <p:cNvSpPr/>
            <p:nvPr/>
          </p:nvSpPr>
          <p:spPr>
            <a:xfrm>
              <a:off x="2716529" y="5566410"/>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5778" name="object 5778"/>
            <p:cNvSpPr/>
            <p:nvPr/>
          </p:nvSpPr>
          <p:spPr>
            <a:xfrm>
              <a:off x="2720339" y="55638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5779" name="object 5779"/>
            <p:cNvSpPr/>
            <p:nvPr/>
          </p:nvSpPr>
          <p:spPr>
            <a:xfrm>
              <a:off x="2724149" y="55626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5780" name="object 5780"/>
            <p:cNvSpPr/>
            <p:nvPr/>
          </p:nvSpPr>
          <p:spPr>
            <a:xfrm>
              <a:off x="2727959" y="55626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5781" name="object 5781"/>
            <p:cNvSpPr/>
            <p:nvPr/>
          </p:nvSpPr>
          <p:spPr>
            <a:xfrm>
              <a:off x="2730499" y="5562600"/>
              <a:ext cx="3810" cy="152400"/>
            </a:xfrm>
            <a:custGeom>
              <a:avLst/>
              <a:gdLst/>
              <a:ahLst/>
              <a:cxnLst/>
              <a:rect l="l" t="t" r="r" b="b"/>
              <a:pathLst>
                <a:path w="3810" h="152400">
                  <a:moveTo>
                    <a:pt x="3810" y="0"/>
                  </a:moveTo>
                  <a:lnTo>
                    <a:pt x="0" y="0"/>
                  </a:lnTo>
                  <a:lnTo>
                    <a:pt x="0" y="151765"/>
                  </a:lnTo>
                  <a:lnTo>
                    <a:pt x="3810" y="152400"/>
                  </a:lnTo>
                  <a:lnTo>
                    <a:pt x="3810" y="0"/>
                  </a:lnTo>
                  <a:close/>
                </a:path>
              </a:pathLst>
            </a:custGeom>
            <a:solidFill>
              <a:srgbClr val="094A86"/>
            </a:solidFill>
          </p:spPr>
          <p:txBody>
            <a:bodyPr wrap="square" lIns="0" tIns="0" rIns="0" bIns="0" rtlCol="0"/>
            <a:lstStyle/>
            <a:p>
              <a:endParaRPr/>
            </a:p>
          </p:txBody>
        </p:sp>
        <p:sp>
          <p:nvSpPr>
            <p:cNvPr id="5782" name="object 5782"/>
            <p:cNvSpPr/>
            <p:nvPr/>
          </p:nvSpPr>
          <p:spPr>
            <a:xfrm>
              <a:off x="2734309" y="55626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5783" name="object 5783"/>
            <p:cNvSpPr/>
            <p:nvPr/>
          </p:nvSpPr>
          <p:spPr>
            <a:xfrm>
              <a:off x="2738119" y="5562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5784" name="object 5784"/>
            <p:cNvSpPr/>
            <p:nvPr/>
          </p:nvSpPr>
          <p:spPr>
            <a:xfrm>
              <a:off x="2741929" y="55626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5785" name="object 5785"/>
            <p:cNvSpPr/>
            <p:nvPr/>
          </p:nvSpPr>
          <p:spPr>
            <a:xfrm>
              <a:off x="2745739" y="55626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5786" name="object 5786"/>
            <p:cNvSpPr/>
            <p:nvPr/>
          </p:nvSpPr>
          <p:spPr>
            <a:xfrm>
              <a:off x="2749549" y="5562600"/>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5787" name="object 5787"/>
            <p:cNvSpPr/>
            <p:nvPr/>
          </p:nvSpPr>
          <p:spPr>
            <a:xfrm>
              <a:off x="2752089" y="55626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5788" name="object 5788"/>
            <p:cNvSpPr/>
            <p:nvPr/>
          </p:nvSpPr>
          <p:spPr>
            <a:xfrm>
              <a:off x="2755899" y="55626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5789" name="object 5789"/>
            <p:cNvSpPr/>
            <p:nvPr/>
          </p:nvSpPr>
          <p:spPr>
            <a:xfrm>
              <a:off x="2759709" y="5563235"/>
              <a:ext cx="3810" cy="150495"/>
            </a:xfrm>
            <a:custGeom>
              <a:avLst/>
              <a:gdLst/>
              <a:ahLst/>
              <a:cxnLst/>
              <a:rect l="l" t="t" r="r" b="b"/>
              <a:pathLst>
                <a:path w="3810" h="150495">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5790" name="object 5790"/>
            <p:cNvSpPr/>
            <p:nvPr/>
          </p:nvSpPr>
          <p:spPr>
            <a:xfrm>
              <a:off x="2763519" y="5565140"/>
              <a:ext cx="3810" cy="147320"/>
            </a:xfrm>
            <a:custGeom>
              <a:avLst/>
              <a:gdLst/>
              <a:ahLst/>
              <a:cxnLst/>
              <a:rect l="l" t="t" r="r" b="b"/>
              <a:pathLst>
                <a:path w="3810" h="147320">
                  <a:moveTo>
                    <a:pt x="0" y="147320"/>
                  </a:moveTo>
                  <a:lnTo>
                    <a:pt x="3810" y="147320"/>
                  </a:lnTo>
                  <a:lnTo>
                    <a:pt x="3810" y="0"/>
                  </a:lnTo>
                  <a:lnTo>
                    <a:pt x="0" y="0"/>
                  </a:lnTo>
                  <a:lnTo>
                    <a:pt x="0" y="147320"/>
                  </a:lnTo>
                  <a:close/>
                </a:path>
              </a:pathLst>
            </a:custGeom>
            <a:solidFill>
              <a:srgbClr val="0A569C"/>
            </a:solidFill>
          </p:spPr>
          <p:txBody>
            <a:bodyPr wrap="square" lIns="0" tIns="0" rIns="0" bIns="0" rtlCol="0"/>
            <a:lstStyle/>
            <a:p>
              <a:endParaRPr/>
            </a:p>
          </p:txBody>
        </p:sp>
        <p:sp>
          <p:nvSpPr>
            <p:cNvPr id="5791" name="object 5791"/>
            <p:cNvSpPr/>
            <p:nvPr/>
          </p:nvSpPr>
          <p:spPr>
            <a:xfrm>
              <a:off x="2767329" y="5566918"/>
              <a:ext cx="3810" cy="145415"/>
            </a:xfrm>
            <a:custGeom>
              <a:avLst/>
              <a:gdLst/>
              <a:ahLst/>
              <a:cxnLst/>
              <a:rect l="l" t="t" r="r" b="b"/>
              <a:pathLst>
                <a:path w="3810" h="145414">
                  <a:moveTo>
                    <a:pt x="0" y="0"/>
                  </a:moveTo>
                  <a:lnTo>
                    <a:pt x="0" y="145033"/>
                  </a:lnTo>
                  <a:lnTo>
                    <a:pt x="3809" y="143509"/>
                  </a:lnTo>
                  <a:lnTo>
                    <a:pt x="3809" y="1523"/>
                  </a:lnTo>
                  <a:lnTo>
                    <a:pt x="0" y="0"/>
                  </a:lnTo>
                  <a:close/>
                </a:path>
              </a:pathLst>
            </a:custGeom>
            <a:solidFill>
              <a:srgbClr val="0B589E"/>
            </a:solidFill>
          </p:spPr>
          <p:txBody>
            <a:bodyPr wrap="square" lIns="0" tIns="0" rIns="0" bIns="0" rtlCol="0"/>
            <a:lstStyle/>
            <a:p>
              <a:endParaRPr/>
            </a:p>
          </p:txBody>
        </p:sp>
        <p:sp>
          <p:nvSpPr>
            <p:cNvPr id="5792" name="object 5792"/>
            <p:cNvSpPr/>
            <p:nvPr/>
          </p:nvSpPr>
          <p:spPr>
            <a:xfrm>
              <a:off x="2771139" y="55689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B59A0"/>
            </a:solidFill>
          </p:spPr>
          <p:txBody>
            <a:bodyPr wrap="square" lIns="0" tIns="0" rIns="0" bIns="0" rtlCol="0"/>
            <a:lstStyle/>
            <a:p>
              <a:endParaRPr/>
            </a:p>
          </p:txBody>
        </p:sp>
        <p:sp>
          <p:nvSpPr>
            <p:cNvPr id="5793" name="object 5793"/>
            <p:cNvSpPr/>
            <p:nvPr/>
          </p:nvSpPr>
          <p:spPr>
            <a:xfrm>
              <a:off x="2773679" y="5569458"/>
              <a:ext cx="3810" cy="139700"/>
            </a:xfrm>
            <a:custGeom>
              <a:avLst/>
              <a:gdLst/>
              <a:ahLst/>
              <a:cxnLst/>
              <a:rect l="l" t="t" r="r" b="b"/>
              <a:pathLst>
                <a:path w="3810" h="139700">
                  <a:moveTo>
                    <a:pt x="0" y="0"/>
                  </a:moveTo>
                  <a:lnTo>
                    <a:pt x="0" y="139700"/>
                  </a:lnTo>
                  <a:lnTo>
                    <a:pt x="3809" y="137414"/>
                  </a:lnTo>
                  <a:lnTo>
                    <a:pt x="3809" y="1524"/>
                  </a:lnTo>
                  <a:lnTo>
                    <a:pt x="0" y="0"/>
                  </a:lnTo>
                  <a:close/>
                </a:path>
              </a:pathLst>
            </a:custGeom>
            <a:solidFill>
              <a:srgbClr val="0B5AA3"/>
            </a:solidFill>
          </p:spPr>
          <p:txBody>
            <a:bodyPr wrap="square" lIns="0" tIns="0" rIns="0" bIns="0" rtlCol="0"/>
            <a:lstStyle/>
            <a:p>
              <a:endParaRPr/>
            </a:p>
          </p:txBody>
        </p:sp>
        <p:sp>
          <p:nvSpPr>
            <p:cNvPr id="5794" name="object 5794"/>
            <p:cNvSpPr/>
            <p:nvPr/>
          </p:nvSpPr>
          <p:spPr>
            <a:xfrm>
              <a:off x="2777490" y="5571490"/>
              <a:ext cx="3810" cy="135890"/>
            </a:xfrm>
            <a:custGeom>
              <a:avLst/>
              <a:gdLst/>
              <a:ahLst/>
              <a:cxnLst/>
              <a:rect l="l" t="t" r="r" b="b"/>
              <a:pathLst>
                <a:path w="3810" h="135889">
                  <a:moveTo>
                    <a:pt x="3810" y="0"/>
                  </a:moveTo>
                  <a:lnTo>
                    <a:pt x="0" y="0"/>
                  </a:lnTo>
                  <a:lnTo>
                    <a:pt x="0" y="134620"/>
                  </a:lnTo>
                  <a:lnTo>
                    <a:pt x="0" y="135890"/>
                  </a:lnTo>
                  <a:lnTo>
                    <a:pt x="203" y="135890"/>
                  </a:lnTo>
                  <a:lnTo>
                    <a:pt x="203" y="134632"/>
                  </a:lnTo>
                  <a:lnTo>
                    <a:pt x="3810" y="134632"/>
                  </a:lnTo>
                  <a:lnTo>
                    <a:pt x="3810" y="0"/>
                  </a:lnTo>
                  <a:close/>
                </a:path>
              </a:pathLst>
            </a:custGeom>
            <a:solidFill>
              <a:srgbClr val="0B5CA5"/>
            </a:solidFill>
          </p:spPr>
          <p:txBody>
            <a:bodyPr wrap="square" lIns="0" tIns="0" rIns="0" bIns="0" rtlCol="0"/>
            <a:lstStyle/>
            <a:p>
              <a:endParaRPr/>
            </a:p>
          </p:txBody>
        </p:sp>
        <p:sp>
          <p:nvSpPr>
            <p:cNvPr id="5795" name="object 5795"/>
            <p:cNvSpPr/>
            <p:nvPr/>
          </p:nvSpPr>
          <p:spPr>
            <a:xfrm>
              <a:off x="2781299" y="5572760"/>
              <a:ext cx="3810" cy="132080"/>
            </a:xfrm>
            <a:custGeom>
              <a:avLst/>
              <a:gdLst/>
              <a:ahLst/>
              <a:cxnLst/>
              <a:rect l="l" t="t" r="r" b="b"/>
              <a:pathLst>
                <a:path w="3810" h="132079">
                  <a:moveTo>
                    <a:pt x="0" y="0"/>
                  </a:moveTo>
                  <a:lnTo>
                    <a:pt x="0" y="132079"/>
                  </a:lnTo>
                  <a:lnTo>
                    <a:pt x="3810" y="130174"/>
                  </a:lnTo>
                  <a:lnTo>
                    <a:pt x="3810" y="1904"/>
                  </a:lnTo>
                  <a:lnTo>
                    <a:pt x="0" y="0"/>
                  </a:lnTo>
                  <a:close/>
                </a:path>
              </a:pathLst>
            </a:custGeom>
            <a:solidFill>
              <a:srgbClr val="0B5DA8"/>
            </a:solidFill>
          </p:spPr>
          <p:txBody>
            <a:bodyPr wrap="square" lIns="0" tIns="0" rIns="0" bIns="0" rtlCol="0"/>
            <a:lstStyle/>
            <a:p>
              <a:endParaRPr/>
            </a:p>
          </p:txBody>
        </p:sp>
        <p:sp>
          <p:nvSpPr>
            <p:cNvPr id="5796" name="object 5796"/>
            <p:cNvSpPr/>
            <p:nvPr/>
          </p:nvSpPr>
          <p:spPr>
            <a:xfrm>
              <a:off x="2785109" y="5575300"/>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5797" name="object 5797"/>
            <p:cNvSpPr/>
            <p:nvPr/>
          </p:nvSpPr>
          <p:spPr>
            <a:xfrm>
              <a:off x="2788920" y="5577840"/>
              <a:ext cx="3810" cy="123189"/>
            </a:xfrm>
            <a:custGeom>
              <a:avLst/>
              <a:gdLst/>
              <a:ahLst/>
              <a:cxnLst/>
              <a:rect l="l" t="t" r="r" b="b"/>
              <a:pathLst>
                <a:path w="3810"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5798" name="object 5798"/>
            <p:cNvSpPr/>
            <p:nvPr/>
          </p:nvSpPr>
          <p:spPr>
            <a:xfrm>
              <a:off x="2792729" y="5581650"/>
              <a:ext cx="3810" cy="115570"/>
            </a:xfrm>
            <a:custGeom>
              <a:avLst/>
              <a:gdLst/>
              <a:ahLst/>
              <a:cxnLst/>
              <a:rect l="l" t="t" r="r" b="b"/>
              <a:pathLst>
                <a:path w="3810" h="115570">
                  <a:moveTo>
                    <a:pt x="0" y="0"/>
                  </a:moveTo>
                  <a:lnTo>
                    <a:pt x="0" y="115570"/>
                  </a:lnTo>
                  <a:lnTo>
                    <a:pt x="3809" y="111760"/>
                  </a:lnTo>
                  <a:lnTo>
                    <a:pt x="3809" y="3809"/>
                  </a:lnTo>
                  <a:lnTo>
                    <a:pt x="0" y="0"/>
                  </a:lnTo>
                  <a:close/>
                </a:path>
              </a:pathLst>
            </a:custGeom>
            <a:solidFill>
              <a:srgbClr val="0C61AF"/>
            </a:solidFill>
          </p:spPr>
          <p:txBody>
            <a:bodyPr wrap="square" lIns="0" tIns="0" rIns="0" bIns="0" rtlCol="0"/>
            <a:lstStyle/>
            <a:p>
              <a:endParaRPr/>
            </a:p>
          </p:txBody>
        </p:sp>
        <p:sp>
          <p:nvSpPr>
            <p:cNvPr id="5799" name="object 5799"/>
            <p:cNvSpPr/>
            <p:nvPr/>
          </p:nvSpPr>
          <p:spPr>
            <a:xfrm>
              <a:off x="2795269" y="5584190"/>
              <a:ext cx="5080" cy="110489"/>
            </a:xfrm>
            <a:custGeom>
              <a:avLst/>
              <a:gdLst/>
              <a:ahLst/>
              <a:cxnLst/>
              <a:rect l="l" t="t" r="r" b="b"/>
              <a:pathLst>
                <a:path w="5080" h="110489">
                  <a:moveTo>
                    <a:pt x="0" y="0"/>
                  </a:moveTo>
                  <a:lnTo>
                    <a:pt x="0" y="110490"/>
                  </a:lnTo>
                  <a:lnTo>
                    <a:pt x="5080" y="105410"/>
                  </a:lnTo>
                  <a:lnTo>
                    <a:pt x="5080" y="5080"/>
                  </a:lnTo>
                  <a:lnTo>
                    <a:pt x="0" y="0"/>
                  </a:lnTo>
                  <a:close/>
                </a:path>
              </a:pathLst>
            </a:custGeom>
            <a:solidFill>
              <a:srgbClr val="0C63B1"/>
            </a:solidFill>
          </p:spPr>
          <p:txBody>
            <a:bodyPr wrap="square" lIns="0" tIns="0" rIns="0" bIns="0" rtlCol="0"/>
            <a:lstStyle/>
            <a:p>
              <a:endParaRPr/>
            </a:p>
          </p:txBody>
        </p:sp>
        <p:sp>
          <p:nvSpPr>
            <p:cNvPr id="5800" name="object 5800"/>
            <p:cNvSpPr/>
            <p:nvPr/>
          </p:nvSpPr>
          <p:spPr>
            <a:xfrm>
              <a:off x="2799080" y="5588000"/>
              <a:ext cx="3810" cy="102870"/>
            </a:xfrm>
            <a:custGeom>
              <a:avLst/>
              <a:gdLst/>
              <a:ahLst/>
              <a:cxnLst/>
              <a:rect l="l" t="t" r="r" b="b"/>
              <a:pathLst>
                <a:path w="3810" h="102870">
                  <a:moveTo>
                    <a:pt x="3810" y="0"/>
                  </a:moveTo>
                  <a:lnTo>
                    <a:pt x="0" y="0"/>
                  </a:lnTo>
                  <a:lnTo>
                    <a:pt x="0" y="100330"/>
                  </a:lnTo>
                  <a:lnTo>
                    <a:pt x="0" y="102870"/>
                  </a:lnTo>
                  <a:lnTo>
                    <a:pt x="1270" y="102870"/>
                  </a:lnTo>
                  <a:lnTo>
                    <a:pt x="1270" y="100330"/>
                  </a:lnTo>
                  <a:lnTo>
                    <a:pt x="3810" y="100330"/>
                  </a:lnTo>
                  <a:lnTo>
                    <a:pt x="3810" y="0"/>
                  </a:lnTo>
                  <a:close/>
                </a:path>
              </a:pathLst>
            </a:custGeom>
            <a:solidFill>
              <a:srgbClr val="0C64B4"/>
            </a:solidFill>
          </p:spPr>
          <p:txBody>
            <a:bodyPr wrap="square" lIns="0" tIns="0" rIns="0" bIns="0" rtlCol="0"/>
            <a:lstStyle/>
            <a:p>
              <a:endParaRPr/>
            </a:p>
          </p:txBody>
        </p:sp>
        <p:sp>
          <p:nvSpPr>
            <p:cNvPr id="5801" name="object 5801"/>
            <p:cNvSpPr/>
            <p:nvPr/>
          </p:nvSpPr>
          <p:spPr>
            <a:xfrm>
              <a:off x="2802889" y="5591810"/>
              <a:ext cx="3810" cy="95250"/>
            </a:xfrm>
            <a:custGeom>
              <a:avLst/>
              <a:gdLst/>
              <a:ahLst/>
              <a:cxnLst/>
              <a:rect l="l" t="t" r="r" b="b"/>
              <a:pathLst>
                <a:path w="3810" h="95250">
                  <a:moveTo>
                    <a:pt x="0" y="0"/>
                  </a:moveTo>
                  <a:lnTo>
                    <a:pt x="0" y="94932"/>
                  </a:lnTo>
                  <a:lnTo>
                    <a:pt x="3810" y="90170"/>
                  </a:lnTo>
                  <a:lnTo>
                    <a:pt x="3810" y="3810"/>
                  </a:lnTo>
                  <a:lnTo>
                    <a:pt x="0" y="0"/>
                  </a:lnTo>
                  <a:close/>
                </a:path>
              </a:pathLst>
            </a:custGeom>
            <a:solidFill>
              <a:srgbClr val="0C66B6"/>
            </a:solidFill>
          </p:spPr>
          <p:txBody>
            <a:bodyPr wrap="square" lIns="0" tIns="0" rIns="0" bIns="0" rtlCol="0"/>
            <a:lstStyle/>
            <a:p>
              <a:endParaRPr/>
            </a:p>
          </p:txBody>
        </p:sp>
        <p:sp>
          <p:nvSpPr>
            <p:cNvPr id="5802" name="object 5802"/>
            <p:cNvSpPr/>
            <p:nvPr/>
          </p:nvSpPr>
          <p:spPr>
            <a:xfrm>
              <a:off x="2806699" y="55956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5803" name="object 5803"/>
            <p:cNvSpPr/>
            <p:nvPr/>
          </p:nvSpPr>
          <p:spPr>
            <a:xfrm>
              <a:off x="2810509" y="5600700"/>
              <a:ext cx="3810" cy="74930"/>
            </a:xfrm>
            <a:custGeom>
              <a:avLst/>
              <a:gdLst/>
              <a:ahLst/>
              <a:cxnLst/>
              <a:rect l="l" t="t" r="r" b="b"/>
              <a:pathLst>
                <a:path w="3810" h="74929">
                  <a:moveTo>
                    <a:pt x="0" y="0"/>
                  </a:moveTo>
                  <a:lnTo>
                    <a:pt x="0" y="74930"/>
                  </a:lnTo>
                  <a:lnTo>
                    <a:pt x="2539" y="68580"/>
                  </a:lnTo>
                  <a:lnTo>
                    <a:pt x="3809" y="64769"/>
                  </a:lnTo>
                  <a:lnTo>
                    <a:pt x="3809" y="11430"/>
                  </a:lnTo>
                  <a:lnTo>
                    <a:pt x="0" y="0"/>
                  </a:lnTo>
                  <a:close/>
                </a:path>
              </a:pathLst>
            </a:custGeom>
            <a:solidFill>
              <a:srgbClr val="0D68BB"/>
            </a:solidFill>
          </p:spPr>
          <p:txBody>
            <a:bodyPr wrap="square" lIns="0" tIns="0" rIns="0" bIns="0" rtlCol="0"/>
            <a:lstStyle/>
            <a:p>
              <a:endParaRPr/>
            </a:p>
          </p:txBody>
        </p:sp>
        <p:sp>
          <p:nvSpPr>
            <p:cNvPr id="5804" name="object 5804"/>
            <p:cNvSpPr/>
            <p:nvPr/>
          </p:nvSpPr>
          <p:spPr>
            <a:xfrm>
              <a:off x="2814319" y="5612130"/>
              <a:ext cx="3810" cy="53340"/>
            </a:xfrm>
            <a:custGeom>
              <a:avLst/>
              <a:gdLst/>
              <a:ahLst/>
              <a:cxnLst/>
              <a:rect l="l" t="t" r="r" b="b"/>
              <a:pathLst>
                <a:path w="3810" h="53339">
                  <a:moveTo>
                    <a:pt x="0" y="0"/>
                  </a:moveTo>
                  <a:lnTo>
                    <a:pt x="0" y="53340"/>
                  </a:lnTo>
                  <a:lnTo>
                    <a:pt x="1269" y="49530"/>
                  </a:lnTo>
                  <a:lnTo>
                    <a:pt x="2540" y="43180"/>
                  </a:lnTo>
                  <a:lnTo>
                    <a:pt x="3810" y="38735"/>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5805" name="object 5805"/>
            <p:cNvSpPr/>
            <p:nvPr/>
          </p:nvSpPr>
          <p:spPr>
            <a:xfrm>
              <a:off x="2816859" y="5623560"/>
              <a:ext cx="2540" cy="31750"/>
            </a:xfrm>
            <a:custGeom>
              <a:avLst/>
              <a:gdLst/>
              <a:ahLst/>
              <a:cxnLst/>
              <a:rect l="l" t="t" r="r" b="b"/>
              <a:pathLst>
                <a:path w="2539" h="31750">
                  <a:moveTo>
                    <a:pt x="0" y="0"/>
                  </a:moveTo>
                  <a:lnTo>
                    <a:pt x="0" y="3174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5806" name="object 5806"/>
            <p:cNvSpPr/>
            <p:nvPr/>
          </p:nvSpPr>
          <p:spPr>
            <a:xfrm>
              <a:off x="2666999" y="55626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807" name="object 5807"/>
            <p:cNvSpPr/>
            <p:nvPr/>
          </p:nvSpPr>
          <p:spPr>
            <a:xfrm>
              <a:off x="2959099" y="5600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808" name="object 5808"/>
            <p:cNvSpPr/>
            <p:nvPr/>
          </p:nvSpPr>
          <p:spPr>
            <a:xfrm>
              <a:off x="2959099" y="56007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809" name="object 5809"/>
          <p:cNvGrpSpPr/>
          <p:nvPr/>
        </p:nvGrpSpPr>
        <p:grpSpPr>
          <a:xfrm>
            <a:off x="4414928" y="5329328"/>
            <a:ext cx="377825" cy="161925"/>
            <a:chOff x="2890927" y="5329327"/>
            <a:chExt cx="377825" cy="161925"/>
          </a:xfrm>
        </p:grpSpPr>
        <p:sp>
          <p:nvSpPr>
            <p:cNvPr id="5810" name="object 5810"/>
            <p:cNvSpPr/>
            <p:nvPr/>
          </p:nvSpPr>
          <p:spPr>
            <a:xfrm>
              <a:off x="2895599" y="5387340"/>
              <a:ext cx="2540" cy="45720"/>
            </a:xfrm>
            <a:custGeom>
              <a:avLst/>
              <a:gdLst/>
              <a:ahLst/>
              <a:cxnLst/>
              <a:rect l="l" t="t" r="r" b="b"/>
              <a:pathLst>
                <a:path w="2539" h="45720">
                  <a:moveTo>
                    <a:pt x="2539" y="0"/>
                  </a:moveTo>
                  <a:lnTo>
                    <a:pt x="0" y="15240"/>
                  </a:lnTo>
                  <a:lnTo>
                    <a:pt x="0" y="30480"/>
                  </a:lnTo>
                  <a:lnTo>
                    <a:pt x="1269" y="39370"/>
                  </a:lnTo>
                  <a:lnTo>
                    <a:pt x="2539" y="45720"/>
                  </a:lnTo>
                  <a:lnTo>
                    <a:pt x="2539" y="0"/>
                  </a:lnTo>
                  <a:close/>
                </a:path>
              </a:pathLst>
            </a:custGeom>
            <a:solidFill>
              <a:srgbClr val="06335B"/>
            </a:solidFill>
          </p:spPr>
          <p:txBody>
            <a:bodyPr wrap="square" lIns="0" tIns="0" rIns="0" bIns="0" rtlCol="0"/>
            <a:lstStyle/>
            <a:p>
              <a:endParaRPr/>
            </a:p>
          </p:txBody>
        </p:sp>
        <p:sp>
          <p:nvSpPr>
            <p:cNvPr id="5811" name="object 5811"/>
            <p:cNvSpPr/>
            <p:nvPr/>
          </p:nvSpPr>
          <p:spPr>
            <a:xfrm>
              <a:off x="2898139" y="53759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812" name="object 5812"/>
            <p:cNvSpPr/>
            <p:nvPr/>
          </p:nvSpPr>
          <p:spPr>
            <a:xfrm>
              <a:off x="2901949" y="53695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813" name="object 5813"/>
            <p:cNvSpPr/>
            <p:nvPr/>
          </p:nvSpPr>
          <p:spPr>
            <a:xfrm>
              <a:off x="2905759" y="5365326"/>
              <a:ext cx="3810" cy="90170"/>
            </a:xfrm>
            <a:custGeom>
              <a:avLst/>
              <a:gdLst/>
              <a:ahLst/>
              <a:cxnLst/>
              <a:rect l="l" t="t" r="r" b="b"/>
              <a:pathLst>
                <a:path w="3810" h="90170">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5814" name="object 5814"/>
            <p:cNvSpPr/>
            <p:nvPr/>
          </p:nvSpPr>
          <p:spPr>
            <a:xfrm>
              <a:off x="2909570" y="53606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5815" name="object 5815"/>
            <p:cNvSpPr/>
            <p:nvPr/>
          </p:nvSpPr>
          <p:spPr>
            <a:xfrm>
              <a:off x="2913379" y="5356860"/>
              <a:ext cx="3810" cy="107950"/>
            </a:xfrm>
            <a:custGeom>
              <a:avLst/>
              <a:gdLst/>
              <a:ahLst/>
              <a:cxnLst/>
              <a:rect l="l" t="t" r="r" b="b"/>
              <a:pathLst>
                <a:path w="3810" h="107950">
                  <a:moveTo>
                    <a:pt x="3809" y="0"/>
                  </a:moveTo>
                  <a:lnTo>
                    <a:pt x="0" y="3809"/>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816" name="object 5816"/>
            <p:cNvSpPr/>
            <p:nvPr/>
          </p:nvSpPr>
          <p:spPr>
            <a:xfrm>
              <a:off x="2915919" y="5354320"/>
              <a:ext cx="3810" cy="113030"/>
            </a:xfrm>
            <a:custGeom>
              <a:avLst/>
              <a:gdLst/>
              <a:ahLst/>
              <a:cxnLst/>
              <a:rect l="l" t="t" r="r" b="b"/>
              <a:pathLst>
                <a:path w="3810" h="113029">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5817" name="object 5817"/>
            <p:cNvSpPr/>
            <p:nvPr/>
          </p:nvSpPr>
          <p:spPr>
            <a:xfrm>
              <a:off x="2919730" y="53505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5818" name="object 5818"/>
            <p:cNvSpPr/>
            <p:nvPr/>
          </p:nvSpPr>
          <p:spPr>
            <a:xfrm>
              <a:off x="2923539" y="53467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5819" name="object 5819"/>
            <p:cNvSpPr/>
            <p:nvPr/>
          </p:nvSpPr>
          <p:spPr>
            <a:xfrm>
              <a:off x="2927349" y="53447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5820" name="object 5820"/>
            <p:cNvSpPr/>
            <p:nvPr/>
          </p:nvSpPr>
          <p:spPr>
            <a:xfrm>
              <a:off x="2931159" y="5342890"/>
              <a:ext cx="3810" cy="134620"/>
            </a:xfrm>
            <a:custGeom>
              <a:avLst/>
              <a:gdLst/>
              <a:ahLst/>
              <a:cxnLst/>
              <a:rect l="l" t="t" r="r" b="b"/>
              <a:pathLst>
                <a:path w="3810" h="134620">
                  <a:moveTo>
                    <a:pt x="3809" y="0"/>
                  </a:moveTo>
                  <a:lnTo>
                    <a:pt x="0" y="1905"/>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5821" name="object 5821"/>
            <p:cNvSpPr/>
            <p:nvPr/>
          </p:nvSpPr>
          <p:spPr>
            <a:xfrm>
              <a:off x="2934969" y="5341366"/>
              <a:ext cx="3810" cy="138430"/>
            </a:xfrm>
            <a:custGeom>
              <a:avLst/>
              <a:gdLst/>
              <a:ahLst/>
              <a:cxnLst/>
              <a:rect l="l" t="t" r="r" b="b"/>
              <a:pathLst>
                <a:path w="3810" h="138429">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5822" name="object 5822"/>
            <p:cNvSpPr/>
            <p:nvPr/>
          </p:nvSpPr>
          <p:spPr>
            <a:xfrm>
              <a:off x="2937509" y="5340350"/>
              <a:ext cx="3810" cy="140970"/>
            </a:xfrm>
            <a:custGeom>
              <a:avLst/>
              <a:gdLst/>
              <a:ahLst/>
              <a:cxnLst/>
              <a:rect l="l" t="t" r="r" b="b"/>
              <a:pathLst>
                <a:path w="3810" h="140970">
                  <a:moveTo>
                    <a:pt x="3809" y="0"/>
                  </a:moveTo>
                  <a:lnTo>
                    <a:pt x="0" y="1523"/>
                  </a:lnTo>
                  <a:lnTo>
                    <a:pt x="0" y="138684"/>
                  </a:lnTo>
                  <a:lnTo>
                    <a:pt x="3809" y="140969"/>
                  </a:lnTo>
                  <a:lnTo>
                    <a:pt x="3809" y="0"/>
                  </a:lnTo>
                  <a:close/>
                </a:path>
              </a:pathLst>
            </a:custGeom>
            <a:solidFill>
              <a:srgbClr val="084277"/>
            </a:solidFill>
          </p:spPr>
          <p:txBody>
            <a:bodyPr wrap="square" lIns="0" tIns="0" rIns="0" bIns="0" rtlCol="0"/>
            <a:lstStyle/>
            <a:p>
              <a:endParaRPr/>
            </a:p>
          </p:txBody>
        </p:sp>
        <p:sp>
          <p:nvSpPr>
            <p:cNvPr id="5823" name="object 5823"/>
            <p:cNvSpPr/>
            <p:nvPr/>
          </p:nvSpPr>
          <p:spPr>
            <a:xfrm>
              <a:off x="2941319" y="5338826"/>
              <a:ext cx="3810" cy="144145"/>
            </a:xfrm>
            <a:custGeom>
              <a:avLst/>
              <a:gdLst/>
              <a:ahLst/>
              <a:cxnLst/>
              <a:rect l="l" t="t" r="r" b="b"/>
              <a:pathLst>
                <a:path w="3810" h="144145">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5824" name="object 5824"/>
            <p:cNvSpPr/>
            <p:nvPr/>
          </p:nvSpPr>
          <p:spPr>
            <a:xfrm>
              <a:off x="2945129" y="5337810"/>
              <a:ext cx="3810" cy="146050"/>
            </a:xfrm>
            <a:custGeom>
              <a:avLst/>
              <a:gdLst/>
              <a:ahLst/>
              <a:cxnLst/>
              <a:rect l="l" t="t" r="r" b="b"/>
              <a:pathLst>
                <a:path w="3810" h="146050">
                  <a:moveTo>
                    <a:pt x="0" y="146050"/>
                  </a:moveTo>
                  <a:lnTo>
                    <a:pt x="3809" y="146050"/>
                  </a:lnTo>
                  <a:lnTo>
                    <a:pt x="3809" y="0"/>
                  </a:lnTo>
                  <a:lnTo>
                    <a:pt x="0" y="0"/>
                  </a:lnTo>
                  <a:lnTo>
                    <a:pt x="0" y="146050"/>
                  </a:lnTo>
                  <a:close/>
                </a:path>
              </a:pathLst>
            </a:custGeom>
            <a:solidFill>
              <a:srgbClr val="08457C"/>
            </a:solidFill>
          </p:spPr>
          <p:txBody>
            <a:bodyPr wrap="square" lIns="0" tIns="0" rIns="0" bIns="0" rtlCol="0"/>
            <a:lstStyle/>
            <a:p>
              <a:endParaRPr/>
            </a:p>
          </p:txBody>
        </p:sp>
        <p:sp>
          <p:nvSpPr>
            <p:cNvPr id="5825" name="object 5825"/>
            <p:cNvSpPr/>
            <p:nvPr/>
          </p:nvSpPr>
          <p:spPr>
            <a:xfrm>
              <a:off x="2948939" y="53352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5826" name="object 5826"/>
            <p:cNvSpPr/>
            <p:nvPr/>
          </p:nvSpPr>
          <p:spPr>
            <a:xfrm>
              <a:off x="2952749" y="5334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5827" name="object 5827"/>
            <p:cNvSpPr/>
            <p:nvPr/>
          </p:nvSpPr>
          <p:spPr>
            <a:xfrm>
              <a:off x="2956559" y="53340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5828" name="object 5828"/>
            <p:cNvSpPr/>
            <p:nvPr/>
          </p:nvSpPr>
          <p:spPr>
            <a:xfrm>
              <a:off x="2959099" y="5334000"/>
              <a:ext cx="3810" cy="152400"/>
            </a:xfrm>
            <a:custGeom>
              <a:avLst/>
              <a:gdLst/>
              <a:ahLst/>
              <a:cxnLst/>
              <a:rect l="l" t="t" r="r" b="b"/>
              <a:pathLst>
                <a:path w="3810" h="152400">
                  <a:moveTo>
                    <a:pt x="3810" y="0"/>
                  </a:moveTo>
                  <a:lnTo>
                    <a:pt x="0" y="0"/>
                  </a:lnTo>
                  <a:lnTo>
                    <a:pt x="0" y="151765"/>
                  </a:lnTo>
                  <a:lnTo>
                    <a:pt x="3810" y="152400"/>
                  </a:lnTo>
                  <a:lnTo>
                    <a:pt x="3810" y="0"/>
                  </a:lnTo>
                  <a:close/>
                </a:path>
              </a:pathLst>
            </a:custGeom>
            <a:solidFill>
              <a:srgbClr val="094A86"/>
            </a:solidFill>
          </p:spPr>
          <p:txBody>
            <a:bodyPr wrap="square" lIns="0" tIns="0" rIns="0" bIns="0" rtlCol="0"/>
            <a:lstStyle/>
            <a:p>
              <a:endParaRPr/>
            </a:p>
          </p:txBody>
        </p:sp>
        <p:sp>
          <p:nvSpPr>
            <p:cNvPr id="5829" name="object 5829"/>
            <p:cNvSpPr/>
            <p:nvPr/>
          </p:nvSpPr>
          <p:spPr>
            <a:xfrm>
              <a:off x="2962909" y="53340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5830" name="object 5830"/>
            <p:cNvSpPr/>
            <p:nvPr/>
          </p:nvSpPr>
          <p:spPr>
            <a:xfrm>
              <a:off x="2966719"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5831" name="object 5831"/>
            <p:cNvSpPr/>
            <p:nvPr/>
          </p:nvSpPr>
          <p:spPr>
            <a:xfrm>
              <a:off x="2970529" y="53340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5832" name="object 5832"/>
            <p:cNvSpPr/>
            <p:nvPr/>
          </p:nvSpPr>
          <p:spPr>
            <a:xfrm>
              <a:off x="2974339" y="53340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5833" name="object 5833"/>
            <p:cNvSpPr/>
            <p:nvPr/>
          </p:nvSpPr>
          <p:spPr>
            <a:xfrm>
              <a:off x="2978149" y="5334000"/>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5834" name="object 5834"/>
            <p:cNvSpPr/>
            <p:nvPr/>
          </p:nvSpPr>
          <p:spPr>
            <a:xfrm>
              <a:off x="2980689" y="53340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5835" name="object 5835"/>
            <p:cNvSpPr/>
            <p:nvPr/>
          </p:nvSpPr>
          <p:spPr>
            <a:xfrm>
              <a:off x="2984499" y="53340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5836" name="object 5836"/>
            <p:cNvSpPr/>
            <p:nvPr/>
          </p:nvSpPr>
          <p:spPr>
            <a:xfrm>
              <a:off x="2988309" y="5334635"/>
              <a:ext cx="3810" cy="150495"/>
            </a:xfrm>
            <a:custGeom>
              <a:avLst/>
              <a:gdLst/>
              <a:ahLst/>
              <a:cxnLst/>
              <a:rect l="l" t="t" r="r" b="b"/>
              <a:pathLst>
                <a:path w="3810" h="150495">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5837" name="object 5837"/>
            <p:cNvSpPr/>
            <p:nvPr/>
          </p:nvSpPr>
          <p:spPr>
            <a:xfrm>
              <a:off x="2992119" y="5336540"/>
              <a:ext cx="3810" cy="147320"/>
            </a:xfrm>
            <a:custGeom>
              <a:avLst/>
              <a:gdLst/>
              <a:ahLst/>
              <a:cxnLst/>
              <a:rect l="l" t="t" r="r" b="b"/>
              <a:pathLst>
                <a:path w="3810" h="147320">
                  <a:moveTo>
                    <a:pt x="0" y="147320"/>
                  </a:moveTo>
                  <a:lnTo>
                    <a:pt x="3810" y="147320"/>
                  </a:lnTo>
                  <a:lnTo>
                    <a:pt x="3810" y="0"/>
                  </a:lnTo>
                  <a:lnTo>
                    <a:pt x="0" y="0"/>
                  </a:lnTo>
                  <a:lnTo>
                    <a:pt x="0" y="147320"/>
                  </a:lnTo>
                  <a:close/>
                </a:path>
              </a:pathLst>
            </a:custGeom>
            <a:solidFill>
              <a:srgbClr val="0A569C"/>
            </a:solidFill>
          </p:spPr>
          <p:txBody>
            <a:bodyPr wrap="square" lIns="0" tIns="0" rIns="0" bIns="0" rtlCol="0"/>
            <a:lstStyle/>
            <a:p>
              <a:endParaRPr/>
            </a:p>
          </p:txBody>
        </p:sp>
        <p:sp>
          <p:nvSpPr>
            <p:cNvPr id="5838" name="object 5838"/>
            <p:cNvSpPr/>
            <p:nvPr/>
          </p:nvSpPr>
          <p:spPr>
            <a:xfrm>
              <a:off x="2995929" y="5338318"/>
              <a:ext cx="3810" cy="145415"/>
            </a:xfrm>
            <a:custGeom>
              <a:avLst/>
              <a:gdLst/>
              <a:ahLst/>
              <a:cxnLst/>
              <a:rect l="l" t="t" r="r" b="b"/>
              <a:pathLst>
                <a:path w="3810" h="145414">
                  <a:moveTo>
                    <a:pt x="0" y="0"/>
                  </a:moveTo>
                  <a:lnTo>
                    <a:pt x="0" y="145033"/>
                  </a:lnTo>
                  <a:lnTo>
                    <a:pt x="3809" y="143509"/>
                  </a:lnTo>
                  <a:lnTo>
                    <a:pt x="3809" y="1523"/>
                  </a:lnTo>
                  <a:lnTo>
                    <a:pt x="0" y="0"/>
                  </a:lnTo>
                  <a:close/>
                </a:path>
              </a:pathLst>
            </a:custGeom>
            <a:solidFill>
              <a:srgbClr val="0B589E"/>
            </a:solidFill>
          </p:spPr>
          <p:txBody>
            <a:bodyPr wrap="square" lIns="0" tIns="0" rIns="0" bIns="0" rtlCol="0"/>
            <a:lstStyle/>
            <a:p>
              <a:endParaRPr/>
            </a:p>
          </p:txBody>
        </p:sp>
        <p:sp>
          <p:nvSpPr>
            <p:cNvPr id="5839" name="object 5839"/>
            <p:cNvSpPr/>
            <p:nvPr/>
          </p:nvSpPr>
          <p:spPr>
            <a:xfrm>
              <a:off x="2999739" y="53403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B59A0"/>
            </a:solidFill>
          </p:spPr>
          <p:txBody>
            <a:bodyPr wrap="square" lIns="0" tIns="0" rIns="0" bIns="0" rtlCol="0"/>
            <a:lstStyle/>
            <a:p>
              <a:endParaRPr/>
            </a:p>
          </p:txBody>
        </p:sp>
        <p:sp>
          <p:nvSpPr>
            <p:cNvPr id="5840" name="object 5840"/>
            <p:cNvSpPr/>
            <p:nvPr/>
          </p:nvSpPr>
          <p:spPr>
            <a:xfrm>
              <a:off x="3002279" y="5340858"/>
              <a:ext cx="3810" cy="139700"/>
            </a:xfrm>
            <a:custGeom>
              <a:avLst/>
              <a:gdLst/>
              <a:ahLst/>
              <a:cxnLst/>
              <a:rect l="l" t="t" r="r" b="b"/>
              <a:pathLst>
                <a:path w="3810" h="139700">
                  <a:moveTo>
                    <a:pt x="0" y="0"/>
                  </a:moveTo>
                  <a:lnTo>
                    <a:pt x="0" y="139700"/>
                  </a:lnTo>
                  <a:lnTo>
                    <a:pt x="3809" y="137414"/>
                  </a:lnTo>
                  <a:lnTo>
                    <a:pt x="3809" y="1524"/>
                  </a:lnTo>
                  <a:lnTo>
                    <a:pt x="0" y="0"/>
                  </a:lnTo>
                  <a:close/>
                </a:path>
              </a:pathLst>
            </a:custGeom>
            <a:solidFill>
              <a:srgbClr val="0B5AA3"/>
            </a:solidFill>
          </p:spPr>
          <p:txBody>
            <a:bodyPr wrap="square" lIns="0" tIns="0" rIns="0" bIns="0" rtlCol="0"/>
            <a:lstStyle/>
            <a:p>
              <a:endParaRPr/>
            </a:p>
          </p:txBody>
        </p:sp>
        <p:sp>
          <p:nvSpPr>
            <p:cNvPr id="5841" name="object 5841"/>
            <p:cNvSpPr/>
            <p:nvPr/>
          </p:nvSpPr>
          <p:spPr>
            <a:xfrm>
              <a:off x="3006090" y="5342890"/>
              <a:ext cx="3810" cy="135890"/>
            </a:xfrm>
            <a:custGeom>
              <a:avLst/>
              <a:gdLst/>
              <a:ahLst/>
              <a:cxnLst/>
              <a:rect l="l" t="t" r="r" b="b"/>
              <a:pathLst>
                <a:path w="3810" h="135889">
                  <a:moveTo>
                    <a:pt x="3810" y="0"/>
                  </a:moveTo>
                  <a:lnTo>
                    <a:pt x="0" y="0"/>
                  </a:lnTo>
                  <a:lnTo>
                    <a:pt x="0" y="134620"/>
                  </a:lnTo>
                  <a:lnTo>
                    <a:pt x="0" y="135890"/>
                  </a:lnTo>
                  <a:lnTo>
                    <a:pt x="203" y="135890"/>
                  </a:lnTo>
                  <a:lnTo>
                    <a:pt x="203" y="134632"/>
                  </a:lnTo>
                  <a:lnTo>
                    <a:pt x="3810" y="134632"/>
                  </a:lnTo>
                  <a:lnTo>
                    <a:pt x="3810" y="0"/>
                  </a:lnTo>
                  <a:close/>
                </a:path>
              </a:pathLst>
            </a:custGeom>
            <a:solidFill>
              <a:srgbClr val="0B5CA5"/>
            </a:solidFill>
          </p:spPr>
          <p:txBody>
            <a:bodyPr wrap="square" lIns="0" tIns="0" rIns="0" bIns="0" rtlCol="0"/>
            <a:lstStyle/>
            <a:p>
              <a:endParaRPr/>
            </a:p>
          </p:txBody>
        </p:sp>
        <p:sp>
          <p:nvSpPr>
            <p:cNvPr id="5842" name="object 5842"/>
            <p:cNvSpPr/>
            <p:nvPr/>
          </p:nvSpPr>
          <p:spPr>
            <a:xfrm>
              <a:off x="3009899" y="5344160"/>
              <a:ext cx="3810" cy="132080"/>
            </a:xfrm>
            <a:custGeom>
              <a:avLst/>
              <a:gdLst/>
              <a:ahLst/>
              <a:cxnLst/>
              <a:rect l="l" t="t" r="r" b="b"/>
              <a:pathLst>
                <a:path w="3810" h="132079">
                  <a:moveTo>
                    <a:pt x="0" y="0"/>
                  </a:moveTo>
                  <a:lnTo>
                    <a:pt x="0" y="132079"/>
                  </a:lnTo>
                  <a:lnTo>
                    <a:pt x="3810" y="130174"/>
                  </a:lnTo>
                  <a:lnTo>
                    <a:pt x="3810" y="1904"/>
                  </a:lnTo>
                  <a:lnTo>
                    <a:pt x="0" y="0"/>
                  </a:lnTo>
                  <a:close/>
                </a:path>
              </a:pathLst>
            </a:custGeom>
            <a:solidFill>
              <a:srgbClr val="0B5DA8"/>
            </a:solidFill>
          </p:spPr>
          <p:txBody>
            <a:bodyPr wrap="square" lIns="0" tIns="0" rIns="0" bIns="0" rtlCol="0"/>
            <a:lstStyle/>
            <a:p>
              <a:endParaRPr/>
            </a:p>
          </p:txBody>
        </p:sp>
        <p:sp>
          <p:nvSpPr>
            <p:cNvPr id="5843" name="object 5843"/>
            <p:cNvSpPr/>
            <p:nvPr/>
          </p:nvSpPr>
          <p:spPr>
            <a:xfrm>
              <a:off x="3013709" y="5346700"/>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5844" name="object 5844"/>
            <p:cNvSpPr/>
            <p:nvPr/>
          </p:nvSpPr>
          <p:spPr>
            <a:xfrm>
              <a:off x="3017520" y="5349240"/>
              <a:ext cx="3810" cy="123189"/>
            </a:xfrm>
            <a:custGeom>
              <a:avLst/>
              <a:gdLst/>
              <a:ahLst/>
              <a:cxnLst/>
              <a:rect l="l" t="t" r="r" b="b"/>
              <a:pathLst>
                <a:path w="3810" h="123189">
                  <a:moveTo>
                    <a:pt x="3810" y="0"/>
                  </a:moveTo>
                  <a:lnTo>
                    <a:pt x="0" y="0"/>
                  </a:lnTo>
                  <a:lnTo>
                    <a:pt x="0" y="120650"/>
                  </a:lnTo>
                  <a:lnTo>
                    <a:pt x="0" y="123190"/>
                  </a:lnTo>
                  <a:lnTo>
                    <a:pt x="838" y="123190"/>
                  </a:lnTo>
                  <a:lnTo>
                    <a:pt x="838" y="120650"/>
                  </a:lnTo>
                  <a:lnTo>
                    <a:pt x="3810" y="120650"/>
                  </a:lnTo>
                  <a:lnTo>
                    <a:pt x="3810" y="0"/>
                  </a:lnTo>
                  <a:close/>
                </a:path>
              </a:pathLst>
            </a:custGeom>
            <a:solidFill>
              <a:srgbClr val="0C60AC"/>
            </a:solidFill>
          </p:spPr>
          <p:txBody>
            <a:bodyPr wrap="square" lIns="0" tIns="0" rIns="0" bIns="0" rtlCol="0"/>
            <a:lstStyle/>
            <a:p>
              <a:endParaRPr/>
            </a:p>
          </p:txBody>
        </p:sp>
        <p:sp>
          <p:nvSpPr>
            <p:cNvPr id="5845" name="object 5845"/>
            <p:cNvSpPr/>
            <p:nvPr/>
          </p:nvSpPr>
          <p:spPr>
            <a:xfrm>
              <a:off x="3021329" y="5353050"/>
              <a:ext cx="3810" cy="115570"/>
            </a:xfrm>
            <a:custGeom>
              <a:avLst/>
              <a:gdLst/>
              <a:ahLst/>
              <a:cxnLst/>
              <a:rect l="l" t="t" r="r" b="b"/>
              <a:pathLst>
                <a:path w="3810" h="115570">
                  <a:moveTo>
                    <a:pt x="0" y="0"/>
                  </a:moveTo>
                  <a:lnTo>
                    <a:pt x="0" y="115570"/>
                  </a:lnTo>
                  <a:lnTo>
                    <a:pt x="3809" y="111760"/>
                  </a:lnTo>
                  <a:lnTo>
                    <a:pt x="3809" y="3809"/>
                  </a:lnTo>
                  <a:lnTo>
                    <a:pt x="0" y="0"/>
                  </a:lnTo>
                  <a:close/>
                </a:path>
              </a:pathLst>
            </a:custGeom>
            <a:solidFill>
              <a:srgbClr val="0C61AF"/>
            </a:solidFill>
          </p:spPr>
          <p:txBody>
            <a:bodyPr wrap="square" lIns="0" tIns="0" rIns="0" bIns="0" rtlCol="0"/>
            <a:lstStyle/>
            <a:p>
              <a:endParaRPr/>
            </a:p>
          </p:txBody>
        </p:sp>
        <p:sp>
          <p:nvSpPr>
            <p:cNvPr id="5846" name="object 5846"/>
            <p:cNvSpPr/>
            <p:nvPr/>
          </p:nvSpPr>
          <p:spPr>
            <a:xfrm>
              <a:off x="3023869" y="5355590"/>
              <a:ext cx="5080" cy="110489"/>
            </a:xfrm>
            <a:custGeom>
              <a:avLst/>
              <a:gdLst/>
              <a:ahLst/>
              <a:cxnLst/>
              <a:rect l="l" t="t" r="r" b="b"/>
              <a:pathLst>
                <a:path w="5080" h="110489">
                  <a:moveTo>
                    <a:pt x="0" y="0"/>
                  </a:moveTo>
                  <a:lnTo>
                    <a:pt x="0" y="110490"/>
                  </a:lnTo>
                  <a:lnTo>
                    <a:pt x="5080" y="105410"/>
                  </a:lnTo>
                  <a:lnTo>
                    <a:pt x="5080" y="5080"/>
                  </a:lnTo>
                  <a:lnTo>
                    <a:pt x="0" y="0"/>
                  </a:lnTo>
                  <a:close/>
                </a:path>
              </a:pathLst>
            </a:custGeom>
            <a:solidFill>
              <a:srgbClr val="0C63B1"/>
            </a:solidFill>
          </p:spPr>
          <p:txBody>
            <a:bodyPr wrap="square" lIns="0" tIns="0" rIns="0" bIns="0" rtlCol="0"/>
            <a:lstStyle/>
            <a:p>
              <a:endParaRPr/>
            </a:p>
          </p:txBody>
        </p:sp>
        <p:sp>
          <p:nvSpPr>
            <p:cNvPr id="5847" name="object 5847"/>
            <p:cNvSpPr/>
            <p:nvPr/>
          </p:nvSpPr>
          <p:spPr>
            <a:xfrm>
              <a:off x="3027679" y="5359400"/>
              <a:ext cx="3810" cy="102870"/>
            </a:xfrm>
            <a:custGeom>
              <a:avLst/>
              <a:gdLst/>
              <a:ahLst/>
              <a:cxnLst/>
              <a:rect l="l" t="t" r="r" b="b"/>
              <a:pathLst>
                <a:path w="3810" h="102870">
                  <a:moveTo>
                    <a:pt x="0" y="102869"/>
                  </a:moveTo>
                  <a:lnTo>
                    <a:pt x="3810" y="102869"/>
                  </a:lnTo>
                  <a:lnTo>
                    <a:pt x="3810" y="0"/>
                  </a:lnTo>
                  <a:lnTo>
                    <a:pt x="0" y="0"/>
                  </a:lnTo>
                  <a:lnTo>
                    <a:pt x="0" y="102869"/>
                  </a:lnTo>
                  <a:close/>
                </a:path>
              </a:pathLst>
            </a:custGeom>
            <a:solidFill>
              <a:srgbClr val="0C64B4"/>
            </a:solidFill>
          </p:spPr>
          <p:txBody>
            <a:bodyPr wrap="square" lIns="0" tIns="0" rIns="0" bIns="0" rtlCol="0"/>
            <a:lstStyle/>
            <a:p>
              <a:endParaRPr/>
            </a:p>
          </p:txBody>
        </p:sp>
        <p:sp>
          <p:nvSpPr>
            <p:cNvPr id="5848" name="object 5848"/>
            <p:cNvSpPr/>
            <p:nvPr/>
          </p:nvSpPr>
          <p:spPr>
            <a:xfrm>
              <a:off x="3031489" y="5363210"/>
              <a:ext cx="3810" cy="95250"/>
            </a:xfrm>
            <a:custGeom>
              <a:avLst/>
              <a:gdLst/>
              <a:ahLst/>
              <a:cxnLst/>
              <a:rect l="l" t="t" r="r" b="b"/>
              <a:pathLst>
                <a:path w="3810" h="95250">
                  <a:moveTo>
                    <a:pt x="0" y="0"/>
                  </a:moveTo>
                  <a:lnTo>
                    <a:pt x="0" y="94932"/>
                  </a:lnTo>
                  <a:lnTo>
                    <a:pt x="3810" y="90170"/>
                  </a:lnTo>
                  <a:lnTo>
                    <a:pt x="3810" y="3810"/>
                  </a:lnTo>
                  <a:lnTo>
                    <a:pt x="0" y="0"/>
                  </a:lnTo>
                  <a:close/>
                </a:path>
              </a:pathLst>
            </a:custGeom>
            <a:solidFill>
              <a:srgbClr val="0C66B6"/>
            </a:solidFill>
          </p:spPr>
          <p:txBody>
            <a:bodyPr wrap="square" lIns="0" tIns="0" rIns="0" bIns="0" rtlCol="0"/>
            <a:lstStyle/>
            <a:p>
              <a:endParaRPr/>
            </a:p>
          </p:txBody>
        </p:sp>
        <p:sp>
          <p:nvSpPr>
            <p:cNvPr id="5849" name="object 5849"/>
            <p:cNvSpPr/>
            <p:nvPr/>
          </p:nvSpPr>
          <p:spPr>
            <a:xfrm>
              <a:off x="3035299" y="53670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5850" name="object 5850"/>
            <p:cNvSpPr/>
            <p:nvPr/>
          </p:nvSpPr>
          <p:spPr>
            <a:xfrm>
              <a:off x="3039109" y="5372100"/>
              <a:ext cx="3810" cy="74930"/>
            </a:xfrm>
            <a:custGeom>
              <a:avLst/>
              <a:gdLst/>
              <a:ahLst/>
              <a:cxnLst/>
              <a:rect l="l" t="t" r="r" b="b"/>
              <a:pathLst>
                <a:path w="3810" h="74929">
                  <a:moveTo>
                    <a:pt x="0" y="0"/>
                  </a:moveTo>
                  <a:lnTo>
                    <a:pt x="0" y="74930"/>
                  </a:lnTo>
                  <a:lnTo>
                    <a:pt x="2539" y="68580"/>
                  </a:lnTo>
                  <a:lnTo>
                    <a:pt x="3809" y="64769"/>
                  </a:lnTo>
                  <a:lnTo>
                    <a:pt x="3809" y="11430"/>
                  </a:lnTo>
                  <a:lnTo>
                    <a:pt x="0" y="0"/>
                  </a:lnTo>
                  <a:close/>
                </a:path>
              </a:pathLst>
            </a:custGeom>
            <a:solidFill>
              <a:srgbClr val="0D68BB"/>
            </a:solidFill>
          </p:spPr>
          <p:txBody>
            <a:bodyPr wrap="square" lIns="0" tIns="0" rIns="0" bIns="0" rtlCol="0"/>
            <a:lstStyle/>
            <a:p>
              <a:endParaRPr/>
            </a:p>
          </p:txBody>
        </p:sp>
        <p:sp>
          <p:nvSpPr>
            <p:cNvPr id="5851" name="object 5851"/>
            <p:cNvSpPr/>
            <p:nvPr/>
          </p:nvSpPr>
          <p:spPr>
            <a:xfrm>
              <a:off x="3042919" y="5383530"/>
              <a:ext cx="3810" cy="53340"/>
            </a:xfrm>
            <a:custGeom>
              <a:avLst/>
              <a:gdLst/>
              <a:ahLst/>
              <a:cxnLst/>
              <a:rect l="l" t="t" r="r" b="b"/>
              <a:pathLst>
                <a:path w="3810" h="53339">
                  <a:moveTo>
                    <a:pt x="0" y="0"/>
                  </a:moveTo>
                  <a:lnTo>
                    <a:pt x="0" y="53340"/>
                  </a:lnTo>
                  <a:lnTo>
                    <a:pt x="1269" y="49530"/>
                  </a:lnTo>
                  <a:lnTo>
                    <a:pt x="2540" y="43180"/>
                  </a:lnTo>
                  <a:lnTo>
                    <a:pt x="3810" y="38735"/>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5852" name="object 5852"/>
            <p:cNvSpPr/>
            <p:nvPr/>
          </p:nvSpPr>
          <p:spPr>
            <a:xfrm>
              <a:off x="3045459" y="5394960"/>
              <a:ext cx="2540" cy="31750"/>
            </a:xfrm>
            <a:custGeom>
              <a:avLst/>
              <a:gdLst/>
              <a:ahLst/>
              <a:cxnLst/>
              <a:rect l="l" t="t" r="r" b="b"/>
              <a:pathLst>
                <a:path w="2539" h="31750">
                  <a:moveTo>
                    <a:pt x="0" y="0"/>
                  </a:moveTo>
                  <a:lnTo>
                    <a:pt x="0" y="3174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5853" name="object 5853"/>
            <p:cNvSpPr/>
            <p:nvPr/>
          </p:nvSpPr>
          <p:spPr>
            <a:xfrm>
              <a:off x="2895599" y="53340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854" name="object 5854"/>
            <p:cNvSpPr/>
            <p:nvPr/>
          </p:nvSpPr>
          <p:spPr>
            <a:xfrm>
              <a:off x="3187699"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855" name="object 5855"/>
            <p:cNvSpPr/>
            <p:nvPr/>
          </p:nvSpPr>
          <p:spPr>
            <a:xfrm>
              <a:off x="3187699" y="53721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856" name="object 5856"/>
          <p:cNvGrpSpPr/>
          <p:nvPr/>
        </p:nvGrpSpPr>
        <p:grpSpPr>
          <a:xfrm>
            <a:off x="4186328" y="5786528"/>
            <a:ext cx="377825" cy="161925"/>
            <a:chOff x="2662327" y="5786527"/>
            <a:chExt cx="377825" cy="161925"/>
          </a:xfrm>
        </p:grpSpPr>
        <p:sp>
          <p:nvSpPr>
            <p:cNvPr id="5857" name="object 5857"/>
            <p:cNvSpPr/>
            <p:nvPr/>
          </p:nvSpPr>
          <p:spPr>
            <a:xfrm>
              <a:off x="2666999" y="5844540"/>
              <a:ext cx="2540" cy="45720"/>
            </a:xfrm>
            <a:custGeom>
              <a:avLst/>
              <a:gdLst/>
              <a:ahLst/>
              <a:cxnLst/>
              <a:rect l="l" t="t" r="r" b="b"/>
              <a:pathLst>
                <a:path w="2539" h="45720">
                  <a:moveTo>
                    <a:pt x="2539" y="0"/>
                  </a:moveTo>
                  <a:lnTo>
                    <a:pt x="0" y="15240"/>
                  </a:lnTo>
                  <a:lnTo>
                    <a:pt x="0" y="30480"/>
                  </a:lnTo>
                  <a:lnTo>
                    <a:pt x="1269" y="39370"/>
                  </a:lnTo>
                  <a:lnTo>
                    <a:pt x="2539" y="45720"/>
                  </a:lnTo>
                  <a:lnTo>
                    <a:pt x="2539" y="0"/>
                  </a:lnTo>
                  <a:close/>
                </a:path>
              </a:pathLst>
            </a:custGeom>
            <a:solidFill>
              <a:srgbClr val="06335B"/>
            </a:solidFill>
          </p:spPr>
          <p:txBody>
            <a:bodyPr wrap="square" lIns="0" tIns="0" rIns="0" bIns="0" rtlCol="0"/>
            <a:lstStyle/>
            <a:p>
              <a:endParaRPr/>
            </a:p>
          </p:txBody>
        </p:sp>
        <p:sp>
          <p:nvSpPr>
            <p:cNvPr id="5858" name="object 5858"/>
            <p:cNvSpPr/>
            <p:nvPr/>
          </p:nvSpPr>
          <p:spPr>
            <a:xfrm>
              <a:off x="2669539" y="5833110"/>
              <a:ext cx="3810" cy="67945"/>
            </a:xfrm>
            <a:custGeom>
              <a:avLst/>
              <a:gdLst/>
              <a:ahLst/>
              <a:cxnLst/>
              <a:rect l="l" t="t" r="r" b="b"/>
              <a:pathLst>
                <a:path w="3810" h="67945">
                  <a:moveTo>
                    <a:pt x="3810" y="0"/>
                  </a:moveTo>
                  <a:lnTo>
                    <a:pt x="0" y="11430"/>
                  </a:lnTo>
                  <a:lnTo>
                    <a:pt x="0" y="57150"/>
                  </a:lnTo>
                  <a:lnTo>
                    <a:pt x="2540" y="64770"/>
                  </a:lnTo>
                  <a:lnTo>
                    <a:pt x="3810" y="67945"/>
                  </a:lnTo>
                  <a:lnTo>
                    <a:pt x="3810" y="0"/>
                  </a:lnTo>
                  <a:close/>
                </a:path>
              </a:pathLst>
            </a:custGeom>
            <a:solidFill>
              <a:srgbClr val="06335D"/>
            </a:solidFill>
          </p:spPr>
          <p:txBody>
            <a:bodyPr wrap="square" lIns="0" tIns="0" rIns="0" bIns="0" rtlCol="0"/>
            <a:lstStyle/>
            <a:p>
              <a:endParaRPr/>
            </a:p>
          </p:txBody>
        </p:sp>
        <p:sp>
          <p:nvSpPr>
            <p:cNvPr id="5859" name="object 5859"/>
            <p:cNvSpPr/>
            <p:nvPr/>
          </p:nvSpPr>
          <p:spPr>
            <a:xfrm>
              <a:off x="2673349" y="5826760"/>
              <a:ext cx="3810" cy="80645"/>
            </a:xfrm>
            <a:custGeom>
              <a:avLst/>
              <a:gdLst/>
              <a:ahLst/>
              <a:cxnLst/>
              <a:rect l="l" t="t" r="r" b="b"/>
              <a:pathLst>
                <a:path w="3810" h="80645">
                  <a:moveTo>
                    <a:pt x="3810" y="0"/>
                  </a:moveTo>
                  <a:lnTo>
                    <a:pt x="1269" y="2540"/>
                  </a:lnTo>
                  <a:lnTo>
                    <a:pt x="0" y="6350"/>
                  </a:lnTo>
                  <a:lnTo>
                    <a:pt x="0" y="74295"/>
                  </a:lnTo>
                  <a:lnTo>
                    <a:pt x="1269" y="77470"/>
                  </a:lnTo>
                  <a:lnTo>
                    <a:pt x="3810" y="80645"/>
                  </a:lnTo>
                  <a:lnTo>
                    <a:pt x="3810" y="0"/>
                  </a:lnTo>
                  <a:close/>
                </a:path>
              </a:pathLst>
            </a:custGeom>
            <a:solidFill>
              <a:srgbClr val="06345F"/>
            </a:solidFill>
          </p:spPr>
          <p:txBody>
            <a:bodyPr wrap="square" lIns="0" tIns="0" rIns="0" bIns="0" rtlCol="0"/>
            <a:lstStyle/>
            <a:p>
              <a:endParaRPr/>
            </a:p>
          </p:txBody>
        </p:sp>
        <p:sp>
          <p:nvSpPr>
            <p:cNvPr id="5860" name="object 5860"/>
            <p:cNvSpPr/>
            <p:nvPr/>
          </p:nvSpPr>
          <p:spPr>
            <a:xfrm>
              <a:off x="2677159" y="5822526"/>
              <a:ext cx="3810" cy="90170"/>
            </a:xfrm>
            <a:custGeom>
              <a:avLst/>
              <a:gdLst/>
              <a:ahLst/>
              <a:cxnLst/>
              <a:rect l="l" t="t" r="r" b="b"/>
              <a:pathLst>
                <a:path w="3810" h="90170">
                  <a:moveTo>
                    <a:pt x="3809" y="0"/>
                  </a:moveTo>
                  <a:lnTo>
                    <a:pt x="2539" y="1693"/>
                  </a:lnTo>
                  <a:lnTo>
                    <a:pt x="0" y="4233"/>
                  </a:lnTo>
                  <a:lnTo>
                    <a:pt x="0" y="84878"/>
                  </a:lnTo>
                  <a:lnTo>
                    <a:pt x="2539" y="88053"/>
                  </a:lnTo>
                  <a:lnTo>
                    <a:pt x="3809" y="90169"/>
                  </a:lnTo>
                  <a:lnTo>
                    <a:pt x="3809" y="0"/>
                  </a:lnTo>
                  <a:close/>
                </a:path>
              </a:pathLst>
            </a:custGeom>
            <a:solidFill>
              <a:srgbClr val="063662"/>
            </a:solidFill>
          </p:spPr>
          <p:txBody>
            <a:bodyPr wrap="square" lIns="0" tIns="0" rIns="0" bIns="0" rtlCol="0"/>
            <a:lstStyle/>
            <a:p>
              <a:endParaRPr/>
            </a:p>
          </p:txBody>
        </p:sp>
        <p:sp>
          <p:nvSpPr>
            <p:cNvPr id="5861" name="object 5861"/>
            <p:cNvSpPr/>
            <p:nvPr/>
          </p:nvSpPr>
          <p:spPr>
            <a:xfrm>
              <a:off x="2680970" y="5817870"/>
              <a:ext cx="3810" cy="100330"/>
            </a:xfrm>
            <a:custGeom>
              <a:avLst/>
              <a:gdLst/>
              <a:ahLst/>
              <a:cxnLst/>
              <a:rect l="l" t="t" r="r" b="b"/>
              <a:pathLst>
                <a:path w="3810" h="100329">
                  <a:moveTo>
                    <a:pt x="3810" y="0"/>
                  </a:moveTo>
                  <a:lnTo>
                    <a:pt x="3175" y="0"/>
                  </a:lnTo>
                  <a:lnTo>
                    <a:pt x="3175" y="1270"/>
                  </a:lnTo>
                  <a:lnTo>
                    <a:pt x="0" y="1270"/>
                  </a:lnTo>
                  <a:lnTo>
                    <a:pt x="0" y="99060"/>
                  </a:lnTo>
                  <a:lnTo>
                    <a:pt x="3175" y="99060"/>
                  </a:lnTo>
                  <a:lnTo>
                    <a:pt x="3175" y="100330"/>
                  </a:lnTo>
                  <a:lnTo>
                    <a:pt x="3810" y="100330"/>
                  </a:lnTo>
                  <a:lnTo>
                    <a:pt x="3810" y="99060"/>
                  </a:lnTo>
                  <a:lnTo>
                    <a:pt x="3810" y="1270"/>
                  </a:lnTo>
                  <a:lnTo>
                    <a:pt x="3810" y="0"/>
                  </a:lnTo>
                  <a:close/>
                </a:path>
              </a:pathLst>
            </a:custGeom>
            <a:solidFill>
              <a:srgbClr val="063764"/>
            </a:solidFill>
          </p:spPr>
          <p:txBody>
            <a:bodyPr wrap="square" lIns="0" tIns="0" rIns="0" bIns="0" rtlCol="0"/>
            <a:lstStyle/>
            <a:p>
              <a:endParaRPr/>
            </a:p>
          </p:txBody>
        </p:sp>
        <p:sp>
          <p:nvSpPr>
            <p:cNvPr id="5862" name="object 5862"/>
            <p:cNvSpPr/>
            <p:nvPr/>
          </p:nvSpPr>
          <p:spPr>
            <a:xfrm>
              <a:off x="2684779" y="5814060"/>
              <a:ext cx="3810" cy="107950"/>
            </a:xfrm>
            <a:custGeom>
              <a:avLst/>
              <a:gdLst/>
              <a:ahLst/>
              <a:cxnLst/>
              <a:rect l="l" t="t" r="r" b="b"/>
              <a:pathLst>
                <a:path w="3810" h="107950">
                  <a:moveTo>
                    <a:pt x="3809" y="0"/>
                  </a:moveTo>
                  <a:lnTo>
                    <a:pt x="0" y="3809"/>
                  </a:lnTo>
                  <a:lnTo>
                    <a:pt x="0" y="104139"/>
                  </a:lnTo>
                  <a:lnTo>
                    <a:pt x="3809" y="107949"/>
                  </a:lnTo>
                  <a:lnTo>
                    <a:pt x="3809" y="0"/>
                  </a:lnTo>
                  <a:close/>
                </a:path>
              </a:pathLst>
            </a:custGeom>
            <a:solidFill>
              <a:srgbClr val="063867"/>
            </a:solidFill>
          </p:spPr>
          <p:txBody>
            <a:bodyPr wrap="square" lIns="0" tIns="0" rIns="0" bIns="0" rtlCol="0"/>
            <a:lstStyle/>
            <a:p>
              <a:endParaRPr/>
            </a:p>
          </p:txBody>
        </p:sp>
        <p:sp>
          <p:nvSpPr>
            <p:cNvPr id="5863" name="object 5863"/>
            <p:cNvSpPr/>
            <p:nvPr/>
          </p:nvSpPr>
          <p:spPr>
            <a:xfrm>
              <a:off x="2687319" y="5811520"/>
              <a:ext cx="3810" cy="113030"/>
            </a:xfrm>
            <a:custGeom>
              <a:avLst/>
              <a:gdLst/>
              <a:ahLst/>
              <a:cxnLst/>
              <a:rect l="l" t="t" r="r" b="b"/>
              <a:pathLst>
                <a:path w="3810" h="113029">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5864" name="object 5864"/>
            <p:cNvSpPr/>
            <p:nvPr/>
          </p:nvSpPr>
          <p:spPr>
            <a:xfrm>
              <a:off x="2691130" y="5807710"/>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B"/>
            </a:solidFill>
          </p:spPr>
          <p:txBody>
            <a:bodyPr wrap="square" lIns="0" tIns="0" rIns="0" bIns="0" rtlCol="0"/>
            <a:lstStyle/>
            <a:p>
              <a:endParaRPr/>
            </a:p>
          </p:txBody>
        </p:sp>
        <p:sp>
          <p:nvSpPr>
            <p:cNvPr id="5865" name="object 5865"/>
            <p:cNvSpPr/>
            <p:nvPr/>
          </p:nvSpPr>
          <p:spPr>
            <a:xfrm>
              <a:off x="2694939" y="58039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C6E"/>
            </a:solidFill>
          </p:spPr>
          <p:txBody>
            <a:bodyPr wrap="square" lIns="0" tIns="0" rIns="0" bIns="0" rtlCol="0"/>
            <a:lstStyle/>
            <a:p>
              <a:endParaRPr/>
            </a:p>
          </p:txBody>
        </p:sp>
        <p:sp>
          <p:nvSpPr>
            <p:cNvPr id="5866" name="object 5866"/>
            <p:cNvSpPr/>
            <p:nvPr/>
          </p:nvSpPr>
          <p:spPr>
            <a:xfrm>
              <a:off x="2698749" y="5801995"/>
              <a:ext cx="3810" cy="130810"/>
            </a:xfrm>
            <a:custGeom>
              <a:avLst/>
              <a:gdLst/>
              <a:ahLst/>
              <a:cxnLst/>
              <a:rect l="l" t="t" r="r" b="b"/>
              <a:pathLst>
                <a:path w="3810" h="130810">
                  <a:moveTo>
                    <a:pt x="3810" y="0"/>
                  </a:moveTo>
                  <a:lnTo>
                    <a:pt x="0" y="1904"/>
                  </a:lnTo>
                  <a:lnTo>
                    <a:pt x="0" y="128904"/>
                  </a:lnTo>
                  <a:lnTo>
                    <a:pt x="3810" y="130809"/>
                  </a:lnTo>
                  <a:lnTo>
                    <a:pt x="3810" y="0"/>
                  </a:lnTo>
                  <a:close/>
                </a:path>
              </a:pathLst>
            </a:custGeom>
            <a:solidFill>
              <a:srgbClr val="073E70"/>
            </a:solidFill>
          </p:spPr>
          <p:txBody>
            <a:bodyPr wrap="square" lIns="0" tIns="0" rIns="0" bIns="0" rtlCol="0"/>
            <a:lstStyle/>
            <a:p>
              <a:endParaRPr/>
            </a:p>
          </p:txBody>
        </p:sp>
        <p:sp>
          <p:nvSpPr>
            <p:cNvPr id="5867" name="object 5867"/>
            <p:cNvSpPr/>
            <p:nvPr/>
          </p:nvSpPr>
          <p:spPr>
            <a:xfrm>
              <a:off x="2702559" y="5800090"/>
              <a:ext cx="3810" cy="134620"/>
            </a:xfrm>
            <a:custGeom>
              <a:avLst/>
              <a:gdLst/>
              <a:ahLst/>
              <a:cxnLst/>
              <a:rect l="l" t="t" r="r" b="b"/>
              <a:pathLst>
                <a:path w="3810" h="134620">
                  <a:moveTo>
                    <a:pt x="3809" y="0"/>
                  </a:moveTo>
                  <a:lnTo>
                    <a:pt x="0" y="1905"/>
                  </a:lnTo>
                  <a:lnTo>
                    <a:pt x="0" y="132715"/>
                  </a:lnTo>
                  <a:lnTo>
                    <a:pt x="3809" y="134620"/>
                  </a:lnTo>
                  <a:lnTo>
                    <a:pt x="3809" y="0"/>
                  </a:lnTo>
                  <a:close/>
                </a:path>
              </a:pathLst>
            </a:custGeom>
            <a:solidFill>
              <a:srgbClr val="073F73"/>
            </a:solidFill>
          </p:spPr>
          <p:txBody>
            <a:bodyPr wrap="square" lIns="0" tIns="0" rIns="0" bIns="0" rtlCol="0"/>
            <a:lstStyle/>
            <a:p>
              <a:endParaRPr/>
            </a:p>
          </p:txBody>
        </p:sp>
        <p:sp>
          <p:nvSpPr>
            <p:cNvPr id="5868" name="object 5868"/>
            <p:cNvSpPr/>
            <p:nvPr/>
          </p:nvSpPr>
          <p:spPr>
            <a:xfrm>
              <a:off x="2706369" y="5798566"/>
              <a:ext cx="3810" cy="138430"/>
            </a:xfrm>
            <a:custGeom>
              <a:avLst/>
              <a:gdLst/>
              <a:ahLst/>
              <a:cxnLst/>
              <a:rect l="l" t="t" r="r" b="b"/>
              <a:pathLst>
                <a:path w="3810" h="138429">
                  <a:moveTo>
                    <a:pt x="3810" y="0"/>
                  </a:moveTo>
                  <a:lnTo>
                    <a:pt x="0" y="1524"/>
                  </a:lnTo>
                  <a:lnTo>
                    <a:pt x="0" y="136144"/>
                  </a:lnTo>
                  <a:lnTo>
                    <a:pt x="3810" y="138430"/>
                  </a:lnTo>
                  <a:lnTo>
                    <a:pt x="3810" y="0"/>
                  </a:lnTo>
                  <a:close/>
                </a:path>
              </a:pathLst>
            </a:custGeom>
            <a:solidFill>
              <a:srgbClr val="084175"/>
            </a:solidFill>
          </p:spPr>
          <p:txBody>
            <a:bodyPr wrap="square" lIns="0" tIns="0" rIns="0" bIns="0" rtlCol="0"/>
            <a:lstStyle/>
            <a:p>
              <a:endParaRPr/>
            </a:p>
          </p:txBody>
        </p:sp>
        <p:sp>
          <p:nvSpPr>
            <p:cNvPr id="5869" name="object 5869"/>
            <p:cNvSpPr/>
            <p:nvPr/>
          </p:nvSpPr>
          <p:spPr>
            <a:xfrm>
              <a:off x="2708909" y="5797550"/>
              <a:ext cx="3810" cy="140970"/>
            </a:xfrm>
            <a:custGeom>
              <a:avLst/>
              <a:gdLst/>
              <a:ahLst/>
              <a:cxnLst/>
              <a:rect l="l" t="t" r="r" b="b"/>
              <a:pathLst>
                <a:path w="3810" h="140970">
                  <a:moveTo>
                    <a:pt x="3809" y="0"/>
                  </a:moveTo>
                  <a:lnTo>
                    <a:pt x="0" y="1523"/>
                  </a:lnTo>
                  <a:lnTo>
                    <a:pt x="0" y="138684"/>
                  </a:lnTo>
                  <a:lnTo>
                    <a:pt x="3809" y="140969"/>
                  </a:lnTo>
                  <a:lnTo>
                    <a:pt x="3809" y="0"/>
                  </a:lnTo>
                  <a:close/>
                </a:path>
              </a:pathLst>
            </a:custGeom>
            <a:solidFill>
              <a:srgbClr val="084277"/>
            </a:solidFill>
          </p:spPr>
          <p:txBody>
            <a:bodyPr wrap="square" lIns="0" tIns="0" rIns="0" bIns="0" rtlCol="0"/>
            <a:lstStyle/>
            <a:p>
              <a:endParaRPr/>
            </a:p>
          </p:txBody>
        </p:sp>
        <p:sp>
          <p:nvSpPr>
            <p:cNvPr id="5870" name="object 5870"/>
            <p:cNvSpPr/>
            <p:nvPr/>
          </p:nvSpPr>
          <p:spPr>
            <a:xfrm>
              <a:off x="2712719" y="5796026"/>
              <a:ext cx="3810" cy="144145"/>
            </a:xfrm>
            <a:custGeom>
              <a:avLst/>
              <a:gdLst/>
              <a:ahLst/>
              <a:cxnLst/>
              <a:rect l="l" t="t" r="r" b="b"/>
              <a:pathLst>
                <a:path w="3810" h="144145">
                  <a:moveTo>
                    <a:pt x="3810" y="0"/>
                  </a:moveTo>
                  <a:lnTo>
                    <a:pt x="0" y="1524"/>
                  </a:lnTo>
                  <a:lnTo>
                    <a:pt x="0" y="142494"/>
                  </a:lnTo>
                  <a:lnTo>
                    <a:pt x="3810" y="144018"/>
                  </a:lnTo>
                  <a:lnTo>
                    <a:pt x="3810" y="0"/>
                  </a:lnTo>
                  <a:close/>
                </a:path>
              </a:pathLst>
            </a:custGeom>
            <a:solidFill>
              <a:srgbClr val="08437A"/>
            </a:solidFill>
          </p:spPr>
          <p:txBody>
            <a:bodyPr wrap="square" lIns="0" tIns="0" rIns="0" bIns="0" rtlCol="0"/>
            <a:lstStyle/>
            <a:p>
              <a:endParaRPr/>
            </a:p>
          </p:txBody>
        </p:sp>
        <p:sp>
          <p:nvSpPr>
            <p:cNvPr id="5871" name="object 5871"/>
            <p:cNvSpPr/>
            <p:nvPr/>
          </p:nvSpPr>
          <p:spPr>
            <a:xfrm>
              <a:off x="2716529" y="5795010"/>
              <a:ext cx="3810" cy="146050"/>
            </a:xfrm>
            <a:custGeom>
              <a:avLst/>
              <a:gdLst/>
              <a:ahLst/>
              <a:cxnLst/>
              <a:rect l="l" t="t" r="r" b="b"/>
              <a:pathLst>
                <a:path w="3810" h="146050">
                  <a:moveTo>
                    <a:pt x="0" y="146049"/>
                  </a:moveTo>
                  <a:lnTo>
                    <a:pt x="3809" y="146049"/>
                  </a:lnTo>
                  <a:lnTo>
                    <a:pt x="3809" y="0"/>
                  </a:lnTo>
                  <a:lnTo>
                    <a:pt x="0" y="0"/>
                  </a:lnTo>
                  <a:lnTo>
                    <a:pt x="0" y="146049"/>
                  </a:lnTo>
                  <a:close/>
                </a:path>
              </a:pathLst>
            </a:custGeom>
            <a:solidFill>
              <a:srgbClr val="08457C"/>
            </a:solidFill>
          </p:spPr>
          <p:txBody>
            <a:bodyPr wrap="square" lIns="0" tIns="0" rIns="0" bIns="0" rtlCol="0"/>
            <a:lstStyle/>
            <a:p>
              <a:endParaRPr/>
            </a:p>
          </p:txBody>
        </p:sp>
        <p:sp>
          <p:nvSpPr>
            <p:cNvPr id="5872" name="object 5872"/>
            <p:cNvSpPr/>
            <p:nvPr/>
          </p:nvSpPr>
          <p:spPr>
            <a:xfrm>
              <a:off x="2720339" y="5792470"/>
              <a:ext cx="3810" cy="149860"/>
            </a:xfrm>
            <a:custGeom>
              <a:avLst/>
              <a:gdLst/>
              <a:ahLst/>
              <a:cxnLst/>
              <a:rect l="l" t="t" r="r" b="b"/>
              <a:pathLst>
                <a:path w="3810" h="149860">
                  <a:moveTo>
                    <a:pt x="3810" y="0"/>
                  </a:moveTo>
                  <a:lnTo>
                    <a:pt x="0" y="1904"/>
                  </a:lnTo>
                  <a:lnTo>
                    <a:pt x="0" y="148801"/>
                  </a:lnTo>
                  <a:lnTo>
                    <a:pt x="3810" y="149436"/>
                  </a:lnTo>
                  <a:lnTo>
                    <a:pt x="3810" y="0"/>
                  </a:lnTo>
                  <a:close/>
                </a:path>
              </a:pathLst>
            </a:custGeom>
            <a:solidFill>
              <a:srgbClr val="08467F"/>
            </a:solidFill>
          </p:spPr>
          <p:txBody>
            <a:bodyPr wrap="square" lIns="0" tIns="0" rIns="0" bIns="0" rtlCol="0"/>
            <a:lstStyle/>
            <a:p>
              <a:endParaRPr/>
            </a:p>
          </p:txBody>
        </p:sp>
        <p:sp>
          <p:nvSpPr>
            <p:cNvPr id="5873" name="object 5873"/>
            <p:cNvSpPr/>
            <p:nvPr/>
          </p:nvSpPr>
          <p:spPr>
            <a:xfrm>
              <a:off x="2724149" y="57912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84781"/>
            </a:solidFill>
          </p:spPr>
          <p:txBody>
            <a:bodyPr wrap="square" lIns="0" tIns="0" rIns="0" bIns="0" rtlCol="0"/>
            <a:lstStyle/>
            <a:p>
              <a:endParaRPr/>
            </a:p>
          </p:txBody>
        </p:sp>
        <p:sp>
          <p:nvSpPr>
            <p:cNvPr id="5874" name="object 5874"/>
            <p:cNvSpPr/>
            <p:nvPr/>
          </p:nvSpPr>
          <p:spPr>
            <a:xfrm>
              <a:off x="2727959" y="5791200"/>
              <a:ext cx="3810" cy="152400"/>
            </a:xfrm>
            <a:custGeom>
              <a:avLst/>
              <a:gdLst/>
              <a:ahLst/>
              <a:cxnLst/>
              <a:rect l="l" t="t" r="r" b="b"/>
              <a:pathLst>
                <a:path w="3810" h="152400">
                  <a:moveTo>
                    <a:pt x="3809" y="0"/>
                  </a:moveTo>
                  <a:lnTo>
                    <a:pt x="0" y="0"/>
                  </a:lnTo>
                  <a:lnTo>
                    <a:pt x="0" y="151341"/>
                  </a:lnTo>
                  <a:lnTo>
                    <a:pt x="3809" y="151976"/>
                  </a:lnTo>
                  <a:lnTo>
                    <a:pt x="3809" y="0"/>
                  </a:lnTo>
                  <a:close/>
                </a:path>
              </a:pathLst>
            </a:custGeom>
            <a:solidFill>
              <a:srgbClr val="094983"/>
            </a:solidFill>
          </p:spPr>
          <p:txBody>
            <a:bodyPr wrap="square" lIns="0" tIns="0" rIns="0" bIns="0" rtlCol="0"/>
            <a:lstStyle/>
            <a:p>
              <a:endParaRPr/>
            </a:p>
          </p:txBody>
        </p:sp>
        <p:sp>
          <p:nvSpPr>
            <p:cNvPr id="5875" name="object 5875"/>
            <p:cNvSpPr/>
            <p:nvPr/>
          </p:nvSpPr>
          <p:spPr>
            <a:xfrm>
              <a:off x="2730499" y="5791200"/>
              <a:ext cx="3810" cy="152400"/>
            </a:xfrm>
            <a:custGeom>
              <a:avLst/>
              <a:gdLst/>
              <a:ahLst/>
              <a:cxnLst/>
              <a:rect l="l" t="t" r="r" b="b"/>
              <a:pathLst>
                <a:path w="3810" h="152400">
                  <a:moveTo>
                    <a:pt x="3810" y="0"/>
                  </a:moveTo>
                  <a:lnTo>
                    <a:pt x="0" y="0"/>
                  </a:lnTo>
                  <a:lnTo>
                    <a:pt x="0" y="151765"/>
                  </a:lnTo>
                  <a:lnTo>
                    <a:pt x="3810" y="152400"/>
                  </a:lnTo>
                  <a:lnTo>
                    <a:pt x="3810" y="0"/>
                  </a:lnTo>
                  <a:close/>
                </a:path>
              </a:pathLst>
            </a:custGeom>
            <a:solidFill>
              <a:srgbClr val="094A86"/>
            </a:solidFill>
          </p:spPr>
          <p:txBody>
            <a:bodyPr wrap="square" lIns="0" tIns="0" rIns="0" bIns="0" rtlCol="0"/>
            <a:lstStyle/>
            <a:p>
              <a:endParaRPr/>
            </a:p>
          </p:txBody>
        </p:sp>
        <p:sp>
          <p:nvSpPr>
            <p:cNvPr id="5876" name="object 5876"/>
            <p:cNvSpPr/>
            <p:nvPr/>
          </p:nvSpPr>
          <p:spPr>
            <a:xfrm>
              <a:off x="2734309" y="57912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B88"/>
            </a:solidFill>
          </p:spPr>
          <p:txBody>
            <a:bodyPr wrap="square" lIns="0" tIns="0" rIns="0" bIns="0" rtlCol="0"/>
            <a:lstStyle/>
            <a:p>
              <a:endParaRPr/>
            </a:p>
          </p:txBody>
        </p:sp>
        <p:sp>
          <p:nvSpPr>
            <p:cNvPr id="5877" name="object 5877"/>
            <p:cNvSpPr/>
            <p:nvPr/>
          </p:nvSpPr>
          <p:spPr>
            <a:xfrm>
              <a:off x="2738119" y="5791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94D8B"/>
            </a:solidFill>
          </p:spPr>
          <p:txBody>
            <a:bodyPr wrap="square" lIns="0" tIns="0" rIns="0" bIns="0" rtlCol="0"/>
            <a:lstStyle/>
            <a:p>
              <a:endParaRPr/>
            </a:p>
          </p:txBody>
        </p:sp>
        <p:sp>
          <p:nvSpPr>
            <p:cNvPr id="5878" name="object 5878"/>
            <p:cNvSpPr/>
            <p:nvPr/>
          </p:nvSpPr>
          <p:spPr>
            <a:xfrm>
              <a:off x="2741929" y="5791200"/>
              <a:ext cx="3810" cy="152400"/>
            </a:xfrm>
            <a:custGeom>
              <a:avLst/>
              <a:gdLst/>
              <a:ahLst/>
              <a:cxnLst/>
              <a:rect l="l" t="t" r="r" b="b"/>
              <a:pathLst>
                <a:path w="3810" h="152400">
                  <a:moveTo>
                    <a:pt x="0" y="152400"/>
                  </a:moveTo>
                  <a:lnTo>
                    <a:pt x="0" y="0"/>
                  </a:lnTo>
                  <a:lnTo>
                    <a:pt x="3809" y="0"/>
                  </a:lnTo>
                  <a:lnTo>
                    <a:pt x="3809" y="152400"/>
                  </a:lnTo>
                  <a:lnTo>
                    <a:pt x="0" y="152400"/>
                  </a:lnTo>
                  <a:close/>
                </a:path>
              </a:pathLst>
            </a:custGeom>
            <a:solidFill>
              <a:srgbClr val="094E8D"/>
            </a:solidFill>
          </p:spPr>
          <p:txBody>
            <a:bodyPr wrap="square" lIns="0" tIns="0" rIns="0" bIns="0" rtlCol="0"/>
            <a:lstStyle/>
            <a:p>
              <a:endParaRPr/>
            </a:p>
          </p:txBody>
        </p:sp>
        <p:sp>
          <p:nvSpPr>
            <p:cNvPr id="5879" name="object 5879"/>
            <p:cNvSpPr/>
            <p:nvPr/>
          </p:nvSpPr>
          <p:spPr>
            <a:xfrm>
              <a:off x="2745739" y="5791200"/>
              <a:ext cx="3810" cy="152400"/>
            </a:xfrm>
            <a:custGeom>
              <a:avLst/>
              <a:gdLst/>
              <a:ahLst/>
              <a:cxnLst/>
              <a:rect l="l" t="t" r="r" b="b"/>
              <a:pathLst>
                <a:path w="3810" h="152400">
                  <a:moveTo>
                    <a:pt x="0" y="152400"/>
                  </a:moveTo>
                  <a:lnTo>
                    <a:pt x="0" y="0"/>
                  </a:lnTo>
                  <a:lnTo>
                    <a:pt x="3810" y="0"/>
                  </a:lnTo>
                  <a:lnTo>
                    <a:pt x="3810" y="152400"/>
                  </a:lnTo>
                  <a:lnTo>
                    <a:pt x="0" y="152400"/>
                  </a:lnTo>
                  <a:close/>
                </a:path>
              </a:pathLst>
            </a:custGeom>
            <a:solidFill>
              <a:srgbClr val="0A5090"/>
            </a:solidFill>
          </p:spPr>
          <p:txBody>
            <a:bodyPr wrap="square" lIns="0" tIns="0" rIns="0" bIns="0" rtlCol="0"/>
            <a:lstStyle/>
            <a:p>
              <a:endParaRPr/>
            </a:p>
          </p:txBody>
        </p:sp>
        <p:sp>
          <p:nvSpPr>
            <p:cNvPr id="5880" name="object 5880"/>
            <p:cNvSpPr/>
            <p:nvPr/>
          </p:nvSpPr>
          <p:spPr>
            <a:xfrm>
              <a:off x="2749549" y="5791200"/>
              <a:ext cx="3810" cy="152400"/>
            </a:xfrm>
            <a:custGeom>
              <a:avLst/>
              <a:gdLst/>
              <a:ahLst/>
              <a:cxnLst/>
              <a:rect l="l" t="t" r="r" b="b"/>
              <a:pathLst>
                <a:path w="3810" h="152400">
                  <a:moveTo>
                    <a:pt x="3810" y="0"/>
                  </a:moveTo>
                  <a:lnTo>
                    <a:pt x="0" y="0"/>
                  </a:lnTo>
                  <a:lnTo>
                    <a:pt x="0" y="152400"/>
                  </a:lnTo>
                  <a:lnTo>
                    <a:pt x="1269" y="152400"/>
                  </a:lnTo>
                  <a:lnTo>
                    <a:pt x="3810" y="151976"/>
                  </a:lnTo>
                  <a:lnTo>
                    <a:pt x="3810" y="0"/>
                  </a:lnTo>
                  <a:close/>
                </a:path>
              </a:pathLst>
            </a:custGeom>
            <a:solidFill>
              <a:srgbClr val="0A5192"/>
            </a:solidFill>
          </p:spPr>
          <p:txBody>
            <a:bodyPr wrap="square" lIns="0" tIns="0" rIns="0" bIns="0" rtlCol="0"/>
            <a:lstStyle/>
            <a:p>
              <a:endParaRPr/>
            </a:p>
          </p:txBody>
        </p:sp>
        <p:sp>
          <p:nvSpPr>
            <p:cNvPr id="5881" name="object 5881"/>
            <p:cNvSpPr/>
            <p:nvPr/>
          </p:nvSpPr>
          <p:spPr>
            <a:xfrm>
              <a:off x="2752089" y="5791200"/>
              <a:ext cx="3810" cy="152400"/>
            </a:xfrm>
            <a:custGeom>
              <a:avLst/>
              <a:gdLst/>
              <a:ahLst/>
              <a:cxnLst/>
              <a:rect l="l" t="t" r="r" b="b"/>
              <a:pathLst>
                <a:path w="3810" h="152400">
                  <a:moveTo>
                    <a:pt x="3810" y="0"/>
                  </a:moveTo>
                  <a:lnTo>
                    <a:pt x="0" y="0"/>
                  </a:lnTo>
                  <a:lnTo>
                    <a:pt x="0" y="152188"/>
                  </a:lnTo>
                  <a:lnTo>
                    <a:pt x="3810" y="151553"/>
                  </a:lnTo>
                  <a:lnTo>
                    <a:pt x="3810" y="0"/>
                  </a:lnTo>
                  <a:close/>
                </a:path>
              </a:pathLst>
            </a:custGeom>
            <a:solidFill>
              <a:srgbClr val="0A5294"/>
            </a:solidFill>
          </p:spPr>
          <p:txBody>
            <a:bodyPr wrap="square" lIns="0" tIns="0" rIns="0" bIns="0" rtlCol="0"/>
            <a:lstStyle/>
            <a:p>
              <a:endParaRPr/>
            </a:p>
          </p:txBody>
        </p:sp>
        <p:sp>
          <p:nvSpPr>
            <p:cNvPr id="5882" name="object 5882"/>
            <p:cNvSpPr/>
            <p:nvPr/>
          </p:nvSpPr>
          <p:spPr>
            <a:xfrm>
              <a:off x="2755899" y="5791200"/>
              <a:ext cx="3810" cy="151130"/>
            </a:xfrm>
            <a:custGeom>
              <a:avLst/>
              <a:gdLst/>
              <a:ahLst/>
              <a:cxnLst/>
              <a:rect l="l" t="t" r="r" b="b"/>
              <a:pathLst>
                <a:path w="3810" h="151129">
                  <a:moveTo>
                    <a:pt x="0" y="151129"/>
                  </a:moveTo>
                  <a:lnTo>
                    <a:pt x="3810" y="151129"/>
                  </a:lnTo>
                  <a:lnTo>
                    <a:pt x="3810" y="0"/>
                  </a:lnTo>
                  <a:lnTo>
                    <a:pt x="0" y="0"/>
                  </a:lnTo>
                  <a:lnTo>
                    <a:pt x="0" y="151129"/>
                  </a:lnTo>
                  <a:close/>
                </a:path>
              </a:pathLst>
            </a:custGeom>
            <a:solidFill>
              <a:srgbClr val="0A5497"/>
            </a:solidFill>
          </p:spPr>
          <p:txBody>
            <a:bodyPr wrap="square" lIns="0" tIns="0" rIns="0" bIns="0" rtlCol="0"/>
            <a:lstStyle/>
            <a:p>
              <a:endParaRPr/>
            </a:p>
          </p:txBody>
        </p:sp>
        <p:sp>
          <p:nvSpPr>
            <p:cNvPr id="5883" name="object 5883"/>
            <p:cNvSpPr/>
            <p:nvPr/>
          </p:nvSpPr>
          <p:spPr>
            <a:xfrm>
              <a:off x="2759709" y="5791835"/>
              <a:ext cx="3810" cy="150495"/>
            </a:xfrm>
            <a:custGeom>
              <a:avLst/>
              <a:gdLst/>
              <a:ahLst/>
              <a:cxnLst/>
              <a:rect l="l" t="t" r="r" b="b"/>
              <a:pathLst>
                <a:path w="3810" h="150495">
                  <a:moveTo>
                    <a:pt x="0" y="0"/>
                  </a:moveTo>
                  <a:lnTo>
                    <a:pt x="0" y="150283"/>
                  </a:lnTo>
                  <a:lnTo>
                    <a:pt x="3809" y="149648"/>
                  </a:lnTo>
                  <a:lnTo>
                    <a:pt x="3809" y="1904"/>
                  </a:lnTo>
                  <a:lnTo>
                    <a:pt x="0" y="0"/>
                  </a:lnTo>
                  <a:close/>
                </a:path>
              </a:pathLst>
            </a:custGeom>
            <a:solidFill>
              <a:srgbClr val="0A5599"/>
            </a:solidFill>
          </p:spPr>
          <p:txBody>
            <a:bodyPr wrap="square" lIns="0" tIns="0" rIns="0" bIns="0" rtlCol="0"/>
            <a:lstStyle/>
            <a:p>
              <a:endParaRPr/>
            </a:p>
          </p:txBody>
        </p:sp>
        <p:sp>
          <p:nvSpPr>
            <p:cNvPr id="5884" name="object 5884"/>
            <p:cNvSpPr/>
            <p:nvPr/>
          </p:nvSpPr>
          <p:spPr>
            <a:xfrm>
              <a:off x="2763519" y="5793740"/>
              <a:ext cx="3810" cy="147320"/>
            </a:xfrm>
            <a:custGeom>
              <a:avLst/>
              <a:gdLst/>
              <a:ahLst/>
              <a:cxnLst/>
              <a:rect l="l" t="t" r="r" b="b"/>
              <a:pathLst>
                <a:path w="3810" h="147320">
                  <a:moveTo>
                    <a:pt x="0" y="147320"/>
                  </a:moveTo>
                  <a:lnTo>
                    <a:pt x="3810" y="147320"/>
                  </a:lnTo>
                  <a:lnTo>
                    <a:pt x="3810" y="0"/>
                  </a:lnTo>
                  <a:lnTo>
                    <a:pt x="0" y="0"/>
                  </a:lnTo>
                  <a:lnTo>
                    <a:pt x="0" y="147320"/>
                  </a:lnTo>
                  <a:close/>
                </a:path>
              </a:pathLst>
            </a:custGeom>
            <a:solidFill>
              <a:srgbClr val="0A569C"/>
            </a:solidFill>
          </p:spPr>
          <p:txBody>
            <a:bodyPr wrap="square" lIns="0" tIns="0" rIns="0" bIns="0" rtlCol="0"/>
            <a:lstStyle/>
            <a:p>
              <a:endParaRPr/>
            </a:p>
          </p:txBody>
        </p:sp>
        <p:sp>
          <p:nvSpPr>
            <p:cNvPr id="5885" name="object 5885"/>
            <p:cNvSpPr/>
            <p:nvPr/>
          </p:nvSpPr>
          <p:spPr>
            <a:xfrm>
              <a:off x="2767329" y="5795518"/>
              <a:ext cx="3810" cy="145415"/>
            </a:xfrm>
            <a:custGeom>
              <a:avLst/>
              <a:gdLst/>
              <a:ahLst/>
              <a:cxnLst/>
              <a:rect l="l" t="t" r="r" b="b"/>
              <a:pathLst>
                <a:path w="3810" h="145414">
                  <a:moveTo>
                    <a:pt x="0" y="0"/>
                  </a:moveTo>
                  <a:lnTo>
                    <a:pt x="0" y="145033"/>
                  </a:lnTo>
                  <a:lnTo>
                    <a:pt x="3809" y="143509"/>
                  </a:lnTo>
                  <a:lnTo>
                    <a:pt x="3809" y="1523"/>
                  </a:lnTo>
                  <a:lnTo>
                    <a:pt x="0" y="0"/>
                  </a:lnTo>
                  <a:close/>
                </a:path>
              </a:pathLst>
            </a:custGeom>
            <a:solidFill>
              <a:srgbClr val="0B589E"/>
            </a:solidFill>
          </p:spPr>
          <p:txBody>
            <a:bodyPr wrap="square" lIns="0" tIns="0" rIns="0" bIns="0" rtlCol="0"/>
            <a:lstStyle/>
            <a:p>
              <a:endParaRPr/>
            </a:p>
          </p:txBody>
        </p:sp>
        <p:sp>
          <p:nvSpPr>
            <p:cNvPr id="5886" name="object 5886"/>
            <p:cNvSpPr/>
            <p:nvPr/>
          </p:nvSpPr>
          <p:spPr>
            <a:xfrm>
              <a:off x="2771139" y="5797550"/>
              <a:ext cx="3810" cy="140970"/>
            </a:xfrm>
            <a:custGeom>
              <a:avLst/>
              <a:gdLst/>
              <a:ahLst/>
              <a:cxnLst/>
              <a:rect l="l" t="t" r="r" b="b"/>
              <a:pathLst>
                <a:path w="3810" h="140970">
                  <a:moveTo>
                    <a:pt x="0" y="140969"/>
                  </a:moveTo>
                  <a:lnTo>
                    <a:pt x="3810" y="140969"/>
                  </a:lnTo>
                  <a:lnTo>
                    <a:pt x="3810" y="0"/>
                  </a:lnTo>
                  <a:lnTo>
                    <a:pt x="0" y="0"/>
                  </a:lnTo>
                  <a:lnTo>
                    <a:pt x="0" y="140969"/>
                  </a:lnTo>
                  <a:close/>
                </a:path>
              </a:pathLst>
            </a:custGeom>
            <a:solidFill>
              <a:srgbClr val="0B59A0"/>
            </a:solidFill>
          </p:spPr>
          <p:txBody>
            <a:bodyPr wrap="square" lIns="0" tIns="0" rIns="0" bIns="0" rtlCol="0"/>
            <a:lstStyle/>
            <a:p>
              <a:endParaRPr/>
            </a:p>
          </p:txBody>
        </p:sp>
        <p:sp>
          <p:nvSpPr>
            <p:cNvPr id="5887" name="object 5887"/>
            <p:cNvSpPr/>
            <p:nvPr/>
          </p:nvSpPr>
          <p:spPr>
            <a:xfrm>
              <a:off x="2773679" y="5798058"/>
              <a:ext cx="3810" cy="139700"/>
            </a:xfrm>
            <a:custGeom>
              <a:avLst/>
              <a:gdLst/>
              <a:ahLst/>
              <a:cxnLst/>
              <a:rect l="l" t="t" r="r" b="b"/>
              <a:pathLst>
                <a:path w="3810" h="139700">
                  <a:moveTo>
                    <a:pt x="0" y="0"/>
                  </a:moveTo>
                  <a:lnTo>
                    <a:pt x="0" y="139700"/>
                  </a:lnTo>
                  <a:lnTo>
                    <a:pt x="3809" y="137414"/>
                  </a:lnTo>
                  <a:lnTo>
                    <a:pt x="3809" y="1524"/>
                  </a:lnTo>
                  <a:lnTo>
                    <a:pt x="0" y="0"/>
                  </a:lnTo>
                  <a:close/>
                </a:path>
              </a:pathLst>
            </a:custGeom>
            <a:solidFill>
              <a:srgbClr val="0B5AA3"/>
            </a:solidFill>
          </p:spPr>
          <p:txBody>
            <a:bodyPr wrap="square" lIns="0" tIns="0" rIns="0" bIns="0" rtlCol="0"/>
            <a:lstStyle/>
            <a:p>
              <a:endParaRPr/>
            </a:p>
          </p:txBody>
        </p:sp>
        <p:sp>
          <p:nvSpPr>
            <p:cNvPr id="5888" name="object 5888"/>
            <p:cNvSpPr/>
            <p:nvPr/>
          </p:nvSpPr>
          <p:spPr>
            <a:xfrm>
              <a:off x="2777490" y="5800090"/>
              <a:ext cx="3810" cy="135890"/>
            </a:xfrm>
            <a:custGeom>
              <a:avLst/>
              <a:gdLst/>
              <a:ahLst/>
              <a:cxnLst/>
              <a:rect l="l" t="t" r="r" b="b"/>
              <a:pathLst>
                <a:path w="3810" h="135889">
                  <a:moveTo>
                    <a:pt x="3810" y="0"/>
                  </a:moveTo>
                  <a:lnTo>
                    <a:pt x="0" y="0"/>
                  </a:lnTo>
                  <a:lnTo>
                    <a:pt x="0" y="134620"/>
                  </a:lnTo>
                  <a:lnTo>
                    <a:pt x="0" y="135890"/>
                  </a:lnTo>
                  <a:lnTo>
                    <a:pt x="203" y="135890"/>
                  </a:lnTo>
                  <a:lnTo>
                    <a:pt x="203" y="134620"/>
                  </a:lnTo>
                  <a:lnTo>
                    <a:pt x="3810" y="134620"/>
                  </a:lnTo>
                  <a:lnTo>
                    <a:pt x="3810" y="0"/>
                  </a:lnTo>
                  <a:close/>
                </a:path>
              </a:pathLst>
            </a:custGeom>
            <a:solidFill>
              <a:srgbClr val="0B5CA5"/>
            </a:solidFill>
          </p:spPr>
          <p:txBody>
            <a:bodyPr wrap="square" lIns="0" tIns="0" rIns="0" bIns="0" rtlCol="0"/>
            <a:lstStyle/>
            <a:p>
              <a:endParaRPr/>
            </a:p>
          </p:txBody>
        </p:sp>
        <p:sp>
          <p:nvSpPr>
            <p:cNvPr id="5889" name="object 5889"/>
            <p:cNvSpPr/>
            <p:nvPr/>
          </p:nvSpPr>
          <p:spPr>
            <a:xfrm>
              <a:off x="2781299" y="5801360"/>
              <a:ext cx="3810" cy="132080"/>
            </a:xfrm>
            <a:custGeom>
              <a:avLst/>
              <a:gdLst/>
              <a:ahLst/>
              <a:cxnLst/>
              <a:rect l="l" t="t" r="r" b="b"/>
              <a:pathLst>
                <a:path w="3810" h="132079">
                  <a:moveTo>
                    <a:pt x="0" y="0"/>
                  </a:moveTo>
                  <a:lnTo>
                    <a:pt x="0" y="132079"/>
                  </a:lnTo>
                  <a:lnTo>
                    <a:pt x="3810" y="130174"/>
                  </a:lnTo>
                  <a:lnTo>
                    <a:pt x="3810" y="1904"/>
                  </a:lnTo>
                  <a:lnTo>
                    <a:pt x="0" y="0"/>
                  </a:lnTo>
                  <a:close/>
                </a:path>
              </a:pathLst>
            </a:custGeom>
            <a:solidFill>
              <a:srgbClr val="0B5DA8"/>
            </a:solidFill>
          </p:spPr>
          <p:txBody>
            <a:bodyPr wrap="square" lIns="0" tIns="0" rIns="0" bIns="0" rtlCol="0"/>
            <a:lstStyle/>
            <a:p>
              <a:endParaRPr/>
            </a:p>
          </p:txBody>
        </p:sp>
        <p:sp>
          <p:nvSpPr>
            <p:cNvPr id="5890" name="object 5890"/>
            <p:cNvSpPr/>
            <p:nvPr/>
          </p:nvSpPr>
          <p:spPr>
            <a:xfrm>
              <a:off x="2785109" y="5803900"/>
              <a:ext cx="3810" cy="127000"/>
            </a:xfrm>
            <a:custGeom>
              <a:avLst/>
              <a:gdLst/>
              <a:ahLst/>
              <a:cxnLst/>
              <a:rect l="l" t="t" r="r" b="b"/>
              <a:pathLst>
                <a:path w="3810" h="127000">
                  <a:moveTo>
                    <a:pt x="0" y="127000"/>
                  </a:moveTo>
                  <a:lnTo>
                    <a:pt x="3809" y="127000"/>
                  </a:lnTo>
                  <a:lnTo>
                    <a:pt x="3809" y="0"/>
                  </a:lnTo>
                  <a:lnTo>
                    <a:pt x="0" y="0"/>
                  </a:lnTo>
                  <a:lnTo>
                    <a:pt x="0" y="127000"/>
                  </a:lnTo>
                  <a:close/>
                </a:path>
              </a:pathLst>
            </a:custGeom>
            <a:solidFill>
              <a:srgbClr val="0C5FAA"/>
            </a:solidFill>
          </p:spPr>
          <p:txBody>
            <a:bodyPr wrap="square" lIns="0" tIns="0" rIns="0" bIns="0" rtlCol="0"/>
            <a:lstStyle/>
            <a:p>
              <a:endParaRPr/>
            </a:p>
          </p:txBody>
        </p:sp>
        <p:sp>
          <p:nvSpPr>
            <p:cNvPr id="5891" name="object 5891"/>
            <p:cNvSpPr/>
            <p:nvPr/>
          </p:nvSpPr>
          <p:spPr>
            <a:xfrm>
              <a:off x="2788920" y="5806440"/>
              <a:ext cx="3810" cy="123189"/>
            </a:xfrm>
            <a:custGeom>
              <a:avLst/>
              <a:gdLst/>
              <a:ahLst/>
              <a:cxnLst/>
              <a:rect l="l" t="t" r="r" b="b"/>
              <a:pathLst>
                <a:path w="3810" h="123189">
                  <a:moveTo>
                    <a:pt x="3810" y="0"/>
                  </a:moveTo>
                  <a:lnTo>
                    <a:pt x="0" y="0"/>
                  </a:lnTo>
                  <a:lnTo>
                    <a:pt x="0" y="120650"/>
                  </a:lnTo>
                  <a:lnTo>
                    <a:pt x="0" y="123190"/>
                  </a:lnTo>
                  <a:lnTo>
                    <a:pt x="838" y="123190"/>
                  </a:lnTo>
                  <a:lnTo>
                    <a:pt x="838" y="120662"/>
                  </a:lnTo>
                  <a:lnTo>
                    <a:pt x="3810" y="120662"/>
                  </a:lnTo>
                  <a:lnTo>
                    <a:pt x="3810" y="0"/>
                  </a:lnTo>
                  <a:close/>
                </a:path>
              </a:pathLst>
            </a:custGeom>
            <a:solidFill>
              <a:srgbClr val="0C60AC"/>
            </a:solidFill>
          </p:spPr>
          <p:txBody>
            <a:bodyPr wrap="square" lIns="0" tIns="0" rIns="0" bIns="0" rtlCol="0"/>
            <a:lstStyle/>
            <a:p>
              <a:endParaRPr/>
            </a:p>
          </p:txBody>
        </p:sp>
        <p:sp>
          <p:nvSpPr>
            <p:cNvPr id="5892" name="object 5892"/>
            <p:cNvSpPr/>
            <p:nvPr/>
          </p:nvSpPr>
          <p:spPr>
            <a:xfrm>
              <a:off x="2792729" y="5810250"/>
              <a:ext cx="3810" cy="115570"/>
            </a:xfrm>
            <a:custGeom>
              <a:avLst/>
              <a:gdLst/>
              <a:ahLst/>
              <a:cxnLst/>
              <a:rect l="l" t="t" r="r" b="b"/>
              <a:pathLst>
                <a:path w="3810" h="115570">
                  <a:moveTo>
                    <a:pt x="0" y="0"/>
                  </a:moveTo>
                  <a:lnTo>
                    <a:pt x="0" y="115570"/>
                  </a:lnTo>
                  <a:lnTo>
                    <a:pt x="3809" y="111760"/>
                  </a:lnTo>
                  <a:lnTo>
                    <a:pt x="3809" y="3809"/>
                  </a:lnTo>
                  <a:lnTo>
                    <a:pt x="0" y="0"/>
                  </a:lnTo>
                  <a:close/>
                </a:path>
              </a:pathLst>
            </a:custGeom>
            <a:solidFill>
              <a:srgbClr val="0C61AF"/>
            </a:solidFill>
          </p:spPr>
          <p:txBody>
            <a:bodyPr wrap="square" lIns="0" tIns="0" rIns="0" bIns="0" rtlCol="0"/>
            <a:lstStyle/>
            <a:p>
              <a:endParaRPr/>
            </a:p>
          </p:txBody>
        </p:sp>
        <p:sp>
          <p:nvSpPr>
            <p:cNvPr id="5893" name="object 5893"/>
            <p:cNvSpPr/>
            <p:nvPr/>
          </p:nvSpPr>
          <p:spPr>
            <a:xfrm>
              <a:off x="2795269" y="5812790"/>
              <a:ext cx="5080" cy="110489"/>
            </a:xfrm>
            <a:custGeom>
              <a:avLst/>
              <a:gdLst/>
              <a:ahLst/>
              <a:cxnLst/>
              <a:rect l="l" t="t" r="r" b="b"/>
              <a:pathLst>
                <a:path w="5080" h="110489">
                  <a:moveTo>
                    <a:pt x="0" y="0"/>
                  </a:moveTo>
                  <a:lnTo>
                    <a:pt x="0" y="110490"/>
                  </a:lnTo>
                  <a:lnTo>
                    <a:pt x="5080" y="105410"/>
                  </a:lnTo>
                  <a:lnTo>
                    <a:pt x="5080" y="5080"/>
                  </a:lnTo>
                  <a:lnTo>
                    <a:pt x="0" y="0"/>
                  </a:lnTo>
                  <a:close/>
                </a:path>
              </a:pathLst>
            </a:custGeom>
            <a:solidFill>
              <a:srgbClr val="0C63B1"/>
            </a:solidFill>
          </p:spPr>
          <p:txBody>
            <a:bodyPr wrap="square" lIns="0" tIns="0" rIns="0" bIns="0" rtlCol="0"/>
            <a:lstStyle/>
            <a:p>
              <a:endParaRPr/>
            </a:p>
          </p:txBody>
        </p:sp>
        <p:sp>
          <p:nvSpPr>
            <p:cNvPr id="5894" name="object 5894"/>
            <p:cNvSpPr/>
            <p:nvPr/>
          </p:nvSpPr>
          <p:spPr>
            <a:xfrm>
              <a:off x="2799080" y="5816600"/>
              <a:ext cx="3810" cy="102870"/>
            </a:xfrm>
            <a:custGeom>
              <a:avLst/>
              <a:gdLst/>
              <a:ahLst/>
              <a:cxnLst/>
              <a:rect l="l" t="t" r="r" b="b"/>
              <a:pathLst>
                <a:path w="3810" h="102870">
                  <a:moveTo>
                    <a:pt x="3810" y="0"/>
                  </a:moveTo>
                  <a:lnTo>
                    <a:pt x="0" y="0"/>
                  </a:lnTo>
                  <a:lnTo>
                    <a:pt x="0" y="100330"/>
                  </a:lnTo>
                  <a:lnTo>
                    <a:pt x="0" y="102870"/>
                  </a:lnTo>
                  <a:lnTo>
                    <a:pt x="1270" y="102870"/>
                  </a:lnTo>
                  <a:lnTo>
                    <a:pt x="1270" y="100330"/>
                  </a:lnTo>
                  <a:lnTo>
                    <a:pt x="3810" y="100330"/>
                  </a:lnTo>
                  <a:lnTo>
                    <a:pt x="3810" y="0"/>
                  </a:lnTo>
                  <a:close/>
                </a:path>
              </a:pathLst>
            </a:custGeom>
            <a:solidFill>
              <a:srgbClr val="0C64B4"/>
            </a:solidFill>
          </p:spPr>
          <p:txBody>
            <a:bodyPr wrap="square" lIns="0" tIns="0" rIns="0" bIns="0" rtlCol="0"/>
            <a:lstStyle/>
            <a:p>
              <a:endParaRPr/>
            </a:p>
          </p:txBody>
        </p:sp>
        <p:sp>
          <p:nvSpPr>
            <p:cNvPr id="5895" name="object 5895"/>
            <p:cNvSpPr/>
            <p:nvPr/>
          </p:nvSpPr>
          <p:spPr>
            <a:xfrm>
              <a:off x="2802889" y="5820410"/>
              <a:ext cx="3810" cy="95250"/>
            </a:xfrm>
            <a:custGeom>
              <a:avLst/>
              <a:gdLst/>
              <a:ahLst/>
              <a:cxnLst/>
              <a:rect l="l" t="t" r="r" b="b"/>
              <a:pathLst>
                <a:path w="3810" h="95250">
                  <a:moveTo>
                    <a:pt x="0" y="0"/>
                  </a:moveTo>
                  <a:lnTo>
                    <a:pt x="0" y="94932"/>
                  </a:lnTo>
                  <a:lnTo>
                    <a:pt x="3810" y="90170"/>
                  </a:lnTo>
                  <a:lnTo>
                    <a:pt x="3810" y="3810"/>
                  </a:lnTo>
                  <a:lnTo>
                    <a:pt x="0" y="0"/>
                  </a:lnTo>
                  <a:close/>
                </a:path>
              </a:pathLst>
            </a:custGeom>
            <a:solidFill>
              <a:srgbClr val="0C66B6"/>
            </a:solidFill>
          </p:spPr>
          <p:txBody>
            <a:bodyPr wrap="square" lIns="0" tIns="0" rIns="0" bIns="0" rtlCol="0"/>
            <a:lstStyle/>
            <a:p>
              <a:endParaRPr/>
            </a:p>
          </p:txBody>
        </p:sp>
        <p:sp>
          <p:nvSpPr>
            <p:cNvPr id="5896" name="object 5896"/>
            <p:cNvSpPr/>
            <p:nvPr/>
          </p:nvSpPr>
          <p:spPr>
            <a:xfrm>
              <a:off x="2806699" y="5824220"/>
              <a:ext cx="3810" cy="86360"/>
            </a:xfrm>
            <a:custGeom>
              <a:avLst/>
              <a:gdLst/>
              <a:ahLst/>
              <a:cxnLst/>
              <a:rect l="l" t="t" r="r" b="b"/>
              <a:pathLst>
                <a:path w="3810" h="86360">
                  <a:moveTo>
                    <a:pt x="0" y="0"/>
                  </a:moveTo>
                  <a:lnTo>
                    <a:pt x="0" y="86359"/>
                  </a:lnTo>
                  <a:lnTo>
                    <a:pt x="3810" y="80009"/>
                  </a:lnTo>
                  <a:lnTo>
                    <a:pt x="3810" y="5079"/>
                  </a:lnTo>
                  <a:lnTo>
                    <a:pt x="0" y="0"/>
                  </a:lnTo>
                  <a:close/>
                </a:path>
              </a:pathLst>
            </a:custGeom>
            <a:solidFill>
              <a:srgbClr val="0D67B8"/>
            </a:solidFill>
          </p:spPr>
          <p:txBody>
            <a:bodyPr wrap="square" lIns="0" tIns="0" rIns="0" bIns="0" rtlCol="0"/>
            <a:lstStyle/>
            <a:p>
              <a:endParaRPr/>
            </a:p>
          </p:txBody>
        </p:sp>
        <p:sp>
          <p:nvSpPr>
            <p:cNvPr id="5897" name="object 5897"/>
            <p:cNvSpPr/>
            <p:nvPr/>
          </p:nvSpPr>
          <p:spPr>
            <a:xfrm>
              <a:off x="2810509" y="5829300"/>
              <a:ext cx="3810" cy="74930"/>
            </a:xfrm>
            <a:custGeom>
              <a:avLst/>
              <a:gdLst/>
              <a:ahLst/>
              <a:cxnLst/>
              <a:rect l="l" t="t" r="r" b="b"/>
              <a:pathLst>
                <a:path w="3810" h="74929">
                  <a:moveTo>
                    <a:pt x="0" y="0"/>
                  </a:moveTo>
                  <a:lnTo>
                    <a:pt x="0" y="74930"/>
                  </a:lnTo>
                  <a:lnTo>
                    <a:pt x="2539" y="68580"/>
                  </a:lnTo>
                  <a:lnTo>
                    <a:pt x="3809" y="64769"/>
                  </a:lnTo>
                  <a:lnTo>
                    <a:pt x="3809" y="11430"/>
                  </a:lnTo>
                  <a:lnTo>
                    <a:pt x="0" y="0"/>
                  </a:lnTo>
                  <a:close/>
                </a:path>
              </a:pathLst>
            </a:custGeom>
            <a:solidFill>
              <a:srgbClr val="0D68BB"/>
            </a:solidFill>
          </p:spPr>
          <p:txBody>
            <a:bodyPr wrap="square" lIns="0" tIns="0" rIns="0" bIns="0" rtlCol="0"/>
            <a:lstStyle/>
            <a:p>
              <a:endParaRPr/>
            </a:p>
          </p:txBody>
        </p:sp>
        <p:sp>
          <p:nvSpPr>
            <p:cNvPr id="5898" name="object 5898"/>
            <p:cNvSpPr/>
            <p:nvPr/>
          </p:nvSpPr>
          <p:spPr>
            <a:xfrm>
              <a:off x="2814319" y="5840730"/>
              <a:ext cx="3810" cy="53340"/>
            </a:xfrm>
            <a:custGeom>
              <a:avLst/>
              <a:gdLst/>
              <a:ahLst/>
              <a:cxnLst/>
              <a:rect l="l" t="t" r="r" b="b"/>
              <a:pathLst>
                <a:path w="3810" h="53339">
                  <a:moveTo>
                    <a:pt x="0" y="0"/>
                  </a:moveTo>
                  <a:lnTo>
                    <a:pt x="0" y="53340"/>
                  </a:lnTo>
                  <a:lnTo>
                    <a:pt x="1269" y="49530"/>
                  </a:lnTo>
                  <a:lnTo>
                    <a:pt x="2540" y="43180"/>
                  </a:lnTo>
                  <a:lnTo>
                    <a:pt x="3810" y="38735"/>
                  </a:lnTo>
                  <a:lnTo>
                    <a:pt x="3810" y="15240"/>
                  </a:lnTo>
                  <a:lnTo>
                    <a:pt x="2540" y="11430"/>
                  </a:lnTo>
                  <a:lnTo>
                    <a:pt x="1269" y="3810"/>
                  </a:lnTo>
                  <a:lnTo>
                    <a:pt x="0" y="0"/>
                  </a:lnTo>
                  <a:close/>
                </a:path>
              </a:pathLst>
            </a:custGeom>
            <a:solidFill>
              <a:srgbClr val="0D69BD"/>
            </a:solidFill>
          </p:spPr>
          <p:txBody>
            <a:bodyPr wrap="square" lIns="0" tIns="0" rIns="0" bIns="0" rtlCol="0"/>
            <a:lstStyle/>
            <a:p>
              <a:endParaRPr/>
            </a:p>
          </p:txBody>
        </p:sp>
        <p:sp>
          <p:nvSpPr>
            <p:cNvPr id="5899" name="object 5899"/>
            <p:cNvSpPr/>
            <p:nvPr/>
          </p:nvSpPr>
          <p:spPr>
            <a:xfrm>
              <a:off x="2816859" y="5852160"/>
              <a:ext cx="2540" cy="31750"/>
            </a:xfrm>
            <a:custGeom>
              <a:avLst/>
              <a:gdLst/>
              <a:ahLst/>
              <a:cxnLst/>
              <a:rect l="l" t="t" r="r" b="b"/>
              <a:pathLst>
                <a:path w="2539" h="31750">
                  <a:moveTo>
                    <a:pt x="0" y="0"/>
                  </a:moveTo>
                  <a:lnTo>
                    <a:pt x="0" y="31749"/>
                  </a:lnTo>
                  <a:lnTo>
                    <a:pt x="2539" y="22859"/>
                  </a:lnTo>
                  <a:lnTo>
                    <a:pt x="2539" y="7619"/>
                  </a:lnTo>
                  <a:lnTo>
                    <a:pt x="0" y="0"/>
                  </a:lnTo>
                  <a:close/>
                </a:path>
              </a:pathLst>
            </a:custGeom>
            <a:solidFill>
              <a:srgbClr val="0D6BC0"/>
            </a:solidFill>
          </p:spPr>
          <p:txBody>
            <a:bodyPr wrap="square" lIns="0" tIns="0" rIns="0" bIns="0" rtlCol="0"/>
            <a:lstStyle/>
            <a:p>
              <a:endParaRPr/>
            </a:p>
          </p:txBody>
        </p:sp>
        <p:sp>
          <p:nvSpPr>
            <p:cNvPr id="5900" name="object 5900"/>
            <p:cNvSpPr/>
            <p:nvPr/>
          </p:nvSpPr>
          <p:spPr>
            <a:xfrm>
              <a:off x="2666999" y="5791200"/>
              <a:ext cx="304800" cy="152400"/>
            </a:xfrm>
            <a:custGeom>
              <a:avLst/>
              <a:gdLst/>
              <a:ahLst/>
              <a:cxnLst/>
              <a:rect l="l" t="t" r="r" b="b"/>
              <a:pathLst>
                <a:path w="304800" h="152400">
                  <a:moveTo>
                    <a:pt x="76200" y="0"/>
                  </a:moveTo>
                  <a:lnTo>
                    <a:pt x="46077" y="5834"/>
                  </a:lnTo>
                  <a:lnTo>
                    <a:pt x="21907" y="21907"/>
                  </a:lnTo>
                  <a:lnTo>
                    <a:pt x="5834" y="46077"/>
                  </a:lnTo>
                  <a:lnTo>
                    <a:pt x="0" y="76200"/>
                  </a:lnTo>
                  <a:lnTo>
                    <a:pt x="5834" y="106322"/>
                  </a:lnTo>
                  <a:lnTo>
                    <a:pt x="21907" y="130492"/>
                  </a:lnTo>
                  <a:lnTo>
                    <a:pt x="46077" y="146565"/>
                  </a:lnTo>
                  <a:lnTo>
                    <a:pt x="76200" y="152400"/>
                  </a:lnTo>
                  <a:lnTo>
                    <a:pt x="106322" y="146565"/>
                  </a:lnTo>
                  <a:lnTo>
                    <a:pt x="130492" y="130492"/>
                  </a:lnTo>
                  <a:lnTo>
                    <a:pt x="146565" y="106322"/>
                  </a:lnTo>
                  <a:lnTo>
                    <a:pt x="152400" y="76200"/>
                  </a:lnTo>
                  <a:lnTo>
                    <a:pt x="146565" y="46077"/>
                  </a:lnTo>
                  <a:lnTo>
                    <a:pt x="130492" y="21907"/>
                  </a:lnTo>
                  <a:lnTo>
                    <a:pt x="106322" y="5834"/>
                  </a:lnTo>
                  <a:lnTo>
                    <a:pt x="76200" y="0"/>
                  </a:lnTo>
                  <a:close/>
                </a:path>
                <a:path w="304800" h="152400">
                  <a:moveTo>
                    <a:pt x="152400" y="0"/>
                  </a:moveTo>
                  <a:lnTo>
                    <a:pt x="152400" y="0"/>
                  </a:lnTo>
                </a:path>
                <a:path w="304800" h="152400">
                  <a:moveTo>
                    <a:pt x="0" y="152400"/>
                  </a:moveTo>
                  <a:lnTo>
                    <a:pt x="0" y="152400"/>
                  </a:lnTo>
                </a:path>
                <a:path w="304800" h="152400">
                  <a:moveTo>
                    <a:pt x="152400" y="76200"/>
                  </a:moveTo>
                  <a:lnTo>
                    <a:pt x="304800" y="76200"/>
                  </a:lnTo>
                </a:path>
              </a:pathLst>
            </a:custGeom>
            <a:ln w="9344">
              <a:solidFill>
                <a:srgbClr val="000000"/>
              </a:solidFill>
            </a:ln>
          </p:spPr>
          <p:txBody>
            <a:bodyPr wrap="square" lIns="0" tIns="0" rIns="0" bIns="0" rtlCol="0"/>
            <a:lstStyle/>
            <a:p>
              <a:endParaRPr/>
            </a:p>
          </p:txBody>
        </p:sp>
        <p:sp>
          <p:nvSpPr>
            <p:cNvPr id="5901" name="object 5901"/>
            <p:cNvSpPr/>
            <p:nvPr/>
          </p:nvSpPr>
          <p:spPr>
            <a:xfrm>
              <a:off x="2959099" y="5829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902" name="object 5902"/>
            <p:cNvSpPr/>
            <p:nvPr/>
          </p:nvSpPr>
          <p:spPr>
            <a:xfrm>
              <a:off x="2959099" y="58293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 w="76200" h="76200">
                  <a:moveTo>
                    <a:pt x="76200" y="0"/>
                  </a:moveTo>
                  <a:lnTo>
                    <a:pt x="76200" y="0"/>
                  </a:lnTo>
                </a:path>
                <a:path w="76200" h="76200">
                  <a:moveTo>
                    <a:pt x="0" y="76200"/>
                  </a:moveTo>
                  <a:lnTo>
                    <a:pt x="0" y="76200"/>
                  </a:lnTo>
                </a:path>
              </a:pathLst>
            </a:custGeom>
            <a:ln w="9344">
              <a:solidFill>
                <a:srgbClr val="000000"/>
              </a:solidFill>
            </a:ln>
          </p:spPr>
          <p:txBody>
            <a:bodyPr wrap="square" lIns="0" tIns="0" rIns="0" bIns="0" rtlCol="0"/>
            <a:lstStyle/>
            <a:p>
              <a:endParaRPr/>
            </a:p>
          </p:txBody>
        </p:sp>
      </p:grpSp>
      <p:grpSp>
        <p:nvGrpSpPr>
          <p:cNvPr id="5903" name="object 5903"/>
          <p:cNvGrpSpPr/>
          <p:nvPr/>
        </p:nvGrpSpPr>
        <p:grpSpPr>
          <a:xfrm>
            <a:off x="4033928" y="4876800"/>
            <a:ext cx="923925" cy="1148080"/>
            <a:chOff x="2509927" y="4876800"/>
            <a:chExt cx="923925" cy="1148080"/>
          </a:xfrm>
        </p:grpSpPr>
        <p:sp>
          <p:nvSpPr>
            <p:cNvPr id="5904" name="object 5904"/>
            <p:cNvSpPr/>
            <p:nvPr/>
          </p:nvSpPr>
          <p:spPr>
            <a:xfrm>
              <a:off x="2514599" y="5692139"/>
              <a:ext cx="2540" cy="46990"/>
            </a:xfrm>
            <a:custGeom>
              <a:avLst/>
              <a:gdLst/>
              <a:ahLst/>
              <a:cxnLst/>
              <a:rect l="l" t="t" r="r" b="b"/>
              <a:pathLst>
                <a:path w="2539" h="46989">
                  <a:moveTo>
                    <a:pt x="2539" y="0"/>
                  </a:moveTo>
                  <a:lnTo>
                    <a:pt x="0" y="7620"/>
                  </a:lnTo>
                  <a:lnTo>
                    <a:pt x="0" y="39370"/>
                  </a:lnTo>
                  <a:lnTo>
                    <a:pt x="2539" y="46990"/>
                  </a:lnTo>
                  <a:lnTo>
                    <a:pt x="2539" y="0"/>
                  </a:lnTo>
                  <a:close/>
                </a:path>
              </a:pathLst>
            </a:custGeom>
            <a:solidFill>
              <a:srgbClr val="06335B"/>
            </a:solidFill>
          </p:spPr>
          <p:txBody>
            <a:bodyPr wrap="square" lIns="0" tIns="0" rIns="0" bIns="0" rtlCol="0"/>
            <a:lstStyle/>
            <a:p>
              <a:endParaRPr/>
            </a:p>
          </p:txBody>
        </p:sp>
        <p:sp>
          <p:nvSpPr>
            <p:cNvPr id="5905" name="object 5905"/>
            <p:cNvSpPr/>
            <p:nvPr/>
          </p:nvSpPr>
          <p:spPr>
            <a:xfrm>
              <a:off x="2517139" y="5682615"/>
              <a:ext cx="3810" cy="66040"/>
            </a:xfrm>
            <a:custGeom>
              <a:avLst/>
              <a:gdLst/>
              <a:ahLst/>
              <a:cxnLst/>
              <a:rect l="l" t="t" r="r" b="b"/>
              <a:pathLst>
                <a:path w="3810" h="66039">
                  <a:moveTo>
                    <a:pt x="3810" y="0"/>
                  </a:moveTo>
                  <a:lnTo>
                    <a:pt x="0" y="9525"/>
                  </a:lnTo>
                  <a:lnTo>
                    <a:pt x="0" y="56515"/>
                  </a:lnTo>
                  <a:lnTo>
                    <a:pt x="3810" y="66040"/>
                  </a:lnTo>
                  <a:lnTo>
                    <a:pt x="3810" y="0"/>
                  </a:lnTo>
                  <a:close/>
                </a:path>
              </a:pathLst>
            </a:custGeom>
            <a:solidFill>
              <a:srgbClr val="06335D"/>
            </a:solidFill>
          </p:spPr>
          <p:txBody>
            <a:bodyPr wrap="square" lIns="0" tIns="0" rIns="0" bIns="0" rtlCol="0"/>
            <a:lstStyle/>
            <a:p>
              <a:endParaRPr/>
            </a:p>
          </p:txBody>
        </p:sp>
        <p:sp>
          <p:nvSpPr>
            <p:cNvPr id="5906" name="object 5906"/>
            <p:cNvSpPr/>
            <p:nvPr/>
          </p:nvSpPr>
          <p:spPr>
            <a:xfrm>
              <a:off x="2520949" y="5675630"/>
              <a:ext cx="3810" cy="80010"/>
            </a:xfrm>
            <a:custGeom>
              <a:avLst/>
              <a:gdLst/>
              <a:ahLst/>
              <a:cxnLst/>
              <a:rect l="l" t="t" r="r" b="b"/>
              <a:pathLst>
                <a:path w="3810" h="80010">
                  <a:moveTo>
                    <a:pt x="3810" y="0"/>
                  </a:moveTo>
                  <a:lnTo>
                    <a:pt x="1269" y="3810"/>
                  </a:lnTo>
                  <a:lnTo>
                    <a:pt x="0" y="6985"/>
                  </a:lnTo>
                  <a:lnTo>
                    <a:pt x="0" y="73025"/>
                  </a:lnTo>
                  <a:lnTo>
                    <a:pt x="1269" y="76200"/>
                  </a:lnTo>
                  <a:lnTo>
                    <a:pt x="3810" y="80010"/>
                  </a:lnTo>
                  <a:lnTo>
                    <a:pt x="3810" y="0"/>
                  </a:lnTo>
                  <a:close/>
                </a:path>
              </a:pathLst>
            </a:custGeom>
            <a:solidFill>
              <a:srgbClr val="06345F"/>
            </a:solidFill>
          </p:spPr>
          <p:txBody>
            <a:bodyPr wrap="square" lIns="0" tIns="0" rIns="0" bIns="0" rtlCol="0"/>
            <a:lstStyle/>
            <a:p>
              <a:endParaRPr/>
            </a:p>
          </p:txBody>
        </p:sp>
        <p:sp>
          <p:nvSpPr>
            <p:cNvPr id="5907" name="object 5907"/>
            <p:cNvSpPr/>
            <p:nvPr/>
          </p:nvSpPr>
          <p:spPr>
            <a:xfrm>
              <a:off x="2523489" y="5671819"/>
              <a:ext cx="3810" cy="87630"/>
            </a:xfrm>
            <a:custGeom>
              <a:avLst/>
              <a:gdLst/>
              <a:ahLst/>
              <a:cxnLst/>
              <a:rect l="l" t="t" r="r" b="b"/>
              <a:pathLst>
                <a:path w="3810" h="87629">
                  <a:moveTo>
                    <a:pt x="3810" y="0"/>
                  </a:moveTo>
                  <a:lnTo>
                    <a:pt x="0" y="5714"/>
                  </a:lnTo>
                  <a:lnTo>
                    <a:pt x="0" y="81914"/>
                  </a:lnTo>
                  <a:lnTo>
                    <a:pt x="3810" y="87629"/>
                  </a:lnTo>
                  <a:lnTo>
                    <a:pt x="3810" y="0"/>
                  </a:lnTo>
                  <a:close/>
                </a:path>
              </a:pathLst>
            </a:custGeom>
            <a:solidFill>
              <a:srgbClr val="063662"/>
            </a:solidFill>
          </p:spPr>
          <p:txBody>
            <a:bodyPr wrap="square" lIns="0" tIns="0" rIns="0" bIns="0" rtlCol="0"/>
            <a:lstStyle/>
            <a:p>
              <a:endParaRPr/>
            </a:p>
          </p:txBody>
        </p:sp>
        <p:sp>
          <p:nvSpPr>
            <p:cNvPr id="5908" name="object 5908"/>
            <p:cNvSpPr/>
            <p:nvPr/>
          </p:nvSpPr>
          <p:spPr>
            <a:xfrm>
              <a:off x="2527299" y="5665469"/>
              <a:ext cx="5080" cy="100330"/>
            </a:xfrm>
            <a:custGeom>
              <a:avLst/>
              <a:gdLst/>
              <a:ahLst/>
              <a:cxnLst/>
              <a:rect l="l" t="t" r="r" b="b"/>
              <a:pathLst>
                <a:path w="5080" h="100329">
                  <a:moveTo>
                    <a:pt x="5080" y="0"/>
                  </a:moveTo>
                  <a:lnTo>
                    <a:pt x="3810" y="1269"/>
                  </a:lnTo>
                  <a:lnTo>
                    <a:pt x="0" y="6349"/>
                  </a:lnTo>
                  <a:lnTo>
                    <a:pt x="0" y="93979"/>
                  </a:lnTo>
                  <a:lnTo>
                    <a:pt x="3810" y="99059"/>
                  </a:lnTo>
                  <a:lnTo>
                    <a:pt x="5080" y="100329"/>
                  </a:lnTo>
                  <a:lnTo>
                    <a:pt x="5080" y="0"/>
                  </a:lnTo>
                  <a:close/>
                </a:path>
              </a:pathLst>
            </a:custGeom>
            <a:solidFill>
              <a:srgbClr val="063764"/>
            </a:solidFill>
          </p:spPr>
          <p:txBody>
            <a:bodyPr wrap="square" lIns="0" tIns="0" rIns="0" bIns="0" rtlCol="0"/>
            <a:lstStyle/>
            <a:p>
              <a:endParaRPr/>
            </a:p>
          </p:txBody>
        </p:sp>
        <p:sp>
          <p:nvSpPr>
            <p:cNvPr id="5909" name="object 5909"/>
            <p:cNvSpPr/>
            <p:nvPr/>
          </p:nvSpPr>
          <p:spPr>
            <a:xfrm>
              <a:off x="2531109" y="5662930"/>
              <a:ext cx="3810" cy="105410"/>
            </a:xfrm>
            <a:custGeom>
              <a:avLst/>
              <a:gdLst/>
              <a:ahLst/>
              <a:cxnLst/>
              <a:rect l="l" t="t" r="r" b="b"/>
              <a:pathLst>
                <a:path w="3810" h="105410">
                  <a:moveTo>
                    <a:pt x="3809" y="0"/>
                  </a:moveTo>
                  <a:lnTo>
                    <a:pt x="0" y="3809"/>
                  </a:lnTo>
                  <a:lnTo>
                    <a:pt x="0" y="101599"/>
                  </a:lnTo>
                  <a:lnTo>
                    <a:pt x="3809" y="105409"/>
                  </a:lnTo>
                  <a:lnTo>
                    <a:pt x="3809" y="0"/>
                  </a:lnTo>
                  <a:close/>
                </a:path>
              </a:pathLst>
            </a:custGeom>
            <a:solidFill>
              <a:srgbClr val="063867"/>
            </a:solidFill>
          </p:spPr>
          <p:txBody>
            <a:bodyPr wrap="square" lIns="0" tIns="0" rIns="0" bIns="0" rtlCol="0"/>
            <a:lstStyle/>
            <a:p>
              <a:endParaRPr/>
            </a:p>
          </p:txBody>
        </p:sp>
        <p:sp>
          <p:nvSpPr>
            <p:cNvPr id="5910" name="object 5910"/>
            <p:cNvSpPr/>
            <p:nvPr/>
          </p:nvSpPr>
          <p:spPr>
            <a:xfrm>
              <a:off x="2534919" y="5659119"/>
              <a:ext cx="3810" cy="113030"/>
            </a:xfrm>
            <a:custGeom>
              <a:avLst/>
              <a:gdLst/>
              <a:ahLst/>
              <a:cxnLst/>
              <a:rect l="l" t="t" r="r" b="b"/>
              <a:pathLst>
                <a:path w="3810" h="113029">
                  <a:moveTo>
                    <a:pt x="3810" y="0"/>
                  </a:moveTo>
                  <a:lnTo>
                    <a:pt x="0" y="3809"/>
                  </a:lnTo>
                  <a:lnTo>
                    <a:pt x="0" y="109219"/>
                  </a:lnTo>
                  <a:lnTo>
                    <a:pt x="3810" y="113029"/>
                  </a:lnTo>
                  <a:lnTo>
                    <a:pt x="3810" y="0"/>
                  </a:lnTo>
                  <a:close/>
                </a:path>
              </a:pathLst>
            </a:custGeom>
            <a:solidFill>
              <a:srgbClr val="073A69"/>
            </a:solidFill>
          </p:spPr>
          <p:txBody>
            <a:bodyPr wrap="square" lIns="0" tIns="0" rIns="0" bIns="0" rtlCol="0"/>
            <a:lstStyle/>
            <a:p>
              <a:endParaRPr/>
            </a:p>
          </p:txBody>
        </p:sp>
        <p:sp>
          <p:nvSpPr>
            <p:cNvPr id="5911" name="object 5911"/>
            <p:cNvSpPr/>
            <p:nvPr/>
          </p:nvSpPr>
          <p:spPr>
            <a:xfrm>
              <a:off x="2538730" y="5655309"/>
              <a:ext cx="3810" cy="120650"/>
            </a:xfrm>
            <a:custGeom>
              <a:avLst/>
              <a:gdLst/>
              <a:ahLst/>
              <a:cxnLst/>
              <a:rect l="l" t="t" r="r" b="b"/>
              <a:pathLst>
                <a:path w="3810" h="120650">
                  <a:moveTo>
                    <a:pt x="3810" y="0"/>
                  </a:moveTo>
                  <a:lnTo>
                    <a:pt x="0" y="0"/>
                  </a:lnTo>
                  <a:lnTo>
                    <a:pt x="0" y="119380"/>
                  </a:lnTo>
                  <a:lnTo>
                    <a:pt x="3378" y="119380"/>
                  </a:lnTo>
                  <a:lnTo>
                    <a:pt x="3378" y="120650"/>
                  </a:lnTo>
                  <a:lnTo>
                    <a:pt x="3810" y="120650"/>
                  </a:lnTo>
                  <a:lnTo>
                    <a:pt x="3810" y="119380"/>
                  </a:lnTo>
                  <a:lnTo>
                    <a:pt x="3810" y="0"/>
                  </a:lnTo>
                  <a:close/>
                </a:path>
              </a:pathLst>
            </a:custGeom>
            <a:solidFill>
              <a:srgbClr val="073B6C"/>
            </a:solidFill>
          </p:spPr>
          <p:txBody>
            <a:bodyPr wrap="square" lIns="0" tIns="0" rIns="0" bIns="0" rtlCol="0"/>
            <a:lstStyle/>
            <a:p>
              <a:endParaRPr/>
            </a:p>
          </p:txBody>
        </p:sp>
        <p:sp>
          <p:nvSpPr>
            <p:cNvPr id="5912" name="object 5912"/>
            <p:cNvSpPr/>
            <p:nvPr/>
          </p:nvSpPr>
          <p:spPr>
            <a:xfrm>
              <a:off x="2542539" y="5651500"/>
              <a:ext cx="3810" cy="127000"/>
            </a:xfrm>
            <a:custGeom>
              <a:avLst/>
              <a:gdLst/>
              <a:ahLst/>
              <a:cxnLst/>
              <a:rect l="l" t="t" r="r" b="b"/>
              <a:pathLst>
                <a:path w="3810" h="127000">
                  <a:moveTo>
                    <a:pt x="3810" y="0"/>
                  </a:moveTo>
                  <a:lnTo>
                    <a:pt x="0" y="3810"/>
                  </a:lnTo>
                  <a:lnTo>
                    <a:pt x="0" y="124142"/>
                  </a:lnTo>
                  <a:lnTo>
                    <a:pt x="3810" y="127000"/>
                  </a:lnTo>
                  <a:lnTo>
                    <a:pt x="3810" y="0"/>
                  </a:lnTo>
                  <a:close/>
                </a:path>
              </a:pathLst>
            </a:custGeom>
            <a:solidFill>
              <a:srgbClr val="073D6E"/>
            </a:solidFill>
          </p:spPr>
          <p:txBody>
            <a:bodyPr wrap="square" lIns="0" tIns="0" rIns="0" bIns="0" rtlCol="0"/>
            <a:lstStyle/>
            <a:p>
              <a:endParaRPr/>
            </a:p>
          </p:txBody>
        </p:sp>
        <p:sp>
          <p:nvSpPr>
            <p:cNvPr id="5913" name="object 5913"/>
            <p:cNvSpPr/>
            <p:nvPr/>
          </p:nvSpPr>
          <p:spPr>
            <a:xfrm>
              <a:off x="2546349" y="5649213"/>
              <a:ext cx="3810" cy="132715"/>
            </a:xfrm>
            <a:custGeom>
              <a:avLst/>
              <a:gdLst/>
              <a:ahLst/>
              <a:cxnLst/>
              <a:rect l="l" t="t" r="r" b="b"/>
              <a:pathLst>
                <a:path w="3810" h="132714">
                  <a:moveTo>
                    <a:pt x="3810" y="0"/>
                  </a:moveTo>
                  <a:lnTo>
                    <a:pt x="0" y="2286"/>
                  </a:lnTo>
                  <a:lnTo>
                    <a:pt x="0" y="129286"/>
                  </a:lnTo>
                  <a:lnTo>
                    <a:pt x="3810" y="132334"/>
                  </a:lnTo>
                  <a:lnTo>
                    <a:pt x="3810" y="0"/>
                  </a:lnTo>
                  <a:close/>
                </a:path>
              </a:pathLst>
            </a:custGeom>
            <a:solidFill>
              <a:srgbClr val="073E71"/>
            </a:solidFill>
          </p:spPr>
          <p:txBody>
            <a:bodyPr wrap="square" lIns="0" tIns="0" rIns="0" bIns="0" rtlCol="0"/>
            <a:lstStyle/>
            <a:p>
              <a:endParaRPr/>
            </a:p>
          </p:txBody>
        </p:sp>
        <p:sp>
          <p:nvSpPr>
            <p:cNvPr id="5914" name="object 5914"/>
            <p:cNvSpPr/>
            <p:nvPr/>
          </p:nvSpPr>
          <p:spPr>
            <a:xfrm>
              <a:off x="2550159" y="5647690"/>
              <a:ext cx="3810" cy="135890"/>
            </a:xfrm>
            <a:custGeom>
              <a:avLst/>
              <a:gdLst/>
              <a:ahLst/>
              <a:cxnLst/>
              <a:rect l="l" t="t" r="r" b="b"/>
              <a:pathLst>
                <a:path w="3810" h="135889">
                  <a:moveTo>
                    <a:pt x="0" y="135889"/>
                  </a:moveTo>
                  <a:lnTo>
                    <a:pt x="3809" y="135889"/>
                  </a:lnTo>
                  <a:lnTo>
                    <a:pt x="3809" y="0"/>
                  </a:lnTo>
                  <a:lnTo>
                    <a:pt x="0" y="0"/>
                  </a:lnTo>
                  <a:lnTo>
                    <a:pt x="0" y="135889"/>
                  </a:lnTo>
                  <a:close/>
                </a:path>
              </a:pathLst>
            </a:custGeom>
            <a:solidFill>
              <a:srgbClr val="073F73"/>
            </a:solidFill>
          </p:spPr>
          <p:txBody>
            <a:bodyPr wrap="square" lIns="0" tIns="0" rIns="0" bIns="0" rtlCol="0"/>
            <a:lstStyle/>
            <a:p>
              <a:endParaRPr/>
            </a:p>
          </p:txBody>
        </p:sp>
        <p:sp>
          <p:nvSpPr>
            <p:cNvPr id="5915" name="object 5915"/>
            <p:cNvSpPr/>
            <p:nvPr/>
          </p:nvSpPr>
          <p:spPr>
            <a:xfrm>
              <a:off x="2553969" y="5645658"/>
              <a:ext cx="3810" cy="140335"/>
            </a:xfrm>
            <a:custGeom>
              <a:avLst/>
              <a:gdLst/>
              <a:ahLst/>
              <a:cxnLst/>
              <a:rect l="l" t="t" r="r" b="b"/>
              <a:pathLst>
                <a:path w="3810" h="140335">
                  <a:moveTo>
                    <a:pt x="3810" y="0"/>
                  </a:moveTo>
                  <a:lnTo>
                    <a:pt x="0" y="1524"/>
                  </a:lnTo>
                  <a:lnTo>
                    <a:pt x="0" y="138430"/>
                  </a:lnTo>
                  <a:lnTo>
                    <a:pt x="3810" y="139954"/>
                  </a:lnTo>
                  <a:lnTo>
                    <a:pt x="3810" y="0"/>
                  </a:lnTo>
                  <a:close/>
                </a:path>
              </a:pathLst>
            </a:custGeom>
            <a:solidFill>
              <a:srgbClr val="084176"/>
            </a:solidFill>
          </p:spPr>
          <p:txBody>
            <a:bodyPr wrap="square" lIns="0" tIns="0" rIns="0" bIns="0" rtlCol="0"/>
            <a:lstStyle/>
            <a:p>
              <a:endParaRPr/>
            </a:p>
          </p:txBody>
        </p:sp>
        <p:sp>
          <p:nvSpPr>
            <p:cNvPr id="5916" name="object 5916"/>
            <p:cNvSpPr/>
            <p:nvPr/>
          </p:nvSpPr>
          <p:spPr>
            <a:xfrm>
              <a:off x="2556510" y="5643879"/>
              <a:ext cx="5080" cy="143510"/>
            </a:xfrm>
            <a:custGeom>
              <a:avLst/>
              <a:gdLst/>
              <a:ahLst/>
              <a:cxnLst/>
              <a:rect l="l" t="t" r="r" b="b"/>
              <a:pathLst>
                <a:path w="5080" h="143510">
                  <a:moveTo>
                    <a:pt x="5080" y="0"/>
                  </a:moveTo>
                  <a:lnTo>
                    <a:pt x="4445" y="0"/>
                  </a:lnTo>
                  <a:lnTo>
                    <a:pt x="4445" y="1270"/>
                  </a:lnTo>
                  <a:lnTo>
                    <a:pt x="0" y="1270"/>
                  </a:lnTo>
                  <a:lnTo>
                    <a:pt x="0" y="142240"/>
                  </a:lnTo>
                  <a:lnTo>
                    <a:pt x="4432" y="142240"/>
                  </a:lnTo>
                  <a:lnTo>
                    <a:pt x="4432" y="143510"/>
                  </a:lnTo>
                  <a:lnTo>
                    <a:pt x="5080" y="143510"/>
                  </a:lnTo>
                  <a:lnTo>
                    <a:pt x="5080" y="142240"/>
                  </a:lnTo>
                  <a:lnTo>
                    <a:pt x="5080" y="1270"/>
                  </a:lnTo>
                  <a:lnTo>
                    <a:pt x="5080" y="0"/>
                  </a:lnTo>
                  <a:close/>
                </a:path>
              </a:pathLst>
            </a:custGeom>
            <a:solidFill>
              <a:srgbClr val="084278"/>
            </a:solidFill>
          </p:spPr>
          <p:txBody>
            <a:bodyPr wrap="square" lIns="0" tIns="0" rIns="0" bIns="0" rtlCol="0"/>
            <a:lstStyle/>
            <a:p>
              <a:endParaRPr/>
            </a:p>
          </p:txBody>
        </p:sp>
        <p:sp>
          <p:nvSpPr>
            <p:cNvPr id="5917" name="object 5917"/>
            <p:cNvSpPr/>
            <p:nvPr/>
          </p:nvSpPr>
          <p:spPr>
            <a:xfrm>
              <a:off x="2560319" y="5643033"/>
              <a:ext cx="5080" cy="145415"/>
            </a:xfrm>
            <a:custGeom>
              <a:avLst/>
              <a:gdLst/>
              <a:ahLst/>
              <a:cxnLst/>
              <a:rect l="l" t="t" r="r" b="b"/>
              <a:pathLst>
                <a:path w="5080" h="145414">
                  <a:moveTo>
                    <a:pt x="5080" y="0"/>
                  </a:moveTo>
                  <a:lnTo>
                    <a:pt x="0" y="1693"/>
                  </a:lnTo>
                  <a:lnTo>
                    <a:pt x="0" y="143510"/>
                  </a:lnTo>
                  <a:lnTo>
                    <a:pt x="5080" y="145203"/>
                  </a:lnTo>
                  <a:lnTo>
                    <a:pt x="5080" y="0"/>
                  </a:lnTo>
                  <a:close/>
                </a:path>
              </a:pathLst>
            </a:custGeom>
            <a:solidFill>
              <a:srgbClr val="08447B"/>
            </a:solidFill>
          </p:spPr>
          <p:txBody>
            <a:bodyPr wrap="square" lIns="0" tIns="0" rIns="0" bIns="0" rtlCol="0"/>
            <a:lstStyle/>
            <a:p>
              <a:endParaRPr/>
            </a:p>
          </p:txBody>
        </p:sp>
        <p:sp>
          <p:nvSpPr>
            <p:cNvPr id="5918" name="object 5918"/>
            <p:cNvSpPr/>
            <p:nvPr/>
          </p:nvSpPr>
          <p:spPr>
            <a:xfrm>
              <a:off x="2564129" y="5642609"/>
              <a:ext cx="5080" cy="146050"/>
            </a:xfrm>
            <a:custGeom>
              <a:avLst/>
              <a:gdLst/>
              <a:ahLst/>
              <a:cxnLst/>
              <a:rect l="l" t="t" r="r" b="b"/>
              <a:pathLst>
                <a:path w="5080" h="146050">
                  <a:moveTo>
                    <a:pt x="0" y="146050"/>
                  </a:moveTo>
                  <a:lnTo>
                    <a:pt x="5079" y="146050"/>
                  </a:lnTo>
                  <a:lnTo>
                    <a:pt x="5079" y="0"/>
                  </a:lnTo>
                  <a:lnTo>
                    <a:pt x="0" y="0"/>
                  </a:lnTo>
                  <a:lnTo>
                    <a:pt x="0" y="146050"/>
                  </a:lnTo>
                  <a:close/>
                </a:path>
              </a:pathLst>
            </a:custGeom>
            <a:solidFill>
              <a:srgbClr val="08457D"/>
            </a:solidFill>
          </p:spPr>
          <p:txBody>
            <a:bodyPr wrap="square" lIns="0" tIns="0" rIns="0" bIns="0" rtlCol="0"/>
            <a:lstStyle/>
            <a:p>
              <a:endParaRPr/>
            </a:p>
          </p:txBody>
        </p:sp>
        <p:sp>
          <p:nvSpPr>
            <p:cNvPr id="5919" name="object 5919"/>
            <p:cNvSpPr/>
            <p:nvPr/>
          </p:nvSpPr>
          <p:spPr>
            <a:xfrm>
              <a:off x="2567939" y="5641763"/>
              <a:ext cx="3810" cy="147955"/>
            </a:xfrm>
            <a:custGeom>
              <a:avLst/>
              <a:gdLst/>
              <a:ahLst/>
              <a:cxnLst/>
              <a:rect l="l" t="t" r="r" b="b"/>
              <a:pathLst>
                <a:path w="3810" h="147954">
                  <a:moveTo>
                    <a:pt x="3810" y="0"/>
                  </a:moveTo>
                  <a:lnTo>
                    <a:pt x="0" y="634"/>
                  </a:lnTo>
                  <a:lnTo>
                    <a:pt x="0" y="147108"/>
                  </a:lnTo>
                  <a:lnTo>
                    <a:pt x="3810" y="147743"/>
                  </a:lnTo>
                  <a:lnTo>
                    <a:pt x="3810" y="0"/>
                  </a:lnTo>
                  <a:close/>
                </a:path>
              </a:pathLst>
            </a:custGeom>
            <a:solidFill>
              <a:srgbClr val="08467F"/>
            </a:solidFill>
          </p:spPr>
          <p:txBody>
            <a:bodyPr wrap="square" lIns="0" tIns="0" rIns="0" bIns="0" rtlCol="0"/>
            <a:lstStyle/>
            <a:p>
              <a:endParaRPr/>
            </a:p>
          </p:txBody>
        </p:sp>
        <p:sp>
          <p:nvSpPr>
            <p:cNvPr id="5920" name="object 5920"/>
            <p:cNvSpPr/>
            <p:nvPr/>
          </p:nvSpPr>
          <p:spPr>
            <a:xfrm>
              <a:off x="2571749" y="5640916"/>
              <a:ext cx="3810" cy="149225"/>
            </a:xfrm>
            <a:custGeom>
              <a:avLst/>
              <a:gdLst/>
              <a:ahLst/>
              <a:cxnLst/>
              <a:rect l="l" t="t" r="r" b="b"/>
              <a:pathLst>
                <a:path w="3810" h="149225">
                  <a:moveTo>
                    <a:pt x="3810" y="0"/>
                  </a:moveTo>
                  <a:lnTo>
                    <a:pt x="2539" y="423"/>
                  </a:lnTo>
                  <a:lnTo>
                    <a:pt x="0" y="846"/>
                  </a:lnTo>
                  <a:lnTo>
                    <a:pt x="0" y="148590"/>
                  </a:lnTo>
                  <a:lnTo>
                    <a:pt x="3810" y="149225"/>
                  </a:lnTo>
                  <a:lnTo>
                    <a:pt x="3810" y="0"/>
                  </a:lnTo>
                  <a:close/>
                </a:path>
              </a:pathLst>
            </a:custGeom>
            <a:solidFill>
              <a:srgbClr val="084882"/>
            </a:solidFill>
          </p:spPr>
          <p:txBody>
            <a:bodyPr wrap="square" lIns="0" tIns="0" rIns="0" bIns="0" rtlCol="0"/>
            <a:lstStyle/>
            <a:p>
              <a:endParaRPr/>
            </a:p>
          </p:txBody>
        </p:sp>
        <p:sp>
          <p:nvSpPr>
            <p:cNvPr id="5921" name="object 5921"/>
            <p:cNvSpPr/>
            <p:nvPr/>
          </p:nvSpPr>
          <p:spPr>
            <a:xfrm>
              <a:off x="2575559" y="5639646"/>
              <a:ext cx="3810" cy="151130"/>
            </a:xfrm>
            <a:custGeom>
              <a:avLst/>
              <a:gdLst/>
              <a:ahLst/>
              <a:cxnLst/>
              <a:rect l="l" t="t" r="r" b="b"/>
              <a:pathLst>
                <a:path w="3810" h="151129">
                  <a:moveTo>
                    <a:pt x="3809" y="0"/>
                  </a:moveTo>
                  <a:lnTo>
                    <a:pt x="0" y="1269"/>
                  </a:lnTo>
                  <a:lnTo>
                    <a:pt x="0" y="150495"/>
                  </a:lnTo>
                  <a:lnTo>
                    <a:pt x="3809" y="151130"/>
                  </a:lnTo>
                  <a:lnTo>
                    <a:pt x="3809" y="0"/>
                  </a:lnTo>
                  <a:close/>
                </a:path>
              </a:pathLst>
            </a:custGeom>
            <a:solidFill>
              <a:srgbClr val="094984"/>
            </a:solidFill>
          </p:spPr>
          <p:txBody>
            <a:bodyPr wrap="square" lIns="0" tIns="0" rIns="0" bIns="0" rtlCol="0"/>
            <a:lstStyle/>
            <a:p>
              <a:endParaRPr/>
            </a:p>
          </p:txBody>
        </p:sp>
        <p:sp>
          <p:nvSpPr>
            <p:cNvPr id="5922" name="object 5922"/>
            <p:cNvSpPr/>
            <p:nvPr/>
          </p:nvSpPr>
          <p:spPr>
            <a:xfrm>
              <a:off x="2579369" y="5638800"/>
              <a:ext cx="3810" cy="152400"/>
            </a:xfrm>
            <a:custGeom>
              <a:avLst/>
              <a:gdLst/>
              <a:ahLst/>
              <a:cxnLst/>
              <a:rect l="l" t="t" r="r" b="b"/>
              <a:pathLst>
                <a:path w="3810" h="152400">
                  <a:moveTo>
                    <a:pt x="0" y="152400"/>
                  </a:moveTo>
                  <a:lnTo>
                    <a:pt x="3810" y="152400"/>
                  </a:lnTo>
                  <a:lnTo>
                    <a:pt x="3810" y="0"/>
                  </a:lnTo>
                  <a:lnTo>
                    <a:pt x="0" y="0"/>
                  </a:lnTo>
                  <a:lnTo>
                    <a:pt x="0" y="152400"/>
                  </a:lnTo>
                  <a:close/>
                </a:path>
              </a:pathLst>
            </a:custGeom>
            <a:solidFill>
              <a:srgbClr val="094B87"/>
            </a:solidFill>
          </p:spPr>
          <p:txBody>
            <a:bodyPr wrap="square" lIns="0" tIns="0" rIns="0" bIns="0" rtlCol="0"/>
            <a:lstStyle/>
            <a:p>
              <a:endParaRPr/>
            </a:p>
          </p:txBody>
        </p:sp>
        <p:sp>
          <p:nvSpPr>
            <p:cNvPr id="5923" name="object 5923"/>
            <p:cNvSpPr/>
            <p:nvPr/>
          </p:nvSpPr>
          <p:spPr>
            <a:xfrm>
              <a:off x="2583179" y="5638800"/>
              <a:ext cx="3810" cy="152400"/>
            </a:xfrm>
            <a:custGeom>
              <a:avLst/>
              <a:gdLst/>
              <a:ahLst/>
              <a:cxnLst/>
              <a:rect l="l" t="t" r="r" b="b"/>
              <a:pathLst>
                <a:path w="3810" h="152400">
                  <a:moveTo>
                    <a:pt x="3809" y="152400"/>
                  </a:moveTo>
                  <a:lnTo>
                    <a:pt x="0" y="152400"/>
                  </a:lnTo>
                  <a:lnTo>
                    <a:pt x="0" y="0"/>
                  </a:lnTo>
                  <a:lnTo>
                    <a:pt x="3809" y="0"/>
                  </a:lnTo>
                  <a:lnTo>
                    <a:pt x="3809" y="152400"/>
                  </a:lnTo>
                  <a:close/>
                </a:path>
              </a:pathLst>
            </a:custGeom>
            <a:solidFill>
              <a:srgbClr val="094C89"/>
            </a:solidFill>
          </p:spPr>
          <p:txBody>
            <a:bodyPr wrap="square" lIns="0" tIns="0" rIns="0" bIns="0" rtlCol="0"/>
            <a:lstStyle/>
            <a:p>
              <a:endParaRPr/>
            </a:p>
          </p:txBody>
        </p:sp>
        <p:sp>
          <p:nvSpPr>
            <p:cNvPr id="5924" name="object 5924"/>
            <p:cNvSpPr/>
            <p:nvPr/>
          </p:nvSpPr>
          <p:spPr>
            <a:xfrm>
              <a:off x="2586989" y="5638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D8C"/>
            </a:solidFill>
          </p:spPr>
          <p:txBody>
            <a:bodyPr wrap="square" lIns="0" tIns="0" rIns="0" bIns="0" rtlCol="0"/>
            <a:lstStyle/>
            <a:p>
              <a:endParaRPr/>
            </a:p>
          </p:txBody>
        </p:sp>
        <p:sp>
          <p:nvSpPr>
            <p:cNvPr id="5925" name="object 5925"/>
            <p:cNvSpPr/>
            <p:nvPr/>
          </p:nvSpPr>
          <p:spPr>
            <a:xfrm>
              <a:off x="2590799" y="5638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94F8E"/>
            </a:solidFill>
          </p:spPr>
          <p:txBody>
            <a:bodyPr wrap="square" lIns="0" tIns="0" rIns="0" bIns="0" rtlCol="0"/>
            <a:lstStyle/>
            <a:p>
              <a:endParaRPr/>
            </a:p>
          </p:txBody>
        </p:sp>
        <p:sp>
          <p:nvSpPr>
            <p:cNvPr id="5926" name="object 5926"/>
            <p:cNvSpPr/>
            <p:nvPr/>
          </p:nvSpPr>
          <p:spPr>
            <a:xfrm>
              <a:off x="2593339" y="5638800"/>
              <a:ext cx="3810" cy="152400"/>
            </a:xfrm>
            <a:custGeom>
              <a:avLst/>
              <a:gdLst/>
              <a:ahLst/>
              <a:cxnLst/>
              <a:rect l="l" t="t" r="r" b="b"/>
              <a:pathLst>
                <a:path w="3810" h="152400">
                  <a:moveTo>
                    <a:pt x="3810" y="152400"/>
                  </a:moveTo>
                  <a:lnTo>
                    <a:pt x="0" y="152400"/>
                  </a:lnTo>
                  <a:lnTo>
                    <a:pt x="0" y="0"/>
                  </a:lnTo>
                  <a:lnTo>
                    <a:pt x="3810" y="0"/>
                  </a:lnTo>
                  <a:lnTo>
                    <a:pt x="3810" y="152400"/>
                  </a:lnTo>
                  <a:close/>
                </a:path>
              </a:pathLst>
            </a:custGeom>
            <a:solidFill>
              <a:srgbClr val="0A5091"/>
            </a:solidFill>
          </p:spPr>
          <p:txBody>
            <a:bodyPr wrap="square" lIns="0" tIns="0" rIns="0" bIns="0" rtlCol="0"/>
            <a:lstStyle/>
            <a:p>
              <a:endParaRPr/>
            </a:p>
          </p:txBody>
        </p:sp>
        <p:sp>
          <p:nvSpPr>
            <p:cNvPr id="5927" name="object 5927"/>
            <p:cNvSpPr/>
            <p:nvPr/>
          </p:nvSpPr>
          <p:spPr>
            <a:xfrm>
              <a:off x="2597149" y="5638800"/>
              <a:ext cx="5080" cy="152400"/>
            </a:xfrm>
            <a:custGeom>
              <a:avLst/>
              <a:gdLst/>
              <a:ahLst/>
              <a:cxnLst/>
              <a:rect l="l" t="t" r="r" b="b"/>
              <a:pathLst>
                <a:path w="5080" h="152400">
                  <a:moveTo>
                    <a:pt x="0" y="152400"/>
                  </a:moveTo>
                  <a:lnTo>
                    <a:pt x="5080" y="152400"/>
                  </a:lnTo>
                  <a:lnTo>
                    <a:pt x="5080" y="0"/>
                  </a:lnTo>
                  <a:lnTo>
                    <a:pt x="0" y="0"/>
                  </a:lnTo>
                  <a:lnTo>
                    <a:pt x="0" y="152400"/>
                  </a:lnTo>
                  <a:close/>
                </a:path>
              </a:pathLst>
            </a:custGeom>
            <a:solidFill>
              <a:srgbClr val="0A5293"/>
            </a:solidFill>
          </p:spPr>
          <p:txBody>
            <a:bodyPr wrap="square" lIns="0" tIns="0" rIns="0" bIns="0" rtlCol="0"/>
            <a:lstStyle/>
            <a:p>
              <a:endParaRPr/>
            </a:p>
          </p:txBody>
        </p:sp>
        <p:sp>
          <p:nvSpPr>
            <p:cNvPr id="5928" name="object 5928"/>
            <p:cNvSpPr/>
            <p:nvPr/>
          </p:nvSpPr>
          <p:spPr>
            <a:xfrm>
              <a:off x="2600959" y="5639646"/>
              <a:ext cx="3810" cy="151130"/>
            </a:xfrm>
            <a:custGeom>
              <a:avLst/>
              <a:gdLst/>
              <a:ahLst/>
              <a:cxnLst/>
              <a:rect l="l" t="t" r="r" b="b"/>
              <a:pathLst>
                <a:path w="3810" h="151129">
                  <a:moveTo>
                    <a:pt x="0" y="0"/>
                  </a:moveTo>
                  <a:lnTo>
                    <a:pt x="0" y="151130"/>
                  </a:lnTo>
                  <a:lnTo>
                    <a:pt x="3809" y="150495"/>
                  </a:lnTo>
                  <a:lnTo>
                    <a:pt x="3809" y="1270"/>
                  </a:lnTo>
                  <a:lnTo>
                    <a:pt x="0" y="0"/>
                  </a:lnTo>
                  <a:close/>
                </a:path>
              </a:pathLst>
            </a:custGeom>
            <a:solidFill>
              <a:srgbClr val="0A5396"/>
            </a:solidFill>
          </p:spPr>
          <p:txBody>
            <a:bodyPr wrap="square" lIns="0" tIns="0" rIns="0" bIns="0" rtlCol="0"/>
            <a:lstStyle/>
            <a:p>
              <a:endParaRPr/>
            </a:p>
          </p:txBody>
        </p:sp>
        <p:sp>
          <p:nvSpPr>
            <p:cNvPr id="5929" name="object 5929"/>
            <p:cNvSpPr/>
            <p:nvPr/>
          </p:nvSpPr>
          <p:spPr>
            <a:xfrm>
              <a:off x="2604769" y="5640916"/>
              <a:ext cx="3810" cy="149225"/>
            </a:xfrm>
            <a:custGeom>
              <a:avLst/>
              <a:gdLst/>
              <a:ahLst/>
              <a:cxnLst/>
              <a:rect l="l" t="t" r="r" b="b"/>
              <a:pathLst>
                <a:path w="3810" h="149225">
                  <a:moveTo>
                    <a:pt x="0" y="0"/>
                  </a:moveTo>
                  <a:lnTo>
                    <a:pt x="0" y="149224"/>
                  </a:lnTo>
                  <a:lnTo>
                    <a:pt x="1269" y="149013"/>
                  </a:lnTo>
                  <a:lnTo>
                    <a:pt x="3810" y="148505"/>
                  </a:lnTo>
                  <a:lnTo>
                    <a:pt x="3810" y="931"/>
                  </a:lnTo>
                  <a:lnTo>
                    <a:pt x="1269" y="423"/>
                  </a:lnTo>
                  <a:lnTo>
                    <a:pt x="0" y="0"/>
                  </a:lnTo>
                  <a:close/>
                </a:path>
              </a:pathLst>
            </a:custGeom>
            <a:solidFill>
              <a:srgbClr val="0A5499"/>
            </a:solidFill>
          </p:spPr>
          <p:txBody>
            <a:bodyPr wrap="square" lIns="0" tIns="0" rIns="0" bIns="0" rtlCol="0"/>
            <a:lstStyle/>
            <a:p>
              <a:endParaRPr/>
            </a:p>
          </p:txBody>
        </p:sp>
        <p:sp>
          <p:nvSpPr>
            <p:cNvPr id="5930" name="object 5930"/>
            <p:cNvSpPr/>
            <p:nvPr/>
          </p:nvSpPr>
          <p:spPr>
            <a:xfrm>
              <a:off x="2608579" y="5641848"/>
              <a:ext cx="3810" cy="147955"/>
            </a:xfrm>
            <a:custGeom>
              <a:avLst/>
              <a:gdLst/>
              <a:ahLst/>
              <a:cxnLst/>
              <a:rect l="l" t="t" r="r" b="b"/>
              <a:pathLst>
                <a:path w="3810" h="147954">
                  <a:moveTo>
                    <a:pt x="0" y="0"/>
                  </a:moveTo>
                  <a:lnTo>
                    <a:pt x="0" y="147573"/>
                  </a:lnTo>
                  <a:lnTo>
                    <a:pt x="3809" y="146811"/>
                  </a:lnTo>
                  <a:lnTo>
                    <a:pt x="3809" y="761"/>
                  </a:lnTo>
                  <a:lnTo>
                    <a:pt x="0" y="0"/>
                  </a:lnTo>
                  <a:close/>
                </a:path>
              </a:pathLst>
            </a:custGeom>
            <a:solidFill>
              <a:srgbClr val="0A569B"/>
            </a:solidFill>
          </p:spPr>
          <p:txBody>
            <a:bodyPr wrap="square" lIns="0" tIns="0" rIns="0" bIns="0" rtlCol="0"/>
            <a:lstStyle/>
            <a:p>
              <a:endParaRPr/>
            </a:p>
          </p:txBody>
        </p:sp>
        <p:sp>
          <p:nvSpPr>
            <p:cNvPr id="5931" name="object 5931"/>
            <p:cNvSpPr/>
            <p:nvPr/>
          </p:nvSpPr>
          <p:spPr>
            <a:xfrm>
              <a:off x="2612389" y="5642609"/>
              <a:ext cx="3810" cy="146050"/>
            </a:xfrm>
            <a:custGeom>
              <a:avLst/>
              <a:gdLst/>
              <a:ahLst/>
              <a:cxnLst/>
              <a:rect l="l" t="t" r="r" b="b"/>
              <a:pathLst>
                <a:path w="3810" h="146050">
                  <a:moveTo>
                    <a:pt x="0" y="0"/>
                  </a:moveTo>
                  <a:lnTo>
                    <a:pt x="0" y="146049"/>
                  </a:lnTo>
                  <a:lnTo>
                    <a:pt x="3810" y="144779"/>
                  </a:lnTo>
                  <a:lnTo>
                    <a:pt x="3810" y="1269"/>
                  </a:lnTo>
                  <a:lnTo>
                    <a:pt x="0" y="0"/>
                  </a:lnTo>
                  <a:close/>
                </a:path>
              </a:pathLst>
            </a:custGeom>
            <a:solidFill>
              <a:srgbClr val="0B579D"/>
            </a:solidFill>
          </p:spPr>
          <p:txBody>
            <a:bodyPr wrap="square" lIns="0" tIns="0" rIns="0" bIns="0" rtlCol="0"/>
            <a:lstStyle/>
            <a:p>
              <a:endParaRPr/>
            </a:p>
          </p:txBody>
        </p:sp>
        <p:sp>
          <p:nvSpPr>
            <p:cNvPr id="5932" name="object 5932"/>
            <p:cNvSpPr/>
            <p:nvPr/>
          </p:nvSpPr>
          <p:spPr>
            <a:xfrm>
              <a:off x="2616199" y="5643880"/>
              <a:ext cx="3810" cy="143510"/>
            </a:xfrm>
            <a:custGeom>
              <a:avLst/>
              <a:gdLst/>
              <a:ahLst/>
              <a:cxnLst/>
              <a:rect l="l" t="t" r="r" b="b"/>
              <a:pathLst>
                <a:path w="3810" h="143510">
                  <a:moveTo>
                    <a:pt x="0" y="0"/>
                  </a:moveTo>
                  <a:lnTo>
                    <a:pt x="0" y="143510"/>
                  </a:lnTo>
                  <a:lnTo>
                    <a:pt x="3810" y="142240"/>
                  </a:lnTo>
                  <a:lnTo>
                    <a:pt x="3810" y="1270"/>
                  </a:lnTo>
                  <a:lnTo>
                    <a:pt x="0" y="0"/>
                  </a:lnTo>
                  <a:close/>
                </a:path>
              </a:pathLst>
            </a:custGeom>
            <a:solidFill>
              <a:srgbClr val="0B59A0"/>
            </a:solidFill>
          </p:spPr>
          <p:txBody>
            <a:bodyPr wrap="square" lIns="0" tIns="0" rIns="0" bIns="0" rtlCol="0"/>
            <a:lstStyle/>
            <a:p>
              <a:endParaRPr/>
            </a:p>
          </p:txBody>
        </p:sp>
        <p:sp>
          <p:nvSpPr>
            <p:cNvPr id="5933" name="object 5933"/>
            <p:cNvSpPr/>
            <p:nvPr/>
          </p:nvSpPr>
          <p:spPr>
            <a:xfrm>
              <a:off x="2620009" y="5645150"/>
              <a:ext cx="3810" cy="140970"/>
            </a:xfrm>
            <a:custGeom>
              <a:avLst/>
              <a:gdLst/>
              <a:ahLst/>
              <a:cxnLst/>
              <a:rect l="l" t="t" r="r" b="b"/>
              <a:pathLst>
                <a:path w="3810" h="140970">
                  <a:moveTo>
                    <a:pt x="0" y="0"/>
                  </a:moveTo>
                  <a:lnTo>
                    <a:pt x="0" y="140969"/>
                  </a:lnTo>
                  <a:lnTo>
                    <a:pt x="3809" y="139446"/>
                  </a:lnTo>
                  <a:lnTo>
                    <a:pt x="3809" y="1523"/>
                  </a:lnTo>
                  <a:lnTo>
                    <a:pt x="0" y="0"/>
                  </a:lnTo>
                  <a:close/>
                </a:path>
              </a:pathLst>
            </a:custGeom>
            <a:solidFill>
              <a:srgbClr val="0B5AA2"/>
            </a:solidFill>
          </p:spPr>
          <p:txBody>
            <a:bodyPr wrap="square" lIns="0" tIns="0" rIns="0" bIns="0" rtlCol="0"/>
            <a:lstStyle/>
            <a:p>
              <a:endParaRPr/>
            </a:p>
          </p:txBody>
        </p:sp>
        <p:sp>
          <p:nvSpPr>
            <p:cNvPr id="5934" name="object 5934"/>
            <p:cNvSpPr/>
            <p:nvPr/>
          </p:nvSpPr>
          <p:spPr>
            <a:xfrm>
              <a:off x="2623807" y="5646419"/>
              <a:ext cx="4445" cy="138430"/>
            </a:xfrm>
            <a:custGeom>
              <a:avLst/>
              <a:gdLst/>
              <a:ahLst/>
              <a:cxnLst/>
              <a:rect l="l" t="t" r="r" b="b"/>
              <a:pathLst>
                <a:path w="4444" h="138429">
                  <a:moveTo>
                    <a:pt x="3822" y="1270"/>
                  </a:moveTo>
                  <a:lnTo>
                    <a:pt x="952" y="1270"/>
                  </a:lnTo>
                  <a:lnTo>
                    <a:pt x="952" y="0"/>
                  </a:lnTo>
                  <a:lnTo>
                    <a:pt x="12" y="0"/>
                  </a:lnTo>
                  <a:lnTo>
                    <a:pt x="12" y="1270"/>
                  </a:lnTo>
                  <a:lnTo>
                    <a:pt x="0" y="137160"/>
                  </a:lnTo>
                  <a:lnTo>
                    <a:pt x="12" y="138430"/>
                  </a:lnTo>
                  <a:lnTo>
                    <a:pt x="965" y="138430"/>
                  </a:lnTo>
                  <a:lnTo>
                    <a:pt x="965" y="137160"/>
                  </a:lnTo>
                  <a:lnTo>
                    <a:pt x="3822" y="137160"/>
                  </a:lnTo>
                  <a:lnTo>
                    <a:pt x="3822" y="1270"/>
                  </a:lnTo>
                  <a:close/>
                </a:path>
              </a:pathLst>
            </a:custGeom>
            <a:solidFill>
              <a:srgbClr val="0B5BA4"/>
            </a:solidFill>
          </p:spPr>
          <p:txBody>
            <a:bodyPr wrap="square" lIns="0" tIns="0" rIns="0" bIns="0" rtlCol="0"/>
            <a:lstStyle/>
            <a:p>
              <a:endParaRPr/>
            </a:p>
          </p:txBody>
        </p:sp>
        <p:sp>
          <p:nvSpPr>
            <p:cNvPr id="5935" name="object 5935"/>
            <p:cNvSpPr/>
            <p:nvPr/>
          </p:nvSpPr>
          <p:spPr>
            <a:xfrm>
              <a:off x="2626359" y="5647690"/>
              <a:ext cx="5080" cy="135890"/>
            </a:xfrm>
            <a:custGeom>
              <a:avLst/>
              <a:gdLst/>
              <a:ahLst/>
              <a:cxnLst/>
              <a:rect l="l" t="t" r="r" b="b"/>
              <a:pathLst>
                <a:path w="5080" h="135889">
                  <a:moveTo>
                    <a:pt x="0" y="0"/>
                  </a:moveTo>
                  <a:lnTo>
                    <a:pt x="0" y="135890"/>
                  </a:lnTo>
                  <a:lnTo>
                    <a:pt x="5079" y="131826"/>
                  </a:lnTo>
                  <a:lnTo>
                    <a:pt x="5079" y="3047"/>
                  </a:lnTo>
                  <a:lnTo>
                    <a:pt x="0" y="0"/>
                  </a:lnTo>
                  <a:close/>
                </a:path>
              </a:pathLst>
            </a:custGeom>
            <a:solidFill>
              <a:srgbClr val="0B5DA7"/>
            </a:solidFill>
          </p:spPr>
          <p:txBody>
            <a:bodyPr wrap="square" lIns="0" tIns="0" rIns="0" bIns="0" rtlCol="0"/>
            <a:lstStyle/>
            <a:p>
              <a:endParaRPr/>
            </a:p>
          </p:txBody>
        </p:sp>
        <p:sp>
          <p:nvSpPr>
            <p:cNvPr id="5936" name="object 5936"/>
            <p:cNvSpPr/>
            <p:nvPr/>
          </p:nvSpPr>
          <p:spPr>
            <a:xfrm>
              <a:off x="2630169" y="5649976"/>
              <a:ext cx="5080" cy="130810"/>
            </a:xfrm>
            <a:custGeom>
              <a:avLst/>
              <a:gdLst/>
              <a:ahLst/>
              <a:cxnLst/>
              <a:rect l="l" t="t" r="r" b="b"/>
              <a:pathLst>
                <a:path w="5080" h="130810">
                  <a:moveTo>
                    <a:pt x="0" y="0"/>
                  </a:moveTo>
                  <a:lnTo>
                    <a:pt x="0" y="130556"/>
                  </a:lnTo>
                  <a:lnTo>
                    <a:pt x="2540" y="128524"/>
                  </a:lnTo>
                  <a:lnTo>
                    <a:pt x="5080" y="127000"/>
                  </a:lnTo>
                  <a:lnTo>
                    <a:pt x="5080" y="3556"/>
                  </a:lnTo>
                  <a:lnTo>
                    <a:pt x="2540" y="1524"/>
                  </a:lnTo>
                  <a:lnTo>
                    <a:pt x="0" y="0"/>
                  </a:lnTo>
                  <a:close/>
                </a:path>
              </a:pathLst>
            </a:custGeom>
            <a:solidFill>
              <a:srgbClr val="0B5EA9"/>
            </a:solidFill>
          </p:spPr>
          <p:txBody>
            <a:bodyPr wrap="square" lIns="0" tIns="0" rIns="0" bIns="0" rtlCol="0"/>
            <a:lstStyle/>
            <a:p>
              <a:endParaRPr/>
            </a:p>
          </p:txBody>
        </p:sp>
        <p:sp>
          <p:nvSpPr>
            <p:cNvPr id="5937" name="object 5937"/>
            <p:cNvSpPr/>
            <p:nvPr/>
          </p:nvSpPr>
          <p:spPr>
            <a:xfrm>
              <a:off x="2633979" y="5652516"/>
              <a:ext cx="5080" cy="125730"/>
            </a:xfrm>
            <a:custGeom>
              <a:avLst/>
              <a:gdLst/>
              <a:ahLst/>
              <a:cxnLst/>
              <a:rect l="l" t="t" r="r" b="b"/>
              <a:pathLst>
                <a:path w="5080" h="125729">
                  <a:moveTo>
                    <a:pt x="0" y="0"/>
                  </a:moveTo>
                  <a:lnTo>
                    <a:pt x="0" y="125222"/>
                  </a:lnTo>
                  <a:lnTo>
                    <a:pt x="5080" y="122174"/>
                  </a:lnTo>
                  <a:lnTo>
                    <a:pt x="5080" y="4064"/>
                  </a:lnTo>
                  <a:lnTo>
                    <a:pt x="0" y="0"/>
                  </a:lnTo>
                  <a:close/>
                </a:path>
              </a:pathLst>
            </a:custGeom>
            <a:solidFill>
              <a:srgbClr val="0C60AC"/>
            </a:solidFill>
          </p:spPr>
          <p:txBody>
            <a:bodyPr wrap="square" lIns="0" tIns="0" rIns="0" bIns="0" rtlCol="0"/>
            <a:lstStyle/>
            <a:p>
              <a:endParaRPr/>
            </a:p>
          </p:txBody>
        </p:sp>
        <p:sp>
          <p:nvSpPr>
            <p:cNvPr id="5938" name="object 5938"/>
            <p:cNvSpPr/>
            <p:nvPr/>
          </p:nvSpPr>
          <p:spPr>
            <a:xfrm>
              <a:off x="2637790" y="5655309"/>
              <a:ext cx="3810" cy="120650"/>
            </a:xfrm>
            <a:custGeom>
              <a:avLst/>
              <a:gdLst/>
              <a:ahLst/>
              <a:cxnLst/>
              <a:rect l="l" t="t" r="r" b="b"/>
              <a:pathLst>
                <a:path w="3810" h="120650">
                  <a:moveTo>
                    <a:pt x="3810" y="1270"/>
                  </a:moveTo>
                  <a:lnTo>
                    <a:pt x="469" y="1270"/>
                  </a:lnTo>
                  <a:lnTo>
                    <a:pt x="469" y="0"/>
                  </a:lnTo>
                  <a:lnTo>
                    <a:pt x="0" y="0"/>
                  </a:lnTo>
                  <a:lnTo>
                    <a:pt x="0" y="1270"/>
                  </a:lnTo>
                  <a:lnTo>
                    <a:pt x="0" y="119380"/>
                  </a:lnTo>
                  <a:lnTo>
                    <a:pt x="0" y="120650"/>
                  </a:lnTo>
                  <a:lnTo>
                    <a:pt x="203" y="120650"/>
                  </a:lnTo>
                  <a:lnTo>
                    <a:pt x="203" y="119380"/>
                  </a:lnTo>
                  <a:lnTo>
                    <a:pt x="3810" y="119380"/>
                  </a:lnTo>
                  <a:lnTo>
                    <a:pt x="3810" y="1270"/>
                  </a:lnTo>
                  <a:close/>
                </a:path>
              </a:pathLst>
            </a:custGeom>
            <a:solidFill>
              <a:srgbClr val="0C61AE"/>
            </a:solidFill>
          </p:spPr>
          <p:txBody>
            <a:bodyPr wrap="square" lIns="0" tIns="0" rIns="0" bIns="0" rtlCol="0"/>
            <a:lstStyle/>
            <a:p>
              <a:endParaRPr/>
            </a:p>
          </p:txBody>
        </p:sp>
        <p:sp>
          <p:nvSpPr>
            <p:cNvPr id="5939" name="object 5939"/>
            <p:cNvSpPr/>
            <p:nvPr/>
          </p:nvSpPr>
          <p:spPr>
            <a:xfrm>
              <a:off x="2641599" y="5659119"/>
              <a:ext cx="3810" cy="113030"/>
            </a:xfrm>
            <a:custGeom>
              <a:avLst/>
              <a:gdLst/>
              <a:ahLst/>
              <a:cxnLst/>
              <a:rect l="l" t="t" r="r" b="b"/>
              <a:pathLst>
                <a:path w="3810" h="113029">
                  <a:moveTo>
                    <a:pt x="0" y="0"/>
                  </a:moveTo>
                  <a:lnTo>
                    <a:pt x="0" y="113029"/>
                  </a:lnTo>
                  <a:lnTo>
                    <a:pt x="3810" y="109219"/>
                  </a:lnTo>
                  <a:lnTo>
                    <a:pt x="3810" y="3809"/>
                  </a:lnTo>
                  <a:lnTo>
                    <a:pt x="0" y="0"/>
                  </a:lnTo>
                  <a:close/>
                </a:path>
              </a:pathLst>
            </a:custGeom>
            <a:solidFill>
              <a:srgbClr val="0C62B1"/>
            </a:solidFill>
          </p:spPr>
          <p:txBody>
            <a:bodyPr wrap="square" lIns="0" tIns="0" rIns="0" bIns="0" rtlCol="0"/>
            <a:lstStyle/>
            <a:p>
              <a:endParaRPr/>
            </a:p>
          </p:txBody>
        </p:sp>
        <p:sp>
          <p:nvSpPr>
            <p:cNvPr id="5940" name="object 5940"/>
            <p:cNvSpPr/>
            <p:nvPr/>
          </p:nvSpPr>
          <p:spPr>
            <a:xfrm>
              <a:off x="2645409" y="5662930"/>
              <a:ext cx="3810" cy="105410"/>
            </a:xfrm>
            <a:custGeom>
              <a:avLst/>
              <a:gdLst/>
              <a:ahLst/>
              <a:cxnLst/>
              <a:rect l="l" t="t" r="r" b="b"/>
              <a:pathLst>
                <a:path w="3810" h="105410">
                  <a:moveTo>
                    <a:pt x="0" y="0"/>
                  </a:moveTo>
                  <a:lnTo>
                    <a:pt x="0" y="105410"/>
                  </a:lnTo>
                  <a:lnTo>
                    <a:pt x="3809" y="101600"/>
                  </a:lnTo>
                  <a:lnTo>
                    <a:pt x="3809" y="3810"/>
                  </a:lnTo>
                  <a:lnTo>
                    <a:pt x="0" y="0"/>
                  </a:lnTo>
                  <a:close/>
                </a:path>
              </a:pathLst>
            </a:custGeom>
            <a:solidFill>
              <a:srgbClr val="0C64B3"/>
            </a:solidFill>
          </p:spPr>
          <p:txBody>
            <a:bodyPr wrap="square" lIns="0" tIns="0" rIns="0" bIns="0" rtlCol="0"/>
            <a:lstStyle/>
            <a:p>
              <a:endParaRPr/>
            </a:p>
          </p:txBody>
        </p:sp>
        <p:sp>
          <p:nvSpPr>
            <p:cNvPr id="5941" name="object 5941"/>
            <p:cNvSpPr/>
            <p:nvPr/>
          </p:nvSpPr>
          <p:spPr>
            <a:xfrm>
              <a:off x="2649219" y="5666740"/>
              <a:ext cx="3810" cy="97790"/>
            </a:xfrm>
            <a:custGeom>
              <a:avLst/>
              <a:gdLst/>
              <a:ahLst/>
              <a:cxnLst/>
              <a:rect l="l" t="t" r="r" b="b"/>
              <a:pathLst>
                <a:path w="3810" h="97789">
                  <a:moveTo>
                    <a:pt x="0" y="0"/>
                  </a:moveTo>
                  <a:lnTo>
                    <a:pt x="0" y="97790"/>
                  </a:lnTo>
                  <a:lnTo>
                    <a:pt x="3810" y="93980"/>
                  </a:lnTo>
                  <a:lnTo>
                    <a:pt x="3810" y="3810"/>
                  </a:lnTo>
                  <a:lnTo>
                    <a:pt x="0" y="0"/>
                  </a:lnTo>
                  <a:close/>
                </a:path>
              </a:pathLst>
            </a:custGeom>
            <a:solidFill>
              <a:srgbClr val="0C66B6"/>
            </a:solidFill>
          </p:spPr>
          <p:txBody>
            <a:bodyPr wrap="square" lIns="0" tIns="0" rIns="0" bIns="0" rtlCol="0"/>
            <a:lstStyle/>
            <a:p>
              <a:endParaRPr/>
            </a:p>
          </p:txBody>
        </p:sp>
        <p:sp>
          <p:nvSpPr>
            <p:cNvPr id="5942" name="object 5942"/>
            <p:cNvSpPr/>
            <p:nvPr/>
          </p:nvSpPr>
          <p:spPr>
            <a:xfrm>
              <a:off x="2653029" y="5670550"/>
              <a:ext cx="3810" cy="90170"/>
            </a:xfrm>
            <a:custGeom>
              <a:avLst/>
              <a:gdLst/>
              <a:ahLst/>
              <a:cxnLst/>
              <a:rect l="l" t="t" r="r" b="b"/>
              <a:pathLst>
                <a:path w="3810" h="90170">
                  <a:moveTo>
                    <a:pt x="0" y="0"/>
                  </a:moveTo>
                  <a:lnTo>
                    <a:pt x="0" y="90169"/>
                  </a:lnTo>
                  <a:lnTo>
                    <a:pt x="1269" y="88900"/>
                  </a:lnTo>
                  <a:lnTo>
                    <a:pt x="3809" y="81280"/>
                  </a:lnTo>
                  <a:lnTo>
                    <a:pt x="3809" y="8890"/>
                  </a:lnTo>
                  <a:lnTo>
                    <a:pt x="1269" y="1269"/>
                  </a:lnTo>
                  <a:lnTo>
                    <a:pt x="0" y="0"/>
                  </a:lnTo>
                  <a:close/>
                </a:path>
              </a:pathLst>
            </a:custGeom>
            <a:solidFill>
              <a:srgbClr val="0D67B8"/>
            </a:solidFill>
          </p:spPr>
          <p:txBody>
            <a:bodyPr wrap="square" lIns="0" tIns="0" rIns="0" bIns="0" rtlCol="0"/>
            <a:lstStyle/>
            <a:p>
              <a:endParaRPr/>
            </a:p>
          </p:txBody>
        </p:sp>
        <p:sp>
          <p:nvSpPr>
            <p:cNvPr id="5943" name="object 5943"/>
            <p:cNvSpPr/>
            <p:nvPr/>
          </p:nvSpPr>
          <p:spPr>
            <a:xfrm>
              <a:off x="2656839" y="5679440"/>
              <a:ext cx="3810" cy="72390"/>
            </a:xfrm>
            <a:custGeom>
              <a:avLst/>
              <a:gdLst/>
              <a:ahLst/>
              <a:cxnLst/>
              <a:rect l="l" t="t" r="r" b="b"/>
              <a:pathLst>
                <a:path w="3810" h="72389">
                  <a:moveTo>
                    <a:pt x="0" y="0"/>
                  </a:moveTo>
                  <a:lnTo>
                    <a:pt x="0" y="72390"/>
                  </a:lnTo>
                  <a:lnTo>
                    <a:pt x="3810" y="66040"/>
                  </a:lnTo>
                  <a:lnTo>
                    <a:pt x="3810" y="6350"/>
                  </a:lnTo>
                  <a:lnTo>
                    <a:pt x="0" y="0"/>
                  </a:lnTo>
                  <a:close/>
                </a:path>
              </a:pathLst>
            </a:custGeom>
            <a:solidFill>
              <a:srgbClr val="0D68BB"/>
            </a:solidFill>
          </p:spPr>
          <p:txBody>
            <a:bodyPr wrap="square" lIns="0" tIns="0" rIns="0" bIns="0" rtlCol="0"/>
            <a:lstStyle/>
            <a:p>
              <a:endParaRPr/>
            </a:p>
          </p:txBody>
        </p:sp>
        <p:sp>
          <p:nvSpPr>
            <p:cNvPr id="5944" name="object 5944"/>
            <p:cNvSpPr/>
            <p:nvPr/>
          </p:nvSpPr>
          <p:spPr>
            <a:xfrm>
              <a:off x="2660649" y="5685790"/>
              <a:ext cx="3810" cy="59690"/>
            </a:xfrm>
            <a:custGeom>
              <a:avLst/>
              <a:gdLst/>
              <a:ahLst/>
              <a:cxnLst/>
              <a:rect l="l" t="t" r="r" b="b"/>
              <a:pathLst>
                <a:path w="3810" h="59689">
                  <a:moveTo>
                    <a:pt x="0" y="0"/>
                  </a:moveTo>
                  <a:lnTo>
                    <a:pt x="0" y="59690"/>
                  </a:lnTo>
                  <a:lnTo>
                    <a:pt x="2539" y="53340"/>
                  </a:lnTo>
                  <a:lnTo>
                    <a:pt x="3810" y="45720"/>
                  </a:lnTo>
                  <a:lnTo>
                    <a:pt x="3810" y="13970"/>
                  </a:lnTo>
                  <a:lnTo>
                    <a:pt x="2539" y="6350"/>
                  </a:lnTo>
                  <a:lnTo>
                    <a:pt x="0" y="0"/>
                  </a:lnTo>
                  <a:close/>
                </a:path>
              </a:pathLst>
            </a:custGeom>
            <a:solidFill>
              <a:srgbClr val="0D69BD"/>
            </a:solidFill>
          </p:spPr>
          <p:txBody>
            <a:bodyPr wrap="square" lIns="0" tIns="0" rIns="0" bIns="0" rtlCol="0"/>
            <a:lstStyle/>
            <a:p>
              <a:endParaRPr/>
            </a:p>
          </p:txBody>
        </p:sp>
        <p:sp>
          <p:nvSpPr>
            <p:cNvPr id="5945" name="object 5945"/>
            <p:cNvSpPr/>
            <p:nvPr/>
          </p:nvSpPr>
          <p:spPr>
            <a:xfrm>
              <a:off x="2663189" y="5692139"/>
              <a:ext cx="3810" cy="46990"/>
            </a:xfrm>
            <a:custGeom>
              <a:avLst/>
              <a:gdLst/>
              <a:ahLst/>
              <a:cxnLst/>
              <a:rect l="l" t="t" r="r" b="b"/>
              <a:pathLst>
                <a:path w="3810" h="46989">
                  <a:moveTo>
                    <a:pt x="0" y="0"/>
                  </a:moveTo>
                  <a:lnTo>
                    <a:pt x="0" y="46990"/>
                  </a:lnTo>
                  <a:lnTo>
                    <a:pt x="1270" y="39370"/>
                  </a:lnTo>
                  <a:lnTo>
                    <a:pt x="3810" y="31750"/>
                  </a:lnTo>
                  <a:lnTo>
                    <a:pt x="3810" y="15240"/>
                  </a:lnTo>
                  <a:lnTo>
                    <a:pt x="1270" y="7620"/>
                  </a:lnTo>
                  <a:lnTo>
                    <a:pt x="0" y="0"/>
                  </a:lnTo>
                  <a:close/>
                </a:path>
              </a:pathLst>
            </a:custGeom>
            <a:solidFill>
              <a:srgbClr val="0D6BC0"/>
            </a:solidFill>
          </p:spPr>
          <p:txBody>
            <a:bodyPr wrap="square" lIns="0" tIns="0" rIns="0" bIns="0" rtlCol="0"/>
            <a:lstStyle/>
            <a:p>
              <a:endParaRPr/>
            </a:p>
          </p:txBody>
        </p:sp>
        <p:sp>
          <p:nvSpPr>
            <p:cNvPr id="5946" name="object 5946"/>
            <p:cNvSpPr/>
            <p:nvPr/>
          </p:nvSpPr>
          <p:spPr>
            <a:xfrm>
              <a:off x="2513329" y="5638800"/>
              <a:ext cx="306070" cy="152400"/>
            </a:xfrm>
            <a:custGeom>
              <a:avLst/>
              <a:gdLst/>
              <a:ahLst/>
              <a:cxnLst/>
              <a:rect l="l" t="t" r="r" b="b"/>
              <a:pathLst>
                <a:path w="306069" h="152400">
                  <a:moveTo>
                    <a:pt x="77469" y="0"/>
                  </a:moveTo>
                  <a:lnTo>
                    <a:pt x="47347" y="5834"/>
                  </a:lnTo>
                  <a:lnTo>
                    <a:pt x="23177" y="21907"/>
                  </a:lnTo>
                  <a:lnTo>
                    <a:pt x="7104" y="46077"/>
                  </a:lnTo>
                  <a:lnTo>
                    <a:pt x="1269" y="76200"/>
                  </a:lnTo>
                  <a:lnTo>
                    <a:pt x="7104" y="106322"/>
                  </a:lnTo>
                  <a:lnTo>
                    <a:pt x="23177" y="130492"/>
                  </a:lnTo>
                  <a:lnTo>
                    <a:pt x="47347" y="146565"/>
                  </a:lnTo>
                  <a:lnTo>
                    <a:pt x="77469" y="152400"/>
                  </a:lnTo>
                  <a:lnTo>
                    <a:pt x="107592" y="146565"/>
                  </a:lnTo>
                  <a:lnTo>
                    <a:pt x="131762" y="130492"/>
                  </a:lnTo>
                  <a:lnTo>
                    <a:pt x="147835" y="106322"/>
                  </a:lnTo>
                  <a:lnTo>
                    <a:pt x="153669" y="76200"/>
                  </a:lnTo>
                  <a:lnTo>
                    <a:pt x="147835" y="46077"/>
                  </a:lnTo>
                  <a:lnTo>
                    <a:pt x="131762" y="21907"/>
                  </a:lnTo>
                  <a:lnTo>
                    <a:pt x="107592" y="5834"/>
                  </a:lnTo>
                  <a:lnTo>
                    <a:pt x="77469" y="0"/>
                  </a:lnTo>
                  <a:close/>
                </a:path>
                <a:path w="306069" h="152400">
                  <a:moveTo>
                    <a:pt x="153669" y="0"/>
                  </a:moveTo>
                  <a:lnTo>
                    <a:pt x="153669" y="0"/>
                  </a:lnTo>
                </a:path>
                <a:path w="306069" h="152400">
                  <a:moveTo>
                    <a:pt x="0" y="152400"/>
                  </a:moveTo>
                  <a:lnTo>
                    <a:pt x="0" y="152400"/>
                  </a:lnTo>
                </a:path>
                <a:path w="306069" h="152400">
                  <a:moveTo>
                    <a:pt x="153669" y="76200"/>
                  </a:moveTo>
                  <a:lnTo>
                    <a:pt x="306069" y="76200"/>
                  </a:lnTo>
                </a:path>
              </a:pathLst>
            </a:custGeom>
            <a:ln w="9344">
              <a:solidFill>
                <a:srgbClr val="000000"/>
              </a:solidFill>
            </a:ln>
          </p:spPr>
          <p:txBody>
            <a:bodyPr wrap="square" lIns="0" tIns="0" rIns="0" bIns="0" rtlCol="0"/>
            <a:lstStyle/>
            <a:p>
              <a:endParaRPr/>
            </a:p>
          </p:txBody>
        </p:sp>
        <p:sp>
          <p:nvSpPr>
            <p:cNvPr id="5947" name="object 5947"/>
            <p:cNvSpPr/>
            <p:nvPr/>
          </p:nvSpPr>
          <p:spPr>
            <a:xfrm>
              <a:off x="2806699" y="5676900"/>
              <a:ext cx="76200" cy="76200"/>
            </a:xfrm>
            <a:custGeom>
              <a:avLst/>
              <a:gdLst/>
              <a:ahLst/>
              <a:cxnLst/>
              <a:rect l="l" t="t" r="r" b="b"/>
              <a:pathLst>
                <a:path w="76200" h="76200">
                  <a:moveTo>
                    <a:pt x="38100" y="0"/>
                  </a:moveTo>
                  <a:lnTo>
                    <a:pt x="23038" y="2917"/>
                  </a:lnTo>
                  <a:lnTo>
                    <a:pt x="10953" y="10953"/>
                  </a:lnTo>
                  <a:lnTo>
                    <a:pt x="2917" y="23038"/>
                  </a:lnTo>
                  <a:lnTo>
                    <a:pt x="0" y="38100"/>
                  </a:lnTo>
                  <a:lnTo>
                    <a:pt x="2917" y="53161"/>
                  </a:lnTo>
                  <a:lnTo>
                    <a:pt x="10953" y="65246"/>
                  </a:lnTo>
                  <a:lnTo>
                    <a:pt x="23038" y="73282"/>
                  </a:lnTo>
                  <a:lnTo>
                    <a:pt x="38100" y="76200"/>
                  </a:lnTo>
                  <a:lnTo>
                    <a:pt x="53161" y="73282"/>
                  </a:lnTo>
                  <a:lnTo>
                    <a:pt x="65246" y="65246"/>
                  </a:lnTo>
                  <a:lnTo>
                    <a:pt x="73282" y="53161"/>
                  </a:lnTo>
                  <a:lnTo>
                    <a:pt x="76200" y="38100"/>
                  </a:lnTo>
                  <a:lnTo>
                    <a:pt x="73282" y="23038"/>
                  </a:lnTo>
                  <a:lnTo>
                    <a:pt x="65246" y="10953"/>
                  </a:lnTo>
                  <a:lnTo>
                    <a:pt x="53161" y="2917"/>
                  </a:lnTo>
                  <a:lnTo>
                    <a:pt x="38100" y="0"/>
                  </a:lnTo>
                  <a:close/>
                </a:path>
              </a:pathLst>
            </a:custGeom>
            <a:solidFill>
              <a:srgbClr val="FFFF00"/>
            </a:solidFill>
          </p:spPr>
          <p:txBody>
            <a:bodyPr wrap="square" lIns="0" tIns="0" rIns="0" bIns="0" rtlCol="0"/>
            <a:lstStyle/>
            <a:p>
              <a:endParaRPr/>
            </a:p>
          </p:txBody>
        </p:sp>
        <p:sp>
          <p:nvSpPr>
            <p:cNvPr id="5948" name="object 5948"/>
            <p:cNvSpPr/>
            <p:nvPr/>
          </p:nvSpPr>
          <p:spPr>
            <a:xfrm>
              <a:off x="2514599" y="4876800"/>
              <a:ext cx="914400" cy="1143000"/>
            </a:xfrm>
            <a:custGeom>
              <a:avLst/>
              <a:gdLst/>
              <a:ahLst/>
              <a:cxnLst/>
              <a:rect l="l" t="t" r="r" b="b"/>
              <a:pathLst>
                <a:path w="914400" h="1143000">
                  <a:moveTo>
                    <a:pt x="330200" y="800100"/>
                  </a:moveTo>
                  <a:lnTo>
                    <a:pt x="315138" y="803017"/>
                  </a:lnTo>
                  <a:lnTo>
                    <a:pt x="303053" y="811053"/>
                  </a:lnTo>
                  <a:lnTo>
                    <a:pt x="295017" y="823138"/>
                  </a:lnTo>
                  <a:lnTo>
                    <a:pt x="292100" y="838200"/>
                  </a:lnTo>
                  <a:lnTo>
                    <a:pt x="295017" y="853261"/>
                  </a:lnTo>
                  <a:lnTo>
                    <a:pt x="303053" y="865346"/>
                  </a:lnTo>
                  <a:lnTo>
                    <a:pt x="315138" y="873382"/>
                  </a:lnTo>
                  <a:lnTo>
                    <a:pt x="330200" y="876300"/>
                  </a:lnTo>
                  <a:lnTo>
                    <a:pt x="345261" y="873382"/>
                  </a:lnTo>
                  <a:lnTo>
                    <a:pt x="357346" y="865346"/>
                  </a:lnTo>
                  <a:lnTo>
                    <a:pt x="365382" y="853261"/>
                  </a:lnTo>
                  <a:lnTo>
                    <a:pt x="368300" y="838200"/>
                  </a:lnTo>
                  <a:lnTo>
                    <a:pt x="365382" y="823138"/>
                  </a:lnTo>
                  <a:lnTo>
                    <a:pt x="357346" y="811053"/>
                  </a:lnTo>
                  <a:lnTo>
                    <a:pt x="345261" y="803017"/>
                  </a:lnTo>
                  <a:lnTo>
                    <a:pt x="330200" y="800100"/>
                  </a:lnTo>
                  <a:close/>
                </a:path>
                <a:path w="914400" h="1143000">
                  <a:moveTo>
                    <a:pt x="368300" y="800100"/>
                  </a:moveTo>
                  <a:lnTo>
                    <a:pt x="368300" y="800100"/>
                  </a:lnTo>
                </a:path>
                <a:path w="914400" h="1143000">
                  <a:moveTo>
                    <a:pt x="292100" y="876300"/>
                  </a:moveTo>
                  <a:lnTo>
                    <a:pt x="292100" y="876300"/>
                  </a:lnTo>
                </a:path>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grpSp>
      <p:grpSp>
        <p:nvGrpSpPr>
          <p:cNvPr id="5949" name="object 5949"/>
          <p:cNvGrpSpPr/>
          <p:nvPr/>
        </p:nvGrpSpPr>
        <p:grpSpPr>
          <a:xfrm>
            <a:off x="3200400" y="1595527"/>
            <a:ext cx="609600" cy="200660"/>
            <a:chOff x="1676400" y="1595527"/>
            <a:chExt cx="609600" cy="200660"/>
          </a:xfrm>
        </p:grpSpPr>
        <p:sp>
          <p:nvSpPr>
            <p:cNvPr id="5950" name="object 5950"/>
            <p:cNvSpPr/>
            <p:nvPr/>
          </p:nvSpPr>
          <p:spPr>
            <a:xfrm>
              <a:off x="1676400" y="17526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51" name="object 5951"/>
            <p:cNvSpPr/>
            <p:nvPr/>
          </p:nvSpPr>
          <p:spPr>
            <a:xfrm>
              <a:off x="2200909" y="1709420"/>
              <a:ext cx="85090" cy="86360"/>
            </a:xfrm>
            <a:custGeom>
              <a:avLst/>
              <a:gdLst/>
              <a:ahLst/>
              <a:cxnLst/>
              <a:rect l="l" t="t" r="r" b="b"/>
              <a:pathLst>
                <a:path w="85089" h="86360">
                  <a:moveTo>
                    <a:pt x="0" y="0"/>
                  </a:moveTo>
                  <a:lnTo>
                    <a:pt x="0" y="86359"/>
                  </a:lnTo>
                  <a:lnTo>
                    <a:pt x="85089" y="43179"/>
                  </a:lnTo>
                  <a:lnTo>
                    <a:pt x="0" y="0"/>
                  </a:lnTo>
                  <a:close/>
                </a:path>
              </a:pathLst>
            </a:custGeom>
            <a:solidFill>
              <a:srgbClr val="000000"/>
            </a:solidFill>
          </p:spPr>
          <p:txBody>
            <a:bodyPr wrap="square" lIns="0" tIns="0" rIns="0" bIns="0" rtlCol="0"/>
            <a:lstStyle/>
            <a:p>
              <a:endParaRPr/>
            </a:p>
          </p:txBody>
        </p:sp>
        <p:sp>
          <p:nvSpPr>
            <p:cNvPr id="5952" name="object 5952"/>
            <p:cNvSpPr/>
            <p:nvPr/>
          </p:nvSpPr>
          <p:spPr>
            <a:xfrm>
              <a:off x="1900327" y="1595527"/>
              <a:ext cx="85544" cy="85544"/>
            </a:xfrm>
            <a:prstGeom prst="rect">
              <a:avLst/>
            </a:prstGeom>
            <a:blipFill>
              <a:blip r:embed="rId5" cstate="print"/>
              <a:stretch>
                <a:fillRect/>
              </a:stretch>
            </a:blipFill>
          </p:spPr>
          <p:txBody>
            <a:bodyPr wrap="square" lIns="0" tIns="0" rIns="0" bIns="0" rtlCol="0"/>
            <a:lstStyle/>
            <a:p>
              <a:endParaRPr/>
            </a:p>
          </p:txBody>
        </p:sp>
      </p:grpSp>
      <p:grpSp>
        <p:nvGrpSpPr>
          <p:cNvPr id="5953" name="object 5953"/>
          <p:cNvGrpSpPr/>
          <p:nvPr/>
        </p:nvGrpSpPr>
        <p:grpSpPr>
          <a:xfrm>
            <a:off x="3200400" y="2814727"/>
            <a:ext cx="609600" cy="200660"/>
            <a:chOff x="1676400" y="2814727"/>
            <a:chExt cx="609600" cy="200660"/>
          </a:xfrm>
        </p:grpSpPr>
        <p:sp>
          <p:nvSpPr>
            <p:cNvPr id="5954" name="object 5954"/>
            <p:cNvSpPr/>
            <p:nvPr/>
          </p:nvSpPr>
          <p:spPr>
            <a:xfrm>
              <a:off x="1676400" y="2971799"/>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55" name="object 5955"/>
            <p:cNvSpPr/>
            <p:nvPr/>
          </p:nvSpPr>
          <p:spPr>
            <a:xfrm>
              <a:off x="2200909" y="2929889"/>
              <a:ext cx="85090" cy="85090"/>
            </a:xfrm>
            <a:custGeom>
              <a:avLst/>
              <a:gdLst/>
              <a:ahLst/>
              <a:cxnLst/>
              <a:rect l="l" t="t" r="r" b="b"/>
              <a:pathLst>
                <a:path w="85089" h="85089">
                  <a:moveTo>
                    <a:pt x="0" y="0"/>
                  </a:moveTo>
                  <a:lnTo>
                    <a:pt x="0" y="85089"/>
                  </a:lnTo>
                  <a:lnTo>
                    <a:pt x="85089" y="41910"/>
                  </a:lnTo>
                  <a:lnTo>
                    <a:pt x="0" y="0"/>
                  </a:lnTo>
                  <a:close/>
                </a:path>
              </a:pathLst>
            </a:custGeom>
            <a:solidFill>
              <a:srgbClr val="000000"/>
            </a:solidFill>
          </p:spPr>
          <p:txBody>
            <a:bodyPr wrap="square" lIns="0" tIns="0" rIns="0" bIns="0" rtlCol="0"/>
            <a:lstStyle/>
            <a:p>
              <a:endParaRPr/>
            </a:p>
          </p:txBody>
        </p:sp>
        <p:sp>
          <p:nvSpPr>
            <p:cNvPr id="5956" name="object 5956"/>
            <p:cNvSpPr/>
            <p:nvPr/>
          </p:nvSpPr>
          <p:spPr>
            <a:xfrm>
              <a:off x="1900327" y="2814727"/>
              <a:ext cx="85544" cy="85544"/>
            </a:xfrm>
            <a:prstGeom prst="rect">
              <a:avLst/>
            </a:prstGeom>
            <a:blipFill>
              <a:blip r:embed="rId5" cstate="print"/>
              <a:stretch>
                <a:fillRect/>
              </a:stretch>
            </a:blipFill>
          </p:spPr>
          <p:txBody>
            <a:bodyPr wrap="square" lIns="0" tIns="0" rIns="0" bIns="0" rtlCol="0"/>
            <a:lstStyle/>
            <a:p>
              <a:endParaRPr/>
            </a:p>
          </p:txBody>
        </p:sp>
      </p:grpSp>
      <p:grpSp>
        <p:nvGrpSpPr>
          <p:cNvPr id="5957" name="object 5957"/>
          <p:cNvGrpSpPr/>
          <p:nvPr/>
        </p:nvGrpSpPr>
        <p:grpSpPr>
          <a:xfrm>
            <a:off x="3200400" y="4033927"/>
            <a:ext cx="609600" cy="200660"/>
            <a:chOff x="1676400" y="4033927"/>
            <a:chExt cx="609600" cy="200660"/>
          </a:xfrm>
        </p:grpSpPr>
        <p:sp>
          <p:nvSpPr>
            <p:cNvPr id="5958" name="object 5958"/>
            <p:cNvSpPr/>
            <p:nvPr/>
          </p:nvSpPr>
          <p:spPr>
            <a:xfrm>
              <a:off x="1676400" y="41910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59" name="object 5959"/>
            <p:cNvSpPr/>
            <p:nvPr/>
          </p:nvSpPr>
          <p:spPr>
            <a:xfrm>
              <a:off x="2200909" y="4149090"/>
              <a:ext cx="85090" cy="85090"/>
            </a:xfrm>
            <a:custGeom>
              <a:avLst/>
              <a:gdLst/>
              <a:ahLst/>
              <a:cxnLst/>
              <a:rect l="l" t="t" r="r" b="b"/>
              <a:pathLst>
                <a:path w="85089" h="85089">
                  <a:moveTo>
                    <a:pt x="0" y="0"/>
                  </a:moveTo>
                  <a:lnTo>
                    <a:pt x="0" y="85090"/>
                  </a:lnTo>
                  <a:lnTo>
                    <a:pt x="85089" y="41910"/>
                  </a:lnTo>
                  <a:lnTo>
                    <a:pt x="0" y="0"/>
                  </a:lnTo>
                  <a:close/>
                </a:path>
              </a:pathLst>
            </a:custGeom>
            <a:solidFill>
              <a:srgbClr val="000000"/>
            </a:solidFill>
          </p:spPr>
          <p:txBody>
            <a:bodyPr wrap="square" lIns="0" tIns="0" rIns="0" bIns="0" rtlCol="0"/>
            <a:lstStyle/>
            <a:p>
              <a:endParaRPr/>
            </a:p>
          </p:txBody>
        </p:sp>
        <p:sp>
          <p:nvSpPr>
            <p:cNvPr id="5960" name="object 5960"/>
            <p:cNvSpPr/>
            <p:nvPr/>
          </p:nvSpPr>
          <p:spPr>
            <a:xfrm>
              <a:off x="1900327" y="4033927"/>
              <a:ext cx="85544" cy="85544"/>
            </a:xfrm>
            <a:prstGeom prst="rect">
              <a:avLst/>
            </a:prstGeom>
            <a:blipFill>
              <a:blip r:embed="rId6" cstate="print"/>
              <a:stretch>
                <a:fillRect/>
              </a:stretch>
            </a:blipFill>
          </p:spPr>
          <p:txBody>
            <a:bodyPr wrap="square" lIns="0" tIns="0" rIns="0" bIns="0" rtlCol="0"/>
            <a:lstStyle/>
            <a:p>
              <a:endParaRPr/>
            </a:p>
          </p:txBody>
        </p:sp>
      </p:grpSp>
      <p:grpSp>
        <p:nvGrpSpPr>
          <p:cNvPr id="5961" name="object 5961"/>
          <p:cNvGrpSpPr/>
          <p:nvPr/>
        </p:nvGrpSpPr>
        <p:grpSpPr>
          <a:xfrm>
            <a:off x="3200400" y="5253127"/>
            <a:ext cx="609600" cy="200660"/>
            <a:chOff x="1676400" y="5253127"/>
            <a:chExt cx="609600" cy="200660"/>
          </a:xfrm>
        </p:grpSpPr>
        <p:sp>
          <p:nvSpPr>
            <p:cNvPr id="5962" name="object 5962"/>
            <p:cNvSpPr/>
            <p:nvPr/>
          </p:nvSpPr>
          <p:spPr>
            <a:xfrm>
              <a:off x="1676400" y="54102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63" name="object 5963"/>
            <p:cNvSpPr/>
            <p:nvPr/>
          </p:nvSpPr>
          <p:spPr>
            <a:xfrm>
              <a:off x="2200909" y="5367020"/>
              <a:ext cx="85090" cy="86360"/>
            </a:xfrm>
            <a:custGeom>
              <a:avLst/>
              <a:gdLst/>
              <a:ahLst/>
              <a:cxnLst/>
              <a:rect l="l" t="t" r="r" b="b"/>
              <a:pathLst>
                <a:path w="85089" h="86360">
                  <a:moveTo>
                    <a:pt x="0" y="0"/>
                  </a:moveTo>
                  <a:lnTo>
                    <a:pt x="0" y="86359"/>
                  </a:lnTo>
                  <a:lnTo>
                    <a:pt x="85089" y="43179"/>
                  </a:lnTo>
                  <a:lnTo>
                    <a:pt x="0" y="0"/>
                  </a:lnTo>
                  <a:close/>
                </a:path>
              </a:pathLst>
            </a:custGeom>
            <a:solidFill>
              <a:srgbClr val="000000"/>
            </a:solidFill>
          </p:spPr>
          <p:txBody>
            <a:bodyPr wrap="square" lIns="0" tIns="0" rIns="0" bIns="0" rtlCol="0"/>
            <a:lstStyle/>
            <a:p>
              <a:endParaRPr/>
            </a:p>
          </p:txBody>
        </p:sp>
        <p:sp>
          <p:nvSpPr>
            <p:cNvPr id="5964" name="object 5964"/>
            <p:cNvSpPr/>
            <p:nvPr/>
          </p:nvSpPr>
          <p:spPr>
            <a:xfrm>
              <a:off x="1900327" y="5253127"/>
              <a:ext cx="85544" cy="85544"/>
            </a:xfrm>
            <a:prstGeom prst="rect">
              <a:avLst/>
            </a:prstGeom>
            <a:blipFill>
              <a:blip r:embed="rId7" cstate="print"/>
              <a:stretch>
                <a:fillRect/>
              </a:stretch>
            </a:blipFill>
          </p:spPr>
          <p:txBody>
            <a:bodyPr wrap="square" lIns="0" tIns="0" rIns="0" bIns="0" rtlCol="0"/>
            <a:lstStyle/>
            <a:p>
              <a:endParaRPr/>
            </a:p>
          </p:txBody>
        </p:sp>
      </p:grpSp>
      <p:grpSp>
        <p:nvGrpSpPr>
          <p:cNvPr id="5965" name="object 5965"/>
          <p:cNvGrpSpPr/>
          <p:nvPr/>
        </p:nvGrpSpPr>
        <p:grpSpPr>
          <a:xfrm>
            <a:off x="5181600" y="1595527"/>
            <a:ext cx="609600" cy="200660"/>
            <a:chOff x="3657600" y="1595527"/>
            <a:chExt cx="609600" cy="200660"/>
          </a:xfrm>
        </p:grpSpPr>
        <p:sp>
          <p:nvSpPr>
            <p:cNvPr id="5966" name="object 5966"/>
            <p:cNvSpPr/>
            <p:nvPr/>
          </p:nvSpPr>
          <p:spPr>
            <a:xfrm>
              <a:off x="3657600" y="17526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67" name="object 5967"/>
            <p:cNvSpPr/>
            <p:nvPr/>
          </p:nvSpPr>
          <p:spPr>
            <a:xfrm>
              <a:off x="4182109" y="1709420"/>
              <a:ext cx="85090" cy="86360"/>
            </a:xfrm>
            <a:custGeom>
              <a:avLst/>
              <a:gdLst/>
              <a:ahLst/>
              <a:cxnLst/>
              <a:rect l="l" t="t" r="r" b="b"/>
              <a:pathLst>
                <a:path w="85089" h="86360">
                  <a:moveTo>
                    <a:pt x="0" y="0"/>
                  </a:moveTo>
                  <a:lnTo>
                    <a:pt x="0" y="86359"/>
                  </a:lnTo>
                  <a:lnTo>
                    <a:pt x="85089" y="43179"/>
                  </a:lnTo>
                  <a:lnTo>
                    <a:pt x="0" y="0"/>
                  </a:lnTo>
                  <a:close/>
                </a:path>
              </a:pathLst>
            </a:custGeom>
            <a:solidFill>
              <a:srgbClr val="000000"/>
            </a:solidFill>
          </p:spPr>
          <p:txBody>
            <a:bodyPr wrap="square" lIns="0" tIns="0" rIns="0" bIns="0" rtlCol="0"/>
            <a:lstStyle/>
            <a:p>
              <a:endParaRPr/>
            </a:p>
          </p:txBody>
        </p:sp>
        <p:sp>
          <p:nvSpPr>
            <p:cNvPr id="5968" name="object 5968"/>
            <p:cNvSpPr/>
            <p:nvPr/>
          </p:nvSpPr>
          <p:spPr>
            <a:xfrm>
              <a:off x="3881527" y="1595527"/>
              <a:ext cx="85544" cy="85544"/>
            </a:xfrm>
            <a:prstGeom prst="rect">
              <a:avLst/>
            </a:prstGeom>
            <a:blipFill>
              <a:blip r:embed="rId6" cstate="print"/>
              <a:stretch>
                <a:fillRect/>
              </a:stretch>
            </a:blipFill>
          </p:spPr>
          <p:txBody>
            <a:bodyPr wrap="square" lIns="0" tIns="0" rIns="0" bIns="0" rtlCol="0"/>
            <a:lstStyle/>
            <a:p>
              <a:endParaRPr/>
            </a:p>
          </p:txBody>
        </p:sp>
      </p:grpSp>
      <p:grpSp>
        <p:nvGrpSpPr>
          <p:cNvPr id="5969" name="object 5969"/>
          <p:cNvGrpSpPr/>
          <p:nvPr/>
        </p:nvGrpSpPr>
        <p:grpSpPr>
          <a:xfrm>
            <a:off x="5181600" y="2814727"/>
            <a:ext cx="609600" cy="200660"/>
            <a:chOff x="3657600" y="2814727"/>
            <a:chExt cx="609600" cy="200660"/>
          </a:xfrm>
        </p:grpSpPr>
        <p:sp>
          <p:nvSpPr>
            <p:cNvPr id="5970" name="object 5970"/>
            <p:cNvSpPr/>
            <p:nvPr/>
          </p:nvSpPr>
          <p:spPr>
            <a:xfrm>
              <a:off x="3657600" y="2971799"/>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71" name="object 5971"/>
            <p:cNvSpPr/>
            <p:nvPr/>
          </p:nvSpPr>
          <p:spPr>
            <a:xfrm>
              <a:off x="4182109" y="2929889"/>
              <a:ext cx="85090" cy="85090"/>
            </a:xfrm>
            <a:custGeom>
              <a:avLst/>
              <a:gdLst/>
              <a:ahLst/>
              <a:cxnLst/>
              <a:rect l="l" t="t" r="r" b="b"/>
              <a:pathLst>
                <a:path w="85089" h="85089">
                  <a:moveTo>
                    <a:pt x="0" y="0"/>
                  </a:moveTo>
                  <a:lnTo>
                    <a:pt x="0" y="85089"/>
                  </a:lnTo>
                  <a:lnTo>
                    <a:pt x="85089" y="41910"/>
                  </a:lnTo>
                  <a:lnTo>
                    <a:pt x="0" y="0"/>
                  </a:lnTo>
                  <a:close/>
                </a:path>
              </a:pathLst>
            </a:custGeom>
            <a:solidFill>
              <a:srgbClr val="000000"/>
            </a:solidFill>
          </p:spPr>
          <p:txBody>
            <a:bodyPr wrap="square" lIns="0" tIns="0" rIns="0" bIns="0" rtlCol="0"/>
            <a:lstStyle/>
            <a:p>
              <a:endParaRPr/>
            </a:p>
          </p:txBody>
        </p:sp>
        <p:sp>
          <p:nvSpPr>
            <p:cNvPr id="5972" name="object 5972"/>
            <p:cNvSpPr/>
            <p:nvPr/>
          </p:nvSpPr>
          <p:spPr>
            <a:xfrm>
              <a:off x="3881527" y="2814727"/>
              <a:ext cx="85544" cy="85544"/>
            </a:xfrm>
            <a:prstGeom prst="rect">
              <a:avLst/>
            </a:prstGeom>
            <a:blipFill>
              <a:blip r:embed="rId7" cstate="print"/>
              <a:stretch>
                <a:fillRect/>
              </a:stretch>
            </a:blipFill>
          </p:spPr>
          <p:txBody>
            <a:bodyPr wrap="square" lIns="0" tIns="0" rIns="0" bIns="0" rtlCol="0"/>
            <a:lstStyle/>
            <a:p>
              <a:endParaRPr/>
            </a:p>
          </p:txBody>
        </p:sp>
      </p:grpSp>
      <p:grpSp>
        <p:nvGrpSpPr>
          <p:cNvPr id="5973" name="object 5973"/>
          <p:cNvGrpSpPr/>
          <p:nvPr/>
        </p:nvGrpSpPr>
        <p:grpSpPr>
          <a:xfrm>
            <a:off x="5181600" y="4033927"/>
            <a:ext cx="609600" cy="200660"/>
            <a:chOff x="3657600" y="4033927"/>
            <a:chExt cx="609600" cy="200660"/>
          </a:xfrm>
        </p:grpSpPr>
        <p:sp>
          <p:nvSpPr>
            <p:cNvPr id="5974" name="object 5974"/>
            <p:cNvSpPr/>
            <p:nvPr/>
          </p:nvSpPr>
          <p:spPr>
            <a:xfrm>
              <a:off x="3657600" y="41910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75" name="object 5975"/>
            <p:cNvSpPr/>
            <p:nvPr/>
          </p:nvSpPr>
          <p:spPr>
            <a:xfrm>
              <a:off x="4182109" y="4149090"/>
              <a:ext cx="85090" cy="85090"/>
            </a:xfrm>
            <a:custGeom>
              <a:avLst/>
              <a:gdLst/>
              <a:ahLst/>
              <a:cxnLst/>
              <a:rect l="l" t="t" r="r" b="b"/>
              <a:pathLst>
                <a:path w="85089" h="85089">
                  <a:moveTo>
                    <a:pt x="0" y="0"/>
                  </a:moveTo>
                  <a:lnTo>
                    <a:pt x="0" y="85090"/>
                  </a:lnTo>
                  <a:lnTo>
                    <a:pt x="85089" y="41910"/>
                  </a:lnTo>
                  <a:lnTo>
                    <a:pt x="0" y="0"/>
                  </a:lnTo>
                  <a:close/>
                </a:path>
              </a:pathLst>
            </a:custGeom>
            <a:solidFill>
              <a:srgbClr val="000000"/>
            </a:solidFill>
          </p:spPr>
          <p:txBody>
            <a:bodyPr wrap="square" lIns="0" tIns="0" rIns="0" bIns="0" rtlCol="0"/>
            <a:lstStyle/>
            <a:p>
              <a:endParaRPr/>
            </a:p>
          </p:txBody>
        </p:sp>
        <p:sp>
          <p:nvSpPr>
            <p:cNvPr id="5976" name="object 5976"/>
            <p:cNvSpPr/>
            <p:nvPr/>
          </p:nvSpPr>
          <p:spPr>
            <a:xfrm>
              <a:off x="3881527" y="4033927"/>
              <a:ext cx="85544" cy="85544"/>
            </a:xfrm>
            <a:prstGeom prst="rect">
              <a:avLst/>
            </a:prstGeom>
            <a:blipFill>
              <a:blip r:embed="rId7" cstate="print"/>
              <a:stretch>
                <a:fillRect/>
              </a:stretch>
            </a:blipFill>
          </p:spPr>
          <p:txBody>
            <a:bodyPr wrap="square" lIns="0" tIns="0" rIns="0" bIns="0" rtlCol="0"/>
            <a:lstStyle/>
            <a:p>
              <a:endParaRPr/>
            </a:p>
          </p:txBody>
        </p:sp>
      </p:grpSp>
      <p:grpSp>
        <p:nvGrpSpPr>
          <p:cNvPr id="5977" name="object 5977"/>
          <p:cNvGrpSpPr/>
          <p:nvPr/>
        </p:nvGrpSpPr>
        <p:grpSpPr>
          <a:xfrm>
            <a:off x="5181600" y="5253127"/>
            <a:ext cx="609600" cy="200660"/>
            <a:chOff x="3657600" y="5253127"/>
            <a:chExt cx="609600" cy="200660"/>
          </a:xfrm>
        </p:grpSpPr>
        <p:sp>
          <p:nvSpPr>
            <p:cNvPr id="5978" name="object 5978"/>
            <p:cNvSpPr/>
            <p:nvPr/>
          </p:nvSpPr>
          <p:spPr>
            <a:xfrm>
              <a:off x="3657600" y="54102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79" name="object 5979"/>
            <p:cNvSpPr/>
            <p:nvPr/>
          </p:nvSpPr>
          <p:spPr>
            <a:xfrm>
              <a:off x="4182109" y="5367020"/>
              <a:ext cx="85090" cy="86360"/>
            </a:xfrm>
            <a:custGeom>
              <a:avLst/>
              <a:gdLst/>
              <a:ahLst/>
              <a:cxnLst/>
              <a:rect l="l" t="t" r="r" b="b"/>
              <a:pathLst>
                <a:path w="85089" h="86360">
                  <a:moveTo>
                    <a:pt x="0" y="0"/>
                  </a:moveTo>
                  <a:lnTo>
                    <a:pt x="0" y="86359"/>
                  </a:lnTo>
                  <a:lnTo>
                    <a:pt x="85089" y="43179"/>
                  </a:lnTo>
                  <a:lnTo>
                    <a:pt x="0" y="0"/>
                  </a:lnTo>
                  <a:close/>
                </a:path>
              </a:pathLst>
            </a:custGeom>
            <a:solidFill>
              <a:srgbClr val="000000"/>
            </a:solidFill>
          </p:spPr>
          <p:txBody>
            <a:bodyPr wrap="square" lIns="0" tIns="0" rIns="0" bIns="0" rtlCol="0"/>
            <a:lstStyle/>
            <a:p>
              <a:endParaRPr/>
            </a:p>
          </p:txBody>
        </p:sp>
        <p:sp>
          <p:nvSpPr>
            <p:cNvPr id="5980" name="object 5980"/>
            <p:cNvSpPr/>
            <p:nvPr/>
          </p:nvSpPr>
          <p:spPr>
            <a:xfrm>
              <a:off x="3881527" y="5253127"/>
              <a:ext cx="85544" cy="85544"/>
            </a:xfrm>
            <a:prstGeom prst="rect">
              <a:avLst/>
            </a:prstGeom>
            <a:blipFill>
              <a:blip r:embed="rId6" cstate="print"/>
              <a:stretch>
                <a:fillRect/>
              </a:stretch>
            </a:blipFill>
          </p:spPr>
          <p:txBody>
            <a:bodyPr wrap="square" lIns="0" tIns="0" rIns="0" bIns="0" rtlCol="0"/>
            <a:lstStyle/>
            <a:p>
              <a:endParaRPr/>
            </a:p>
          </p:txBody>
        </p:sp>
      </p:grpSp>
      <p:grpSp>
        <p:nvGrpSpPr>
          <p:cNvPr id="5981" name="object 5981"/>
          <p:cNvGrpSpPr/>
          <p:nvPr/>
        </p:nvGrpSpPr>
        <p:grpSpPr>
          <a:xfrm>
            <a:off x="7162800" y="1595527"/>
            <a:ext cx="609600" cy="200660"/>
            <a:chOff x="5638800" y="1595527"/>
            <a:chExt cx="609600" cy="200660"/>
          </a:xfrm>
        </p:grpSpPr>
        <p:sp>
          <p:nvSpPr>
            <p:cNvPr id="5982" name="object 5982"/>
            <p:cNvSpPr/>
            <p:nvPr/>
          </p:nvSpPr>
          <p:spPr>
            <a:xfrm>
              <a:off x="5638800" y="17526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83" name="object 5983"/>
            <p:cNvSpPr/>
            <p:nvPr/>
          </p:nvSpPr>
          <p:spPr>
            <a:xfrm>
              <a:off x="6163309" y="1709420"/>
              <a:ext cx="85090" cy="86360"/>
            </a:xfrm>
            <a:custGeom>
              <a:avLst/>
              <a:gdLst/>
              <a:ahLst/>
              <a:cxnLst/>
              <a:rect l="l" t="t" r="r" b="b"/>
              <a:pathLst>
                <a:path w="85089" h="86360">
                  <a:moveTo>
                    <a:pt x="0" y="0"/>
                  </a:moveTo>
                  <a:lnTo>
                    <a:pt x="0" y="86359"/>
                  </a:lnTo>
                  <a:lnTo>
                    <a:pt x="85089" y="43179"/>
                  </a:lnTo>
                  <a:lnTo>
                    <a:pt x="0" y="0"/>
                  </a:lnTo>
                  <a:close/>
                </a:path>
              </a:pathLst>
            </a:custGeom>
            <a:solidFill>
              <a:srgbClr val="000000"/>
            </a:solidFill>
          </p:spPr>
          <p:txBody>
            <a:bodyPr wrap="square" lIns="0" tIns="0" rIns="0" bIns="0" rtlCol="0"/>
            <a:lstStyle/>
            <a:p>
              <a:endParaRPr/>
            </a:p>
          </p:txBody>
        </p:sp>
        <p:sp>
          <p:nvSpPr>
            <p:cNvPr id="5984" name="object 5984"/>
            <p:cNvSpPr/>
            <p:nvPr/>
          </p:nvSpPr>
          <p:spPr>
            <a:xfrm>
              <a:off x="5786527" y="1595527"/>
              <a:ext cx="85544" cy="85544"/>
            </a:xfrm>
            <a:prstGeom prst="rect">
              <a:avLst/>
            </a:prstGeom>
            <a:blipFill>
              <a:blip r:embed="rId7" cstate="print"/>
              <a:stretch>
                <a:fillRect/>
              </a:stretch>
            </a:blipFill>
          </p:spPr>
          <p:txBody>
            <a:bodyPr wrap="square" lIns="0" tIns="0" rIns="0" bIns="0" rtlCol="0"/>
            <a:lstStyle/>
            <a:p>
              <a:endParaRPr/>
            </a:p>
          </p:txBody>
        </p:sp>
      </p:grpSp>
      <p:grpSp>
        <p:nvGrpSpPr>
          <p:cNvPr id="5985" name="object 5985"/>
          <p:cNvGrpSpPr/>
          <p:nvPr/>
        </p:nvGrpSpPr>
        <p:grpSpPr>
          <a:xfrm>
            <a:off x="7162800" y="2814727"/>
            <a:ext cx="609600" cy="200660"/>
            <a:chOff x="5638800" y="2814727"/>
            <a:chExt cx="609600" cy="200660"/>
          </a:xfrm>
        </p:grpSpPr>
        <p:sp>
          <p:nvSpPr>
            <p:cNvPr id="5986" name="object 5986"/>
            <p:cNvSpPr/>
            <p:nvPr/>
          </p:nvSpPr>
          <p:spPr>
            <a:xfrm>
              <a:off x="5638800" y="2971799"/>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87" name="object 5987"/>
            <p:cNvSpPr/>
            <p:nvPr/>
          </p:nvSpPr>
          <p:spPr>
            <a:xfrm>
              <a:off x="6163309" y="2929889"/>
              <a:ext cx="85090" cy="85090"/>
            </a:xfrm>
            <a:custGeom>
              <a:avLst/>
              <a:gdLst/>
              <a:ahLst/>
              <a:cxnLst/>
              <a:rect l="l" t="t" r="r" b="b"/>
              <a:pathLst>
                <a:path w="85089" h="85089">
                  <a:moveTo>
                    <a:pt x="0" y="0"/>
                  </a:moveTo>
                  <a:lnTo>
                    <a:pt x="0" y="85089"/>
                  </a:lnTo>
                  <a:lnTo>
                    <a:pt x="85089" y="41910"/>
                  </a:lnTo>
                  <a:lnTo>
                    <a:pt x="0" y="0"/>
                  </a:lnTo>
                  <a:close/>
                </a:path>
              </a:pathLst>
            </a:custGeom>
            <a:solidFill>
              <a:srgbClr val="000000"/>
            </a:solidFill>
          </p:spPr>
          <p:txBody>
            <a:bodyPr wrap="square" lIns="0" tIns="0" rIns="0" bIns="0" rtlCol="0"/>
            <a:lstStyle/>
            <a:p>
              <a:endParaRPr/>
            </a:p>
          </p:txBody>
        </p:sp>
        <p:sp>
          <p:nvSpPr>
            <p:cNvPr id="5988" name="object 5988"/>
            <p:cNvSpPr/>
            <p:nvPr/>
          </p:nvSpPr>
          <p:spPr>
            <a:xfrm>
              <a:off x="5786527" y="2814727"/>
              <a:ext cx="85544" cy="85544"/>
            </a:xfrm>
            <a:prstGeom prst="rect">
              <a:avLst/>
            </a:prstGeom>
            <a:blipFill>
              <a:blip r:embed="rId6" cstate="print"/>
              <a:stretch>
                <a:fillRect/>
              </a:stretch>
            </a:blipFill>
          </p:spPr>
          <p:txBody>
            <a:bodyPr wrap="square" lIns="0" tIns="0" rIns="0" bIns="0" rtlCol="0"/>
            <a:lstStyle/>
            <a:p>
              <a:endParaRPr/>
            </a:p>
          </p:txBody>
        </p:sp>
      </p:grpSp>
      <p:grpSp>
        <p:nvGrpSpPr>
          <p:cNvPr id="5989" name="object 5989"/>
          <p:cNvGrpSpPr/>
          <p:nvPr/>
        </p:nvGrpSpPr>
        <p:grpSpPr>
          <a:xfrm>
            <a:off x="7162800" y="4033927"/>
            <a:ext cx="609600" cy="200660"/>
            <a:chOff x="5638800" y="4033927"/>
            <a:chExt cx="609600" cy="200660"/>
          </a:xfrm>
        </p:grpSpPr>
        <p:sp>
          <p:nvSpPr>
            <p:cNvPr id="5990" name="object 5990"/>
            <p:cNvSpPr/>
            <p:nvPr/>
          </p:nvSpPr>
          <p:spPr>
            <a:xfrm>
              <a:off x="5638800" y="41910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91" name="object 5991"/>
            <p:cNvSpPr/>
            <p:nvPr/>
          </p:nvSpPr>
          <p:spPr>
            <a:xfrm>
              <a:off x="6163309" y="4149090"/>
              <a:ext cx="85090" cy="85090"/>
            </a:xfrm>
            <a:custGeom>
              <a:avLst/>
              <a:gdLst/>
              <a:ahLst/>
              <a:cxnLst/>
              <a:rect l="l" t="t" r="r" b="b"/>
              <a:pathLst>
                <a:path w="85089" h="85089">
                  <a:moveTo>
                    <a:pt x="0" y="0"/>
                  </a:moveTo>
                  <a:lnTo>
                    <a:pt x="0" y="85090"/>
                  </a:lnTo>
                  <a:lnTo>
                    <a:pt x="85089" y="41910"/>
                  </a:lnTo>
                  <a:lnTo>
                    <a:pt x="0" y="0"/>
                  </a:lnTo>
                  <a:close/>
                </a:path>
              </a:pathLst>
            </a:custGeom>
            <a:solidFill>
              <a:srgbClr val="000000"/>
            </a:solidFill>
          </p:spPr>
          <p:txBody>
            <a:bodyPr wrap="square" lIns="0" tIns="0" rIns="0" bIns="0" rtlCol="0"/>
            <a:lstStyle/>
            <a:p>
              <a:endParaRPr/>
            </a:p>
          </p:txBody>
        </p:sp>
        <p:sp>
          <p:nvSpPr>
            <p:cNvPr id="5992" name="object 5992"/>
            <p:cNvSpPr/>
            <p:nvPr/>
          </p:nvSpPr>
          <p:spPr>
            <a:xfrm>
              <a:off x="5786527" y="4033927"/>
              <a:ext cx="85544" cy="85544"/>
            </a:xfrm>
            <a:prstGeom prst="rect">
              <a:avLst/>
            </a:prstGeom>
            <a:blipFill>
              <a:blip r:embed="rId5" cstate="print"/>
              <a:stretch>
                <a:fillRect/>
              </a:stretch>
            </a:blipFill>
          </p:spPr>
          <p:txBody>
            <a:bodyPr wrap="square" lIns="0" tIns="0" rIns="0" bIns="0" rtlCol="0"/>
            <a:lstStyle/>
            <a:p>
              <a:endParaRPr/>
            </a:p>
          </p:txBody>
        </p:sp>
      </p:grpSp>
      <p:grpSp>
        <p:nvGrpSpPr>
          <p:cNvPr id="5993" name="object 5993"/>
          <p:cNvGrpSpPr/>
          <p:nvPr/>
        </p:nvGrpSpPr>
        <p:grpSpPr>
          <a:xfrm>
            <a:off x="7162800" y="5253127"/>
            <a:ext cx="609600" cy="200660"/>
            <a:chOff x="5638800" y="5253127"/>
            <a:chExt cx="609600" cy="200660"/>
          </a:xfrm>
        </p:grpSpPr>
        <p:sp>
          <p:nvSpPr>
            <p:cNvPr id="5994" name="object 5994"/>
            <p:cNvSpPr/>
            <p:nvPr/>
          </p:nvSpPr>
          <p:spPr>
            <a:xfrm>
              <a:off x="5638800" y="5410200"/>
              <a:ext cx="529590" cy="0"/>
            </a:xfrm>
            <a:custGeom>
              <a:avLst/>
              <a:gdLst/>
              <a:ahLst/>
              <a:cxnLst/>
              <a:rect l="l" t="t" r="r" b="b"/>
              <a:pathLst>
                <a:path w="529589">
                  <a:moveTo>
                    <a:pt x="0" y="0"/>
                  </a:moveTo>
                  <a:lnTo>
                    <a:pt x="529589" y="0"/>
                  </a:lnTo>
                </a:path>
              </a:pathLst>
            </a:custGeom>
            <a:ln w="27940">
              <a:solidFill>
                <a:srgbClr val="000000"/>
              </a:solidFill>
            </a:ln>
          </p:spPr>
          <p:txBody>
            <a:bodyPr wrap="square" lIns="0" tIns="0" rIns="0" bIns="0" rtlCol="0"/>
            <a:lstStyle/>
            <a:p>
              <a:endParaRPr/>
            </a:p>
          </p:txBody>
        </p:sp>
        <p:sp>
          <p:nvSpPr>
            <p:cNvPr id="5995" name="object 5995"/>
            <p:cNvSpPr/>
            <p:nvPr/>
          </p:nvSpPr>
          <p:spPr>
            <a:xfrm>
              <a:off x="6163309" y="5367020"/>
              <a:ext cx="85090" cy="86360"/>
            </a:xfrm>
            <a:custGeom>
              <a:avLst/>
              <a:gdLst/>
              <a:ahLst/>
              <a:cxnLst/>
              <a:rect l="l" t="t" r="r" b="b"/>
              <a:pathLst>
                <a:path w="85089" h="86360">
                  <a:moveTo>
                    <a:pt x="0" y="0"/>
                  </a:moveTo>
                  <a:lnTo>
                    <a:pt x="0" y="86359"/>
                  </a:lnTo>
                  <a:lnTo>
                    <a:pt x="85089" y="43179"/>
                  </a:lnTo>
                  <a:lnTo>
                    <a:pt x="0" y="0"/>
                  </a:lnTo>
                  <a:close/>
                </a:path>
              </a:pathLst>
            </a:custGeom>
            <a:solidFill>
              <a:srgbClr val="000000"/>
            </a:solidFill>
          </p:spPr>
          <p:txBody>
            <a:bodyPr wrap="square" lIns="0" tIns="0" rIns="0" bIns="0" rtlCol="0"/>
            <a:lstStyle/>
            <a:p>
              <a:endParaRPr/>
            </a:p>
          </p:txBody>
        </p:sp>
        <p:sp>
          <p:nvSpPr>
            <p:cNvPr id="5996" name="object 5996"/>
            <p:cNvSpPr/>
            <p:nvPr/>
          </p:nvSpPr>
          <p:spPr>
            <a:xfrm>
              <a:off x="5786527" y="5253127"/>
              <a:ext cx="85544" cy="85544"/>
            </a:xfrm>
            <a:prstGeom prst="rect">
              <a:avLst/>
            </a:prstGeom>
            <a:blipFill>
              <a:blip r:embed="rId5" cstate="print"/>
              <a:stretch>
                <a:fillRect/>
              </a:stretch>
            </a:blipFill>
          </p:spPr>
          <p:txBody>
            <a:bodyPr wrap="square" lIns="0" tIns="0" rIns="0" bIns="0" rtlCol="0"/>
            <a:lstStyle/>
            <a:p>
              <a:endParaRPr/>
            </a:p>
          </p:txBody>
        </p:sp>
      </p:grpSp>
      <p:grpSp>
        <p:nvGrpSpPr>
          <p:cNvPr id="5997" name="object 5997"/>
          <p:cNvGrpSpPr/>
          <p:nvPr/>
        </p:nvGrpSpPr>
        <p:grpSpPr>
          <a:xfrm>
            <a:off x="8991600" y="1709420"/>
            <a:ext cx="609600" cy="86360"/>
            <a:chOff x="7467600" y="1709420"/>
            <a:chExt cx="609600" cy="86360"/>
          </a:xfrm>
        </p:grpSpPr>
        <p:sp>
          <p:nvSpPr>
            <p:cNvPr id="5998" name="object 5998"/>
            <p:cNvSpPr/>
            <p:nvPr/>
          </p:nvSpPr>
          <p:spPr>
            <a:xfrm>
              <a:off x="7467600" y="1752600"/>
              <a:ext cx="529590" cy="0"/>
            </a:xfrm>
            <a:custGeom>
              <a:avLst/>
              <a:gdLst/>
              <a:ahLst/>
              <a:cxnLst/>
              <a:rect l="l" t="t" r="r" b="b"/>
              <a:pathLst>
                <a:path w="529590">
                  <a:moveTo>
                    <a:pt x="0" y="0"/>
                  </a:moveTo>
                  <a:lnTo>
                    <a:pt x="529590" y="0"/>
                  </a:lnTo>
                </a:path>
              </a:pathLst>
            </a:custGeom>
            <a:ln w="27940">
              <a:solidFill>
                <a:srgbClr val="000000"/>
              </a:solidFill>
            </a:ln>
          </p:spPr>
          <p:txBody>
            <a:bodyPr wrap="square" lIns="0" tIns="0" rIns="0" bIns="0" rtlCol="0"/>
            <a:lstStyle/>
            <a:p>
              <a:endParaRPr/>
            </a:p>
          </p:txBody>
        </p:sp>
        <p:sp>
          <p:nvSpPr>
            <p:cNvPr id="5999" name="object 5999"/>
            <p:cNvSpPr/>
            <p:nvPr/>
          </p:nvSpPr>
          <p:spPr>
            <a:xfrm>
              <a:off x="7992109" y="1709420"/>
              <a:ext cx="85090" cy="86360"/>
            </a:xfrm>
            <a:custGeom>
              <a:avLst/>
              <a:gdLst/>
              <a:ahLst/>
              <a:cxnLst/>
              <a:rect l="l" t="t" r="r" b="b"/>
              <a:pathLst>
                <a:path w="85090" h="86360">
                  <a:moveTo>
                    <a:pt x="0" y="0"/>
                  </a:moveTo>
                  <a:lnTo>
                    <a:pt x="0" y="86359"/>
                  </a:lnTo>
                  <a:lnTo>
                    <a:pt x="85090" y="43179"/>
                  </a:lnTo>
                  <a:lnTo>
                    <a:pt x="0" y="0"/>
                  </a:lnTo>
                  <a:close/>
                </a:path>
              </a:pathLst>
            </a:custGeom>
            <a:solidFill>
              <a:srgbClr val="000000"/>
            </a:solidFill>
          </p:spPr>
          <p:txBody>
            <a:bodyPr wrap="square" lIns="0" tIns="0" rIns="0" bIns="0" rtlCol="0"/>
            <a:lstStyle/>
            <a:p>
              <a:endParaRPr/>
            </a:p>
          </p:txBody>
        </p:sp>
      </p:grpSp>
      <p:grpSp>
        <p:nvGrpSpPr>
          <p:cNvPr id="6000" name="object 6000"/>
          <p:cNvGrpSpPr/>
          <p:nvPr/>
        </p:nvGrpSpPr>
        <p:grpSpPr>
          <a:xfrm>
            <a:off x="8991600" y="2929889"/>
            <a:ext cx="609600" cy="85090"/>
            <a:chOff x="7467600" y="2929889"/>
            <a:chExt cx="609600" cy="85090"/>
          </a:xfrm>
        </p:grpSpPr>
        <p:sp>
          <p:nvSpPr>
            <p:cNvPr id="6001" name="object 6001"/>
            <p:cNvSpPr/>
            <p:nvPr/>
          </p:nvSpPr>
          <p:spPr>
            <a:xfrm>
              <a:off x="7467600" y="2971799"/>
              <a:ext cx="529590" cy="0"/>
            </a:xfrm>
            <a:custGeom>
              <a:avLst/>
              <a:gdLst/>
              <a:ahLst/>
              <a:cxnLst/>
              <a:rect l="l" t="t" r="r" b="b"/>
              <a:pathLst>
                <a:path w="529590">
                  <a:moveTo>
                    <a:pt x="0" y="0"/>
                  </a:moveTo>
                  <a:lnTo>
                    <a:pt x="529590" y="0"/>
                  </a:lnTo>
                </a:path>
              </a:pathLst>
            </a:custGeom>
            <a:ln w="27940">
              <a:solidFill>
                <a:srgbClr val="000000"/>
              </a:solidFill>
            </a:ln>
          </p:spPr>
          <p:txBody>
            <a:bodyPr wrap="square" lIns="0" tIns="0" rIns="0" bIns="0" rtlCol="0"/>
            <a:lstStyle/>
            <a:p>
              <a:endParaRPr/>
            </a:p>
          </p:txBody>
        </p:sp>
        <p:sp>
          <p:nvSpPr>
            <p:cNvPr id="6002" name="object 6002"/>
            <p:cNvSpPr/>
            <p:nvPr/>
          </p:nvSpPr>
          <p:spPr>
            <a:xfrm>
              <a:off x="7992109" y="2929889"/>
              <a:ext cx="85090" cy="85090"/>
            </a:xfrm>
            <a:custGeom>
              <a:avLst/>
              <a:gdLst/>
              <a:ahLst/>
              <a:cxnLst/>
              <a:rect l="l" t="t" r="r" b="b"/>
              <a:pathLst>
                <a:path w="85090" h="85089">
                  <a:moveTo>
                    <a:pt x="0" y="0"/>
                  </a:moveTo>
                  <a:lnTo>
                    <a:pt x="0" y="85089"/>
                  </a:lnTo>
                  <a:lnTo>
                    <a:pt x="85090" y="41910"/>
                  </a:lnTo>
                  <a:lnTo>
                    <a:pt x="0" y="0"/>
                  </a:lnTo>
                  <a:close/>
                </a:path>
              </a:pathLst>
            </a:custGeom>
            <a:solidFill>
              <a:srgbClr val="000000"/>
            </a:solidFill>
          </p:spPr>
          <p:txBody>
            <a:bodyPr wrap="square" lIns="0" tIns="0" rIns="0" bIns="0" rtlCol="0"/>
            <a:lstStyle/>
            <a:p>
              <a:endParaRPr/>
            </a:p>
          </p:txBody>
        </p:sp>
      </p:grpSp>
      <p:grpSp>
        <p:nvGrpSpPr>
          <p:cNvPr id="6003" name="object 6003"/>
          <p:cNvGrpSpPr/>
          <p:nvPr/>
        </p:nvGrpSpPr>
        <p:grpSpPr>
          <a:xfrm>
            <a:off x="8991600" y="4149090"/>
            <a:ext cx="609600" cy="85090"/>
            <a:chOff x="7467600" y="4149090"/>
            <a:chExt cx="609600" cy="85090"/>
          </a:xfrm>
        </p:grpSpPr>
        <p:sp>
          <p:nvSpPr>
            <p:cNvPr id="6004" name="object 6004"/>
            <p:cNvSpPr/>
            <p:nvPr/>
          </p:nvSpPr>
          <p:spPr>
            <a:xfrm>
              <a:off x="7467600" y="4191000"/>
              <a:ext cx="529590" cy="0"/>
            </a:xfrm>
            <a:custGeom>
              <a:avLst/>
              <a:gdLst/>
              <a:ahLst/>
              <a:cxnLst/>
              <a:rect l="l" t="t" r="r" b="b"/>
              <a:pathLst>
                <a:path w="529590">
                  <a:moveTo>
                    <a:pt x="0" y="0"/>
                  </a:moveTo>
                  <a:lnTo>
                    <a:pt x="529590" y="0"/>
                  </a:lnTo>
                </a:path>
              </a:pathLst>
            </a:custGeom>
            <a:ln w="27940">
              <a:solidFill>
                <a:srgbClr val="000000"/>
              </a:solidFill>
            </a:ln>
          </p:spPr>
          <p:txBody>
            <a:bodyPr wrap="square" lIns="0" tIns="0" rIns="0" bIns="0" rtlCol="0"/>
            <a:lstStyle/>
            <a:p>
              <a:endParaRPr/>
            </a:p>
          </p:txBody>
        </p:sp>
        <p:sp>
          <p:nvSpPr>
            <p:cNvPr id="6005" name="object 6005"/>
            <p:cNvSpPr/>
            <p:nvPr/>
          </p:nvSpPr>
          <p:spPr>
            <a:xfrm>
              <a:off x="7992109" y="4149090"/>
              <a:ext cx="85090" cy="85090"/>
            </a:xfrm>
            <a:custGeom>
              <a:avLst/>
              <a:gdLst/>
              <a:ahLst/>
              <a:cxnLst/>
              <a:rect l="l" t="t" r="r" b="b"/>
              <a:pathLst>
                <a:path w="85090" h="85089">
                  <a:moveTo>
                    <a:pt x="0" y="0"/>
                  </a:moveTo>
                  <a:lnTo>
                    <a:pt x="0" y="85090"/>
                  </a:lnTo>
                  <a:lnTo>
                    <a:pt x="85090" y="41910"/>
                  </a:lnTo>
                  <a:lnTo>
                    <a:pt x="0" y="0"/>
                  </a:lnTo>
                  <a:close/>
                </a:path>
              </a:pathLst>
            </a:custGeom>
            <a:solidFill>
              <a:srgbClr val="000000"/>
            </a:solidFill>
          </p:spPr>
          <p:txBody>
            <a:bodyPr wrap="square" lIns="0" tIns="0" rIns="0" bIns="0" rtlCol="0"/>
            <a:lstStyle/>
            <a:p>
              <a:endParaRPr/>
            </a:p>
          </p:txBody>
        </p:sp>
      </p:grpSp>
      <p:grpSp>
        <p:nvGrpSpPr>
          <p:cNvPr id="6006" name="object 6006"/>
          <p:cNvGrpSpPr/>
          <p:nvPr/>
        </p:nvGrpSpPr>
        <p:grpSpPr>
          <a:xfrm>
            <a:off x="8991600" y="5367020"/>
            <a:ext cx="609600" cy="86360"/>
            <a:chOff x="7467600" y="5367020"/>
            <a:chExt cx="609600" cy="86360"/>
          </a:xfrm>
        </p:grpSpPr>
        <p:sp>
          <p:nvSpPr>
            <p:cNvPr id="6007" name="object 6007"/>
            <p:cNvSpPr/>
            <p:nvPr/>
          </p:nvSpPr>
          <p:spPr>
            <a:xfrm>
              <a:off x="7467600" y="5410200"/>
              <a:ext cx="529590" cy="0"/>
            </a:xfrm>
            <a:custGeom>
              <a:avLst/>
              <a:gdLst/>
              <a:ahLst/>
              <a:cxnLst/>
              <a:rect l="l" t="t" r="r" b="b"/>
              <a:pathLst>
                <a:path w="529590">
                  <a:moveTo>
                    <a:pt x="0" y="0"/>
                  </a:moveTo>
                  <a:lnTo>
                    <a:pt x="529590" y="0"/>
                  </a:lnTo>
                </a:path>
              </a:pathLst>
            </a:custGeom>
            <a:ln w="27940">
              <a:solidFill>
                <a:srgbClr val="000000"/>
              </a:solidFill>
            </a:ln>
          </p:spPr>
          <p:txBody>
            <a:bodyPr wrap="square" lIns="0" tIns="0" rIns="0" bIns="0" rtlCol="0"/>
            <a:lstStyle/>
            <a:p>
              <a:endParaRPr/>
            </a:p>
          </p:txBody>
        </p:sp>
        <p:sp>
          <p:nvSpPr>
            <p:cNvPr id="6008" name="object 6008"/>
            <p:cNvSpPr/>
            <p:nvPr/>
          </p:nvSpPr>
          <p:spPr>
            <a:xfrm>
              <a:off x="7992109" y="5367020"/>
              <a:ext cx="85090" cy="86360"/>
            </a:xfrm>
            <a:custGeom>
              <a:avLst/>
              <a:gdLst/>
              <a:ahLst/>
              <a:cxnLst/>
              <a:rect l="l" t="t" r="r" b="b"/>
              <a:pathLst>
                <a:path w="85090" h="86360">
                  <a:moveTo>
                    <a:pt x="0" y="0"/>
                  </a:moveTo>
                  <a:lnTo>
                    <a:pt x="0" y="86359"/>
                  </a:lnTo>
                  <a:lnTo>
                    <a:pt x="85090" y="43179"/>
                  </a:lnTo>
                  <a:lnTo>
                    <a:pt x="0" y="0"/>
                  </a:lnTo>
                  <a:close/>
                </a:path>
              </a:pathLst>
            </a:custGeom>
            <a:solidFill>
              <a:srgbClr val="000000"/>
            </a:solidFill>
          </p:spPr>
          <p:txBody>
            <a:bodyPr wrap="square" lIns="0" tIns="0" rIns="0" bIns="0" rtlCol="0"/>
            <a:lstStyle/>
            <a:p>
              <a:endParaRPr/>
            </a:p>
          </p:txBody>
        </p:sp>
      </p:grpSp>
      <p:sp>
        <p:nvSpPr>
          <p:cNvPr id="6009" name="object 6009"/>
          <p:cNvSpPr/>
          <p:nvPr/>
        </p:nvSpPr>
        <p:spPr>
          <a:xfrm>
            <a:off x="9742577" y="1506627"/>
            <a:ext cx="250644" cy="98244"/>
          </a:xfrm>
          <a:prstGeom prst="rect">
            <a:avLst/>
          </a:prstGeom>
          <a:blipFill>
            <a:blip r:embed="rId8" cstate="print"/>
            <a:stretch>
              <a:fillRect/>
            </a:stretch>
          </a:blipFill>
        </p:spPr>
        <p:txBody>
          <a:bodyPr wrap="square" lIns="0" tIns="0" rIns="0" bIns="0" rtlCol="0"/>
          <a:lstStyle/>
          <a:p>
            <a:endParaRPr/>
          </a:p>
        </p:txBody>
      </p:sp>
      <p:sp>
        <p:nvSpPr>
          <p:cNvPr id="6010" name="object 6010"/>
          <p:cNvSpPr/>
          <p:nvPr/>
        </p:nvSpPr>
        <p:spPr>
          <a:xfrm>
            <a:off x="9818777" y="1811427"/>
            <a:ext cx="250644" cy="98244"/>
          </a:xfrm>
          <a:prstGeom prst="rect">
            <a:avLst/>
          </a:prstGeom>
          <a:blipFill>
            <a:blip r:embed="rId8" cstate="print"/>
            <a:stretch>
              <a:fillRect/>
            </a:stretch>
          </a:blipFill>
        </p:spPr>
        <p:txBody>
          <a:bodyPr wrap="square" lIns="0" tIns="0" rIns="0" bIns="0" rtlCol="0"/>
          <a:lstStyle/>
          <a:p>
            <a:endParaRPr/>
          </a:p>
        </p:txBody>
      </p:sp>
      <p:sp>
        <p:nvSpPr>
          <p:cNvPr id="6011" name="object 6011"/>
          <p:cNvSpPr/>
          <p:nvPr/>
        </p:nvSpPr>
        <p:spPr>
          <a:xfrm>
            <a:off x="9971177" y="1659027"/>
            <a:ext cx="250644" cy="98244"/>
          </a:xfrm>
          <a:prstGeom prst="rect">
            <a:avLst/>
          </a:prstGeom>
          <a:blipFill>
            <a:blip r:embed="rId8" cstate="print"/>
            <a:stretch>
              <a:fillRect/>
            </a:stretch>
          </a:blipFill>
        </p:spPr>
        <p:txBody>
          <a:bodyPr wrap="square" lIns="0" tIns="0" rIns="0" bIns="0" rtlCol="0"/>
          <a:lstStyle/>
          <a:p>
            <a:endParaRPr/>
          </a:p>
        </p:txBody>
      </p:sp>
      <p:sp>
        <p:nvSpPr>
          <p:cNvPr id="6012" name="object 6012"/>
          <p:cNvSpPr/>
          <p:nvPr/>
        </p:nvSpPr>
        <p:spPr>
          <a:xfrm>
            <a:off x="10123577" y="1430427"/>
            <a:ext cx="250644" cy="98244"/>
          </a:xfrm>
          <a:prstGeom prst="rect">
            <a:avLst/>
          </a:prstGeom>
          <a:blipFill>
            <a:blip r:embed="rId8" cstate="print"/>
            <a:stretch>
              <a:fillRect/>
            </a:stretch>
          </a:blipFill>
        </p:spPr>
        <p:txBody>
          <a:bodyPr wrap="square" lIns="0" tIns="0" rIns="0" bIns="0" rtlCol="0"/>
          <a:lstStyle/>
          <a:p>
            <a:endParaRPr/>
          </a:p>
        </p:txBody>
      </p:sp>
      <p:sp>
        <p:nvSpPr>
          <p:cNvPr id="6013" name="object 6013"/>
          <p:cNvSpPr/>
          <p:nvPr/>
        </p:nvSpPr>
        <p:spPr>
          <a:xfrm>
            <a:off x="10123577" y="1811427"/>
            <a:ext cx="250644" cy="98244"/>
          </a:xfrm>
          <a:prstGeom prst="rect">
            <a:avLst/>
          </a:prstGeom>
          <a:blipFill>
            <a:blip r:embed="rId8" cstate="print"/>
            <a:stretch>
              <a:fillRect/>
            </a:stretch>
          </a:blipFill>
        </p:spPr>
        <p:txBody>
          <a:bodyPr wrap="square" lIns="0" tIns="0" rIns="0" bIns="0" rtlCol="0"/>
          <a:lstStyle/>
          <a:p>
            <a:endParaRPr/>
          </a:p>
        </p:txBody>
      </p:sp>
      <p:sp>
        <p:nvSpPr>
          <p:cNvPr id="6014" name="object 6014"/>
          <p:cNvSpPr/>
          <p:nvPr/>
        </p:nvSpPr>
        <p:spPr>
          <a:xfrm>
            <a:off x="10123577" y="1963827"/>
            <a:ext cx="250644" cy="98244"/>
          </a:xfrm>
          <a:prstGeom prst="rect">
            <a:avLst/>
          </a:prstGeom>
          <a:blipFill>
            <a:blip r:embed="rId8" cstate="print"/>
            <a:stretch>
              <a:fillRect/>
            </a:stretch>
          </a:blipFill>
        </p:spPr>
        <p:txBody>
          <a:bodyPr wrap="square" lIns="0" tIns="0" rIns="0" bIns="0" rtlCol="0"/>
          <a:lstStyle/>
          <a:p>
            <a:endParaRPr/>
          </a:p>
        </p:txBody>
      </p:sp>
      <p:sp>
        <p:nvSpPr>
          <p:cNvPr id="6015" name="object 6015"/>
          <p:cNvSpPr/>
          <p:nvPr/>
        </p:nvSpPr>
        <p:spPr>
          <a:xfrm>
            <a:off x="9818777" y="2192427"/>
            <a:ext cx="250644" cy="98244"/>
          </a:xfrm>
          <a:prstGeom prst="rect">
            <a:avLst/>
          </a:prstGeom>
          <a:blipFill>
            <a:blip r:embed="rId8" cstate="print"/>
            <a:stretch>
              <a:fillRect/>
            </a:stretch>
          </a:blipFill>
        </p:spPr>
        <p:txBody>
          <a:bodyPr wrap="square" lIns="0" tIns="0" rIns="0" bIns="0" rtlCol="0"/>
          <a:lstStyle/>
          <a:p>
            <a:endParaRPr/>
          </a:p>
        </p:txBody>
      </p:sp>
      <p:sp>
        <p:nvSpPr>
          <p:cNvPr id="6016" name="object 6016"/>
          <p:cNvSpPr/>
          <p:nvPr/>
        </p:nvSpPr>
        <p:spPr>
          <a:xfrm>
            <a:off x="9742577" y="2725827"/>
            <a:ext cx="250644" cy="98244"/>
          </a:xfrm>
          <a:prstGeom prst="rect">
            <a:avLst/>
          </a:prstGeom>
          <a:blipFill>
            <a:blip r:embed="rId9" cstate="print"/>
            <a:stretch>
              <a:fillRect/>
            </a:stretch>
          </a:blipFill>
        </p:spPr>
        <p:txBody>
          <a:bodyPr wrap="square" lIns="0" tIns="0" rIns="0" bIns="0" rtlCol="0"/>
          <a:lstStyle/>
          <a:p>
            <a:endParaRPr/>
          </a:p>
        </p:txBody>
      </p:sp>
      <p:sp>
        <p:nvSpPr>
          <p:cNvPr id="6017" name="object 6017"/>
          <p:cNvSpPr/>
          <p:nvPr/>
        </p:nvSpPr>
        <p:spPr>
          <a:xfrm>
            <a:off x="9818777" y="3030627"/>
            <a:ext cx="250644" cy="98244"/>
          </a:xfrm>
          <a:prstGeom prst="rect">
            <a:avLst/>
          </a:prstGeom>
          <a:blipFill>
            <a:blip r:embed="rId9" cstate="print"/>
            <a:stretch>
              <a:fillRect/>
            </a:stretch>
          </a:blipFill>
        </p:spPr>
        <p:txBody>
          <a:bodyPr wrap="square" lIns="0" tIns="0" rIns="0" bIns="0" rtlCol="0"/>
          <a:lstStyle/>
          <a:p>
            <a:endParaRPr/>
          </a:p>
        </p:txBody>
      </p:sp>
      <p:sp>
        <p:nvSpPr>
          <p:cNvPr id="6018" name="object 6018"/>
          <p:cNvSpPr/>
          <p:nvPr/>
        </p:nvSpPr>
        <p:spPr>
          <a:xfrm>
            <a:off x="9971177" y="2878227"/>
            <a:ext cx="250644" cy="98244"/>
          </a:xfrm>
          <a:prstGeom prst="rect">
            <a:avLst/>
          </a:prstGeom>
          <a:blipFill>
            <a:blip r:embed="rId9" cstate="print"/>
            <a:stretch>
              <a:fillRect/>
            </a:stretch>
          </a:blipFill>
        </p:spPr>
        <p:txBody>
          <a:bodyPr wrap="square" lIns="0" tIns="0" rIns="0" bIns="0" rtlCol="0"/>
          <a:lstStyle/>
          <a:p>
            <a:endParaRPr/>
          </a:p>
        </p:txBody>
      </p:sp>
      <p:sp>
        <p:nvSpPr>
          <p:cNvPr id="6019" name="object 6019"/>
          <p:cNvSpPr/>
          <p:nvPr/>
        </p:nvSpPr>
        <p:spPr>
          <a:xfrm>
            <a:off x="10123577" y="2649627"/>
            <a:ext cx="250644" cy="98244"/>
          </a:xfrm>
          <a:prstGeom prst="rect">
            <a:avLst/>
          </a:prstGeom>
          <a:blipFill>
            <a:blip r:embed="rId9" cstate="print"/>
            <a:stretch>
              <a:fillRect/>
            </a:stretch>
          </a:blipFill>
        </p:spPr>
        <p:txBody>
          <a:bodyPr wrap="square" lIns="0" tIns="0" rIns="0" bIns="0" rtlCol="0"/>
          <a:lstStyle/>
          <a:p>
            <a:endParaRPr/>
          </a:p>
        </p:txBody>
      </p:sp>
      <p:sp>
        <p:nvSpPr>
          <p:cNvPr id="6020" name="object 6020"/>
          <p:cNvSpPr/>
          <p:nvPr/>
        </p:nvSpPr>
        <p:spPr>
          <a:xfrm>
            <a:off x="10123577" y="3030627"/>
            <a:ext cx="250644" cy="98244"/>
          </a:xfrm>
          <a:prstGeom prst="rect">
            <a:avLst/>
          </a:prstGeom>
          <a:blipFill>
            <a:blip r:embed="rId9" cstate="print"/>
            <a:stretch>
              <a:fillRect/>
            </a:stretch>
          </a:blipFill>
        </p:spPr>
        <p:txBody>
          <a:bodyPr wrap="square" lIns="0" tIns="0" rIns="0" bIns="0" rtlCol="0"/>
          <a:lstStyle/>
          <a:p>
            <a:endParaRPr/>
          </a:p>
        </p:txBody>
      </p:sp>
      <p:sp>
        <p:nvSpPr>
          <p:cNvPr id="6021" name="object 6021"/>
          <p:cNvSpPr/>
          <p:nvPr/>
        </p:nvSpPr>
        <p:spPr>
          <a:xfrm>
            <a:off x="10123577" y="3183027"/>
            <a:ext cx="250644" cy="98244"/>
          </a:xfrm>
          <a:prstGeom prst="rect">
            <a:avLst/>
          </a:prstGeom>
          <a:blipFill>
            <a:blip r:embed="rId9" cstate="print"/>
            <a:stretch>
              <a:fillRect/>
            </a:stretch>
          </a:blipFill>
        </p:spPr>
        <p:txBody>
          <a:bodyPr wrap="square" lIns="0" tIns="0" rIns="0" bIns="0" rtlCol="0"/>
          <a:lstStyle/>
          <a:p>
            <a:endParaRPr/>
          </a:p>
        </p:txBody>
      </p:sp>
      <p:sp>
        <p:nvSpPr>
          <p:cNvPr id="6022" name="object 6022"/>
          <p:cNvSpPr/>
          <p:nvPr/>
        </p:nvSpPr>
        <p:spPr>
          <a:xfrm>
            <a:off x="9818777" y="3411627"/>
            <a:ext cx="250644" cy="98244"/>
          </a:xfrm>
          <a:prstGeom prst="rect">
            <a:avLst/>
          </a:prstGeom>
          <a:blipFill>
            <a:blip r:embed="rId9" cstate="print"/>
            <a:stretch>
              <a:fillRect/>
            </a:stretch>
          </a:blipFill>
        </p:spPr>
        <p:txBody>
          <a:bodyPr wrap="square" lIns="0" tIns="0" rIns="0" bIns="0" rtlCol="0"/>
          <a:lstStyle/>
          <a:p>
            <a:endParaRPr/>
          </a:p>
        </p:txBody>
      </p:sp>
      <p:sp>
        <p:nvSpPr>
          <p:cNvPr id="6023" name="object 6023"/>
          <p:cNvSpPr/>
          <p:nvPr/>
        </p:nvSpPr>
        <p:spPr>
          <a:xfrm>
            <a:off x="9742577" y="3945027"/>
            <a:ext cx="250644" cy="98244"/>
          </a:xfrm>
          <a:prstGeom prst="rect">
            <a:avLst/>
          </a:prstGeom>
          <a:blipFill>
            <a:blip r:embed="rId10" cstate="print"/>
            <a:stretch>
              <a:fillRect/>
            </a:stretch>
          </a:blipFill>
        </p:spPr>
        <p:txBody>
          <a:bodyPr wrap="square" lIns="0" tIns="0" rIns="0" bIns="0" rtlCol="0"/>
          <a:lstStyle/>
          <a:p>
            <a:endParaRPr/>
          </a:p>
        </p:txBody>
      </p:sp>
      <p:sp>
        <p:nvSpPr>
          <p:cNvPr id="6024" name="object 6024"/>
          <p:cNvSpPr/>
          <p:nvPr/>
        </p:nvSpPr>
        <p:spPr>
          <a:xfrm>
            <a:off x="9818777" y="4249827"/>
            <a:ext cx="250644" cy="98244"/>
          </a:xfrm>
          <a:prstGeom prst="rect">
            <a:avLst/>
          </a:prstGeom>
          <a:blipFill>
            <a:blip r:embed="rId10" cstate="print"/>
            <a:stretch>
              <a:fillRect/>
            </a:stretch>
          </a:blipFill>
        </p:spPr>
        <p:txBody>
          <a:bodyPr wrap="square" lIns="0" tIns="0" rIns="0" bIns="0" rtlCol="0"/>
          <a:lstStyle/>
          <a:p>
            <a:endParaRPr/>
          </a:p>
        </p:txBody>
      </p:sp>
      <p:sp>
        <p:nvSpPr>
          <p:cNvPr id="6025" name="object 6025"/>
          <p:cNvSpPr/>
          <p:nvPr/>
        </p:nvSpPr>
        <p:spPr>
          <a:xfrm>
            <a:off x="9971177" y="4097427"/>
            <a:ext cx="250644" cy="98244"/>
          </a:xfrm>
          <a:prstGeom prst="rect">
            <a:avLst/>
          </a:prstGeom>
          <a:blipFill>
            <a:blip r:embed="rId10" cstate="print"/>
            <a:stretch>
              <a:fillRect/>
            </a:stretch>
          </a:blipFill>
        </p:spPr>
        <p:txBody>
          <a:bodyPr wrap="square" lIns="0" tIns="0" rIns="0" bIns="0" rtlCol="0"/>
          <a:lstStyle/>
          <a:p>
            <a:endParaRPr/>
          </a:p>
        </p:txBody>
      </p:sp>
      <p:sp>
        <p:nvSpPr>
          <p:cNvPr id="6026" name="object 6026"/>
          <p:cNvSpPr/>
          <p:nvPr/>
        </p:nvSpPr>
        <p:spPr>
          <a:xfrm>
            <a:off x="10123577" y="3868827"/>
            <a:ext cx="250644" cy="98244"/>
          </a:xfrm>
          <a:prstGeom prst="rect">
            <a:avLst/>
          </a:prstGeom>
          <a:blipFill>
            <a:blip r:embed="rId10" cstate="print"/>
            <a:stretch>
              <a:fillRect/>
            </a:stretch>
          </a:blipFill>
        </p:spPr>
        <p:txBody>
          <a:bodyPr wrap="square" lIns="0" tIns="0" rIns="0" bIns="0" rtlCol="0"/>
          <a:lstStyle/>
          <a:p>
            <a:endParaRPr/>
          </a:p>
        </p:txBody>
      </p:sp>
      <p:sp>
        <p:nvSpPr>
          <p:cNvPr id="6027" name="object 6027"/>
          <p:cNvSpPr/>
          <p:nvPr/>
        </p:nvSpPr>
        <p:spPr>
          <a:xfrm>
            <a:off x="10123577" y="4249827"/>
            <a:ext cx="250644" cy="98244"/>
          </a:xfrm>
          <a:prstGeom prst="rect">
            <a:avLst/>
          </a:prstGeom>
          <a:blipFill>
            <a:blip r:embed="rId10" cstate="print"/>
            <a:stretch>
              <a:fillRect/>
            </a:stretch>
          </a:blipFill>
        </p:spPr>
        <p:txBody>
          <a:bodyPr wrap="square" lIns="0" tIns="0" rIns="0" bIns="0" rtlCol="0"/>
          <a:lstStyle/>
          <a:p>
            <a:endParaRPr/>
          </a:p>
        </p:txBody>
      </p:sp>
      <p:sp>
        <p:nvSpPr>
          <p:cNvPr id="6028" name="object 6028"/>
          <p:cNvSpPr/>
          <p:nvPr/>
        </p:nvSpPr>
        <p:spPr>
          <a:xfrm>
            <a:off x="10123577" y="4402227"/>
            <a:ext cx="250644" cy="98244"/>
          </a:xfrm>
          <a:prstGeom prst="rect">
            <a:avLst/>
          </a:prstGeom>
          <a:blipFill>
            <a:blip r:embed="rId10" cstate="print"/>
            <a:stretch>
              <a:fillRect/>
            </a:stretch>
          </a:blipFill>
        </p:spPr>
        <p:txBody>
          <a:bodyPr wrap="square" lIns="0" tIns="0" rIns="0" bIns="0" rtlCol="0"/>
          <a:lstStyle/>
          <a:p>
            <a:endParaRPr/>
          </a:p>
        </p:txBody>
      </p:sp>
      <p:sp>
        <p:nvSpPr>
          <p:cNvPr id="6029" name="object 6029"/>
          <p:cNvSpPr/>
          <p:nvPr/>
        </p:nvSpPr>
        <p:spPr>
          <a:xfrm>
            <a:off x="9818777" y="4630827"/>
            <a:ext cx="250644" cy="98244"/>
          </a:xfrm>
          <a:prstGeom prst="rect">
            <a:avLst/>
          </a:prstGeom>
          <a:blipFill>
            <a:blip r:embed="rId10" cstate="print"/>
            <a:stretch>
              <a:fillRect/>
            </a:stretch>
          </a:blipFill>
        </p:spPr>
        <p:txBody>
          <a:bodyPr wrap="square" lIns="0" tIns="0" rIns="0" bIns="0" rtlCol="0"/>
          <a:lstStyle/>
          <a:p>
            <a:endParaRPr/>
          </a:p>
        </p:txBody>
      </p:sp>
      <p:sp>
        <p:nvSpPr>
          <p:cNvPr id="6030" name="object 6030"/>
          <p:cNvSpPr/>
          <p:nvPr/>
        </p:nvSpPr>
        <p:spPr>
          <a:xfrm>
            <a:off x="9742577" y="5164227"/>
            <a:ext cx="250644" cy="98244"/>
          </a:xfrm>
          <a:prstGeom prst="rect">
            <a:avLst/>
          </a:prstGeom>
          <a:blipFill>
            <a:blip r:embed="rId11" cstate="print"/>
            <a:stretch>
              <a:fillRect/>
            </a:stretch>
          </a:blipFill>
        </p:spPr>
        <p:txBody>
          <a:bodyPr wrap="square" lIns="0" tIns="0" rIns="0" bIns="0" rtlCol="0"/>
          <a:lstStyle/>
          <a:p>
            <a:endParaRPr/>
          </a:p>
        </p:txBody>
      </p:sp>
      <p:sp>
        <p:nvSpPr>
          <p:cNvPr id="6031" name="object 6031"/>
          <p:cNvSpPr/>
          <p:nvPr/>
        </p:nvSpPr>
        <p:spPr>
          <a:xfrm>
            <a:off x="9818777" y="5469027"/>
            <a:ext cx="250644" cy="98244"/>
          </a:xfrm>
          <a:prstGeom prst="rect">
            <a:avLst/>
          </a:prstGeom>
          <a:blipFill>
            <a:blip r:embed="rId11" cstate="print"/>
            <a:stretch>
              <a:fillRect/>
            </a:stretch>
          </a:blipFill>
        </p:spPr>
        <p:txBody>
          <a:bodyPr wrap="square" lIns="0" tIns="0" rIns="0" bIns="0" rtlCol="0"/>
          <a:lstStyle/>
          <a:p>
            <a:endParaRPr/>
          </a:p>
        </p:txBody>
      </p:sp>
      <p:sp>
        <p:nvSpPr>
          <p:cNvPr id="6032" name="object 6032"/>
          <p:cNvSpPr/>
          <p:nvPr/>
        </p:nvSpPr>
        <p:spPr>
          <a:xfrm>
            <a:off x="9971177" y="5316627"/>
            <a:ext cx="250644" cy="98244"/>
          </a:xfrm>
          <a:prstGeom prst="rect">
            <a:avLst/>
          </a:prstGeom>
          <a:blipFill>
            <a:blip r:embed="rId11" cstate="print"/>
            <a:stretch>
              <a:fillRect/>
            </a:stretch>
          </a:blipFill>
        </p:spPr>
        <p:txBody>
          <a:bodyPr wrap="square" lIns="0" tIns="0" rIns="0" bIns="0" rtlCol="0"/>
          <a:lstStyle/>
          <a:p>
            <a:endParaRPr/>
          </a:p>
        </p:txBody>
      </p:sp>
      <p:sp>
        <p:nvSpPr>
          <p:cNvPr id="6033" name="object 6033"/>
          <p:cNvSpPr/>
          <p:nvPr/>
        </p:nvSpPr>
        <p:spPr>
          <a:xfrm>
            <a:off x="10123577" y="5088027"/>
            <a:ext cx="250644" cy="98244"/>
          </a:xfrm>
          <a:prstGeom prst="rect">
            <a:avLst/>
          </a:prstGeom>
          <a:blipFill>
            <a:blip r:embed="rId11" cstate="print"/>
            <a:stretch>
              <a:fillRect/>
            </a:stretch>
          </a:blipFill>
        </p:spPr>
        <p:txBody>
          <a:bodyPr wrap="square" lIns="0" tIns="0" rIns="0" bIns="0" rtlCol="0"/>
          <a:lstStyle/>
          <a:p>
            <a:endParaRPr/>
          </a:p>
        </p:txBody>
      </p:sp>
      <p:sp>
        <p:nvSpPr>
          <p:cNvPr id="6034" name="object 6034"/>
          <p:cNvSpPr/>
          <p:nvPr/>
        </p:nvSpPr>
        <p:spPr>
          <a:xfrm>
            <a:off x="10123577" y="5469027"/>
            <a:ext cx="250644" cy="98244"/>
          </a:xfrm>
          <a:prstGeom prst="rect">
            <a:avLst/>
          </a:prstGeom>
          <a:blipFill>
            <a:blip r:embed="rId11" cstate="print"/>
            <a:stretch>
              <a:fillRect/>
            </a:stretch>
          </a:blipFill>
        </p:spPr>
        <p:txBody>
          <a:bodyPr wrap="square" lIns="0" tIns="0" rIns="0" bIns="0" rtlCol="0"/>
          <a:lstStyle/>
          <a:p>
            <a:endParaRPr/>
          </a:p>
        </p:txBody>
      </p:sp>
      <p:sp>
        <p:nvSpPr>
          <p:cNvPr id="6035" name="object 6035"/>
          <p:cNvSpPr/>
          <p:nvPr/>
        </p:nvSpPr>
        <p:spPr>
          <a:xfrm>
            <a:off x="10123577" y="5621427"/>
            <a:ext cx="250644" cy="98244"/>
          </a:xfrm>
          <a:prstGeom prst="rect">
            <a:avLst/>
          </a:prstGeom>
          <a:blipFill>
            <a:blip r:embed="rId11" cstate="print"/>
            <a:stretch>
              <a:fillRect/>
            </a:stretch>
          </a:blipFill>
        </p:spPr>
        <p:txBody>
          <a:bodyPr wrap="square" lIns="0" tIns="0" rIns="0" bIns="0" rtlCol="0"/>
          <a:lstStyle/>
          <a:p>
            <a:endParaRPr/>
          </a:p>
        </p:txBody>
      </p:sp>
      <p:sp>
        <p:nvSpPr>
          <p:cNvPr id="6036" name="object 6036"/>
          <p:cNvSpPr/>
          <p:nvPr/>
        </p:nvSpPr>
        <p:spPr>
          <a:xfrm>
            <a:off x="9818777" y="5850027"/>
            <a:ext cx="250644" cy="98244"/>
          </a:xfrm>
          <a:prstGeom prst="rect">
            <a:avLst/>
          </a:prstGeom>
          <a:blipFill>
            <a:blip r:embed="rId11" cstate="print"/>
            <a:stretch>
              <a:fillRect/>
            </a:stretch>
          </a:blipFill>
        </p:spPr>
        <p:txBody>
          <a:bodyPr wrap="square" lIns="0" tIns="0" rIns="0" bIns="0" rtlCol="0"/>
          <a:lstStyle/>
          <a:p>
            <a:endParaRPr/>
          </a:p>
        </p:txBody>
      </p:sp>
      <p:sp>
        <p:nvSpPr>
          <p:cNvPr id="6037" name="object 6037"/>
          <p:cNvSpPr/>
          <p:nvPr/>
        </p:nvSpPr>
        <p:spPr>
          <a:xfrm>
            <a:off x="9641840" y="12192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sp>
        <p:nvSpPr>
          <p:cNvPr id="6038" name="object 6038"/>
          <p:cNvSpPr/>
          <p:nvPr/>
        </p:nvSpPr>
        <p:spPr>
          <a:xfrm>
            <a:off x="9641840" y="24384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sp>
        <p:nvSpPr>
          <p:cNvPr id="6039" name="object 6039"/>
          <p:cNvSpPr/>
          <p:nvPr/>
        </p:nvSpPr>
        <p:spPr>
          <a:xfrm>
            <a:off x="9641840" y="36576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sp>
        <p:nvSpPr>
          <p:cNvPr id="6040" name="object 6040"/>
          <p:cNvSpPr/>
          <p:nvPr/>
        </p:nvSpPr>
        <p:spPr>
          <a:xfrm>
            <a:off x="9641840" y="4876800"/>
            <a:ext cx="914400" cy="1143000"/>
          </a:xfrm>
          <a:custGeom>
            <a:avLst/>
            <a:gdLst/>
            <a:ahLst/>
            <a:cxnLst/>
            <a:rect l="l" t="t" r="r" b="b"/>
            <a:pathLst>
              <a:path w="914400" h="1143000">
                <a:moveTo>
                  <a:pt x="0" y="0"/>
                </a:moveTo>
                <a:lnTo>
                  <a:pt x="0" y="1143000"/>
                </a:lnTo>
              </a:path>
              <a:path w="914400" h="1143000">
                <a:moveTo>
                  <a:pt x="0" y="1143000"/>
                </a:moveTo>
                <a:lnTo>
                  <a:pt x="914400" y="1143000"/>
                </a:lnTo>
              </a:path>
              <a:path w="914400" h="1143000">
                <a:moveTo>
                  <a:pt x="914400" y="1143000"/>
                </a:moveTo>
                <a:lnTo>
                  <a:pt x="914400" y="0"/>
                </a:lnTo>
              </a:path>
            </a:pathLst>
          </a:custGeom>
          <a:ln w="9344">
            <a:solidFill>
              <a:srgbClr val="000000"/>
            </a:solidFill>
          </a:ln>
        </p:spPr>
        <p:txBody>
          <a:bodyPr wrap="square" lIns="0" tIns="0" rIns="0" bIns="0" rtlCol="0"/>
          <a:lstStyle/>
          <a:p>
            <a:endParaRPr/>
          </a:p>
        </p:txBody>
      </p:sp>
      <p:sp>
        <p:nvSpPr>
          <p:cNvPr id="6041" name="object 6041"/>
          <p:cNvSpPr txBox="1"/>
          <p:nvPr/>
        </p:nvSpPr>
        <p:spPr>
          <a:xfrm>
            <a:off x="2043430" y="6189979"/>
            <a:ext cx="601980" cy="391160"/>
          </a:xfrm>
          <a:prstGeom prst="rect">
            <a:avLst/>
          </a:prstGeom>
        </p:spPr>
        <p:txBody>
          <a:bodyPr vert="horz" wrap="square" lIns="0" tIns="12700" rIns="0" bIns="0" rtlCol="0">
            <a:spAutoFit/>
          </a:bodyPr>
          <a:lstStyle/>
          <a:p>
            <a:pPr marL="12700">
              <a:spcBef>
                <a:spcPts val="100"/>
              </a:spcBef>
            </a:pPr>
            <a:r>
              <a:rPr sz="2400" dirty="0">
                <a:latin typeface="Times New Roman"/>
                <a:cs typeface="Times New Roman"/>
              </a:rPr>
              <a:t>ETC</a:t>
            </a:r>
            <a:endParaRPr sz="2400">
              <a:latin typeface="Times New Roman"/>
              <a:cs typeface="Times New Roman"/>
            </a:endParaRPr>
          </a:p>
        </p:txBody>
      </p:sp>
      <p:sp>
        <p:nvSpPr>
          <p:cNvPr id="6042" name="object 6042"/>
          <p:cNvSpPr txBox="1">
            <a:spLocks noGrp="1"/>
          </p:cNvSpPr>
          <p:nvPr>
            <p:ph type="title"/>
          </p:nvPr>
        </p:nvSpPr>
        <p:spPr>
          <a:xfrm>
            <a:off x="1748790" y="76344"/>
            <a:ext cx="6958482" cy="566822"/>
          </a:xfrm>
          <a:prstGeom prst="rect">
            <a:avLst/>
          </a:prstGeom>
        </p:spPr>
        <p:txBody>
          <a:bodyPr vert="horz" wrap="square" lIns="0" tIns="12700" rIns="0" bIns="0" rtlCol="0" anchor="ctr">
            <a:spAutoFit/>
          </a:bodyPr>
          <a:lstStyle/>
          <a:p>
            <a:pPr marL="12700">
              <a:lnSpc>
                <a:spcPct val="100000"/>
              </a:lnSpc>
              <a:spcBef>
                <a:spcPts val="100"/>
              </a:spcBef>
            </a:pPr>
            <a:r>
              <a:rPr lang="en-US" sz="3600" b="1" dirty="0">
                <a:latin typeface="Times New Roman"/>
                <a:cs typeface="Times New Roman"/>
              </a:rPr>
              <a:t>2</a:t>
            </a:r>
            <a:r>
              <a:rPr sz="3600" b="1" dirty="0" smtClean="0">
                <a:latin typeface="Times New Roman"/>
                <a:cs typeface="Times New Roman"/>
              </a:rPr>
              <a:t>. </a:t>
            </a:r>
            <a:r>
              <a:rPr sz="3600" b="1" dirty="0">
                <a:latin typeface="Times New Roman"/>
                <a:cs typeface="Times New Roman"/>
              </a:rPr>
              <a:t>Parallel</a:t>
            </a:r>
            <a:r>
              <a:rPr sz="3600" b="1" spc="-55" dirty="0">
                <a:latin typeface="Times New Roman"/>
                <a:cs typeface="Times New Roman"/>
              </a:rPr>
              <a:t> </a:t>
            </a:r>
            <a:r>
              <a:rPr sz="3600" b="1" spc="-5" dirty="0">
                <a:latin typeface="Times New Roman"/>
                <a:cs typeface="Times New Roman"/>
              </a:rPr>
              <a:t>Synthesis</a:t>
            </a:r>
          </a:p>
        </p:txBody>
      </p:sp>
      <p:sp>
        <p:nvSpPr>
          <p:cNvPr id="6043" name="object 6043"/>
          <p:cNvSpPr txBox="1"/>
          <p:nvPr/>
        </p:nvSpPr>
        <p:spPr>
          <a:xfrm>
            <a:off x="1748790" y="758980"/>
            <a:ext cx="8824595" cy="320601"/>
          </a:xfrm>
          <a:prstGeom prst="rect">
            <a:avLst/>
          </a:prstGeom>
        </p:spPr>
        <p:txBody>
          <a:bodyPr vert="horz" wrap="square" lIns="0" tIns="12700" rIns="0" bIns="0" rtlCol="0">
            <a:spAutoFit/>
          </a:bodyPr>
          <a:lstStyle/>
          <a:p>
            <a:pPr marL="12700" marR="5080" indent="116839">
              <a:spcBef>
                <a:spcPts val="100"/>
              </a:spcBef>
            </a:pPr>
            <a:r>
              <a:rPr sz="2000" b="1" spc="-5" dirty="0">
                <a:latin typeface="Times New Roman"/>
                <a:cs typeface="Times New Roman"/>
              </a:rPr>
              <a:t>Automated parallel synthesis </a:t>
            </a:r>
            <a:r>
              <a:rPr sz="2000" b="1" dirty="0">
                <a:latin typeface="Times New Roman"/>
                <a:cs typeface="Times New Roman"/>
              </a:rPr>
              <a:t>of all 27 tri </a:t>
            </a:r>
            <a:r>
              <a:rPr sz="2000" b="1" spc="-5" dirty="0">
                <a:latin typeface="Times New Roman"/>
                <a:cs typeface="Times New Roman"/>
              </a:rPr>
              <a:t>peptides </a:t>
            </a:r>
            <a:r>
              <a:rPr sz="2000" b="1" dirty="0">
                <a:latin typeface="Times New Roman"/>
                <a:cs typeface="Times New Roman"/>
              </a:rPr>
              <a:t>from 3 </a:t>
            </a:r>
            <a:r>
              <a:rPr sz="2000" b="1" spc="-5" dirty="0">
                <a:latin typeface="Times New Roman"/>
                <a:cs typeface="Times New Roman"/>
              </a:rPr>
              <a:t>amino  acids</a:t>
            </a:r>
            <a:endParaRPr sz="2000" dirty="0">
              <a:latin typeface="Times New Roman"/>
              <a:cs typeface="Times New Roman"/>
            </a:endParaRPr>
          </a:p>
        </p:txBody>
      </p:sp>
    </p:spTree>
    <p:extLst>
      <p:ext uri="{BB962C8B-B14F-4D97-AF65-F5344CB8AC3E}">
        <p14:creationId xmlns:p14="http://schemas.microsoft.com/office/powerpoint/2010/main" val="2826705086"/>
      </p:ext>
    </p:extLst>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2728" y="1360578"/>
            <a:ext cx="923925" cy="318135"/>
            <a:chOff x="528727" y="1360577"/>
            <a:chExt cx="923925" cy="318135"/>
          </a:xfrm>
        </p:grpSpPr>
        <p:sp>
          <p:nvSpPr>
            <p:cNvPr id="3" name="object 3"/>
            <p:cNvSpPr/>
            <p:nvPr/>
          </p:nvSpPr>
          <p:spPr>
            <a:xfrm>
              <a:off x="533399"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4" name="object 4"/>
            <p:cNvSpPr/>
            <p:nvPr/>
          </p:nvSpPr>
          <p:spPr>
            <a:xfrm>
              <a:off x="533399"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5" name="object 5"/>
            <p:cNvSpPr/>
            <p:nvPr/>
          </p:nvSpPr>
          <p:spPr>
            <a:xfrm>
              <a:off x="838200"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6" name="object 6"/>
            <p:cNvSpPr/>
            <p:nvPr/>
          </p:nvSpPr>
          <p:spPr>
            <a:xfrm>
              <a:off x="836929" y="1367790"/>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sp>
          <p:nvSpPr>
            <p:cNvPr id="7" name="object 7"/>
            <p:cNvSpPr/>
            <p:nvPr/>
          </p:nvSpPr>
          <p:spPr>
            <a:xfrm>
              <a:off x="1143000"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8" name="object 8"/>
            <p:cNvSpPr/>
            <p:nvPr/>
          </p:nvSpPr>
          <p:spPr>
            <a:xfrm>
              <a:off x="1141729" y="1367790"/>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9" name="object 9"/>
          <p:cNvGrpSpPr/>
          <p:nvPr/>
        </p:nvGrpSpPr>
        <p:grpSpPr>
          <a:xfrm>
            <a:off x="3195728" y="1360578"/>
            <a:ext cx="923925" cy="318135"/>
            <a:chOff x="1671727" y="1360577"/>
            <a:chExt cx="923925" cy="318135"/>
          </a:xfrm>
        </p:grpSpPr>
        <p:sp>
          <p:nvSpPr>
            <p:cNvPr id="10" name="object 10"/>
            <p:cNvSpPr/>
            <p:nvPr/>
          </p:nvSpPr>
          <p:spPr>
            <a:xfrm>
              <a:off x="1676399"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11" name="object 11"/>
            <p:cNvSpPr/>
            <p:nvPr/>
          </p:nvSpPr>
          <p:spPr>
            <a:xfrm>
              <a:off x="1676399"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2" name="object 12"/>
            <p:cNvSpPr/>
            <p:nvPr/>
          </p:nvSpPr>
          <p:spPr>
            <a:xfrm>
              <a:off x="1981199"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13" name="object 13"/>
            <p:cNvSpPr/>
            <p:nvPr/>
          </p:nvSpPr>
          <p:spPr>
            <a:xfrm>
              <a:off x="1979929" y="1367790"/>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sp>
          <p:nvSpPr>
            <p:cNvPr id="14" name="object 14"/>
            <p:cNvSpPr/>
            <p:nvPr/>
          </p:nvSpPr>
          <p:spPr>
            <a:xfrm>
              <a:off x="2285999"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5" name="object 15"/>
            <p:cNvSpPr/>
            <p:nvPr/>
          </p:nvSpPr>
          <p:spPr>
            <a:xfrm>
              <a:off x="2284729" y="1367790"/>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16" name="object 16"/>
          <p:cNvGrpSpPr/>
          <p:nvPr/>
        </p:nvGrpSpPr>
        <p:grpSpPr>
          <a:xfrm>
            <a:off x="4262528" y="1360578"/>
            <a:ext cx="923925" cy="318135"/>
            <a:chOff x="2738527" y="1360577"/>
            <a:chExt cx="923925" cy="318135"/>
          </a:xfrm>
        </p:grpSpPr>
        <p:sp>
          <p:nvSpPr>
            <p:cNvPr id="17" name="object 17"/>
            <p:cNvSpPr/>
            <p:nvPr/>
          </p:nvSpPr>
          <p:spPr>
            <a:xfrm>
              <a:off x="2743199"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18" name="object 18"/>
            <p:cNvSpPr/>
            <p:nvPr/>
          </p:nvSpPr>
          <p:spPr>
            <a:xfrm>
              <a:off x="2741929" y="1365250"/>
              <a:ext cx="306070" cy="304800"/>
            </a:xfrm>
            <a:custGeom>
              <a:avLst/>
              <a:gdLst/>
              <a:ahLst/>
              <a:cxnLst/>
              <a:rect l="l" t="t" r="r" b="b"/>
              <a:pathLst>
                <a:path w="306069" h="304800">
                  <a:moveTo>
                    <a:pt x="153669" y="0"/>
                  </a:moveTo>
                  <a:lnTo>
                    <a:pt x="104658" y="7437"/>
                  </a:lnTo>
                  <a:lnTo>
                    <a:pt x="62717" y="28407"/>
                  </a:lnTo>
                  <a:lnTo>
                    <a:pt x="30043" y="60899"/>
                  </a:lnTo>
                  <a:lnTo>
                    <a:pt x="8829" y="102900"/>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2900"/>
                  </a:lnTo>
                  <a:lnTo>
                    <a:pt x="277296" y="60899"/>
                  </a:lnTo>
                  <a:lnTo>
                    <a:pt x="244622" y="28407"/>
                  </a:lnTo>
                  <a:lnTo>
                    <a:pt x="202681" y="7437"/>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19" name="object 19"/>
            <p:cNvSpPr/>
            <p:nvPr/>
          </p:nvSpPr>
          <p:spPr>
            <a:xfrm>
              <a:off x="3047999"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20" name="object 20"/>
            <p:cNvSpPr/>
            <p:nvPr/>
          </p:nvSpPr>
          <p:spPr>
            <a:xfrm>
              <a:off x="3047999" y="1367790"/>
              <a:ext cx="304800" cy="306070"/>
            </a:xfrm>
            <a:custGeom>
              <a:avLst/>
              <a:gdLst/>
              <a:ahLst/>
              <a:cxnLst/>
              <a:rect l="l" t="t" r="r" b="b"/>
              <a:pathLst>
                <a:path w="304800" h="306069">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69">
                  <a:moveTo>
                    <a:pt x="304800" y="0"/>
                  </a:moveTo>
                  <a:lnTo>
                    <a:pt x="304800" y="0"/>
                  </a:lnTo>
                </a:path>
                <a:path w="304800" h="306069">
                  <a:moveTo>
                    <a:pt x="0" y="306070"/>
                  </a:moveTo>
                  <a:lnTo>
                    <a:pt x="0" y="306070"/>
                  </a:lnTo>
                </a:path>
              </a:pathLst>
            </a:custGeom>
            <a:ln w="9344">
              <a:solidFill>
                <a:srgbClr val="000000"/>
              </a:solidFill>
            </a:ln>
          </p:spPr>
          <p:txBody>
            <a:bodyPr wrap="square" lIns="0" tIns="0" rIns="0" bIns="0" rtlCol="0"/>
            <a:lstStyle/>
            <a:p>
              <a:endParaRPr/>
            </a:p>
          </p:txBody>
        </p:sp>
        <p:sp>
          <p:nvSpPr>
            <p:cNvPr id="21" name="object 21"/>
            <p:cNvSpPr/>
            <p:nvPr/>
          </p:nvSpPr>
          <p:spPr>
            <a:xfrm>
              <a:off x="3352799"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22" name="object 22"/>
            <p:cNvSpPr/>
            <p:nvPr/>
          </p:nvSpPr>
          <p:spPr>
            <a:xfrm>
              <a:off x="3351529" y="1367790"/>
              <a:ext cx="306070" cy="306070"/>
            </a:xfrm>
            <a:custGeom>
              <a:avLst/>
              <a:gdLst/>
              <a:ahLst/>
              <a:cxnLst/>
              <a:rect l="l" t="t" r="r" b="b"/>
              <a:pathLst>
                <a:path w="306070" h="306069">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69">
                  <a:moveTo>
                    <a:pt x="306070" y="0"/>
                  </a:moveTo>
                  <a:lnTo>
                    <a:pt x="306070" y="0"/>
                  </a:lnTo>
                </a:path>
                <a:path w="306070"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23" name="object 23"/>
          <p:cNvGrpSpPr/>
          <p:nvPr/>
        </p:nvGrpSpPr>
        <p:grpSpPr>
          <a:xfrm>
            <a:off x="5329328" y="1360578"/>
            <a:ext cx="923925" cy="318135"/>
            <a:chOff x="3805327" y="1360577"/>
            <a:chExt cx="923925" cy="318135"/>
          </a:xfrm>
        </p:grpSpPr>
        <p:sp>
          <p:nvSpPr>
            <p:cNvPr id="24" name="object 24"/>
            <p:cNvSpPr/>
            <p:nvPr/>
          </p:nvSpPr>
          <p:spPr>
            <a:xfrm>
              <a:off x="3810000"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25" name="object 25"/>
            <p:cNvSpPr/>
            <p:nvPr/>
          </p:nvSpPr>
          <p:spPr>
            <a:xfrm>
              <a:off x="3808730" y="1365250"/>
              <a:ext cx="306070" cy="304800"/>
            </a:xfrm>
            <a:custGeom>
              <a:avLst/>
              <a:gdLst/>
              <a:ahLst/>
              <a:cxnLst/>
              <a:rect l="l" t="t" r="r" b="b"/>
              <a:pathLst>
                <a:path w="306070" h="304800">
                  <a:moveTo>
                    <a:pt x="153670" y="0"/>
                  </a:moveTo>
                  <a:lnTo>
                    <a:pt x="104658" y="7437"/>
                  </a:lnTo>
                  <a:lnTo>
                    <a:pt x="62717" y="28407"/>
                  </a:lnTo>
                  <a:lnTo>
                    <a:pt x="30043" y="60899"/>
                  </a:lnTo>
                  <a:lnTo>
                    <a:pt x="8829" y="102900"/>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2900"/>
                  </a:lnTo>
                  <a:lnTo>
                    <a:pt x="277296" y="60899"/>
                  </a:lnTo>
                  <a:lnTo>
                    <a:pt x="244622" y="28407"/>
                  </a:lnTo>
                  <a:lnTo>
                    <a:pt x="202681" y="7437"/>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26" name="object 26"/>
            <p:cNvSpPr/>
            <p:nvPr/>
          </p:nvSpPr>
          <p:spPr>
            <a:xfrm>
              <a:off x="4114800"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27" name="object 27"/>
            <p:cNvSpPr/>
            <p:nvPr/>
          </p:nvSpPr>
          <p:spPr>
            <a:xfrm>
              <a:off x="4113530" y="1367790"/>
              <a:ext cx="306070" cy="306070"/>
            </a:xfrm>
            <a:custGeom>
              <a:avLst/>
              <a:gdLst/>
              <a:ahLst/>
              <a:cxnLst/>
              <a:rect l="l" t="t" r="r" b="b"/>
              <a:pathLst>
                <a:path w="306070" h="306069">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69">
                  <a:moveTo>
                    <a:pt x="306070" y="0"/>
                  </a:moveTo>
                  <a:lnTo>
                    <a:pt x="306070" y="0"/>
                  </a:lnTo>
                </a:path>
                <a:path w="306070" h="306069">
                  <a:moveTo>
                    <a:pt x="0" y="306070"/>
                  </a:moveTo>
                  <a:lnTo>
                    <a:pt x="0" y="306070"/>
                  </a:lnTo>
                </a:path>
              </a:pathLst>
            </a:custGeom>
            <a:ln w="9344">
              <a:solidFill>
                <a:srgbClr val="000000"/>
              </a:solidFill>
            </a:ln>
          </p:spPr>
          <p:txBody>
            <a:bodyPr wrap="square" lIns="0" tIns="0" rIns="0" bIns="0" rtlCol="0"/>
            <a:lstStyle/>
            <a:p>
              <a:endParaRPr/>
            </a:p>
          </p:txBody>
        </p:sp>
        <p:sp>
          <p:nvSpPr>
            <p:cNvPr id="28" name="object 28"/>
            <p:cNvSpPr/>
            <p:nvPr/>
          </p:nvSpPr>
          <p:spPr>
            <a:xfrm>
              <a:off x="4419600"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29" name="object 29"/>
            <p:cNvSpPr/>
            <p:nvPr/>
          </p:nvSpPr>
          <p:spPr>
            <a:xfrm>
              <a:off x="4419600" y="1367790"/>
              <a:ext cx="304800" cy="306070"/>
            </a:xfrm>
            <a:custGeom>
              <a:avLst/>
              <a:gdLst/>
              <a:ahLst/>
              <a:cxnLst/>
              <a:rect l="l" t="t" r="r" b="b"/>
              <a:pathLst>
                <a:path w="304800" h="306069">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69">
                  <a:moveTo>
                    <a:pt x="304800" y="0"/>
                  </a:moveTo>
                  <a:lnTo>
                    <a:pt x="304800" y="0"/>
                  </a:lnTo>
                </a:path>
                <a:path w="304800"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30" name="object 30"/>
          <p:cNvGrpSpPr/>
          <p:nvPr/>
        </p:nvGrpSpPr>
        <p:grpSpPr>
          <a:xfrm>
            <a:off x="6396128" y="1360578"/>
            <a:ext cx="923925" cy="318135"/>
            <a:chOff x="4872127" y="1360577"/>
            <a:chExt cx="923925" cy="318135"/>
          </a:xfrm>
        </p:grpSpPr>
        <p:sp>
          <p:nvSpPr>
            <p:cNvPr id="31" name="object 31"/>
            <p:cNvSpPr/>
            <p:nvPr/>
          </p:nvSpPr>
          <p:spPr>
            <a:xfrm>
              <a:off x="4876800"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32" name="object 32"/>
            <p:cNvSpPr/>
            <p:nvPr/>
          </p:nvSpPr>
          <p:spPr>
            <a:xfrm>
              <a:off x="4876800" y="1365250"/>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33" name="object 33"/>
            <p:cNvSpPr/>
            <p:nvPr/>
          </p:nvSpPr>
          <p:spPr>
            <a:xfrm>
              <a:off x="5181600"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34" name="object 34"/>
            <p:cNvSpPr/>
            <p:nvPr/>
          </p:nvSpPr>
          <p:spPr>
            <a:xfrm>
              <a:off x="5180330" y="1367790"/>
              <a:ext cx="306070" cy="306070"/>
            </a:xfrm>
            <a:custGeom>
              <a:avLst/>
              <a:gdLst/>
              <a:ahLst/>
              <a:cxnLst/>
              <a:rect l="l" t="t" r="r" b="b"/>
              <a:pathLst>
                <a:path w="306070" h="306069">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69">
                  <a:moveTo>
                    <a:pt x="306070" y="0"/>
                  </a:moveTo>
                  <a:lnTo>
                    <a:pt x="306070" y="0"/>
                  </a:lnTo>
                </a:path>
                <a:path w="306070" h="306069">
                  <a:moveTo>
                    <a:pt x="0" y="306070"/>
                  </a:moveTo>
                  <a:lnTo>
                    <a:pt x="0" y="306070"/>
                  </a:lnTo>
                </a:path>
              </a:pathLst>
            </a:custGeom>
            <a:ln w="9344">
              <a:solidFill>
                <a:srgbClr val="000000"/>
              </a:solidFill>
            </a:ln>
          </p:spPr>
          <p:txBody>
            <a:bodyPr wrap="square" lIns="0" tIns="0" rIns="0" bIns="0" rtlCol="0"/>
            <a:lstStyle/>
            <a:p>
              <a:endParaRPr/>
            </a:p>
          </p:txBody>
        </p:sp>
        <p:sp>
          <p:nvSpPr>
            <p:cNvPr id="35" name="object 35"/>
            <p:cNvSpPr/>
            <p:nvPr/>
          </p:nvSpPr>
          <p:spPr>
            <a:xfrm>
              <a:off x="5486400" y="1367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36" name="object 36"/>
            <p:cNvSpPr/>
            <p:nvPr/>
          </p:nvSpPr>
          <p:spPr>
            <a:xfrm>
              <a:off x="5485130" y="1367790"/>
              <a:ext cx="306070" cy="306070"/>
            </a:xfrm>
            <a:custGeom>
              <a:avLst/>
              <a:gdLst/>
              <a:ahLst/>
              <a:cxnLst/>
              <a:rect l="l" t="t" r="r" b="b"/>
              <a:pathLst>
                <a:path w="306070" h="306069">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69">
                  <a:moveTo>
                    <a:pt x="306070" y="0"/>
                  </a:moveTo>
                  <a:lnTo>
                    <a:pt x="306070" y="0"/>
                  </a:lnTo>
                </a:path>
                <a:path w="306070"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37" name="object 37"/>
          <p:cNvGrpSpPr/>
          <p:nvPr/>
        </p:nvGrpSpPr>
        <p:grpSpPr>
          <a:xfrm>
            <a:off x="2052728" y="2046378"/>
            <a:ext cx="923925" cy="318135"/>
            <a:chOff x="528727" y="2046377"/>
            <a:chExt cx="923925" cy="318135"/>
          </a:xfrm>
        </p:grpSpPr>
        <p:sp>
          <p:nvSpPr>
            <p:cNvPr id="38" name="object 38"/>
            <p:cNvSpPr/>
            <p:nvPr/>
          </p:nvSpPr>
          <p:spPr>
            <a:xfrm>
              <a:off x="533399" y="205104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39" name="object 39"/>
            <p:cNvSpPr/>
            <p:nvPr/>
          </p:nvSpPr>
          <p:spPr>
            <a:xfrm>
              <a:off x="533399" y="205104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40" name="object 40"/>
            <p:cNvSpPr/>
            <p:nvPr/>
          </p:nvSpPr>
          <p:spPr>
            <a:xfrm>
              <a:off x="838200"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41" name="object 41"/>
            <p:cNvSpPr/>
            <p:nvPr/>
          </p:nvSpPr>
          <p:spPr>
            <a:xfrm>
              <a:off x="836929" y="2053589"/>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sp>
          <p:nvSpPr>
            <p:cNvPr id="42" name="object 42"/>
            <p:cNvSpPr/>
            <p:nvPr/>
          </p:nvSpPr>
          <p:spPr>
            <a:xfrm>
              <a:off x="1143000"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43" name="object 43"/>
            <p:cNvSpPr/>
            <p:nvPr/>
          </p:nvSpPr>
          <p:spPr>
            <a:xfrm>
              <a:off x="1141729" y="2053589"/>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44" name="object 44"/>
          <p:cNvGrpSpPr/>
          <p:nvPr/>
        </p:nvGrpSpPr>
        <p:grpSpPr>
          <a:xfrm>
            <a:off x="3195728" y="2046378"/>
            <a:ext cx="923925" cy="318135"/>
            <a:chOff x="1671727" y="2046377"/>
            <a:chExt cx="923925" cy="318135"/>
          </a:xfrm>
        </p:grpSpPr>
        <p:sp>
          <p:nvSpPr>
            <p:cNvPr id="45" name="object 45"/>
            <p:cNvSpPr/>
            <p:nvPr/>
          </p:nvSpPr>
          <p:spPr>
            <a:xfrm>
              <a:off x="1676399" y="205104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46" name="object 46"/>
            <p:cNvSpPr/>
            <p:nvPr/>
          </p:nvSpPr>
          <p:spPr>
            <a:xfrm>
              <a:off x="1676399" y="205104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47" name="object 47"/>
            <p:cNvSpPr/>
            <p:nvPr/>
          </p:nvSpPr>
          <p:spPr>
            <a:xfrm>
              <a:off x="1981199"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48" name="object 48"/>
            <p:cNvSpPr/>
            <p:nvPr/>
          </p:nvSpPr>
          <p:spPr>
            <a:xfrm>
              <a:off x="1979929" y="2053589"/>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sp>
          <p:nvSpPr>
            <p:cNvPr id="49" name="object 49"/>
            <p:cNvSpPr/>
            <p:nvPr/>
          </p:nvSpPr>
          <p:spPr>
            <a:xfrm>
              <a:off x="2285999"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50" name="object 50"/>
            <p:cNvSpPr/>
            <p:nvPr/>
          </p:nvSpPr>
          <p:spPr>
            <a:xfrm>
              <a:off x="2284729" y="2053589"/>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51" name="object 51"/>
          <p:cNvGrpSpPr/>
          <p:nvPr/>
        </p:nvGrpSpPr>
        <p:grpSpPr>
          <a:xfrm>
            <a:off x="4262528" y="2046378"/>
            <a:ext cx="923925" cy="318135"/>
            <a:chOff x="2738527" y="2046377"/>
            <a:chExt cx="923925" cy="318135"/>
          </a:xfrm>
        </p:grpSpPr>
        <p:sp>
          <p:nvSpPr>
            <p:cNvPr id="52" name="object 52"/>
            <p:cNvSpPr/>
            <p:nvPr/>
          </p:nvSpPr>
          <p:spPr>
            <a:xfrm>
              <a:off x="2743199" y="205104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53" name="object 53"/>
            <p:cNvSpPr/>
            <p:nvPr/>
          </p:nvSpPr>
          <p:spPr>
            <a:xfrm>
              <a:off x="2741929" y="2051049"/>
              <a:ext cx="306070" cy="304800"/>
            </a:xfrm>
            <a:custGeom>
              <a:avLst/>
              <a:gdLst/>
              <a:ahLst/>
              <a:cxnLst/>
              <a:rect l="l" t="t" r="r" b="b"/>
              <a:pathLst>
                <a:path w="306069" h="304800">
                  <a:moveTo>
                    <a:pt x="153669" y="0"/>
                  </a:moveTo>
                  <a:lnTo>
                    <a:pt x="104658" y="7437"/>
                  </a:lnTo>
                  <a:lnTo>
                    <a:pt x="62717" y="28407"/>
                  </a:lnTo>
                  <a:lnTo>
                    <a:pt x="30043" y="60899"/>
                  </a:lnTo>
                  <a:lnTo>
                    <a:pt x="8829" y="102900"/>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2900"/>
                  </a:lnTo>
                  <a:lnTo>
                    <a:pt x="277296" y="60899"/>
                  </a:lnTo>
                  <a:lnTo>
                    <a:pt x="244622" y="28407"/>
                  </a:lnTo>
                  <a:lnTo>
                    <a:pt x="202681" y="7437"/>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54" name="object 54"/>
            <p:cNvSpPr/>
            <p:nvPr/>
          </p:nvSpPr>
          <p:spPr>
            <a:xfrm>
              <a:off x="3047999"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55" name="object 55"/>
            <p:cNvSpPr/>
            <p:nvPr/>
          </p:nvSpPr>
          <p:spPr>
            <a:xfrm>
              <a:off x="3047999" y="2053589"/>
              <a:ext cx="304800" cy="306070"/>
            </a:xfrm>
            <a:custGeom>
              <a:avLst/>
              <a:gdLst/>
              <a:ahLst/>
              <a:cxnLst/>
              <a:rect l="l" t="t" r="r" b="b"/>
              <a:pathLst>
                <a:path w="304800" h="306069">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69">
                  <a:moveTo>
                    <a:pt x="304800" y="0"/>
                  </a:moveTo>
                  <a:lnTo>
                    <a:pt x="304800" y="0"/>
                  </a:lnTo>
                </a:path>
                <a:path w="304800" h="306069">
                  <a:moveTo>
                    <a:pt x="0" y="306070"/>
                  </a:moveTo>
                  <a:lnTo>
                    <a:pt x="0" y="306070"/>
                  </a:lnTo>
                </a:path>
              </a:pathLst>
            </a:custGeom>
            <a:ln w="9344">
              <a:solidFill>
                <a:srgbClr val="000000"/>
              </a:solidFill>
            </a:ln>
          </p:spPr>
          <p:txBody>
            <a:bodyPr wrap="square" lIns="0" tIns="0" rIns="0" bIns="0" rtlCol="0"/>
            <a:lstStyle/>
            <a:p>
              <a:endParaRPr/>
            </a:p>
          </p:txBody>
        </p:sp>
        <p:sp>
          <p:nvSpPr>
            <p:cNvPr id="56" name="object 56"/>
            <p:cNvSpPr/>
            <p:nvPr/>
          </p:nvSpPr>
          <p:spPr>
            <a:xfrm>
              <a:off x="3352799"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57" name="object 57"/>
            <p:cNvSpPr/>
            <p:nvPr/>
          </p:nvSpPr>
          <p:spPr>
            <a:xfrm>
              <a:off x="3351529" y="2053589"/>
              <a:ext cx="306070" cy="306070"/>
            </a:xfrm>
            <a:custGeom>
              <a:avLst/>
              <a:gdLst/>
              <a:ahLst/>
              <a:cxnLst/>
              <a:rect l="l" t="t" r="r" b="b"/>
              <a:pathLst>
                <a:path w="306070" h="306069">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69">
                  <a:moveTo>
                    <a:pt x="306070" y="0"/>
                  </a:moveTo>
                  <a:lnTo>
                    <a:pt x="306070" y="0"/>
                  </a:lnTo>
                </a:path>
                <a:path w="306070"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58" name="object 58"/>
          <p:cNvGrpSpPr/>
          <p:nvPr/>
        </p:nvGrpSpPr>
        <p:grpSpPr>
          <a:xfrm>
            <a:off x="5329328" y="2046378"/>
            <a:ext cx="923925" cy="318135"/>
            <a:chOff x="3805327" y="2046377"/>
            <a:chExt cx="923925" cy="318135"/>
          </a:xfrm>
        </p:grpSpPr>
        <p:sp>
          <p:nvSpPr>
            <p:cNvPr id="59" name="object 59"/>
            <p:cNvSpPr/>
            <p:nvPr/>
          </p:nvSpPr>
          <p:spPr>
            <a:xfrm>
              <a:off x="3810000" y="205104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60" name="object 60"/>
            <p:cNvSpPr/>
            <p:nvPr/>
          </p:nvSpPr>
          <p:spPr>
            <a:xfrm>
              <a:off x="3808730" y="2051049"/>
              <a:ext cx="306070" cy="304800"/>
            </a:xfrm>
            <a:custGeom>
              <a:avLst/>
              <a:gdLst/>
              <a:ahLst/>
              <a:cxnLst/>
              <a:rect l="l" t="t" r="r" b="b"/>
              <a:pathLst>
                <a:path w="306070" h="304800">
                  <a:moveTo>
                    <a:pt x="153670" y="0"/>
                  </a:moveTo>
                  <a:lnTo>
                    <a:pt x="104658" y="7437"/>
                  </a:lnTo>
                  <a:lnTo>
                    <a:pt x="62717" y="28407"/>
                  </a:lnTo>
                  <a:lnTo>
                    <a:pt x="30043" y="60899"/>
                  </a:lnTo>
                  <a:lnTo>
                    <a:pt x="8829" y="102900"/>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2900"/>
                  </a:lnTo>
                  <a:lnTo>
                    <a:pt x="277296" y="60899"/>
                  </a:lnTo>
                  <a:lnTo>
                    <a:pt x="244622" y="28407"/>
                  </a:lnTo>
                  <a:lnTo>
                    <a:pt x="202681" y="7437"/>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61" name="object 61"/>
            <p:cNvSpPr/>
            <p:nvPr/>
          </p:nvSpPr>
          <p:spPr>
            <a:xfrm>
              <a:off x="4114800"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62" name="object 62"/>
            <p:cNvSpPr/>
            <p:nvPr/>
          </p:nvSpPr>
          <p:spPr>
            <a:xfrm>
              <a:off x="4113530" y="2053589"/>
              <a:ext cx="306070" cy="306070"/>
            </a:xfrm>
            <a:custGeom>
              <a:avLst/>
              <a:gdLst/>
              <a:ahLst/>
              <a:cxnLst/>
              <a:rect l="l" t="t" r="r" b="b"/>
              <a:pathLst>
                <a:path w="306070" h="306069">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69">
                  <a:moveTo>
                    <a:pt x="306070" y="0"/>
                  </a:moveTo>
                  <a:lnTo>
                    <a:pt x="306070" y="0"/>
                  </a:lnTo>
                </a:path>
                <a:path w="306070" h="306069">
                  <a:moveTo>
                    <a:pt x="0" y="306070"/>
                  </a:moveTo>
                  <a:lnTo>
                    <a:pt x="0" y="306070"/>
                  </a:lnTo>
                </a:path>
              </a:pathLst>
            </a:custGeom>
            <a:ln w="9344">
              <a:solidFill>
                <a:srgbClr val="000000"/>
              </a:solidFill>
            </a:ln>
          </p:spPr>
          <p:txBody>
            <a:bodyPr wrap="square" lIns="0" tIns="0" rIns="0" bIns="0" rtlCol="0"/>
            <a:lstStyle/>
            <a:p>
              <a:endParaRPr/>
            </a:p>
          </p:txBody>
        </p:sp>
        <p:sp>
          <p:nvSpPr>
            <p:cNvPr id="63" name="object 63"/>
            <p:cNvSpPr/>
            <p:nvPr/>
          </p:nvSpPr>
          <p:spPr>
            <a:xfrm>
              <a:off x="4419600" y="205358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64" name="object 64"/>
            <p:cNvSpPr/>
            <p:nvPr/>
          </p:nvSpPr>
          <p:spPr>
            <a:xfrm>
              <a:off x="4419600" y="2053589"/>
              <a:ext cx="304800" cy="306070"/>
            </a:xfrm>
            <a:custGeom>
              <a:avLst/>
              <a:gdLst/>
              <a:ahLst/>
              <a:cxnLst/>
              <a:rect l="l" t="t" r="r" b="b"/>
              <a:pathLst>
                <a:path w="304800" h="306069">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69">
                  <a:moveTo>
                    <a:pt x="304800" y="0"/>
                  </a:moveTo>
                  <a:lnTo>
                    <a:pt x="304800" y="0"/>
                  </a:lnTo>
                </a:path>
                <a:path w="304800" h="306069">
                  <a:moveTo>
                    <a:pt x="0" y="306070"/>
                  </a:moveTo>
                  <a:lnTo>
                    <a:pt x="0" y="306070"/>
                  </a:lnTo>
                </a:path>
              </a:pathLst>
            </a:custGeom>
            <a:ln w="9344">
              <a:solidFill>
                <a:srgbClr val="000000"/>
              </a:solidFill>
            </a:ln>
          </p:spPr>
          <p:txBody>
            <a:bodyPr wrap="square" lIns="0" tIns="0" rIns="0" bIns="0" rtlCol="0"/>
            <a:lstStyle/>
            <a:p>
              <a:endParaRPr/>
            </a:p>
          </p:txBody>
        </p:sp>
      </p:grpSp>
      <p:grpSp>
        <p:nvGrpSpPr>
          <p:cNvPr id="65" name="object 65"/>
          <p:cNvGrpSpPr/>
          <p:nvPr/>
        </p:nvGrpSpPr>
        <p:grpSpPr>
          <a:xfrm>
            <a:off x="2052728" y="2810918"/>
            <a:ext cx="923925" cy="318135"/>
            <a:chOff x="528727" y="2810917"/>
            <a:chExt cx="923925" cy="318135"/>
          </a:xfrm>
        </p:grpSpPr>
        <p:sp>
          <p:nvSpPr>
            <p:cNvPr id="66" name="object 66"/>
            <p:cNvSpPr/>
            <p:nvPr/>
          </p:nvSpPr>
          <p:spPr>
            <a:xfrm>
              <a:off x="533399" y="28155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67" name="object 67"/>
            <p:cNvSpPr/>
            <p:nvPr/>
          </p:nvSpPr>
          <p:spPr>
            <a:xfrm>
              <a:off x="533399" y="2815590"/>
              <a:ext cx="304800" cy="306070"/>
            </a:xfrm>
            <a:custGeom>
              <a:avLst/>
              <a:gdLst/>
              <a:ahLst/>
              <a:cxnLst/>
              <a:rect l="l" t="t" r="r" b="b"/>
              <a:pathLst>
                <a:path w="304800" h="306069">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69">
                  <a:moveTo>
                    <a:pt x="304800" y="0"/>
                  </a:moveTo>
                  <a:lnTo>
                    <a:pt x="304800" y="0"/>
                  </a:lnTo>
                </a:path>
                <a:path w="304800" h="306069">
                  <a:moveTo>
                    <a:pt x="0" y="306070"/>
                  </a:moveTo>
                  <a:lnTo>
                    <a:pt x="0" y="306070"/>
                  </a:lnTo>
                </a:path>
              </a:pathLst>
            </a:custGeom>
            <a:ln w="9344">
              <a:solidFill>
                <a:srgbClr val="000000"/>
              </a:solidFill>
            </a:ln>
          </p:spPr>
          <p:txBody>
            <a:bodyPr wrap="square" lIns="0" tIns="0" rIns="0" bIns="0" rtlCol="0"/>
            <a:lstStyle/>
            <a:p>
              <a:endParaRPr/>
            </a:p>
          </p:txBody>
        </p:sp>
        <p:sp>
          <p:nvSpPr>
            <p:cNvPr id="68" name="object 68"/>
            <p:cNvSpPr/>
            <p:nvPr/>
          </p:nvSpPr>
          <p:spPr>
            <a:xfrm>
              <a:off x="838200"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69" name="object 69"/>
            <p:cNvSpPr/>
            <p:nvPr/>
          </p:nvSpPr>
          <p:spPr>
            <a:xfrm>
              <a:off x="836929" y="281940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70" name="object 70"/>
            <p:cNvSpPr/>
            <p:nvPr/>
          </p:nvSpPr>
          <p:spPr>
            <a:xfrm>
              <a:off x="1143000"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71" name="object 71"/>
            <p:cNvSpPr/>
            <p:nvPr/>
          </p:nvSpPr>
          <p:spPr>
            <a:xfrm>
              <a:off x="1141729" y="281940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72" name="object 72"/>
          <p:cNvGrpSpPr/>
          <p:nvPr/>
        </p:nvGrpSpPr>
        <p:grpSpPr>
          <a:xfrm>
            <a:off x="3195728" y="2810918"/>
            <a:ext cx="923925" cy="318135"/>
            <a:chOff x="1671727" y="2810917"/>
            <a:chExt cx="923925" cy="318135"/>
          </a:xfrm>
        </p:grpSpPr>
        <p:sp>
          <p:nvSpPr>
            <p:cNvPr id="73" name="object 73"/>
            <p:cNvSpPr/>
            <p:nvPr/>
          </p:nvSpPr>
          <p:spPr>
            <a:xfrm>
              <a:off x="1676399" y="28155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74" name="object 74"/>
            <p:cNvSpPr/>
            <p:nvPr/>
          </p:nvSpPr>
          <p:spPr>
            <a:xfrm>
              <a:off x="1676399" y="2815590"/>
              <a:ext cx="304800" cy="306070"/>
            </a:xfrm>
            <a:custGeom>
              <a:avLst/>
              <a:gdLst/>
              <a:ahLst/>
              <a:cxnLst/>
              <a:rect l="l" t="t" r="r" b="b"/>
              <a:pathLst>
                <a:path w="304800" h="306069">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69">
                  <a:moveTo>
                    <a:pt x="304800" y="0"/>
                  </a:moveTo>
                  <a:lnTo>
                    <a:pt x="304800" y="0"/>
                  </a:lnTo>
                </a:path>
                <a:path w="304800" h="306069">
                  <a:moveTo>
                    <a:pt x="0" y="306070"/>
                  </a:moveTo>
                  <a:lnTo>
                    <a:pt x="0" y="306070"/>
                  </a:lnTo>
                </a:path>
              </a:pathLst>
            </a:custGeom>
            <a:ln w="9344">
              <a:solidFill>
                <a:srgbClr val="000000"/>
              </a:solidFill>
            </a:ln>
          </p:spPr>
          <p:txBody>
            <a:bodyPr wrap="square" lIns="0" tIns="0" rIns="0" bIns="0" rtlCol="0"/>
            <a:lstStyle/>
            <a:p>
              <a:endParaRPr/>
            </a:p>
          </p:txBody>
        </p:sp>
        <p:sp>
          <p:nvSpPr>
            <p:cNvPr id="75" name="object 75"/>
            <p:cNvSpPr/>
            <p:nvPr/>
          </p:nvSpPr>
          <p:spPr>
            <a:xfrm>
              <a:off x="1981199"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76" name="object 76"/>
            <p:cNvSpPr/>
            <p:nvPr/>
          </p:nvSpPr>
          <p:spPr>
            <a:xfrm>
              <a:off x="1979929" y="281940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77" name="object 77"/>
            <p:cNvSpPr/>
            <p:nvPr/>
          </p:nvSpPr>
          <p:spPr>
            <a:xfrm>
              <a:off x="2285999"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78" name="object 78"/>
            <p:cNvSpPr/>
            <p:nvPr/>
          </p:nvSpPr>
          <p:spPr>
            <a:xfrm>
              <a:off x="2284729" y="281940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79" name="object 79"/>
          <p:cNvGrpSpPr/>
          <p:nvPr/>
        </p:nvGrpSpPr>
        <p:grpSpPr>
          <a:xfrm>
            <a:off x="4262528" y="2810918"/>
            <a:ext cx="923925" cy="318135"/>
            <a:chOff x="2738527" y="2810917"/>
            <a:chExt cx="923925" cy="318135"/>
          </a:xfrm>
        </p:grpSpPr>
        <p:sp>
          <p:nvSpPr>
            <p:cNvPr id="80" name="object 80"/>
            <p:cNvSpPr/>
            <p:nvPr/>
          </p:nvSpPr>
          <p:spPr>
            <a:xfrm>
              <a:off x="2743199" y="28155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81" name="object 81"/>
            <p:cNvSpPr/>
            <p:nvPr/>
          </p:nvSpPr>
          <p:spPr>
            <a:xfrm>
              <a:off x="2741929" y="2815590"/>
              <a:ext cx="306070" cy="306070"/>
            </a:xfrm>
            <a:custGeom>
              <a:avLst/>
              <a:gdLst/>
              <a:ahLst/>
              <a:cxnLst/>
              <a:rect l="l" t="t" r="r" b="b"/>
              <a:pathLst>
                <a:path w="306069" h="306069">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69">
                  <a:moveTo>
                    <a:pt x="306069" y="0"/>
                  </a:moveTo>
                  <a:lnTo>
                    <a:pt x="306069" y="0"/>
                  </a:lnTo>
                </a:path>
                <a:path w="306069" h="306069">
                  <a:moveTo>
                    <a:pt x="0" y="306070"/>
                  </a:moveTo>
                  <a:lnTo>
                    <a:pt x="0" y="306070"/>
                  </a:lnTo>
                </a:path>
              </a:pathLst>
            </a:custGeom>
            <a:ln w="9344">
              <a:solidFill>
                <a:srgbClr val="000000"/>
              </a:solidFill>
            </a:ln>
          </p:spPr>
          <p:txBody>
            <a:bodyPr wrap="square" lIns="0" tIns="0" rIns="0" bIns="0" rtlCol="0"/>
            <a:lstStyle/>
            <a:p>
              <a:endParaRPr/>
            </a:p>
          </p:txBody>
        </p:sp>
        <p:sp>
          <p:nvSpPr>
            <p:cNvPr id="82" name="object 82"/>
            <p:cNvSpPr/>
            <p:nvPr/>
          </p:nvSpPr>
          <p:spPr>
            <a:xfrm>
              <a:off x="3047999"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83" name="object 83"/>
            <p:cNvSpPr/>
            <p:nvPr/>
          </p:nvSpPr>
          <p:spPr>
            <a:xfrm>
              <a:off x="3047999"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84" name="object 84"/>
            <p:cNvSpPr/>
            <p:nvPr/>
          </p:nvSpPr>
          <p:spPr>
            <a:xfrm>
              <a:off x="3352799"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85" name="object 85"/>
            <p:cNvSpPr/>
            <p:nvPr/>
          </p:nvSpPr>
          <p:spPr>
            <a:xfrm>
              <a:off x="3351529" y="281940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86" name="object 86"/>
          <p:cNvGrpSpPr/>
          <p:nvPr/>
        </p:nvGrpSpPr>
        <p:grpSpPr>
          <a:xfrm>
            <a:off x="5329328" y="2810918"/>
            <a:ext cx="923925" cy="318135"/>
            <a:chOff x="3805327" y="2810917"/>
            <a:chExt cx="923925" cy="318135"/>
          </a:xfrm>
        </p:grpSpPr>
        <p:sp>
          <p:nvSpPr>
            <p:cNvPr id="87" name="object 87"/>
            <p:cNvSpPr/>
            <p:nvPr/>
          </p:nvSpPr>
          <p:spPr>
            <a:xfrm>
              <a:off x="3810000" y="28155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88" name="object 88"/>
            <p:cNvSpPr/>
            <p:nvPr/>
          </p:nvSpPr>
          <p:spPr>
            <a:xfrm>
              <a:off x="3808730" y="2815590"/>
              <a:ext cx="306070" cy="306070"/>
            </a:xfrm>
            <a:custGeom>
              <a:avLst/>
              <a:gdLst/>
              <a:ahLst/>
              <a:cxnLst/>
              <a:rect l="l" t="t" r="r" b="b"/>
              <a:pathLst>
                <a:path w="306070" h="306069">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69">
                  <a:moveTo>
                    <a:pt x="306070" y="0"/>
                  </a:moveTo>
                  <a:lnTo>
                    <a:pt x="306070" y="0"/>
                  </a:lnTo>
                </a:path>
                <a:path w="306070" h="306069">
                  <a:moveTo>
                    <a:pt x="0" y="306070"/>
                  </a:moveTo>
                  <a:lnTo>
                    <a:pt x="0" y="306070"/>
                  </a:lnTo>
                </a:path>
              </a:pathLst>
            </a:custGeom>
            <a:ln w="9344">
              <a:solidFill>
                <a:srgbClr val="000000"/>
              </a:solidFill>
            </a:ln>
          </p:spPr>
          <p:txBody>
            <a:bodyPr wrap="square" lIns="0" tIns="0" rIns="0" bIns="0" rtlCol="0"/>
            <a:lstStyle/>
            <a:p>
              <a:endParaRPr/>
            </a:p>
          </p:txBody>
        </p:sp>
        <p:sp>
          <p:nvSpPr>
            <p:cNvPr id="89" name="object 89"/>
            <p:cNvSpPr/>
            <p:nvPr/>
          </p:nvSpPr>
          <p:spPr>
            <a:xfrm>
              <a:off x="4114800"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90" name="object 90"/>
            <p:cNvSpPr/>
            <p:nvPr/>
          </p:nvSpPr>
          <p:spPr>
            <a:xfrm>
              <a:off x="4113530" y="281940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91" name="object 91"/>
            <p:cNvSpPr/>
            <p:nvPr/>
          </p:nvSpPr>
          <p:spPr>
            <a:xfrm>
              <a:off x="4419600"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92" name="object 92"/>
            <p:cNvSpPr/>
            <p:nvPr/>
          </p:nvSpPr>
          <p:spPr>
            <a:xfrm>
              <a:off x="4419600"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93" name="object 93"/>
          <p:cNvGrpSpPr/>
          <p:nvPr/>
        </p:nvGrpSpPr>
        <p:grpSpPr>
          <a:xfrm>
            <a:off x="6396128" y="2810918"/>
            <a:ext cx="923925" cy="318135"/>
            <a:chOff x="4872127" y="2810917"/>
            <a:chExt cx="923925" cy="318135"/>
          </a:xfrm>
        </p:grpSpPr>
        <p:sp>
          <p:nvSpPr>
            <p:cNvPr id="94" name="object 94"/>
            <p:cNvSpPr/>
            <p:nvPr/>
          </p:nvSpPr>
          <p:spPr>
            <a:xfrm>
              <a:off x="4876800" y="28155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95" name="object 95"/>
            <p:cNvSpPr/>
            <p:nvPr/>
          </p:nvSpPr>
          <p:spPr>
            <a:xfrm>
              <a:off x="4876800" y="2815590"/>
              <a:ext cx="304800" cy="306070"/>
            </a:xfrm>
            <a:custGeom>
              <a:avLst/>
              <a:gdLst/>
              <a:ahLst/>
              <a:cxnLst/>
              <a:rect l="l" t="t" r="r" b="b"/>
              <a:pathLst>
                <a:path w="304800" h="306069">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69">
                  <a:moveTo>
                    <a:pt x="304800" y="0"/>
                  </a:moveTo>
                  <a:lnTo>
                    <a:pt x="304800" y="0"/>
                  </a:lnTo>
                </a:path>
                <a:path w="304800" h="306069">
                  <a:moveTo>
                    <a:pt x="0" y="306070"/>
                  </a:moveTo>
                  <a:lnTo>
                    <a:pt x="0" y="306070"/>
                  </a:lnTo>
                </a:path>
              </a:pathLst>
            </a:custGeom>
            <a:ln w="9344">
              <a:solidFill>
                <a:srgbClr val="000000"/>
              </a:solidFill>
            </a:ln>
          </p:spPr>
          <p:txBody>
            <a:bodyPr wrap="square" lIns="0" tIns="0" rIns="0" bIns="0" rtlCol="0"/>
            <a:lstStyle/>
            <a:p>
              <a:endParaRPr/>
            </a:p>
          </p:txBody>
        </p:sp>
        <p:sp>
          <p:nvSpPr>
            <p:cNvPr id="96" name="object 96"/>
            <p:cNvSpPr/>
            <p:nvPr/>
          </p:nvSpPr>
          <p:spPr>
            <a:xfrm>
              <a:off x="5181600"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97" name="object 97"/>
            <p:cNvSpPr/>
            <p:nvPr/>
          </p:nvSpPr>
          <p:spPr>
            <a:xfrm>
              <a:off x="5180330" y="281940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98" name="object 98"/>
            <p:cNvSpPr/>
            <p:nvPr/>
          </p:nvSpPr>
          <p:spPr>
            <a:xfrm>
              <a:off x="5486400" y="281940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99" name="object 99"/>
            <p:cNvSpPr/>
            <p:nvPr/>
          </p:nvSpPr>
          <p:spPr>
            <a:xfrm>
              <a:off x="5485130" y="281940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100" name="object 100"/>
          <p:cNvGrpSpPr/>
          <p:nvPr/>
        </p:nvGrpSpPr>
        <p:grpSpPr>
          <a:xfrm>
            <a:off x="2052728" y="3574188"/>
            <a:ext cx="923925" cy="316865"/>
            <a:chOff x="528727" y="3574187"/>
            <a:chExt cx="923925" cy="316865"/>
          </a:xfrm>
        </p:grpSpPr>
        <p:sp>
          <p:nvSpPr>
            <p:cNvPr id="101" name="object 101"/>
            <p:cNvSpPr/>
            <p:nvPr/>
          </p:nvSpPr>
          <p:spPr>
            <a:xfrm>
              <a:off x="533399" y="3578859"/>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400"/>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02" name="object 102"/>
            <p:cNvSpPr/>
            <p:nvPr/>
          </p:nvSpPr>
          <p:spPr>
            <a:xfrm>
              <a:off x="533399" y="357885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03" name="object 103"/>
            <p:cNvSpPr/>
            <p:nvPr/>
          </p:nvSpPr>
          <p:spPr>
            <a:xfrm>
              <a:off x="838200"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FF3300"/>
            </a:solidFill>
          </p:spPr>
          <p:txBody>
            <a:bodyPr wrap="square" lIns="0" tIns="0" rIns="0" bIns="0" rtlCol="0"/>
            <a:lstStyle/>
            <a:p>
              <a:endParaRPr/>
            </a:p>
          </p:txBody>
        </p:sp>
        <p:sp>
          <p:nvSpPr>
            <p:cNvPr id="104" name="object 104"/>
            <p:cNvSpPr/>
            <p:nvPr/>
          </p:nvSpPr>
          <p:spPr>
            <a:xfrm>
              <a:off x="836929" y="3581399"/>
              <a:ext cx="306070" cy="304800"/>
            </a:xfrm>
            <a:custGeom>
              <a:avLst/>
              <a:gdLst/>
              <a:ahLst/>
              <a:cxnLst/>
              <a:rect l="l" t="t" r="r" b="b"/>
              <a:pathLst>
                <a:path w="306069" h="304800">
                  <a:moveTo>
                    <a:pt x="153669" y="0"/>
                  </a:moveTo>
                  <a:lnTo>
                    <a:pt x="104658" y="7437"/>
                  </a:lnTo>
                  <a:lnTo>
                    <a:pt x="62717" y="28407"/>
                  </a:lnTo>
                  <a:lnTo>
                    <a:pt x="30043" y="60899"/>
                  </a:lnTo>
                  <a:lnTo>
                    <a:pt x="8829" y="102900"/>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2900"/>
                  </a:lnTo>
                  <a:lnTo>
                    <a:pt x="277296" y="60899"/>
                  </a:lnTo>
                  <a:lnTo>
                    <a:pt x="244622" y="28407"/>
                  </a:lnTo>
                  <a:lnTo>
                    <a:pt x="202681" y="7437"/>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105" name="object 105"/>
            <p:cNvSpPr/>
            <p:nvPr/>
          </p:nvSpPr>
          <p:spPr>
            <a:xfrm>
              <a:off x="1143000"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FF3300"/>
            </a:solidFill>
          </p:spPr>
          <p:txBody>
            <a:bodyPr wrap="square" lIns="0" tIns="0" rIns="0" bIns="0" rtlCol="0"/>
            <a:lstStyle/>
            <a:p>
              <a:endParaRPr/>
            </a:p>
          </p:txBody>
        </p:sp>
        <p:sp>
          <p:nvSpPr>
            <p:cNvPr id="106" name="object 106"/>
            <p:cNvSpPr/>
            <p:nvPr/>
          </p:nvSpPr>
          <p:spPr>
            <a:xfrm>
              <a:off x="1141729" y="3581399"/>
              <a:ext cx="306070" cy="304800"/>
            </a:xfrm>
            <a:custGeom>
              <a:avLst/>
              <a:gdLst/>
              <a:ahLst/>
              <a:cxnLst/>
              <a:rect l="l" t="t" r="r" b="b"/>
              <a:pathLst>
                <a:path w="306069" h="304800">
                  <a:moveTo>
                    <a:pt x="153669" y="0"/>
                  </a:moveTo>
                  <a:lnTo>
                    <a:pt x="104658" y="7437"/>
                  </a:lnTo>
                  <a:lnTo>
                    <a:pt x="62717" y="28407"/>
                  </a:lnTo>
                  <a:lnTo>
                    <a:pt x="30043" y="60899"/>
                  </a:lnTo>
                  <a:lnTo>
                    <a:pt x="8829" y="102900"/>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2900"/>
                  </a:lnTo>
                  <a:lnTo>
                    <a:pt x="277296" y="60899"/>
                  </a:lnTo>
                  <a:lnTo>
                    <a:pt x="244622" y="28407"/>
                  </a:lnTo>
                  <a:lnTo>
                    <a:pt x="202681" y="7437"/>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107" name="object 107"/>
          <p:cNvGrpSpPr/>
          <p:nvPr/>
        </p:nvGrpSpPr>
        <p:grpSpPr>
          <a:xfrm>
            <a:off x="3195728" y="3574188"/>
            <a:ext cx="923925" cy="316865"/>
            <a:chOff x="1671727" y="3574187"/>
            <a:chExt cx="923925" cy="316865"/>
          </a:xfrm>
        </p:grpSpPr>
        <p:sp>
          <p:nvSpPr>
            <p:cNvPr id="108" name="object 108"/>
            <p:cNvSpPr/>
            <p:nvPr/>
          </p:nvSpPr>
          <p:spPr>
            <a:xfrm>
              <a:off x="1676399" y="3578859"/>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400"/>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09" name="object 109"/>
            <p:cNvSpPr/>
            <p:nvPr/>
          </p:nvSpPr>
          <p:spPr>
            <a:xfrm>
              <a:off x="1676399" y="3578859"/>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10" name="object 110"/>
            <p:cNvSpPr/>
            <p:nvPr/>
          </p:nvSpPr>
          <p:spPr>
            <a:xfrm>
              <a:off x="1981199"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111" name="object 111"/>
            <p:cNvSpPr/>
            <p:nvPr/>
          </p:nvSpPr>
          <p:spPr>
            <a:xfrm>
              <a:off x="1979929" y="3581399"/>
              <a:ext cx="306070" cy="304800"/>
            </a:xfrm>
            <a:custGeom>
              <a:avLst/>
              <a:gdLst/>
              <a:ahLst/>
              <a:cxnLst/>
              <a:rect l="l" t="t" r="r" b="b"/>
              <a:pathLst>
                <a:path w="306069" h="304800">
                  <a:moveTo>
                    <a:pt x="153669" y="0"/>
                  </a:moveTo>
                  <a:lnTo>
                    <a:pt x="104658" y="7437"/>
                  </a:lnTo>
                  <a:lnTo>
                    <a:pt x="62717" y="28407"/>
                  </a:lnTo>
                  <a:lnTo>
                    <a:pt x="30043" y="60899"/>
                  </a:lnTo>
                  <a:lnTo>
                    <a:pt x="8829" y="102900"/>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2900"/>
                  </a:lnTo>
                  <a:lnTo>
                    <a:pt x="277296" y="60899"/>
                  </a:lnTo>
                  <a:lnTo>
                    <a:pt x="244622" y="28407"/>
                  </a:lnTo>
                  <a:lnTo>
                    <a:pt x="202681" y="7437"/>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112" name="object 112"/>
            <p:cNvSpPr/>
            <p:nvPr/>
          </p:nvSpPr>
          <p:spPr>
            <a:xfrm>
              <a:off x="2285999"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113" name="object 113"/>
            <p:cNvSpPr/>
            <p:nvPr/>
          </p:nvSpPr>
          <p:spPr>
            <a:xfrm>
              <a:off x="2284729" y="3581399"/>
              <a:ext cx="306070" cy="304800"/>
            </a:xfrm>
            <a:custGeom>
              <a:avLst/>
              <a:gdLst/>
              <a:ahLst/>
              <a:cxnLst/>
              <a:rect l="l" t="t" r="r" b="b"/>
              <a:pathLst>
                <a:path w="306069" h="304800">
                  <a:moveTo>
                    <a:pt x="153669" y="0"/>
                  </a:moveTo>
                  <a:lnTo>
                    <a:pt x="104658" y="7437"/>
                  </a:lnTo>
                  <a:lnTo>
                    <a:pt x="62717" y="28407"/>
                  </a:lnTo>
                  <a:lnTo>
                    <a:pt x="30043" y="60899"/>
                  </a:lnTo>
                  <a:lnTo>
                    <a:pt x="8829" y="102900"/>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2900"/>
                  </a:lnTo>
                  <a:lnTo>
                    <a:pt x="277296" y="60899"/>
                  </a:lnTo>
                  <a:lnTo>
                    <a:pt x="244622" y="28407"/>
                  </a:lnTo>
                  <a:lnTo>
                    <a:pt x="202681" y="7437"/>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114" name="object 114"/>
          <p:cNvGrpSpPr/>
          <p:nvPr/>
        </p:nvGrpSpPr>
        <p:grpSpPr>
          <a:xfrm>
            <a:off x="4262528" y="3574188"/>
            <a:ext cx="923925" cy="316865"/>
            <a:chOff x="2738527" y="3574187"/>
            <a:chExt cx="923925" cy="316865"/>
          </a:xfrm>
        </p:grpSpPr>
        <p:sp>
          <p:nvSpPr>
            <p:cNvPr id="115" name="object 115"/>
            <p:cNvSpPr/>
            <p:nvPr/>
          </p:nvSpPr>
          <p:spPr>
            <a:xfrm>
              <a:off x="2743199" y="3578859"/>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400"/>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16" name="object 116"/>
            <p:cNvSpPr/>
            <p:nvPr/>
          </p:nvSpPr>
          <p:spPr>
            <a:xfrm>
              <a:off x="2741929" y="3578859"/>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400"/>
                  </a:lnTo>
                  <a:lnTo>
                    <a:pt x="8829" y="201279"/>
                  </a:lnTo>
                  <a:lnTo>
                    <a:pt x="30043" y="242905"/>
                  </a:lnTo>
                  <a:lnTo>
                    <a:pt x="62717" y="275203"/>
                  </a:lnTo>
                  <a:lnTo>
                    <a:pt x="104658" y="296103"/>
                  </a:lnTo>
                  <a:lnTo>
                    <a:pt x="153669" y="303529"/>
                  </a:lnTo>
                  <a:lnTo>
                    <a:pt x="202681" y="296103"/>
                  </a:lnTo>
                  <a:lnTo>
                    <a:pt x="244622" y="275203"/>
                  </a:lnTo>
                  <a:lnTo>
                    <a:pt x="277296" y="242905"/>
                  </a:lnTo>
                  <a:lnTo>
                    <a:pt x="298510" y="201279"/>
                  </a:lnTo>
                  <a:lnTo>
                    <a:pt x="306069" y="152400"/>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117" name="object 117"/>
            <p:cNvSpPr/>
            <p:nvPr/>
          </p:nvSpPr>
          <p:spPr>
            <a:xfrm>
              <a:off x="3047999"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FF3300"/>
            </a:solidFill>
          </p:spPr>
          <p:txBody>
            <a:bodyPr wrap="square" lIns="0" tIns="0" rIns="0" bIns="0" rtlCol="0"/>
            <a:lstStyle/>
            <a:p>
              <a:endParaRPr/>
            </a:p>
          </p:txBody>
        </p:sp>
        <p:sp>
          <p:nvSpPr>
            <p:cNvPr id="118" name="object 118"/>
            <p:cNvSpPr/>
            <p:nvPr/>
          </p:nvSpPr>
          <p:spPr>
            <a:xfrm>
              <a:off x="3047999"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19" name="object 119"/>
            <p:cNvSpPr/>
            <p:nvPr/>
          </p:nvSpPr>
          <p:spPr>
            <a:xfrm>
              <a:off x="3352799"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120" name="object 120"/>
            <p:cNvSpPr/>
            <p:nvPr/>
          </p:nvSpPr>
          <p:spPr>
            <a:xfrm>
              <a:off x="3351529" y="3581399"/>
              <a:ext cx="306070" cy="304800"/>
            </a:xfrm>
            <a:custGeom>
              <a:avLst/>
              <a:gdLst/>
              <a:ahLst/>
              <a:cxnLst/>
              <a:rect l="l" t="t" r="r" b="b"/>
              <a:pathLst>
                <a:path w="306070" h="304800">
                  <a:moveTo>
                    <a:pt x="153670" y="0"/>
                  </a:moveTo>
                  <a:lnTo>
                    <a:pt x="104658" y="7437"/>
                  </a:lnTo>
                  <a:lnTo>
                    <a:pt x="62717" y="28407"/>
                  </a:lnTo>
                  <a:lnTo>
                    <a:pt x="30043" y="60899"/>
                  </a:lnTo>
                  <a:lnTo>
                    <a:pt x="8829" y="102900"/>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2900"/>
                  </a:lnTo>
                  <a:lnTo>
                    <a:pt x="277296" y="60899"/>
                  </a:lnTo>
                  <a:lnTo>
                    <a:pt x="244622" y="28407"/>
                  </a:lnTo>
                  <a:lnTo>
                    <a:pt x="202681" y="7437"/>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121" name="object 121"/>
          <p:cNvGrpSpPr/>
          <p:nvPr/>
        </p:nvGrpSpPr>
        <p:grpSpPr>
          <a:xfrm>
            <a:off x="5329328" y="3574188"/>
            <a:ext cx="923925" cy="316865"/>
            <a:chOff x="3805327" y="3574187"/>
            <a:chExt cx="923925" cy="316865"/>
          </a:xfrm>
        </p:grpSpPr>
        <p:sp>
          <p:nvSpPr>
            <p:cNvPr id="122" name="object 122"/>
            <p:cNvSpPr/>
            <p:nvPr/>
          </p:nvSpPr>
          <p:spPr>
            <a:xfrm>
              <a:off x="3810000" y="3578859"/>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400"/>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23" name="object 123"/>
            <p:cNvSpPr/>
            <p:nvPr/>
          </p:nvSpPr>
          <p:spPr>
            <a:xfrm>
              <a:off x="3808730" y="3578859"/>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400"/>
                  </a:lnTo>
                  <a:lnTo>
                    <a:pt x="8829" y="201279"/>
                  </a:lnTo>
                  <a:lnTo>
                    <a:pt x="30043" y="242905"/>
                  </a:lnTo>
                  <a:lnTo>
                    <a:pt x="62717" y="275203"/>
                  </a:lnTo>
                  <a:lnTo>
                    <a:pt x="104658" y="296103"/>
                  </a:lnTo>
                  <a:lnTo>
                    <a:pt x="153670" y="303529"/>
                  </a:lnTo>
                  <a:lnTo>
                    <a:pt x="202681" y="296103"/>
                  </a:lnTo>
                  <a:lnTo>
                    <a:pt x="244622" y="275203"/>
                  </a:lnTo>
                  <a:lnTo>
                    <a:pt x="277296" y="242905"/>
                  </a:lnTo>
                  <a:lnTo>
                    <a:pt x="298510" y="201279"/>
                  </a:lnTo>
                  <a:lnTo>
                    <a:pt x="306070" y="152400"/>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124" name="object 124"/>
            <p:cNvSpPr/>
            <p:nvPr/>
          </p:nvSpPr>
          <p:spPr>
            <a:xfrm>
              <a:off x="4114800"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023DD2"/>
            </a:solidFill>
          </p:spPr>
          <p:txBody>
            <a:bodyPr wrap="square" lIns="0" tIns="0" rIns="0" bIns="0" rtlCol="0"/>
            <a:lstStyle/>
            <a:p>
              <a:endParaRPr/>
            </a:p>
          </p:txBody>
        </p:sp>
        <p:sp>
          <p:nvSpPr>
            <p:cNvPr id="125" name="object 125"/>
            <p:cNvSpPr/>
            <p:nvPr/>
          </p:nvSpPr>
          <p:spPr>
            <a:xfrm>
              <a:off x="4113530" y="3581399"/>
              <a:ext cx="306070" cy="304800"/>
            </a:xfrm>
            <a:custGeom>
              <a:avLst/>
              <a:gdLst/>
              <a:ahLst/>
              <a:cxnLst/>
              <a:rect l="l" t="t" r="r" b="b"/>
              <a:pathLst>
                <a:path w="306070" h="304800">
                  <a:moveTo>
                    <a:pt x="153670" y="0"/>
                  </a:moveTo>
                  <a:lnTo>
                    <a:pt x="104658" y="7437"/>
                  </a:lnTo>
                  <a:lnTo>
                    <a:pt x="62717" y="28407"/>
                  </a:lnTo>
                  <a:lnTo>
                    <a:pt x="30043" y="60899"/>
                  </a:lnTo>
                  <a:lnTo>
                    <a:pt x="8829" y="102900"/>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2900"/>
                  </a:lnTo>
                  <a:lnTo>
                    <a:pt x="277296" y="60899"/>
                  </a:lnTo>
                  <a:lnTo>
                    <a:pt x="244622" y="28407"/>
                  </a:lnTo>
                  <a:lnTo>
                    <a:pt x="202681" y="7437"/>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126" name="object 126"/>
            <p:cNvSpPr/>
            <p:nvPr/>
          </p:nvSpPr>
          <p:spPr>
            <a:xfrm>
              <a:off x="4419600"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Lst>
            </a:custGeom>
            <a:solidFill>
              <a:srgbClr val="FF3300"/>
            </a:solidFill>
          </p:spPr>
          <p:txBody>
            <a:bodyPr wrap="square" lIns="0" tIns="0" rIns="0" bIns="0" rtlCol="0"/>
            <a:lstStyle/>
            <a:p>
              <a:endParaRPr/>
            </a:p>
          </p:txBody>
        </p:sp>
        <p:sp>
          <p:nvSpPr>
            <p:cNvPr id="127" name="object 127"/>
            <p:cNvSpPr/>
            <p:nvPr/>
          </p:nvSpPr>
          <p:spPr>
            <a:xfrm>
              <a:off x="4419600" y="3581399"/>
              <a:ext cx="304800" cy="304800"/>
            </a:xfrm>
            <a:custGeom>
              <a:avLst/>
              <a:gdLst/>
              <a:ahLst/>
              <a:cxnLst/>
              <a:rect l="l" t="t" r="r" b="b"/>
              <a:pathLst>
                <a:path w="304800" h="304800">
                  <a:moveTo>
                    <a:pt x="152400" y="0"/>
                  </a:moveTo>
                  <a:lnTo>
                    <a:pt x="103388" y="7437"/>
                  </a:lnTo>
                  <a:lnTo>
                    <a:pt x="61447" y="28407"/>
                  </a:lnTo>
                  <a:lnTo>
                    <a:pt x="28773" y="60899"/>
                  </a:lnTo>
                  <a:lnTo>
                    <a:pt x="7559" y="102900"/>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2900"/>
                  </a:lnTo>
                  <a:lnTo>
                    <a:pt x="276026" y="60899"/>
                  </a:lnTo>
                  <a:lnTo>
                    <a:pt x="243352" y="28407"/>
                  </a:lnTo>
                  <a:lnTo>
                    <a:pt x="201411" y="7437"/>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grpSp>
      <p:grpSp>
        <p:nvGrpSpPr>
          <p:cNvPr id="128" name="object 128"/>
          <p:cNvGrpSpPr/>
          <p:nvPr/>
        </p:nvGrpSpPr>
        <p:grpSpPr>
          <a:xfrm>
            <a:off x="2052728" y="4408578"/>
            <a:ext cx="923925" cy="318135"/>
            <a:chOff x="528727" y="4408577"/>
            <a:chExt cx="923925" cy="318135"/>
          </a:xfrm>
        </p:grpSpPr>
        <p:sp>
          <p:nvSpPr>
            <p:cNvPr id="129" name="object 129"/>
            <p:cNvSpPr/>
            <p:nvPr/>
          </p:nvSpPr>
          <p:spPr>
            <a:xfrm>
              <a:off x="533399"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30" name="object 130"/>
            <p:cNvSpPr/>
            <p:nvPr/>
          </p:nvSpPr>
          <p:spPr>
            <a:xfrm>
              <a:off x="533399"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31" name="object 131"/>
            <p:cNvSpPr/>
            <p:nvPr/>
          </p:nvSpPr>
          <p:spPr>
            <a:xfrm>
              <a:off x="838200"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32" name="object 132"/>
            <p:cNvSpPr/>
            <p:nvPr/>
          </p:nvSpPr>
          <p:spPr>
            <a:xfrm>
              <a:off x="836929" y="4415790"/>
              <a:ext cx="306070" cy="306070"/>
            </a:xfrm>
            <a:custGeom>
              <a:avLst/>
              <a:gdLst/>
              <a:ahLst/>
              <a:cxnLst/>
              <a:rect l="l" t="t" r="r" b="b"/>
              <a:pathLst>
                <a:path w="306069" h="30607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70">
                  <a:moveTo>
                    <a:pt x="306069" y="0"/>
                  </a:moveTo>
                  <a:lnTo>
                    <a:pt x="306069" y="0"/>
                  </a:lnTo>
                </a:path>
                <a:path w="306069" h="306070">
                  <a:moveTo>
                    <a:pt x="0" y="306070"/>
                  </a:moveTo>
                  <a:lnTo>
                    <a:pt x="0" y="306070"/>
                  </a:lnTo>
                </a:path>
              </a:pathLst>
            </a:custGeom>
            <a:ln w="9344">
              <a:solidFill>
                <a:srgbClr val="000000"/>
              </a:solidFill>
            </a:ln>
          </p:spPr>
          <p:txBody>
            <a:bodyPr wrap="square" lIns="0" tIns="0" rIns="0" bIns="0" rtlCol="0"/>
            <a:lstStyle/>
            <a:p>
              <a:endParaRPr/>
            </a:p>
          </p:txBody>
        </p:sp>
        <p:sp>
          <p:nvSpPr>
            <p:cNvPr id="133" name="object 133"/>
            <p:cNvSpPr/>
            <p:nvPr/>
          </p:nvSpPr>
          <p:spPr>
            <a:xfrm>
              <a:off x="1143000"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34" name="object 134"/>
            <p:cNvSpPr/>
            <p:nvPr/>
          </p:nvSpPr>
          <p:spPr>
            <a:xfrm>
              <a:off x="1141729" y="4415790"/>
              <a:ext cx="306070" cy="306070"/>
            </a:xfrm>
            <a:custGeom>
              <a:avLst/>
              <a:gdLst/>
              <a:ahLst/>
              <a:cxnLst/>
              <a:rect l="l" t="t" r="r" b="b"/>
              <a:pathLst>
                <a:path w="306069" h="30607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70">
                  <a:moveTo>
                    <a:pt x="306069" y="0"/>
                  </a:moveTo>
                  <a:lnTo>
                    <a:pt x="306069" y="0"/>
                  </a:lnTo>
                </a:path>
                <a:path w="306069" h="306070">
                  <a:moveTo>
                    <a:pt x="0" y="306070"/>
                  </a:moveTo>
                  <a:lnTo>
                    <a:pt x="0" y="306070"/>
                  </a:lnTo>
                </a:path>
              </a:pathLst>
            </a:custGeom>
            <a:ln w="9344">
              <a:solidFill>
                <a:srgbClr val="000000"/>
              </a:solidFill>
            </a:ln>
          </p:spPr>
          <p:txBody>
            <a:bodyPr wrap="square" lIns="0" tIns="0" rIns="0" bIns="0" rtlCol="0"/>
            <a:lstStyle/>
            <a:p>
              <a:endParaRPr/>
            </a:p>
          </p:txBody>
        </p:sp>
      </p:grpSp>
      <p:grpSp>
        <p:nvGrpSpPr>
          <p:cNvPr id="135" name="object 135"/>
          <p:cNvGrpSpPr/>
          <p:nvPr/>
        </p:nvGrpSpPr>
        <p:grpSpPr>
          <a:xfrm>
            <a:off x="3195728" y="4408578"/>
            <a:ext cx="923925" cy="318135"/>
            <a:chOff x="1671727" y="4408577"/>
            <a:chExt cx="923925" cy="318135"/>
          </a:xfrm>
        </p:grpSpPr>
        <p:sp>
          <p:nvSpPr>
            <p:cNvPr id="136" name="object 136"/>
            <p:cNvSpPr/>
            <p:nvPr/>
          </p:nvSpPr>
          <p:spPr>
            <a:xfrm>
              <a:off x="1676399"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37" name="object 137"/>
            <p:cNvSpPr/>
            <p:nvPr/>
          </p:nvSpPr>
          <p:spPr>
            <a:xfrm>
              <a:off x="1676399"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38" name="object 138"/>
            <p:cNvSpPr/>
            <p:nvPr/>
          </p:nvSpPr>
          <p:spPr>
            <a:xfrm>
              <a:off x="1981199"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39" name="object 139"/>
            <p:cNvSpPr/>
            <p:nvPr/>
          </p:nvSpPr>
          <p:spPr>
            <a:xfrm>
              <a:off x="1979929" y="4415790"/>
              <a:ext cx="306070" cy="306070"/>
            </a:xfrm>
            <a:custGeom>
              <a:avLst/>
              <a:gdLst/>
              <a:ahLst/>
              <a:cxnLst/>
              <a:rect l="l" t="t" r="r" b="b"/>
              <a:pathLst>
                <a:path w="306069" h="30607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70">
                  <a:moveTo>
                    <a:pt x="306069" y="0"/>
                  </a:moveTo>
                  <a:lnTo>
                    <a:pt x="306069" y="0"/>
                  </a:lnTo>
                </a:path>
                <a:path w="306069" h="306070">
                  <a:moveTo>
                    <a:pt x="0" y="306070"/>
                  </a:moveTo>
                  <a:lnTo>
                    <a:pt x="0" y="306070"/>
                  </a:lnTo>
                </a:path>
              </a:pathLst>
            </a:custGeom>
            <a:ln w="9344">
              <a:solidFill>
                <a:srgbClr val="000000"/>
              </a:solidFill>
            </a:ln>
          </p:spPr>
          <p:txBody>
            <a:bodyPr wrap="square" lIns="0" tIns="0" rIns="0" bIns="0" rtlCol="0"/>
            <a:lstStyle/>
            <a:p>
              <a:endParaRPr/>
            </a:p>
          </p:txBody>
        </p:sp>
        <p:sp>
          <p:nvSpPr>
            <p:cNvPr id="140" name="object 140"/>
            <p:cNvSpPr/>
            <p:nvPr/>
          </p:nvSpPr>
          <p:spPr>
            <a:xfrm>
              <a:off x="2285999"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41" name="object 141"/>
            <p:cNvSpPr/>
            <p:nvPr/>
          </p:nvSpPr>
          <p:spPr>
            <a:xfrm>
              <a:off x="2284729" y="4415790"/>
              <a:ext cx="306070" cy="306070"/>
            </a:xfrm>
            <a:custGeom>
              <a:avLst/>
              <a:gdLst/>
              <a:ahLst/>
              <a:cxnLst/>
              <a:rect l="l" t="t" r="r" b="b"/>
              <a:pathLst>
                <a:path w="306069" h="30607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6070">
                  <a:moveTo>
                    <a:pt x="306069" y="0"/>
                  </a:moveTo>
                  <a:lnTo>
                    <a:pt x="306069" y="0"/>
                  </a:lnTo>
                </a:path>
                <a:path w="306069" h="306070">
                  <a:moveTo>
                    <a:pt x="0" y="306070"/>
                  </a:moveTo>
                  <a:lnTo>
                    <a:pt x="0" y="306070"/>
                  </a:lnTo>
                </a:path>
              </a:pathLst>
            </a:custGeom>
            <a:ln w="9344">
              <a:solidFill>
                <a:srgbClr val="000000"/>
              </a:solidFill>
            </a:ln>
          </p:spPr>
          <p:txBody>
            <a:bodyPr wrap="square" lIns="0" tIns="0" rIns="0" bIns="0" rtlCol="0"/>
            <a:lstStyle/>
            <a:p>
              <a:endParaRPr/>
            </a:p>
          </p:txBody>
        </p:sp>
      </p:grpSp>
      <p:grpSp>
        <p:nvGrpSpPr>
          <p:cNvPr id="142" name="object 142"/>
          <p:cNvGrpSpPr/>
          <p:nvPr/>
        </p:nvGrpSpPr>
        <p:grpSpPr>
          <a:xfrm>
            <a:off x="4262528" y="4408578"/>
            <a:ext cx="923925" cy="318135"/>
            <a:chOff x="2738527" y="4408577"/>
            <a:chExt cx="923925" cy="318135"/>
          </a:xfrm>
        </p:grpSpPr>
        <p:sp>
          <p:nvSpPr>
            <p:cNvPr id="143" name="object 143"/>
            <p:cNvSpPr/>
            <p:nvPr/>
          </p:nvSpPr>
          <p:spPr>
            <a:xfrm>
              <a:off x="2743199"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44" name="object 144"/>
            <p:cNvSpPr/>
            <p:nvPr/>
          </p:nvSpPr>
          <p:spPr>
            <a:xfrm>
              <a:off x="2741929" y="441325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145" name="object 145"/>
            <p:cNvSpPr/>
            <p:nvPr/>
          </p:nvSpPr>
          <p:spPr>
            <a:xfrm>
              <a:off x="3047999"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46" name="object 146"/>
            <p:cNvSpPr/>
            <p:nvPr/>
          </p:nvSpPr>
          <p:spPr>
            <a:xfrm>
              <a:off x="3047999" y="4415790"/>
              <a:ext cx="304800" cy="306070"/>
            </a:xfrm>
            <a:custGeom>
              <a:avLst/>
              <a:gdLst/>
              <a:ahLst/>
              <a:cxnLst/>
              <a:rect l="l" t="t" r="r" b="b"/>
              <a:pathLst>
                <a:path w="304800" h="30607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70">
                  <a:moveTo>
                    <a:pt x="304800" y="0"/>
                  </a:moveTo>
                  <a:lnTo>
                    <a:pt x="304800" y="0"/>
                  </a:lnTo>
                </a:path>
                <a:path w="304800" h="306070">
                  <a:moveTo>
                    <a:pt x="0" y="306070"/>
                  </a:moveTo>
                  <a:lnTo>
                    <a:pt x="0" y="306070"/>
                  </a:lnTo>
                </a:path>
              </a:pathLst>
            </a:custGeom>
            <a:ln w="9344">
              <a:solidFill>
                <a:srgbClr val="000000"/>
              </a:solidFill>
            </a:ln>
          </p:spPr>
          <p:txBody>
            <a:bodyPr wrap="square" lIns="0" tIns="0" rIns="0" bIns="0" rtlCol="0"/>
            <a:lstStyle/>
            <a:p>
              <a:endParaRPr/>
            </a:p>
          </p:txBody>
        </p:sp>
        <p:sp>
          <p:nvSpPr>
            <p:cNvPr id="147" name="object 147"/>
            <p:cNvSpPr/>
            <p:nvPr/>
          </p:nvSpPr>
          <p:spPr>
            <a:xfrm>
              <a:off x="3352799"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148" name="object 148"/>
            <p:cNvSpPr/>
            <p:nvPr/>
          </p:nvSpPr>
          <p:spPr>
            <a:xfrm>
              <a:off x="3351529" y="4415790"/>
              <a:ext cx="306070" cy="306070"/>
            </a:xfrm>
            <a:custGeom>
              <a:avLst/>
              <a:gdLst/>
              <a:ahLst/>
              <a:cxnLst/>
              <a:rect l="l" t="t" r="r" b="b"/>
              <a:pathLst>
                <a:path w="306070" h="30607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70">
                  <a:moveTo>
                    <a:pt x="306070" y="0"/>
                  </a:moveTo>
                  <a:lnTo>
                    <a:pt x="306070" y="0"/>
                  </a:lnTo>
                </a:path>
                <a:path w="306070" h="306070">
                  <a:moveTo>
                    <a:pt x="0" y="306070"/>
                  </a:moveTo>
                  <a:lnTo>
                    <a:pt x="0" y="306070"/>
                  </a:lnTo>
                </a:path>
              </a:pathLst>
            </a:custGeom>
            <a:ln w="9344">
              <a:solidFill>
                <a:srgbClr val="000000"/>
              </a:solidFill>
            </a:ln>
          </p:spPr>
          <p:txBody>
            <a:bodyPr wrap="square" lIns="0" tIns="0" rIns="0" bIns="0" rtlCol="0"/>
            <a:lstStyle/>
            <a:p>
              <a:endParaRPr/>
            </a:p>
          </p:txBody>
        </p:sp>
      </p:grpSp>
      <p:grpSp>
        <p:nvGrpSpPr>
          <p:cNvPr id="149" name="object 149"/>
          <p:cNvGrpSpPr/>
          <p:nvPr/>
        </p:nvGrpSpPr>
        <p:grpSpPr>
          <a:xfrm>
            <a:off x="5329328" y="4408578"/>
            <a:ext cx="923925" cy="318135"/>
            <a:chOff x="3805327" y="4408577"/>
            <a:chExt cx="923925" cy="318135"/>
          </a:xfrm>
        </p:grpSpPr>
        <p:sp>
          <p:nvSpPr>
            <p:cNvPr id="150" name="object 150"/>
            <p:cNvSpPr/>
            <p:nvPr/>
          </p:nvSpPr>
          <p:spPr>
            <a:xfrm>
              <a:off x="3810000"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51" name="object 151"/>
            <p:cNvSpPr/>
            <p:nvPr/>
          </p:nvSpPr>
          <p:spPr>
            <a:xfrm>
              <a:off x="3808730" y="441325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152" name="object 152"/>
            <p:cNvSpPr/>
            <p:nvPr/>
          </p:nvSpPr>
          <p:spPr>
            <a:xfrm>
              <a:off x="4114800"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153" name="object 153"/>
            <p:cNvSpPr/>
            <p:nvPr/>
          </p:nvSpPr>
          <p:spPr>
            <a:xfrm>
              <a:off x="4113530" y="4415790"/>
              <a:ext cx="306070" cy="306070"/>
            </a:xfrm>
            <a:custGeom>
              <a:avLst/>
              <a:gdLst/>
              <a:ahLst/>
              <a:cxnLst/>
              <a:rect l="l" t="t" r="r" b="b"/>
              <a:pathLst>
                <a:path w="306070" h="30607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70">
                  <a:moveTo>
                    <a:pt x="306070" y="0"/>
                  </a:moveTo>
                  <a:lnTo>
                    <a:pt x="306070" y="0"/>
                  </a:lnTo>
                </a:path>
                <a:path w="306070" h="306070">
                  <a:moveTo>
                    <a:pt x="0" y="306070"/>
                  </a:moveTo>
                  <a:lnTo>
                    <a:pt x="0" y="306070"/>
                  </a:lnTo>
                </a:path>
              </a:pathLst>
            </a:custGeom>
            <a:ln w="9344">
              <a:solidFill>
                <a:srgbClr val="000000"/>
              </a:solidFill>
            </a:ln>
          </p:spPr>
          <p:txBody>
            <a:bodyPr wrap="square" lIns="0" tIns="0" rIns="0" bIns="0" rtlCol="0"/>
            <a:lstStyle/>
            <a:p>
              <a:endParaRPr/>
            </a:p>
          </p:txBody>
        </p:sp>
        <p:sp>
          <p:nvSpPr>
            <p:cNvPr id="154" name="object 154"/>
            <p:cNvSpPr/>
            <p:nvPr/>
          </p:nvSpPr>
          <p:spPr>
            <a:xfrm>
              <a:off x="4419600"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55" name="object 155"/>
            <p:cNvSpPr/>
            <p:nvPr/>
          </p:nvSpPr>
          <p:spPr>
            <a:xfrm>
              <a:off x="4419600" y="4415790"/>
              <a:ext cx="304800" cy="306070"/>
            </a:xfrm>
            <a:custGeom>
              <a:avLst/>
              <a:gdLst/>
              <a:ahLst/>
              <a:cxnLst/>
              <a:rect l="l" t="t" r="r" b="b"/>
              <a:pathLst>
                <a:path w="304800" h="30607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6070">
                  <a:moveTo>
                    <a:pt x="304800" y="0"/>
                  </a:moveTo>
                  <a:lnTo>
                    <a:pt x="304800" y="0"/>
                  </a:lnTo>
                </a:path>
                <a:path w="304800" h="306070">
                  <a:moveTo>
                    <a:pt x="0" y="306070"/>
                  </a:moveTo>
                  <a:lnTo>
                    <a:pt x="0" y="306070"/>
                  </a:lnTo>
                </a:path>
              </a:pathLst>
            </a:custGeom>
            <a:ln w="9344">
              <a:solidFill>
                <a:srgbClr val="000000"/>
              </a:solidFill>
            </a:ln>
          </p:spPr>
          <p:txBody>
            <a:bodyPr wrap="square" lIns="0" tIns="0" rIns="0" bIns="0" rtlCol="0"/>
            <a:lstStyle/>
            <a:p>
              <a:endParaRPr/>
            </a:p>
          </p:txBody>
        </p:sp>
      </p:grpSp>
      <p:grpSp>
        <p:nvGrpSpPr>
          <p:cNvPr id="156" name="object 156"/>
          <p:cNvGrpSpPr/>
          <p:nvPr/>
        </p:nvGrpSpPr>
        <p:grpSpPr>
          <a:xfrm>
            <a:off x="6396128" y="4408578"/>
            <a:ext cx="923925" cy="318135"/>
            <a:chOff x="4872127" y="4408577"/>
            <a:chExt cx="923925" cy="318135"/>
          </a:xfrm>
        </p:grpSpPr>
        <p:sp>
          <p:nvSpPr>
            <p:cNvPr id="157" name="object 157"/>
            <p:cNvSpPr/>
            <p:nvPr/>
          </p:nvSpPr>
          <p:spPr>
            <a:xfrm>
              <a:off x="4876800"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58" name="object 158"/>
            <p:cNvSpPr/>
            <p:nvPr/>
          </p:nvSpPr>
          <p:spPr>
            <a:xfrm>
              <a:off x="4876800" y="4413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59" name="object 159"/>
            <p:cNvSpPr/>
            <p:nvPr/>
          </p:nvSpPr>
          <p:spPr>
            <a:xfrm>
              <a:off x="5181600"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60" name="object 160"/>
            <p:cNvSpPr/>
            <p:nvPr/>
          </p:nvSpPr>
          <p:spPr>
            <a:xfrm>
              <a:off x="5180330" y="4415790"/>
              <a:ext cx="306070" cy="306070"/>
            </a:xfrm>
            <a:custGeom>
              <a:avLst/>
              <a:gdLst/>
              <a:ahLst/>
              <a:cxnLst/>
              <a:rect l="l" t="t" r="r" b="b"/>
              <a:pathLst>
                <a:path w="306070" h="30607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70">
                  <a:moveTo>
                    <a:pt x="306070" y="0"/>
                  </a:moveTo>
                  <a:lnTo>
                    <a:pt x="306070" y="0"/>
                  </a:lnTo>
                </a:path>
                <a:path w="306070" h="306070">
                  <a:moveTo>
                    <a:pt x="0" y="306070"/>
                  </a:moveTo>
                  <a:lnTo>
                    <a:pt x="0" y="306070"/>
                  </a:lnTo>
                </a:path>
              </a:pathLst>
            </a:custGeom>
            <a:ln w="9344">
              <a:solidFill>
                <a:srgbClr val="000000"/>
              </a:solidFill>
            </a:ln>
          </p:spPr>
          <p:txBody>
            <a:bodyPr wrap="square" lIns="0" tIns="0" rIns="0" bIns="0" rtlCol="0"/>
            <a:lstStyle/>
            <a:p>
              <a:endParaRPr/>
            </a:p>
          </p:txBody>
        </p:sp>
        <p:sp>
          <p:nvSpPr>
            <p:cNvPr id="161" name="object 161"/>
            <p:cNvSpPr/>
            <p:nvPr/>
          </p:nvSpPr>
          <p:spPr>
            <a:xfrm>
              <a:off x="5486400" y="441579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62" name="object 162"/>
            <p:cNvSpPr/>
            <p:nvPr/>
          </p:nvSpPr>
          <p:spPr>
            <a:xfrm>
              <a:off x="5485130" y="4415790"/>
              <a:ext cx="306070" cy="306070"/>
            </a:xfrm>
            <a:custGeom>
              <a:avLst/>
              <a:gdLst/>
              <a:ahLst/>
              <a:cxnLst/>
              <a:rect l="l" t="t" r="r" b="b"/>
              <a:pathLst>
                <a:path w="306070" h="30607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6070">
                  <a:moveTo>
                    <a:pt x="306070" y="0"/>
                  </a:moveTo>
                  <a:lnTo>
                    <a:pt x="306070" y="0"/>
                  </a:lnTo>
                </a:path>
                <a:path w="306070" h="306070">
                  <a:moveTo>
                    <a:pt x="0" y="306070"/>
                  </a:moveTo>
                  <a:lnTo>
                    <a:pt x="0" y="306070"/>
                  </a:lnTo>
                </a:path>
              </a:pathLst>
            </a:custGeom>
            <a:ln w="9344">
              <a:solidFill>
                <a:srgbClr val="000000"/>
              </a:solidFill>
            </a:ln>
          </p:spPr>
          <p:txBody>
            <a:bodyPr wrap="square" lIns="0" tIns="0" rIns="0" bIns="0" rtlCol="0"/>
            <a:lstStyle/>
            <a:p>
              <a:endParaRPr/>
            </a:p>
          </p:txBody>
        </p:sp>
      </p:grpSp>
      <p:grpSp>
        <p:nvGrpSpPr>
          <p:cNvPr id="163" name="object 163"/>
          <p:cNvGrpSpPr/>
          <p:nvPr/>
        </p:nvGrpSpPr>
        <p:grpSpPr>
          <a:xfrm>
            <a:off x="2052728" y="5170578"/>
            <a:ext cx="923925" cy="318135"/>
            <a:chOff x="528727" y="5170577"/>
            <a:chExt cx="923925" cy="318135"/>
          </a:xfrm>
        </p:grpSpPr>
        <p:sp>
          <p:nvSpPr>
            <p:cNvPr id="164" name="object 164"/>
            <p:cNvSpPr/>
            <p:nvPr/>
          </p:nvSpPr>
          <p:spPr>
            <a:xfrm>
              <a:off x="533399" y="5175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65" name="object 165"/>
            <p:cNvSpPr/>
            <p:nvPr/>
          </p:nvSpPr>
          <p:spPr>
            <a:xfrm>
              <a:off x="533399" y="5175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66" name="object 166"/>
            <p:cNvSpPr/>
            <p:nvPr/>
          </p:nvSpPr>
          <p:spPr>
            <a:xfrm>
              <a:off x="838200"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67" name="object 167"/>
            <p:cNvSpPr/>
            <p:nvPr/>
          </p:nvSpPr>
          <p:spPr>
            <a:xfrm>
              <a:off x="836929" y="517906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399"/>
                  </a:lnTo>
                  <a:lnTo>
                    <a:pt x="8829" y="201279"/>
                  </a:lnTo>
                  <a:lnTo>
                    <a:pt x="30043" y="242905"/>
                  </a:lnTo>
                  <a:lnTo>
                    <a:pt x="62717" y="275203"/>
                  </a:lnTo>
                  <a:lnTo>
                    <a:pt x="104658" y="296103"/>
                  </a:lnTo>
                  <a:lnTo>
                    <a:pt x="153669" y="303529"/>
                  </a:lnTo>
                  <a:lnTo>
                    <a:pt x="202681" y="296103"/>
                  </a:lnTo>
                  <a:lnTo>
                    <a:pt x="244622" y="275203"/>
                  </a:lnTo>
                  <a:lnTo>
                    <a:pt x="277296" y="242905"/>
                  </a:lnTo>
                  <a:lnTo>
                    <a:pt x="298510" y="201279"/>
                  </a:lnTo>
                  <a:lnTo>
                    <a:pt x="306069" y="152399"/>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799"/>
                  </a:moveTo>
                  <a:lnTo>
                    <a:pt x="0" y="304799"/>
                  </a:lnTo>
                </a:path>
              </a:pathLst>
            </a:custGeom>
            <a:ln w="9344">
              <a:solidFill>
                <a:srgbClr val="000000"/>
              </a:solidFill>
            </a:ln>
          </p:spPr>
          <p:txBody>
            <a:bodyPr wrap="square" lIns="0" tIns="0" rIns="0" bIns="0" rtlCol="0"/>
            <a:lstStyle/>
            <a:p>
              <a:endParaRPr/>
            </a:p>
          </p:txBody>
        </p:sp>
        <p:sp>
          <p:nvSpPr>
            <p:cNvPr id="168" name="object 168"/>
            <p:cNvSpPr/>
            <p:nvPr/>
          </p:nvSpPr>
          <p:spPr>
            <a:xfrm>
              <a:off x="1143000"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69" name="object 169"/>
            <p:cNvSpPr/>
            <p:nvPr/>
          </p:nvSpPr>
          <p:spPr>
            <a:xfrm>
              <a:off x="1141729" y="517906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399"/>
                  </a:lnTo>
                  <a:lnTo>
                    <a:pt x="8829" y="201279"/>
                  </a:lnTo>
                  <a:lnTo>
                    <a:pt x="30043" y="242905"/>
                  </a:lnTo>
                  <a:lnTo>
                    <a:pt x="62717" y="275203"/>
                  </a:lnTo>
                  <a:lnTo>
                    <a:pt x="104658" y="296103"/>
                  </a:lnTo>
                  <a:lnTo>
                    <a:pt x="153669" y="303529"/>
                  </a:lnTo>
                  <a:lnTo>
                    <a:pt x="202681" y="296103"/>
                  </a:lnTo>
                  <a:lnTo>
                    <a:pt x="244622" y="275203"/>
                  </a:lnTo>
                  <a:lnTo>
                    <a:pt x="277296" y="242905"/>
                  </a:lnTo>
                  <a:lnTo>
                    <a:pt x="298510" y="201279"/>
                  </a:lnTo>
                  <a:lnTo>
                    <a:pt x="306069" y="152399"/>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799"/>
                  </a:moveTo>
                  <a:lnTo>
                    <a:pt x="0" y="304799"/>
                  </a:lnTo>
                </a:path>
              </a:pathLst>
            </a:custGeom>
            <a:ln w="9344">
              <a:solidFill>
                <a:srgbClr val="000000"/>
              </a:solidFill>
            </a:ln>
          </p:spPr>
          <p:txBody>
            <a:bodyPr wrap="square" lIns="0" tIns="0" rIns="0" bIns="0" rtlCol="0"/>
            <a:lstStyle/>
            <a:p>
              <a:endParaRPr/>
            </a:p>
          </p:txBody>
        </p:sp>
      </p:grpSp>
      <p:grpSp>
        <p:nvGrpSpPr>
          <p:cNvPr id="170" name="object 170"/>
          <p:cNvGrpSpPr/>
          <p:nvPr/>
        </p:nvGrpSpPr>
        <p:grpSpPr>
          <a:xfrm>
            <a:off x="3195728" y="5170578"/>
            <a:ext cx="923925" cy="318135"/>
            <a:chOff x="1671727" y="5170577"/>
            <a:chExt cx="923925" cy="318135"/>
          </a:xfrm>
        </p:grpSpPr>
        <p:sp>
          <p:nvSpPr>
            <p:cNvPr id="171" name="object 171"/>
            <p:cNvSpPr/>
            <p:nvPr/>
          </p:nvSpPr>
          <p:spPr>
            <a:xfrm>
              <a:off x="1676399" y="5175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72" name="object 172"/>
            <p:cNvSpPr/>
            <p:nvPr/>
          </p:nvSpPr>
          <p:spPr>
            <a:xfrm>
              <a:off x="1676399" y="5175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800"/>
                  </a:moveTo>
                  <a:lnTo>
                    <a:pt x="0" y="304800"/>
                  </a:lnTo>
                </a:path>
              </a:pathLst>
            </a:custGeom>
            <a:ln w="9344">
              <a:solidFill>
                <a:srgbClr val="000000"/>
              </a:solidFill>
            </a:ln>
          </p:spPr>
          <p:txBody>
            <a:bodyPr wrap="square" lIns="0" tIns="0" rIns="0" bIns="0" rtlCol="0"/>
            <a:lstStyle/>
            <a:p>
              <a:endParaRPr/>
            </a:p>
          </p:txBody>
        </p:sp>
        <p:sp>
          <p:nvSpPr>
            <p:cNvPr id="173" name="object 173"/>
            <p:cNvSpPr/>
            <p:nvPr/>
          </p:nvSpPr>
          <p:spPr>
            <a:xfrm>
              <a:off x="1981199"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174" name="object 174"/>
            <p:cNvSpPr/>
            <p:nvPr/>
          </p:nvSpPr>
          <p:spPr>
            <a:xfrm>
              <a:off x="1979929" y="517906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399"/>
                  </a:lnTo>
                  <a:lnTo>
                    <a:pt x="8829" y="201279"/>
                  </a:lnTo>
                  <a:lnTo>
                    <a:pt x="30043" y="242905"/>
                  </a:lnTo>
                  <a:lnTo>
                    <a:pt x="62717" y="275203"/>
                  </a:lnTo>
                  <a:lnTo>
                    <a:pt x="104658" y="296103"/>
                  </a:lnTo>
                  <a:lnTo>
                    <a:pt x="153669" y="303529"/>
                  </a:lnTo>
                  <a:lnTo>
                    <a:pt x="202681" y="296103"/>
                  </a:lnTo>
                  <a:lnTo>
                    <a:pt x="244622" y="275203"/>
                  </a:lnTo>
                  <a:lnTo>
                    <a:pt x="277296" y="242905"/>
                  </a:lnTo>
                  <a:lnTo>
                    <a:pt x="298510" y="201279"/>
                  </a:lnTo>
                  <a:lnTo>
                    <a:pt x="306069" y="152399"/>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799"/>
                  </a:moveTo>
                  <a:lnTo>
                    <a:pt x="0" y="304799"/>
                  </a:lnTo>
                </a:path>
              </a:pathLst>
            </a:custGeom>
            <a:ln w="9344">
              <a:solidFill>
                <a:srgbClr val="000000"/>
              </a:solidFill>
            </a:ln>
          </p:spPr>
          <p:txBody>
            <a:bodyPr wrap="square" lIns="0" tIns="0" rIns="0" bIns="0" rtlCol="0"/>
            <a:lstStyle/>
            <a:p>
              <a:endParaRPr/>
            </a:p>
          </p:txBody>
        </p:sp>
        <p:sp>
          <p:nvSpPr>
            <p:cNvPr id="175" name="object 175"/>
            <p:cNvSpPr/>
            <p:nvPr/>
          </p:nvSpPr>
          <p:spPr>
            <a:xfrm>
              <a:off x="2285999"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176" name="object 176"/>
            <p:cNvSpPr/>
            <p:nvPr/>
          </p:nvSpPr>
          <p:spPr>
            <a:xfrm>
              <a:off x="2284729" y="517906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399"/>
                  </a:lnTo>
                  <a:lnTo>
                    <a:pt x="8829" y="201279"/>
                  </a:lnTo>
                  <a:lnTo>
                    <a:pt x="30043" y="242905"/>
                  </a:lnTo>
                  <a:lnTo>
                    <a:pt x="62717" y="275203"/>
                  </a:lnTo>
                  <a:lnTo>
                    <a:pt x="104658" y="296103"/>
                  </a:lnTo>
                  <a:lnTo>
                    <a:pt x="153669" y="303529"/>
                  </a:lnTo>
                  <a:lnTo>
                    <a:pt x="202681" y="296103"/>
                  </a:lnTo>
                  <a:lnTo>
                    <a:pt x="244622" y="275203"/>
                  </a:lnTo>
                  <a:lnTo>
                    <a:pt x="277296" y="242905"/>
                  </a:lnTo>
                  <a:lnTo>
                    <a:pt x="298510" y="201279"/>
                  </a:lnTo>
                  <a:lnTo>
                    <a:pt x="306069" y="152399"/>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799"/>
                  </a:moveTo>
                  <a:lnTo>
                    <a:pt x="0" y="304799"/>
                  </a:lnTo>
                </a:path>
              </a:pathLst>
            </a:custGeom>
            <a:ln w="9344">
              <a:solidFill>
                <a:srgbClr val="000000"/>
              </a:solidFill>
            </a:ln>
          </p:spPr>
          <p:txBody>
            <a:bodyPr wrap="square" lIns="0" tIns="0" rIns="0" bIns="0" rtlCol="0"/>
            <a:lstStyle/>
            <a:p>
              <a:endParaRPr/>
            </a:p>
          </p:txBody>
        </p:sp>
      </p:grpSp>
      <p:grpSp>
        <p:nvGrpSpPr>
          <p:cNvPr id="177" name="object 177"/>
          <p:cNvGrpSpPr/>
          <p:nvPr/>
        </p:nvGrpSpPr>
        <p:grpSpPr>
          <a:xfrm>
            <a:off x="4262528" y="5170578"/>
            <a:ext cx="923925" cy="318135"/>
            <a:chOff x="2738527" y="5170577"/>
            <a:chExt cx="923925" cy="318135"/>
          </a:xfrm>
        </p:grpSpPr>
        <p:sp>
          <p:nvSpPr>
            <p:cNvPr id="178" name="object 178"/>
            <p:cNvSpPr/>
            <p:nvPr/>
          </p:nvSpPr>
          <p:spPr>
            <a:xfrm>
              <a:off x="2743199" y="5175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79" name="object 179"/>
            <p:cNvSpPr/>
            <p:nvPr/>
          </p:nvSpPr>
          <p:spPr>
            <a:xfrm>
              <a:off x="2741929" y="5175250"/>
              <a:ext cx="306070" cy="304800"/>
            </a:xfrm>
            <a:custGeom>
              <a:avLst/>
              <a:gdLst/>
              <a:ahLst/>
              <a:cxnLst/>
              <a:rect l="l" t="t" r="r" b="b"/>
              <a:pathLst>
                <a:path w="306069" h="304800">
                  <a:moveTo>
                    <a:pt x="153669" y="0"/>
                  </a:moveTo>
                  <a:lnTo>
                    <a:pt x="104658" y="7559"/>
                  </a:lnTo>
                  <a:lnTo>
                    <a:pt x="62717" y="28773"/>
                  </a:lnTo>
                  <a:lnTo>
                    <a:pt x="30043" y="61447"/>
                  </a:lnTo>
                  <a:lnTo>
                    <a:pt x="8829" y="103388"/>
                  </a:lnTo>
                  <a:lnTo>
                    <a:pt x="1269" y="152400"/>
                  </a:lnTo>
                  <a:lnTo>
                    <a:pt x="8829" y="201411"/>
                  </a:lnTo>
                  <a:lnTo>
                    <a:pt x="30043" y="243352"/>
                  </a:lnTo>
                  <a:lnTo>
                    <a:pt x="62717" y="276026"/>
                  </a:lnTo>
                  <a:lnTo>
                    <a:pt x="104658" y="297240"/>
                  </a:lnTo>
                  <a:lnTo>
                    <a:pt x="153669" y="304800"/>
                  </a:lnTo>
                  <a:lnTo>
                    <a:pt x="202681" y="297240"/>
                  </a:lnTo>
                  <a:lnTo>
                    <a:pt x="244622" y="276026"/>
                  </a:lnTo>
                  <a:lnTo>
                    <a:pt x="277296" y="243352"/>
                  </a:lnTo>
                  <a:lnTo>
                    <a:pt x="298510" y="201411"/>
                  </a:lnTo>
                  <a:lnTo>
                    <a:pt x="306069" y="152400"/>
                  </a:lnTo>
                  <a:lnTo>
                    <a:pt x="298510" y="103388"/>
                  </a:lnTo>
                  <a:lnTo>
                    <a:pt x="277296" y="61447"/>
                  </a:lnTo>
                  <a:lnTo>
                    <a:pt x="244622" y="28773"/>
                  </a:lnTo>
                  <a:lnTo>
                    <a:pt x="202681" y="7559"/>
                  </a:lnTo>
                  <a:lnTo>
                    <a:pt x="153669" y="0"/>
                  </a:lnTo>
                  <a:close/>
                </a:path>
                <a:path w="306069" h="304800">
                  <a:moveTo>
                    <a:pt x="306069" y="0"/>
                  </a:moveTo>
                  <a:lnTo>
                    <a:pt x="306069" y="0"/>
                  </a:lnTo>
                </a:path>
                <a:path w="306069" h="304800">
                  <a:moveTo>
                    <a:pt x="0" y="304800"/>
                  </a:moveTo>
                  <a:lnTo>
                    <a:pt x="0" y="304800"/>
                  </a:lnTo>
                </a:path>
              </a:pathLst>
            </a:custGeom>
            <a:ln w="9344">
              <a:solidFill>
                <a:srgbClr val="000000"/>
              </a:solidFill>
            </a:ln>
          </p:spPr>
          <p:txBody>
            <a:bodyPr wrap="square" lIns="0" tIns="0" rIns="0" bIns="0" rtlCol="0"/>
            <a:lstStyle/>
            <a:p>
              <a:endParaRPr/>
            </a:p>
          </p:txBody>
        </p:sp>
        <p:sp>
          <p:nvSpPr>
            <p:cNvPr id="180" name="object 180"/>
            <p:cNvSpPr/>
            <p:nvPr/>
          </p:nvSpPr>
          <p:spPr>
            <a:xfrm>
              <a:off x="3047999"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81" name="object 181"/>
            <p:cNvSpPr/>
            <p:nvPr/>
          </p:nvSpPr>
          <p:spPr>
            <a:xfrm>
              <a:off x="3047999" y="517906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799"/>
                  </a:moveTo>
                  <a:lnTo>
                    <a:pt x="0" y="304799"/>
                  </a:lnTo>
                </a:path>
              </a:pathLst>
            </a:custGeom>
            <a:ln w="9344">
              <a:solidFill>
                <a:srgbClr val="000000"/>
              </a:solidFill>
            </a:ln>
          </p:spPr>
          <p:txBody>
            <a:bodyPr wrap="square" lIns="0" tIns="0" rIns="0" bIns="0" rtlCol="0"/>
            <a:lstStyle/>
            <a:p>
              <a:endParaRPr/>
            </a:p>
          </p:txBody>
        </p:sp>
        <p:sp>
          <p:nvSpPr>
            <p:cNvPr id="182" name="object 182"/>
            <p:cNvSpPr/>
            <p:nvPr/>
          </p:nvSpPr>
          <p:spPr>
            <a:xfrm>
              <a:off x="3352799"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183" name="object 183"/>
            <p:cNvSpPr/>
            <p:nvPr/>
          </p:nvSpPr>
          <p:spPr>
            <a:xfrm>
              <a:off x="3351529" y="517906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399"/>
                  </a:lnTo>
                  <a:lnTo>
                    <a:pt x="8829" y="201279"/>
                  </a:lnTo>
                  <a:lnTo>
                    <a:pt x="30043" y="242905"/>
                  </a:lnTo>
                  <a:lnTo>
                    <a:pt x="62717" y="275203"/>
                  </a:lnTo>
                  <a:lnTo>
                    <a:pt x="104658" y="296103"/>
                  </a:lnTo>
                  <a:lnTo>
                    <a:pt x="153670" y="303529"/>
                  </a:lnTo>
                  <a:lnTo>
                    <a:pt x="202681" y="296103"/>
                  </a:lnTo>
                  <a:lnTo>
                    <a:pt x="244622" y="275203"/>
                  </a:lnTo>
                  <a:lnTo>
                    <a:pt x="277296" y="242905"/>
                  </a:lnTo>
                  <a:lnTo>
                    <a:pt x="298510" y="201279"/>
                  </a:lnTo>
                  <a:lnTo>
                    <a:pt x="306070" y="152399"/>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799"/>
                  </a:moveTo>
                  <a:lnTo>
                    <a:pt x="0" y="304799"/>
                  </a:lnTo>
                </a:path>
              </a:pathLst>
            </a:custGeom>
            <a:ln w="9344">
              <a:solidFill>
                <a:srgbClr val="000000"/>
              </a:solidFill>
            </a:ln>
          </p:spPr>
          <p:txBody>
            <a:bodyPr wrap="square" lIns="0" tIns="0" rIns="0" bIns="0" rtlCol="0"/>
            <a:lstStyle/>
            <a:p>
              <a:endParaRPr/>
            </a:p>
          </p:txBody>
        </p:sp>
      </p:grpSp>
      <p:grpSp>
        <p:nvGrpSpPr>
          <p:cNvPr id="184" name="object 184"/>
          <p:cNvGrpSpPr/>
          <p:nvPr/>
        </p:nvGrpSpPr>
        <p:grpSpPr>
          <a:xfrm>
            <a:off x="5329328" y="5170578"/>
            <a:ext cx="923925" cy="318135"/>
            <a:chOff x="3805327" y="5170577"/>
            <a:chExt cx="923925" cy="318135"/>
          </a:xfrm>
        </p:grpSpPr>
        <p:sp>
          <p:nvSpPr>
            <p:cNvPr id="185" name="object 185"/>
            <p:cNvSpPr/>
            <p:nvPr/>
          </p:nvSpPr>
          <p:spPr>
            <a:xfrm>
              <a:off x="3810000" y="517525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400"/>
                  </a:lnTo>
                  <a:lnTo>
                    <a:pt x="7559" y="201411"/>
                  </a:lnTo>
                  <a:lnTo>
                    <a:pt x="28773" y="243352"/>
                  </a:lnTo>
                  <a:lnTo>
                    <a:pt x="61447" y="276026"/>
                  </a:lnTo>
                  <a:lnTo>
                    <a:pt x="103388" y="297240"/>
                  </a:lnTo>
                  <a:lnTo>
                    <a:pt x="152400" y="304800"/>
                  </a:lnTo>
                  <a:lnTo>
                    <a:pt x="201411" y="297240"/>
                  </a:lnTo>
                  <a:lnTo>
                    <a:pt x="243352" y="276026"/>
                  </a:lnTo>
                  <a:lnTo>
                    <a:pt x="276026" y="243352"/>
                  </a:lnTo>
                  <a:lnTo>
                    <a:pt x="297240" y="201411"/>
                  </a:lnTo>
                  <a:lnTo>
                    <a:pt x="304800" y="152400"/>
                  </a:lnTo>
                  <a:lnTo>
                    <a:pt x="297240" y="103388"/>
                  </a:lnTo>
                  <a:lnTo>
                    <a:pt x="276026" y="61447"/>
                  </a:lnTo>
                  <a:lnTo>
                    <a:pt x="243352" y="28773"/>
                  </a:lnTo>
                  <a:lnTo>
                    <a:pt x="201411" y="7559"/>
                  </a:lnTo>
                  <a:lnTo>
                    <a:pt x="152400" y="0"/>
                  </a:lnTo>
                  <a:close/>
                </a:path>
              </a:pathLst>
            </a:custGeom>
            <a:solidFill>
              <a:srgbClr val="FF3300"/>
            </a:solidFill>
          </p:spPr>
          <p:txBody>
            <a:bodyPr wrap="square" lIns="0" tIns="0" rIns="0" bIns="0" rtlCol="0"/>
            <a:lstStyle/>
            <a:p>
              <a:endParaRPr/>
            </a:p>
          </p:txBody>
        </p:sp>
        <p:sp>
          <p:nvSpPr>
            <p:cNvPr id="186" name="object 186"/>
            <p:cNvSpPr/>
            <p:nvPr/>
          </p:nvSpPr>
          <p:spPr>
            <a:xfrm>
              <a:off x="3808730" y="517525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400"/>
                  </a:lnTo>
                  <a:lnTo>
                    <a:pt x="8829" y="201411"/>
                  </a:lnTo>
                  <a:lnTo>
                    <a:pt x="30043" y="243352"/>
                  </a:lnTo>
                  <a:lnTo>
                    <a:pt x="62717" y="276026"/>
                  </a:lnTo>
                  <a:lnTo>
                    <a:pt x="104658" y="297240"/>
                  </a:lnTo>
                  <a:lnTo>
                    <a:pt x="153670" y="304800"/>
                  </a:lnTo>
                  <a:lnTo>
                    <a:pt x="202681" y="297240"/>
                  </a:lnTo>
                  <a:lnTo>
                    <a:pt x="244622" y="276026"/>
                  </a:lnTo>
                  <a:lnTo>
                    <a:pt x="277296" y="243352"/>
                  </a:lnTo>
                  <a:lnTo>
                    <a:pt x="298510" y="201411"/>
                  </a:lnTo>
                  <a:lnTo>
                    <a:pt x="306070" y="152400"/>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800"/>
                  </a:moveTo>
                  <a:lnTo>
                    <a:pt x="0" y="304800"/>
                  </a:lnTo>
                </a:path>
              </a:pathLst>
            </a:custGeom>
            <a:ln w="9344">
              <a:solidFill>
                <a:srgbClr val="000000"/>
              </a:solidFill>
            </a:ln>
          </p:spPr>
          <p:txBody>
            <a:bodyPr wrap="square" lIns="0" tIns="0" rIns="0" bIns="0" rtlCol="0"/>
            <a:lstStyle/>
            <a:p>
              <a:endParaRPr/>
            </a:p>
          </p:txBody>
        </p:sp>
        <p:sp>
          <p:nvSpPr>
            <p:cNvPr id="187" name="object 187"/>
            <p:cNvSpPr/>
            <p:nvPr/>
          </p:nvSpPr>
          <p:spPr>
            <a:xfrm>
              <a:off x="4114800"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023DD2"/>
            </a:solidFill>
          </p:spPr>
          <p:txBody>
            <a:bodyPr wrap="square" lIns="0" tIns="0" rIns="0" bIns="0" rtlCol="0"/>
            <a:lstStyle/>
            <a:p>
              <a:endParaRPr/>
            </a:p>
          </p:txBody>
        </p:sp>
        <p:sp>
          <p:nvSpPr>
            <p:cNvPr id="188" name="object 188"/>
            <p:cNvSpPr/>
            <p:nvPr/>
          </p:nvSpPr>
          <p:spPr>
            <a:xfrm>
              <a:off x="4113530" y="5179060"/>
              <a:ext cx="306070" cy="304800"/>
            </a:xfrm>
            <a:custGeom>
              <a:avLst/>
              <a:gdLst/>
              <a:ahLst/>
              <a:cxnLst/>
              <a:rect l="l" t="t" r="r" b="b"/>
              <a:pathLst>
                <a:path w="306070" h="304800">
                  <a:moveTo>
                    <a:pt x="153670" y="0"/>
                  </a:moveTo>
                  <a:lnTo>
                    <a:pt x="104658" y="7559"/>
                  </a:lnTo>
                  <a:lnTo>
                    <a:pt x="62717" y="28773"/>
                  </a:lnTo>
                  <a:lnTo>
                    <a:pt x="30043" y="61447"/>
                  </a:lnTo>
                  <a:lnTo>
                    <a:pt x="8829" y="103388"/>
                  </a:lnTo>
                  <a:lnTo>
                    <a:pt x="1270" y="152399"/>
                  </a:lnTo>
                  <a:lnTo>
                    <a:pt x="8829" y="201279"/>
                  </a:lnTo>
                  <a:lnTo>
                    <a:pt x="30043" y="242905"/>
                  </a:lnTo>
                  <a:lnTo>
                    <a:pt x="62717" y="275203"/>
                  </a:lnTo>
                  <a:lnTo>
                    <a:pt x="104658" y="296103"/>
                  </a:lnTo>
                  <a:lnTo>
                    <a:pt x="153670" y="303529"/>
                  </a:lnTo>
                  <a:lnTo>
                    <a:pt x="202681" y="296103"/>
                  </a:lnTo>
                  <a:lnTo>
                    <a:pt x="244622" y="275203"/>
                  </a:lnTo>
                  <a:lnTo>
                    <a:pt x="277296" y="242905"/>
                  </a:lnTo>
                  <a:lnTo>
                    <a:pt x="298510" y="201279"/>
                  </a:lnTo>
                  <a:lnTo>
                    <a:pt x="306070" y="152399"/>
                  </a:lnTo>
                  <a:lnTo>
                    <a:pt x="298510" y="103388"/>
                  </a:lnTo>
                  <a:lnTo>
                    <a:pt x="277296" y="61447"/>
                  </a:lnTo>
                  <a:lnTo>
                    <a:pt x="244622" y="28773"/>
                  </a:lnTo>
                  <a:lnTo>
                    <a:pt x="202681" y="7559"/>
                  </a:lnTo>
                  <a:lnTo>
                    <a:pt x="153670" y="0"/>
                  </a:lnTo>
                  <a:close/>
                </a:path>
                <a:path w="306070" h="304800">
                  <a:moveTo>
                    <a:pt x="306070" y="0"/>
                  </a:moveTo>
                  <a:lnTo>
                    <a:pt x="306070" y="0"/>
                  </a:lnTo>
                </a:path>
                <a:path w="306070" h="304800">
                  <a:moveTo>
                    <a:pt x="0" y="304799"/>
                  </a:moveTo>
                  <a:lnTo>
                    <a:pt x="0" y="304799"/>
                  </a:lnTo>
                </a:path>
              </a:pathLst>
            </a:custGeom>
            <a:ln w="9344">
              <a:solidFill>
                <a:srgbClr val="000000"/>
              </a:solidFill>
            </a:ln>
          </p:spPr>
          <p:txBody>
            <a:bodyPr wrap="square" lIns="0" tIns="0" rIns="0" bIns="0" rtlCol="0"/>
            <a:lstStyle/>
            <a:p>
              <a:endParaRPr/>
            </a:p>
          </p:txBody>
        </p:sp>
        <p:sp>
          <p:nvSpPr>
            <p:cNvPr id="189" name="object 189"/>
            <p:cNvSpPr/>
            <p:nvPr/>
          </p:nvSpPr>
          <p:spPr>
            <a:xfrm>
              <a:off x="4419600" y="5179060"/>
              <a:ext cx="304800" cy="303530"/>
            </a:xfrm>
            <a:custGeom>
              <a:avLst/>
              <a:gdLst/>
              <a:ahLst/>
              <a:cxnLst/>
              <a:rect l="l" t="t" r="r" b="b"/>
              <a:pathLst>
                <a:path w="304800" h="303529">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Lst>
            </a:custGeom>
            <a:solidFill>
              <a:srgbClr val="FFFF00"/>
            </a:solidFill>
          </p:spPr>
          <p:txBody>
            <a:bodyPr wrap="square" lIns="0" tIns="0" rIns="0" bIns="0" rtlCol="0"/>
            <a:lstStyle/>
            <a:p>
              <a:endParaRPr/>
            </a:p>
          </p:txBody>
        </p:sp>
        <p:sp>
          <p:nvSpPr>
            <p:cNvPr id="190" name="object 190"/>
            <p:cNvSpPr/>
            <p:nvPr/>
          </p:nvSpPr>
          <p:spPr>
            <a:xfrm>
              <a:off x="4419600" y="5179060"/>
              <a:ext cx="304800" cy="304800"/>
            </a:xfrm>
            <a:custGeom>
              <a:avLst/>
              <a:gdLst/>
              <a:ahLst/>
              <a:cxnLst/>
              <a:rect l="l" t="t" r="r" b="b"/>
              <a:pathLst>
                <a:path w="304800" h="304800">
                  <a:moveTo>
                    <a:pt x="152400" y="0"/>
                  </a:moveTo>
                  <a:lnTo>
                    <a:pt x="103388" y="7559"/>
                  </a:lnTo>
                  <a:lnTo>
                    <a:pt x="61447" y="28773"/>
                  </a:lnTo>
                  <a:lnTo>
                    <a:pt x="28773" y="61447"/>
                  </a:lnTo>
                  <a:lnTo>
                    <a:pt x="7559" y="103388"/>
                  </a:lnTo>
                  <a:lnTo>
                    <a:pt x="0" y="152399"/>
                  </a:lnTo>
                  <a:lnTo>
                    <a:pt x="7559" y="201279"/>
                  </a:lnTo>
                  <a:lnTo>
                    <a:pt x="28773" y="242905"/>
                  </a:lnTo>
                  <a:lnTo>
                    <a:pt x="61447" y="275203"/>
                  </a:lnTo>
                  <a:lnTo>
                    <a:pt x="103388" y="296103"/>
                  </a:lnTo>
                  <a:lnTo>
                    <a:pt x="152400" y="303529"/>
                  </a:lnTo>
                  <a:lnTo>
                    <a:pt x="201411" y="296103"/>
                  </a:lnTo>
                  <a:lnTo>
                    <a:pt x="243352" y="275203"/>
                  </a:lnTo>
                  <a:lnTo>
                    <a:pt x="276026" y="242905"/>
                  </a:lnTo>
                  <a:lnTo>
                    <a:pt x="297240" y="201279"/>
                  </a:lnTo>
                  <a:lnTo>
                    <a:pt x="304800" y="152399"/>
                  </a:lnTo>
                  <a:lnTo>
                    <a:pt x="297240" y="103388"/>
                  </a:lnTo>
                  <a:lnTo>
                    <a:pt x="276026" y="61447"/>
                  </a:lnTo>
                  <a:lnTo>
                    <a:pt x="243352" y="28773"/>
                  </a:lnTo>
                  <a:lnTo>
                    <a:pt x="201411" y="7559"/>
                  </a:lnTo>
                  <a:lnTo>
                    <a:pt x="152400" y="0"/>
                  </a:lnTo>
                  <a:close/>
                </a:path>
                <a:path w="304800" h="304800">
                  <a:moveTo>
                    <a:pt x="304800" y="0"/>
                  </a:moveTo>
                  <a:lnTo>
                    <a:pt x="304800" y="0"/>
                  </a:lnTo>
                </a:path>
                <a:path w="304800" h="304800">
                  <a:moveTo>
                    <a:pt x="0" y="304799"/>
                  </a:moveTo>
                  <a:lnTo>
                    <a:pt x="0" y="304799"/>
                  </a:lnTo>
                </a:path>
              </a:pathLst>
            </a:custGeom>
            <a:ln w="9344">
              <a:solidFill>
                <a:srgbClr val="000000"/>
              </a:solidFill>
            </a:ln>
          </p:spPr>
          <p:txBody>
            <a:bodyPr wrap="square" lIns="0" tIns="0" rIns="0" bIns="0" rtlCol="0"/>
            <a:lstStyle/>
            <a:p>
              <a:endParaRPr/>
            </a:p>
          </p:txBody>
        </p:sp>
      </p:grpSp>
      <p:sp>
        <p:nvSpPr>
          <p:cNvPr id="191" name="object 191"/>
          <p:cNvSpPr/>
          <p:nvPr/>
        </p:nvSpPr>
        <p:spPr>
          <a:xfrm>
            <a:off x="7696200" y="1367789"/>
            <a:ext cx="304800" cy="4268470"/>
          </a:xfrm>
          <a:custGeom>
            <a:avLst/>
            <a:gdLst/>
            <a:ahLst/>
            <a:cxnLst/>
            <a:rect l="l" t="t" r="r" b="b"/>
            <a:pathLst>
              <a:path w="304800" h="4268470">
                <a:moveTo>
                  <a:pt x="0" y="0"/>
                </a:moveTo>
                <a:lnTo>
                  <a:pt x="49963" y="24389"/>
                </a:lnTo>
                <a:lnTo>
                  <a:pt x="94910" y="89753"/>
                </a:lnTo>
                <a:lnTo>
                  <a:pt x="113934" y="134142"/>
                </a:lnTo>
                <a:lnTo>
                  <a:pt x="129822" y="184385"/>
                </a:lnTo>
                <a:lnTo>
                  <a:pt x="141947" y="239017"/>
                </a:lnTo>
                <a:lnTo>
                  <a:pt x="149682" y="296577"/>
                </a:lnTo>
                <a:lnTo>
                  <a:pt x="152400" y="355600"/>
                </a:lnTo>
                <a:lnTo>
                  <a:pt x="152400" y="1778000"/>
                </a:lnTo>
                <a:lnTo>
                  <a:pt x="155117" y="1837400"/>
                </a:lnTo>
                <a:lnTo>
                  <a:pt x="162852" y="1895254"/>
                </a:lnTo>
                <a:lnTo>
                  <a:pt x="174977" y="1950108"/>
                </a:lnTo>
                <a:lnTo>
                  <a:pt x="190865" y="2000509"/>
                </a:lnTo>
                <a:lnTo>
                  <a:pt x="209889" y="2045004"/>
                </a:lnTo>
                <a:lnTo>
                  <a:pt x="231422" y="2082141"/>
                </a:lnTo>
                <a:lnTo>
                  <a:pt x="279504" y="2128526"/>
                </a:lnTo>
                <a:lnTo>
                  <a:pt x="304800" y="2134870"/>
                </a:lnTo>
                <a:lnTo>
                  <a:pt x="279504" y="2141211"/>
                </a:lnTo>
                <a:lnTo>
                  <a:pt x="231422" y="2187551"/>
                </a:lnTo>
                <a:lnTo>
                  <a:pt x="209889" y="2224623"/>
                </a:lnTo>
                <a:lnTo>
                  <a:pt x="190865" y="2269012"/>
                </a:lnTo>
                <a:lnTo>
                  <a:pt x="174977" y="2319255"/>
                </a:lnTo>
                <a:lnTo>
                  <a:pt x="162852" y="2373887"/>
                </a:lnTo>
                <a:lnTo>
                  <a:pt x="155117" y="2431447"/>
                </a:lnTo>
                <a:lnTo>
                  <a:pt x="152400" y="2490470"/>
                </a:lnTo>
                <a:lnTo>
                  <a:pt x="152400" y="3912870"/>
                </a:lnTo>
                <a:lnTo>
                  <a:pt x="149682" y="3971892"/>
                </a:lnTo>
                <a:lnTo>
                  <a:pt x="141947" y="4029452"/>
                </a:lnTo>
                <a:lnTo>
                  <a:pt x="129822" y="4084084"/>
                </a:lnTo>
                <a:lnTo>
                  <a:pt x="113934" y="4134327"/>
                </a:lnTo>
                <a:lnTo>
                  <a:pt x="94910" y="4178716"/>
                </a:lnTo>
                <a:lnTo>
                  <a:pt x="73377" y="4215788"/>
                </a:lnTo>
                <a:lnTo>
                  <a:pt x="25295" y="4262128"/>
                </a:lnTo>
                <a:lnTo>
                  <a:pt x="0" y="4268470"/>
                </a:lnTo>
              </a:path>
              <a:path w="304800" h="4268470">
                <a:moveTo>
                  <a:pt x="0" y="0"/>
                </a:moveTo>
                <a:lnTo>
                  <a:pt x="0" y="0"/>
                </a:lnTo>
              </a:path>
              <a:path w="304800" h="4268470">
                <a:moveTo>
                  <a:pt x="304800" y="4268470"/>
                </a:moveTo>
                <a:lnTo>
                  <a:pt x="304800" y="4268470"/>
                </a:lnTo>
              </a:path>
            </a:pathLst>
          </a:custGeom>
          <a:ln w="9344">
            <a:solidFill>
              <a:srgbClr val="000000"/>
            </a:solidFill>
          </a:ln>
        </p:spPr>
        <p:txBody>
          <a:bodyPr wrap="square" lIns="0" tIns="0" rIns="0" bIns="0" rtlCol="0"/>
          <a:lstStyle/>
          <a:p>
            <a:endParaRPr/>
          </a:p>
        </p:txBody>
      </p:sp>
      <p:sp>
        <p:nvSpPr>
          <p:cNvPr id="192" name="object 192"/>
          <p:cNvSpPr txBox="1"/>
          <p:nvPr/>
        </p:nvSpPr>
        <p:spPr>
          <a:xfrm>
            <a:off x="8225790" y="3310890"/>
            <a:ext cx="2362200" cy="1000760"/>
          </a:xfrm>
          <a:prstGeom prst="rect">
            <a:avLst/>
          </a:prstGeom>
        </p:spPr>
        <p:txBody>
          <a:bodyPr vert="horz" wrap="square" lIns="0" tIns="12700" rIns="0" bIns="0" rtlCol="0">
            <a:spAutoFit/>
          </a:bodyPr>
          <a:lstStyle/>
          <a:p>
            <a:pPr marL="12700">
              <a:spcBef>
                <a:spcPts val="100"/>
              </a:spcBef>
              <a:tabLst>
                <a:tab pos="469265" algn="l"/>
              </a:tabLst>
            </a:pPr>
            <a:r>
              <a:rPr sz="2400" dirty="0">
                <a:latin typeface="Times New Roman"/>
                <a:cs typeface="Times New Roman"/>
              </a:rPr>
              <a:t>27	</a:t>
            </a:r>
            <a:r>
              <a:rPr sz="2400" spc="-5" dirty="0">
                <a:latin typeface="Times New Roman"/>
                <a:cs typeface="Times New Roman"/>
              </a:rPr>
              <a:t>TRIPEPTIDES</a:t>
            </a:r>
            <a:endParaRPr sz="2400">
              <a:latin typeface="Times New Roman"/>
              <a:cs typeface="Times New Roman"/>
            </a:endParaRPr>
          </a:p>
          <a:p>
            <a:pPr marL="19685">
              <a:spcBef>
                <a:spcPts val="1920"/>
              </a:spcBef>
              <a:tabLst>
                <a:tab pos="476884" algn="l"/>
              </a:tabLst>
            </a:pPr>
            <a:r>
              <a:rPr sz="2400" dirty="0">
                <a:latin typeface="Times New Roman"/>
                <a:cs typeface="Times New Roman"/>
              </a:rPr>
              <a:t>27	</a:t>
            </a:r>
            <a:r>
              <a:rPr sz="2400" spc="-5" dirty="0">
                <a:latin typeface="Times New Roman"/>
                <a:cs typeface="Times New Roman"/>
              </a:rPr>
              <a:t>VIALS</a:t>
            </a:r>
            <a:endParaRPr sz="2400">
              <a:latin typeface="Times New Roman"/>
              <a:cs typeface="Times New Roman"/>
            </a:endParaRPr>
          </a:p>
        </p:txBody>
      </p:sp>
      <p:sp>
        <p:nvSpPr>
          <p:cNvPr id="193" name="object 193"/>
          <p:cNvSpPr txBox="1">
            <a:spLocks noGrp="1"/>
          </p:cNvSpPr>
          <p:nvPr>
            <p:ph type="title"/>
          </p:nvPr>
        </p:nvSpPr>
        <p:spPr>
          <a:xfrm>
            <a:off x="1748790" y="335304"/>
            <a:ext cx="4955540" cy="520655"/>
          </a:xfrm>
          <a:prstGeom prst="rect">
            <a:avLst/>
          </a:prstGeom>
        </p:spPr>
        <p:txBody>
          <a:bodyPr vert="horz" wrap="square" lIns="0" tIns="12700" rIns="0" bIns="0" rtlCol="0" anchor="ctr">
            <a:spAutoFit/>
          </a:bodyPr>
          <a:lstStyle/>
          <a:p>
            <a:pPr marL="12700">
              <a:lnSpc>
                <a:spcPct val="100000"/>
              </a:lnSpc>
              <a:spcBef>
                <a:spcPts val="100"/>
              </a:spcBef>
            </a:pPr>
            <a:r>
              <a:rPr sz="3200" b="1" dirty="0">
                <a:latin typeface="Times New Roman"/>
                <a:cs typeface="Times New Roman"/>
              </a:rPr>
              <a:t>2. Parallel</a:t>
            </a:r>
            <a:r>
              <a:rPr sz="3200" b="1" spc="-55" dirty="0">
                <a:latin typeface="Times New Roman"/>
                <a:cs typeface="Times New Roman"/>
              </a:rPr>
              <a:t> </a:t>
            </a:r>
            <a:r>
              <a:rPr sz="3200" b="1" spc="-5" dirty="0">
                <a:latin typeface="Times New Roman"/>
                <a:cs typeface="Times New Roman"/>
              </a:rPr>
              <a:t>Synthesis</a:t>
            </a:r>
          </a:p>
        </p:txBody>
      </p:sp>
      <p:sp>
        <p:nvSpPr>
          <p:cNvPr id="194" name="object 194"/>
          <p:cNvSpPr txBox="1"/>
          <p:nvPr/>
        </p:nvSpPr>
        <p:spPr>
          <a:xfrm>
            <a:off x="1748791" y="826771"/>
            <a:ext cx="8825865" cy="464229"/>
          </a:xfrm>
          <a:prstGeom prst="rect">
            <a:avLst/>
          </a:prstGeom>
        </p:spPr>
        <p:txBody>
          <a:bodyPr vert="horz" wrap="square" lIns="0" tIns="27939" rIns="0" bIns="0" rtlCol="0">
            <a:spAutoFit/>
          </a:bodyPr>
          <a:lstStyle/>
          <a:p>
            <a:pPr marL="12700" marR="5080" indent="109220">
              <a:lnSpc>
                <a:spcPts val="3350"/>
              </a:lnSpc>
              <a:spcBef>
                <a:spcPts val="219"/>
              </a:spcBef>
            </a:pPr>
            <a:r>
              <a:rPr sz="2000" b="1" spc="-5" dirty="0">
                <a:latin typeface="Times New Roman"/>
                <a:cs typeface="Times New Roman"/>
              </a:rPr>
              <a:t>Automated parallel synthesis </a:t>
            </a:r>
            <a:r>
              <a:rPr sz="2000" b="1" dirty="0">
                <a:latin typeface="Times New Roman"/>
                <a:cs typeface="Times New Roman"/>
              </a:rPr>
              <a:t>of all 27 </a:t>
            </a:r>
            <a:r>
              <a:rPr sz="2000" b="1" spc="-5" dirty="0">
                <a:latin typeface="Times New Roman"/>
                <a:cs typeface="Times New Roman"/>
              </a:rPr>
              <a:t>tripeptides from </a:t>
            </a:r>
            <a:r>
              <a:rPr sz="2000" b="1" dirty="0">
                <a:latin typeface="Times New Roman"/>
                <a:cs typeface="Times New Roman"/>
              </a:rPr>
              <a:t>3  amino</a:t>
            </a:r>
            <a:r>
              <a:rPr sz="2000" b="1" spc="-10" dirty="0">
                <a:latin typeface="Times New Roman"/>
                <a:cs typeface="Times New Roman"/>
              </a:rPr>
              <a:t> </a:t>
            </a:r>
            <a:r>
              <a:rPr sz="2000" b="1" spc="-5" dirty="0">
                <a:latin typeface="Times New Roman"/>
                <a:cs typeface="Times New Roman"/>
              </a:rPr>
              <a:t>acids</a:t>
            </a:r>
            <a:endParaRPr sz="2000" dirty="0">
              <a:latin typeface="Times New Roman"/>
              <a:cs typeface="Times New Roman"/>
            </a:endParaRPr>
          </a:p>
        </p:txBody>
      </p:sp>
    </p:spTree>
    <p:extLst>
      <p:ext uri="{BB962C8B-B14F-4D97-AF65-F5344CB8AC3E}">
        <p14:creationId xmlns:p14="http://schemas.microsoft.com/office/powerpoint/2010/main" val="3068442840"/>
      </p:ext>
    </p:extLst>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7089" y="1219200"/>
            <a:ext cx="5638800" cy="51498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435350" y="6435090"/>
            <a:ext cx="5542280" cy="391160"/>
          </a:xfrm>
          <a:prstGeom prst="rect">
            <a:avLst/>
          </a:prstGeom>
        </p:spPr>
        <p:txBody>
          <a:bodyPr vert="horz" wrap="square" lIns="0" tIns="12700" rIns="0" bIns="0" rtlCol="0">
            <a:spAutoFit/>
          </a:bodyPr>
          <a:lstStyle/>
          <a:p>
            <a:pPr marL="12700">
              <a:spcBef>
                <a:spcPts val="100"/>
              </a:spcBef>
              <a:tabLst>
                <a:tab pos="2094230" algn="l"/>
                <a:tab pos="3938904" algn="l"/>
              </a:tabLst>
            </a:pPr>
            <a:r>
              <a:rPr sz="2400" spc="-5" dirty="0">
                <a:latin typeface="Times New Roman"/>
                <a:cs typeface="Times New Roman"/>
              </a:rPr>
              <a:t>A</a:t>
            </a:r>
            <a:r>
              <a:rPr sz="2400" spc="-15" dirty="0">
                <a:latin typeface="Times New Roman"/>
                <a:cs typeface="Times New Roman"/>
              </a:rPr>
              <a:t>U</a:t>
            </a:r>
            <a:r>
              <a:rPr sz="2400" spc="10" dirty="0">
                <a:latin typeface="Times New Roman"/>
                <a:cs typeface="Times New Roman"/>
              </a:rPr>
              <a:t>T</a:t>
            </a:r>
            <a:r>
              <a:rPr sz="2400" spc="-5" dirty="0">
                <a:latin typeface="Times New Roman"/>
                <a:cs typeface="Times New Roman"/>
              </a:rPr>
              <a:t>OMA</a:t>
            </a:r>
            <a:r>
              <a:rPr sz="2400" spc="10" dirty="0">
                <a:latin typeface="Times New Roman"/>
                <a:cs typeface="Times New Roman"/>
              </a:rPr>
              <a:t>T</a:t>
            </a:r>
            <a:r>
              <a:rPr sz="2400" spc="-10" dirty="0">
                <a:latin typeface="Times New Roman"/>
                <a:cs typeface="Times New Roman"/>
              </a:rPr>
              <a:t>E</a:t>
            </a:r>
            <a:r>
              <a:rPr sz="2400" dirty="0">
                <a:latin typeface="Times New Roman"/>
                <a:cs typeface="Times New Roman"/>
              </a:rPr>
              <a:t>D	</a:t>
            </a:r>
            <a:r>
              <a:rPr sz="2400" spc="-5" dirty="0">
                <a:latin typeface="Times New Roman"/>
                <a:cs typeface="Times New Roman"/>
              </a:rPr>
              <a:t>SYN</a:t>
            </a:r>
            <a:r>
              <a:rPr sz="2400" spc="10" dirty="0">
                <a:latin typeface="Times New Roman"/>
                <a:cs typeface="Times New Roman"/>
              </a:rPr>
              <a:t>T</a:t>
            </a:r>
            <a:r>
              <a:rPr sz="2400" spc="-15" dirty="0">
                <a:latin typeface="Times New Roman"/>
                <a:cs typeface="Times New Roman"/>
              </a:rPr>
              <a:t>H</a:t>
            </a:r>
            <a:r>
              <a:rPr sz="2400" dirty="0">
                <a:latin typeface="Times New Roman"/>
                <a:cs typeface="Times New Roman"/>
              </a:rPr>
              <a:t>ET</a:t>
            </a:r>
            <a:r>
              <a:rPr sz="2400" spc="5" dirty="0">
                <a:latin typeface="Times New Roman"/>
                <a:cs typeface="Times New Roman"/>
              </a:rPr>
              <a:t>I</a:t>
            </a:r>
            <a:r>
              <a:rPr sz="2400" dirty="0">
                <a:latin typeface="Times New Roman"/>
                <a:cs typeface="Times New Roman"/>
              </a:rPr>
              <a:t>C	M</a:t>
            </a:r>
            <a:r>
              <a:rPr sz="2400" spc="-5" dirty="0">
                <a:latin typeface="Times New Roman"/>
                <a:cs typeface="Times New Roman"/>
              </a:rPr>
              <a:t>A</a:t>
            </a:r>
            <a:r>
              <a:rPr sz="2400" spc="-15" dirty="0">
                <a:latin typeface="Times New Roman"/>
                <a:cs typeface="Times New Roman"/>
              </a:rPr>
              <a:t>C</a:t>
            </a:r>
            <a:r>
              <a:rPr sz="2400" spc="-5" dirty="0">
                <a:latin typeface="Times New Roman"/>
                <a:cs typeface="Times New Roman"/>
              </a:rPr>
              <a:t>H</a:t>
            </a:r>
            <a:r>
              <a:rPr sz="2400" spc="5" dirty="0">
                <a:latin typeface="Times New Roman"/>
                <a:cs typeface="Times New Roman"/>
              </a:rPr>
              <a:t>I</a:t>
            </a:r>
            <a:r>
              <a:rPr sz="2400" spc="-15" dirty="0">
                <a:latin typeface="Times New Roman"/>
                <a:cs typeface="Times New Roman"/>
              </a:rPr>
              <a:t>N</a:t>
            </a:r>
            <a:r>
              <a:rPr sz="2400" dirty="0">
                <a:latin typeface="Times New Roman"/>
                <a:cs typeface="Times New Roman"/>
              </a:rPr>
              <a:t>ES</a:t>
            </a:r>
          </a:p>
        </p:txBody>
      </p:sp>
      <p:sp>
        <p:nvSpPr>
          <p:cNvPr id="4" name="object 4"/>
          <p:cNvSpPr txBox="1">
            <a:spLocks noGrp="1"/>
          </p:cNvSpPr>
          <p:nvPr>
            <p:ph type="title"/>
          </p:nvPr>
        </p:nvSpPr>
        <p:spPr>
          <a:xfrm>
            <a:off x="1748790" y="281442"/>
            <a:ext cx="5490210" cy="628377"/>
          </a:xfrm>
          <a:prstGeom prst="rect">
            <a:avLst/>
          </a:prstGeom>
        </p:spPr>
        <p:txBody>
          <a:bodyPr vert="horz" wrap="square" lIns="0" tIns="12700" rIns="0" bIns="0" rtlCol="0" anchor="ctr">
            <a:spAutoFit/>
          </a:bodyPr>
          <a:lstStyle/>
          <a:p>
            <a:pPr marL="12700">
              <a:lnSpc>
                <a:spcPct val="100000"/>
              </a:lnSpc>
              <a:spcBef>
                <a:spcPts val="100"/>
              </a:spcBef>
            </a:pPr>
            <a:r>
              <a:rPr sz="4000" b="1" dirty="0">
                <a:latin typeface="Times New Roman"/>
                <a:cs typeface="Times New Roman"/>
              </a:rPr>
              <a:t>2. Parallel</a:t>
            </a:r>
            <a:r>
              <a:rPr sz="4000" b="1" spc="-55" dirty="0">
                <a:latin typeface="Times New Roman"/>
                <a:cs typeface="Times New Roman"/>
              </a:rPr>
              <a:t> </a:t>
            </a:r>
            <a:r>
              <a:rPr sz="4000" b="1" spc="-5" dirty="0">
                <a:latin typeface="Times New Roman"/>
                <a:cs typeface="Times New Roman"/>
              </a:rPr>
              <a:t>Synthesis</a:t>
            </a:r>
          </a:p>
        </p:txBody>
      </p:sp>
      <p:sp>
        <p:nvSpPr>
          <p:cNvPr id="5" name="object 5"/>
          <p:cNvSpPr txBox="1"/>
          <p:nvPr/>
        </p:nvSpPr>
        <p:spPr>
          <a:xfrm>
            <a:off x="1748791" y="826770"/>
            <a:ext cx="4260215" cy="391160"/>
          </a:xfrm>
          <a:prstGeom prst="rect">
            <a:avLst/>
          </a:prstGeom>
        </p:spPr>
        <p:txBody>
          <a:bodyPr vert="horz" wrap="square" lIns="0" tIns="12700" rIns="0" bIns="0" rtlCol="0">
            <a:spAutoFit/>
          </a:bodyPr>
          <a:lstStyle/>
          <a:p>
            <a:pPr marL="12700">
              <a:spcBef>
                <a:spcPts val="100"/>
              </a:spcBef>
            </a:pPr>
            <a:r>
              <a:rPr sz="2400" b="1" dirty="0">
                <a:latin typeface="Times New Roman"/>
                <a:cs typeface="Times New Roman"/>
              </a:rPr>
              <a:t>2.2 </a:t>
            </a:r>
            <a:r>
              <a:rPr sz="2400" b="1" spc="-5" dirty="0">
                <a:latin typeface="Times New Roman"/>
                <a:cs typeface="Times New Roman"/>
              </a:rPr>
              <a:t>Automated parallel</a:t>
            </a:r>
            <a:r>
              <a:rPr sz="2400" b="1" spc="-10" dirty="0">
                <a:latin typeface="Times New Roman"/>
                <a:cs typeface="Times New Roman"/>
              </a:rPr>
              <a:t> </a:t>
            </a:r>
            <a:r>
              <a:rPr sz="2400" b="1" spc="-5" dirty="0">
                <a:latin typeface="Times New Roman"/>
                <a:cs typeface="Times New Roman"/>
              </a:rPr>
              <a:t>synthesis</a:t>
            </a:r>
            <a:endParaRPr sz="2400" dirty="0">
              <a:latin typeface="Times New Roman"/>
              <a:cs typeface="Times New Roman"/>
            </a:endParaRPr>
          </a:p>
        </p:txBody>
      </p:sp>
    </p:spTree>
    <p:extLst>
      <p:ext uri="{BB962C8B-B14F-4D97-AF65-F5344CB8AC3E}">
        <p14:creationId xmlns:p14="http://schemas.microsoft.com/office/powerpoint/2010/main" val="2911999808"/>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764275" y="647253"/>
            <a:ext cx="1117751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a:latin typeface="Times New Roman" panose="02020603050405020304" pitchFamily="18" charset="0"/>
                <a:ea typeface="MS Mincho" pitchFamily="49" charset="-128"/>
                <a:cs typeface="Times New Roman" panose="02020603050405020304" pitchFamily="18" charset="0"/>
              </a:rPr>
              <a:t>Parallel synthesis</a:t>
            </a:r>
            <a:endParaRPr lang="en-US" altLang="en-US" sz="2400" dirty="0">
              <a:latin typeface="Times New Roman" panose="02020603050405020304" pitchFamily="18" charset="0"/>
              <a:ea typeface="MS Mincho" pitchFamily="49" charset="-128"/>
              <a:cs typeface="Times New Roman" panose="02020603050405020304" pitchFamily="18" charset="0"/>
            </a:endParaRPr>
          </a:p>
          <a:p>
            <a:pPr algn="just"/>
            <a:r>
              <a:rPr lang="en-US" altLang="en-US" sz="2400" dirty="0">
                <a:latin typeface="Times New Roman" panose="02020603050405020304" pitchFamily="18" charset="0"/>
                <a:ea typeface="MS Mincho" pitchFamily="49" charset="-128"/>
                <a:cs typeface="Times New Roman" panose="02020603050405020304" pitchFamily="18" charset="0"/>
              </a:rPr>
              <a:t>This technique is normally used to prepare combinatorial libraries that consist of separate compounds. In parallel synthesis the compounds are prepared in separate reaction vessels but at the same time, that is, in parallel. </a:t>
            </a:r>
          </a:p>
          <a:p>
            <a:pPr algn="just"/>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ea typeface="MS Mincho" pitchFamily="49" charset="-128"/>
                <a:cs typeface="Times New Roman" panose="02020603050405020304" pitchFamily="18" charset="0"/>
              </a:rPr>
              <a:t>The array of individual reaction vessels often takes the form of either a grid of wells in a plastic plate or a grid of plastic rods called </a:t>
            </a:r>
            <a:r>
              <a:rPr lang="en-US" altLang="en-US" sz="2400" b="1" dirty="0">
                <a:latin typeface="Times New Roman" panose="02020603050405020304" pitchFamily="18" charset="0"/>
                <a:ea typeface="MS Mincho" pitchFamily="49" charset="-128"/>
                <a:cs typeface="Times New Roman" panose="02020603050405020304" pitchFamily="18" charset="0"/>
              </a:rPr>
              <a:t>pins</a:t>
            </a:r>
            <a:r>
              <a:rPr lang="en-US" altLang="en-US" sz="2400" dirty="0">
                <a:latin typeface="Times New Roman" panose="02020603050405020304" pitchFamily="18" charset="0"/>
                <a:ea typeface="MS Mincho" pitchFamily="49" charset="-128"/>
                <a:cs typeface="Times New Roman" panose="02020603050405020304" pitchFamily="18" charset="0"/>
              </a:rPr>
              <a:t> attached to a plastic base plate (</a:t>
            </a:r>
            <a:r>
              <a:rPr lang="en-US" altLang="en-US" sz="2400" b="1" dirty="0">
                <a:latin typeface="Times New Roman" panose="02020603050405020304" pitchFamily="18" charset="0"/>
                <a:ea typeface="MS Mincho" pitchFamily="49" charset="-128"/>
                <a:cs typeface="Times New Roman" panose="02020603050405020304" pitchFamily="18" charset="0"/>
              </a:rPr>
              <a:t>Fig. 5.7</a:t>
            </a:r>
            <a:r>
              <a:rPr lang="en-US" altLang="en-US" sz="2400" dirty="0">
                <a:latin typeface="Times New Roman" panose="02020603050405020304" pitchFamily="18" charset="0"/>
                <a:ea typeface="MS Mincho" pitchFamily="49" charset="-128"/>
                <a:cs typeface="Times New Roman" panose="02020603050405020304" pitchFamily="18" charset="0"/>
              </a:rPr>
              <a:t>) that fits into a corresponding set of </a:t>
            </a:r>
            <a:r>
              <a:rPr lang="en-US" altLang="en-US" sz="2400" b="1" dirty="0">
                <a:latin typeface="Times New Roman" panose="02020603050405020304" pitchFamily="18" charset="0"/>
                <a:ea typeface="MS Mincho" pitchFamily="49" charset="-128"/>
                <a:cs typeface="Times New Roman" panose="02020603050405020304" pitchFamily="18" charset="0"/>
              </a:rPr>
              <a:t>wells</a:t>
            </a:r>
            <a:r>
              <a:rPr lang="en-US" altLang="en-US" sz="2400" dirty="0">
                <a:latin typeface="Times New Roman" panose="02020603050405020304" pitchFamily="18" charset="0"/>
                <a:ea typeface="MS Mincho" pitchFamily="49" charset="-128"/>
                <a:cs typeface="Times New Roman" panose="02020603050405020304" pitchFamily="18" charset="0"/>
              </a:rPr>
              <a:t>. </a:t>
            </a:r>
          </a:p>
          <a:p>
            <a:pPr algn="just"/>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ea typeface="MS Mincho" pitchFamily="49" charset="-128"/>
                <a:cs typeface="Times New Roman" panose="02020603050405020304" pitchFamily="18" charset="0"/>
              </a:rPr>
              <a:t>In the former case the synthesis is carried out on beads placed in the wells whilst in the latter case it takes place on so-called plastic ‘crowns’ pushed on to the tops of the pins, the building blocks being attached to these crowns by linkers similar to those found on the resin beads. Both the well and pin arrays are used in the same general manner; the position of each synthetic pathway in the array and hence the structure of the product of that pathway is usually identified by a grid code</a:t>
            </a:r>
            <a:r>
              <a:rPr lang="en-US" altLang="en-US" sz="2400" dirty="0" smtClean="0">
                <a:latin typeface="Times New Roman" panose="02020603050405020304" pitchFamily="18" charset="0"/>
                <a:ea typeface="MS Mincho" pitchFamily="49" charset="-128"/>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32771" name="Rectangle 4"/>
          <p:cNvSpPr>
            <a:spLocks noChangeArrowheads="1"/>
          </p:cNvSpPr>
          <p:nvPr/>
        </p:nvSpPr>
        <p:spPr bwMode="auto">
          <a:xfrm>
            <a:off x="1524001" y="34634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72" name="Rectangle 5"/>
          <p:cNvSpPr>
            <a:spLocks noChangeArrowheads="1"/>
          </p:cNvSpPr>
          <p:nvPr/>
        </p:nvSpPr>
        <p:spPr bwMode="auto">
          <a:xfrm>
            <a:off x="1524001" y="50636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938548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52576" y="4411664"/>
            <a:ext cx="9058275"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00" y="68263"/>
            <a:ext cx="775335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576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68490" y="232081"/>
            <a:ext cx="116415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000" b="1" dirty="0">
                <a:latin typeface="Times New Roman" panose="02020603050405020304" pitchFamily="18" charset="0"/>
                <a:ea typeface="MS Mincho" pitchFamily="49" charset="-128"/>
                <a:cs typeface="Times New Roman" panose="02020603050405020304" pitchFamily="18" charset="0"/>
              </a:rPr>
              <a:t>The technique of parallel synthesis is best illustrated by means of an example</a:t>
            </a:r>
            <a:r>
              <a:rPr lang="en-US" altLang="en-US" sz="2000" dirty="0">
                <a:latin typeface="Times New Roman" panose="02020603050405020304" pitchFamily="18" charset="0"/>
                <a:ea typeface="MS Mincho" pitchFamily="49" charset="-128"/>
                <a:cs typeface="Times New Roman" panose="02020603050405020304" pitchFamily="18" charset="0"/>
              </a:rPr>
              <a:t>. </a:t>
            </a:r>
          </a:p>
          <a:p>
            <a:pPr algn="just"/>
            <a:r>
              <a:rPr lang="en-US" altLang="en-US" sz="2000" dirty="0">
                <a:latin typeface="Times New Roman" panose="02020603050405020304" pitchFamily="18" charset="0"/>
                <a:ea typeface="MS Mincho" pitchFamily="49" charset="-128"/>
                <a:cs typeface="Times New Roman" panose="02020603050405020304" pitchFamily="18" charset="0"/>
              </a:rPr>
              <a:t>Consider the general theoretical steps that would be necessary for the preparation of a combinatorial library of </a:t>
            </a:r>
            <a:r>
              <a:rPr lang="en-US" altLang="en-US" sz="2000" dirty="0" err="1">
                <a:latin typeface="Times New Roman" panose="02020603050405020304" pitchFamily="18" charset="0"/>
                <a:ea typeface="MS Mincho" pitchFamily="49" charset="-128"/>
                <a:cs typeface="Times New Roman" panose="02020603050405020304" pitchFamily="18" charset="0"/>
              </a:rPr>
              <a:t>hydantoins</a:t>
            </a:r>
            <a:r>
              <a:rPr lang="en-US" altLang="en-US" sz="2000" dirty="0">
                <a:latin typeface="Times New Roman" panose="02020603050405020304" pitchFamily="18" charset="0"/>
                <a:ea typeface="MS Mincho" pitchFamily="49" charset="-128"/>
                <a:cs typeface="Times New Roman" panose="02020603050405020304" pitchFamily="18" charset="0"/>
              </a:rPr>
              <a:t> by the reaction of </a:t>
            </a:r>
            <a:r>
              <a:rPr lang="en-US" altLang="en-US" sz="2000" dirty="0" err="1">
                <a:latin typeface="Times New Roman" panose="02020603050405020304" pitchFamily="18" charset="0"/>
                <a:ea typeface="MS Mincho" pitchFamily="49" charset="-128"/>
                <a:cs typeface="Times New Roman" panose="02020603050405020304" pitchFamily="18" charset="0"/>
              </a:rPr>
              <a:t>isocyanates</a:t>
            </a:r>
            <a:r>
              <a:rPr lang="en-US" altLang="en-US" sz="2000" dirty="0">
                <a:latin typeface="Times New Roman" panose="02020603050405020304" pitchFamily="18" charset="0"/>
                <a:ea typeface="MS Mincho" pitchFamily="49" charset="-128"/>
                <a:cs typeface="Times New Roman" panose="02020603050405020304" pitchFamily="18" charset="0"/>
              </a:rPr>
              <a:t> with amino acids (</a:t>
            </a:r>
            <a:r>
              <a:rPr lang="en-US" altLang="en-US" sz="2000" b="1" dirty="0">
                <a:latin typeface="Times New Roman" panose="02020603050405020304" pitchFamily="18" charset="0"/>
                <a:ea typeface="MS Mincho" pitchFamily="49" charset="-128"/>
                <a:cs typeface="Times New Roman" panose="02020603050405020304" pitchFamily="18" charset="0"/>
              </a:rPr>
              <a:t>Fig. 5.8</a:t>
            </a:r>
            <a:r>
              <a:rPr lang="en-US" altLang="en-US" sz="2000" dirty="0">
                <a:latin typeface="Times New Roman" panose="02020603050405020304" pitchFamily="18" charset="0"/>
                <a:ea typeface="MS Mincho" pitchFamily="49" charset="-128"/>
                <a:cs typeface="Times New Roman" panose="02020603050405020304" pitchFamily="18" charset="0"/>
              </a:rPr>
              <a:t>) using a 96-well array. At each stage in this synthesis the product would be purified by washing with suitable reagents.</a:t>
            </a:r>
          </a:p>
        </p:txBody>
      </p:sp>
      <p:pic>
        <p:nvPicPr>
          <p:cNvPr id="34819" name="Picture 19"/>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801505" y="1856094"/>
            <a:ext cx="8034007" cy="46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662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6570"/>
          </a:xfrm>
        </p:spPr>
        <p:txBody>
          <a:bodyPr>
            <a:normAutofit fontScale="90000"/>
          </a:bodyPr>
          <a:lstStyle/>
          <a:p>
            <a:r>
              <a:rPr lang="en-US" sz="4000" spc="-160" dirty="0">
                <a:latin typeface="Times New Roman" panose="02020603050405020304" pitchFamily="18" charset="0"/>
                <a:cs typeface="Times New Roman" panose="02020603050405020304" pitchFamily="18" charset="0"/>
              </a:rPr>
              <a:t>Advantages: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941696"/>
            <a:ext cx="10857931" cy="5718411"/>
          </a:xfrm>
        </p:spPr>
        <p:txBody>
          <a:bodyPr>
            <a:normAutofit lnSpcReduction="10000"/>
          </a:bodyPr>
          <a:lstStyle/>
          <a:p>
            <a:pPr>
              <a:lnSpc>
                <a:spcPct val="100000"/>
              </a:lnSpc>
              <a:spcBef>
                <a:spcPts val="100"/>
              </a:spcBef>
              <a:buFont typeface="Wingdings" panose="05000000000000000000" pitchFamily="2" charset="2"/>
              <a:buChar char="v"/>
            </a:pPr>
            <a:r>
              <a:rPr lang="en-US" b="1" spc="-5" dirty="0" smtClean="0">
                <a:latin typeface="Times New Roman"/>
                <a:cs typeface="Times New Roman"/>
              </a:rPr>
              <a:t>Fast</a:t>
            </a:r>
            <a:endParaRPr lang="en-US" dirty="0" smtClean="0">
              <a:latin typeface="Times New Roman"/>
              <a:cs typeface="Times New Roman"/>
            </a:endParaRPr>
          </a:p>
          <a:p>
            <a:pPr marL="469900" marR="5080" lvl="1" indent="0">
              <a:lnSpc>
                <a:spcPct val="79900"/>
              </a:lnSpc>
              <a:spcBef>
                <a:spcPts val="595"/>
              </a:spcBef>
              <a:buNone/>
            </a:pPr>
            <a:r>
              <a:rPr lang="en-US" spc="-5" dirty="0" smtClean="0">
                <a:latin typeface="Times New Roman"/>
                <a:cs typeface="Times New Roman"/>
              </a:rPr>
              <a:t>Combinatorial </a:t>
            </a:r>
            <a:r>
              <a:rPr lang="en-US" dirty="0" smtClean="0">
                <a:latin typeface="Times New Roman"/>
                <a:cs typeface="Times New Roman"/>
              </a:rPr>
              <a:t>approach can give rise </a:t>
            </a:r>
            <a:r>
              <a:rPr lang="en-US" spc="5" dirty="0" smtClean="0">
                <a:latin typeface="Times New Roman"/>
                <a:cs typeface="Times New Roman"/>
              </a:rPr>
              <a:t>to </a:t>
            </a:r>
            <a:r>
              <a:rPr lang="en-US" spc="-5" dirty="0" smtClean="0">
                <a:latin typeface="Times New Roman"/>
                <a:cs typeface="Times New Roman"/>
              </a:rPr>
              <a:t>million </a:t>
            </a:r>
            <a:r>
              <a:rPr lang="en-US" dirty="0" smtClean="0">
                <a:latin typeface="Times New Roman"/>
                <a:cs typeface="Times New Roman"/>
              </a:rPr>
              <a:t>of </a:t>
            </a:r>
            <a:r>
              <a:rPr lang="en-US" spc="-5" dirty="0" smtClean="0">
                <a:latin typeface="Times New Roman"/>
                <a:cs typeface="Times New Roman"/>
              </a:rPr>
              <a:t>compound </a:t>
            </a:r>
            <a:r>
              <a:rPr lang="en-US" dirty="0" smtClean="0">
                <a:latin typeface="Times New Roman"/>
                <a:cs typeface="Times New Roman"/>
              </a:rPr>
              <a:t>in  </a:t>
            </a:r>
            <a:r>
              <a:rPr lang="en-US" spc="-10" dirty="0" smtClean="0">
                <a:latin typeface="Times New Roman"/>
                <a:cs typeface="Times New Roman"/>
              </a:rPr>
              <a:t>same </a:t>
            </a:r>
            <a:r>
              <a:rPr lang="en-US" spc="-5" dirty="0" smtClean="0">
                <a:latin typeface="Times New Roman"/>
                <a:cs typeface="Times New Roman"/>
              </a:rPr>
              <a:t>time </a:t>
            </a:r>
            <a:r>
              <a:rPr lang="en-US" dirty="0" smtClean="0">
                <a:latin typeface="Times New Roman"/>
                <a:cs typeface="Times New Roman"/>
              </a:rPr>
              <a:t>as </a:t>
            </a:r>
            <a:r>
              <a:rPr lang="en-US" spc="5" dirty="0" smtClean="0">
                <a:latin typeface="Times New Roman"/>
                <a:cs typeface="Times New Roman"/>
              </a:rPr>
              <a:t>it </a:t>
            </a:r>
            <a:r>
              <a:rPr lang="en-US" spc="-5" dirty="0" smtClean="0">
                <a:latin typeface="Times New Roman"/>
                <a:cs typeface="Times New Roman"/>
              </a:rPr>
              <a:t>will </a:t>
            </a:r>
            <a:r>
              <a:rPr lang="en-US" dirty="0" smtClean="0">
                <a:latin typeface="Times New Roman"/>
                <a:cs typeface="Times New Roman"/>
              </a:rPr>
              <a:t>take to </a:t>
            </a:r>
            <a:r>
              <a:rPr lang="en-US" spc="-5" dirty="0" smtClean="0">
                <a:latin typeface="Times New Roman"/>
                <a:cs typeface="Times New Roman"/>
              </a:rPr>
              <a:t>produce </a:t>
            </a:r>
            <a:r>
              <a:rPr lang="en-US" dirty="0" smtClean="0">
                <a:latin typeface="Times New Roman"/>
                <a:cs typeface="Times New Roman"/>
              </a:rPr>
              <a:t>one </a:t>
            </a:r>
            <a:r>
              <a:rPr lang="en-US" spc="-5" dirty="0" smtClean="0">
                <a:latin typeface="Times New Roman"/>
                <a:cs typeface="Times New Roman"/>
              </a:rPr>
              <a:t>compound </a:t>
            </a:r>
            <a:r>
              <a:rPr lang="en-US" dirty="0" smtClean="0">
                <a:latin typeface="Times New Roman"/>
                <a:cs typeface="Times New Roman"/>
              </a:rPr>
              <a:t>by  traditional </a:t>
            </a:r>
            <a:r>
              <a:rPr lang="en-US" spc="-5" dirty="0" smtClean="0">
                <a:latin typeface="Times New Roman"/>
                <a:cs typeface="Times New Roman"/>
              </a:rPr>
              <a:t>method </a:t>
            </a:r>
            <a:r>
              <a:rPr lang="en-US" dirty="0" smtClean="0">
                <a:latin typeface="Times New Roman"/>
                <a:cs typeface="Times New Roman"/>
              </a:rPr>
              <a:t>of synthesis.</a:t>
            </a:r>
          </a:p>
          <a:p>
            <a:pPr>
              <a:lnSpc>
                <a:spcPct val="100000"/>
              </a:lnSpc>
              <a:spcBef>
                <a:spcPts val="20"/>
              </a:spcBef>
              <a:buFont typeface="Wingdings" panose="05000000000000000000" pitchFamily="2" charset="2"/>
              <a:buChar char="v"/>
            </a:pPr>
            <a:r>
              <a:rPr lang="en-US" b="1" spc="-5" dirty="0" smtClean="0">
                <a:latin typeface="Times New Roman"/>
                <a:cs typeface="Times New Roman"/>
              </a:rPr>
              <a:t>Economical</a:t>
            </a:r>
            <a:endParaRPr lang="en-US" dirty="0" smtClean="0">
              <a:latin typeface="Times New Roman"/>
              <a:cs typeface="Times New Roman"/>
            </a:endParaRPr>
          </a:p>
          <a:p>
            <a:pPr marL="457200" lvl="1" indent="0">
              <a:lnSpc>
                <a:spcPct val="100000"/>
              </a:lnSpc>
              <a:spcBef>
                <a:spcPts val="20"/>
              </a:spcBef>
              <a:buNone/>
            </a:pPr>
            <a:r>
              <a:rPr lang="en-US" dirty="0" smtClean="0">
                <a:latin typeface="Times New Roman"/>
                <a:cs typeface="Times New Roman"/>
              </a:rPr>
              <a:t>A negative </a:t>
            </a:r>
            <a:r>
              <a:rPr lang="en-US" spc="-5" dirty="0" smtClean="0">
                <a:latin typeface="Times New Roman"/>
                <a:cs typeface="Times New Roman"/>
              </a:rPr>
              <a:t>result </a:t>
            </a:r>
            <a:r>
              <a:rPr lang="en-US" dirty="0" smtClean="0">
                <a:latin typeface="Times New Roman"/>
                <a:cs typeface="Times New Roman"/>
              </a:rPr>
              <a:t>of </a:t>
            </a:r>
            <a:r>
              <a:rPr lang="en-US" spc="-5" dirty="0" smtClean="0">
                <a:latin typeface="Times New Roman"/>
                <a:cs typeface="Times New Roman"/>
              </a:rPr>
              <a:t>mixture saves </a:t>
            </a:r>
            <a:r>
              <a:rPr lang="en-US" dirty="0" smtClean="0">
                <a:latin typeface="Times New Roman"/>
                <a:cs typeface="Times New Roman"/>
              </a:rPr>
              <a:t>the</a:t>
            </a:r>
            <a:r>
              <a:rPr lang="en-US" spc="-15" dirty="0" smtClean="0">
                <a:latin typeface="Times New Roman"/>
                <a:cs typeface="Times New Roman"/>
              </a:rPr>
              <a:t> </a:t>
            </a:r>
            <a:r>
              <a:rPr lang="en-US" spc="-5" dirty="0" smtClean="0">
                <a:latin typeface="Times New Roman"/>
                <a:cs typeface="Times New Roman"/>
              </a:rPr>
              <a:t>effort</a:t>
            </a:r>
            <a:r>
              <a:rPr lang="en-US" dirty="0">
                <a:latin typeface="Times New Roman"/>
                <a:cs typeface="Times New Roman"/>
              </a:rPr>
              <a:t> </a:t>
            </a:r>
            <a:r>
              <a:rPr lang="en-US" dirty="0" smtClean="0">
                <a:latin typeface="Times New Roman"/>
                <a:cs typeface="Times New Roman"/>
              </a:rPr>
              <a:t>of synthesis, purification</a:t>
            </a:r>
            <a:r>
              <a:rPr lang="en-US" spc="25" dirty="0" smtClean="0">
                <a:latin typeface="Times New Roman"/>
                <a:cs typeface="Times New Roman"/>
              </a:rPr>
              <a:t> </a:t>
            </a:r>
            <a:r>
              <a:rPr lang="en-US" dirty="0" smtClean="0">
                <a:latin typeface="Times New Roman"/>
                <a:cs typeface="Times New Roman"/>
              </a:rPr>
              <a:t>&amp;</a:t>
            </a:r>
            <a:r>
              <a:rPr lang="en-US" spc="5" dirty="0" smtClean="0">
                <a:latin typeface="Times New Roman"/>
                <a:cs typeface="Times New Roman"/>
              </a:rPr>
              <a:t> </a:t>
            </a:r>
            <a:r>
              <a:rPr lang="en-US" spc="-5" dirty="0" smtClean="0">
                <a:latin typeface="Times New Roman"/>
                <a:cs typeface="Times New Roman"/>
              </a:rPr>
              <a:t>identification </a:t>
            </a:r>
            <a:r>
              <a:rPr lang="en-US" dirty="0" smtClean="0">
                <a:latin typeface="Times New Roman"/>
                <a:cs typeface="Times New Roman"/>
              </a:rPr>
              <a:t>of </a:t>
            </a:r>
            <a:r>
              <a:rPr lang="en-US" spc="-5" dirty="0" smtClean="0">
                <a:latin typeface="Times New Roman"/>
                <a:cs typeface="Times New Roman"/>
              </a:rPr>
              <a:t>each</a:t>
            </a:r>
            <a:r>
              <a:rPr lang="en-US" spc="-20" dirty="0" smtClean="0">
                <a:latin typeface="Times New Roman"/>
                <a:cs typeface="Times New Roman"/>
              </a:rPr>
              <a:t> </a:t>
            </a:r>
            <a:r>
              <a:rPr lang="en-US" spc="-5" dirty="0" smtClean="0">
                <a:latin typeface="Times New Roman"/>
                <a:cs typeface="Times New Roman"/>
              </a:rPr>
              <a:t>compound.</a:t>
            </a:r>
            <a:endParaRPr lang="en-US" dirty="0" smtClean="0">
              <a:latin typeface="Times New Roman"/>
              <a:cs typeface="Times New Roman"/>
            </a:endParaRPr>
          </a:p>
          <a:p>
            <a:pPr>
              <a:lnSpc>
                <a:spcPct val="100000"/>
              </a:lnSpc>
              <a:spcBef>
                <a:spcPts val="20"/>
              </a:spcBef>
              <a:buFont typeface="Wingdings" panose="05000000000000000000" pitchFamily="2" charset="2"/>
              <a:buChar char="v"/>
            </a:pPr>
            <a:r>
              <a:rPr lang="en-US" b="1" spc="-5" dirty="0" smtClean="0">
                <a:latin typeface="Times New Roman"/>
                <a:cs typeface="Times New Roman"/>
              </a:rPr>
              <a:t>Easy</a:t>
            </a:r>
            <a:endParaRPr lang="en-US" dirty="0" smtClean="0">
              <a:latin typeface="Times New Roman"/>
              <a:cs typeface="Times New Roman"/>
            </a:endParaRPr>
          </a:p>
          <a:p>
            <a:pPr marL="469900" marR="196215" lvl="1" indent="0">
              <a:lnSpc>
                <a:spcPct val="79900"/>
              </a:lnSpc>
              <a:spcBef>
                <a:spcPts val="600"/>
              </a:spcBef>
              <a:buNone/>
              <a:tabLst>
                <a:tab pos="1232535" algn="l"/>
              </a:tabLst>
            </a:pPr>
            <a:r>
              <a:rPr lang="en-US" spc="-5" dirty="0" smtClean="0">
                <a:latin typeface="Times New Roman"/>
                <a:cs typeface="Times New Roman"/>
              </a:rPr>
              <a:t>Isolation, purification </a:t>
            </a:r>
            <a:r>
              <a:rPr lang="en-US" dirty="0" smtClean="0">
                <a:latin typeface="Times New Roman"/>
                <a:cs typeface="Times New Roman"/>
              </a:rPr>
              <a:t>&amp; identification of active </a:t>
            </a:r>
            <a:r>
              <a:rPr lang="en-US" spc="-5" dirty="0" smtClean="0">
                <a:latin typeface="Times New Roman"/>
                <a:cs typeface="Times New Roman"/>
              </a:rPr>
              <a:t>molecule from  combinatorial </a:t>
            </a:r>
            <a:r>
              <a:rPr lang="en-US" dirty="0" smtClean="0">
                <a:latin typeface="Times New Roman"/>
                <a:cs typeface="Times New Roman"/>
              </a:rPr>
              <a:t>library is relatively</a:t>
            </a:r>
            <a:r>
              <a:rPr lang="en-US" spc="30" dirty="0" smtClean="0">
                <a:latin typeface="Times New Roman"/>
                <a:cs typeface="Times New Roman"/>
              </a:rPr>
              <a:t> </a:t>
            </a:r>
            <a:r>
              <a:rPr lang="en-US" dirty="0" smtClean="0">
                <a:latin typeface="Times New Roman"/>
                <a:cs typeface="Times New Roman"/>
              </a:rPr>
              <a:t>easy.</a:t>
            </a:r>
          </a:p>
          <a:p>
            <a:pPr>
              <a:lnSpc>
                <a:spcPct val="100000"/>
              </a:lnSpc>
              <a:spcBef>
                <a:spcPts val="20"/>
              </a:spcBef>
              <a:buFont typeface="Wingdings" panose="05000000000000000000" pitchFamily="2" charset="2"/>
              <a:buChar char="v"/>
            </a:pPr>
            <a:r>
              <a:rPr lang="en-US" b="1" spc="-5" dirty="0" smtClean="0">
                <a:latin typeface="Times New Roman"/>
                <a:cs typeface="Times New Roman"/>
              </a:rPr>
              <a:t>Drug Discovery</a:t>
            </a:r>
            <a:endParaRPr lang="en-US" dirty="0" smtClean="0">
              <a:latin typeface="Times New Roman"/>
              <a:cs typeface="Times New Roman"/>
            </a:endParaRPr>
          </a:p>
          <a:p>
            <a:pPr marL="457200" lvl="1" indent="0">
              <a:lnSpc>
                <a:spcPts val="2590"/>
              </a:lnSpc>
              <a:spcBef>
                <a:spcPts val="20"/>
              </a:spcBef>
              <a:buNone/>
            </a:pPr>
            <a:r>
              <a:rPr lang="en-US" dirty="0" smtClean="0">
                <a:latin typeface="Times New Roman"/>
                <a:cs typeface="Times New Roman"/>
              </a:rPr>
              <a:t>Mixed </a:t>
            </a:r>
            <a:r>
              <a:rPr lang="en-US" spc="-5" dirty="0" smtClean="0">
                <a:latin typeface="Times New Roman"/>
                <a:cs typeface="Times New Roman"/>
              </a:rPr>
              <a:t>Combinatorial </a:t>
            </a:r>
            <a:r>
              <a:rPr lang="en-US" dirty="0" smtClean="0">
                <a:latin typeface="Times New Roman"/>
                <a:cs typeface="Times New Roman"/>
              </a:rPr>
              <a:t>synthesis </a:t>
            </a:r>
            <a:r>
              <a:rPr lang="en-US" spc="-5" dirty="0" smtClean="0">
                <a:latin typeface="Times New Roman"/>
                <a:cs typeface="Times New Roman"/>
              </a:rPr>
              <a:t>produces chemical</a:t>
            </a:r>
            <a:r>
              <a:rPr lang="en-US" spc="10" dirty="0" smtClean="0">
                <a:latin typeface="Times New Roman"/>
                <a:cs typeface="Times New Roman"/>
              </a:rPr>
              <a:t> </a:t>
            </a:r>
            <a:r>
              <a:rPr lang="en-US" dirty="0" smtClean="0">
                <a:latin typeface="Times New Roman"/>
                <a:cs typeface="Times New Roman"/>
              </a:rPr>
              <a:t>pool. </a:t>
            </a:r>
            <a:r>
              <a:rPr lang="en-US" spc="-5" dirty="0" smtClean="0">
                <a:latin typeface="Times New Roman"/>
                <a:cs typeface="Times New Roman"/>
              </a:rPr>
              <a:t>Probability </a:t>
            </a:r>
            <a:r>
              <a:rPr lang="en-US" dirty="0" smtClean="0">
                <a:latin typeface="Times New Roman"/>
                <a:cs typeface="Times New Roman"/>
              </a:rPr>
              <a:t>of </a:t>
            </a:r>
            <a:r>
              <a:rPr lang="en-US" spc="-5" dirty="0" smtClean="0">
                <a:latin typeface="Times New Roman"/>
                <a:cs typeface="Times New Roman"/>
              </a:rPr>
              <a:t>finding </a:t>
            </a:r>
            <a:r>
              <a:rPr lang="en-US" dirty="0" smtClean="0">
                <a:latin typeface="Times New Roman"/>
                <a:cs typeface="Times New Roman"/>
              </a:rPr>
              <a:t>a </a:t>
            </a:r>
            <a:r>
              <a:rPr lang="en-US" spc="-5" dirty="0" smtClean="0">
                <a:latin typeface="Times New Roman"/>
                <a:cs typeface="Times New Roman"/>
              </a:rPr>
              <a:t>molecule </a:t>
            </a:r>
            <a:r>
              <a:rPr lang="en-US" dirty="0" smtClean="0">
                <a:latin typeface="Times New Roman"/>
                <a:cs typeface="Times New Roman"/>
              </a:rPr>
              <a:t>in a random </a:t>
            </a:r>
            <a:r>
              <a:rPr lang="en-US" spc="-5" dirty="0" smtClean="0">
                <a:latin typeface="Times New Roman"/>
                <a:cs typeface="Times New Roman"/>
              </a:rPr>
              <a:t>screening  process </a:t>
            </a:r>
            <a:r>
              <a:rPr lang="en-US" dirty="0" smtClean="0">
                <a:latin typeface="Times New Roman"/>
                <a:cs typeface="Times New Roman"/>
              </a:rPr>
              <a:t>is </a:t>
            </a:r>
            <a:r>
              <a:rPr lang="en-US" spc="-5" dirty="0" smtClean="0">
                <a:latin typeface="Times New Roman"/>
                <a:cs typeface="Times New Roman"/>
              </a:rPr>
              <a:t>proportional</a:t>
            </a:r>
            <a:r>
              <a:rPr lang="en-US" i="1" spc="-5" dirty="0" smtClean="0">
                <a:latin typeface="Times New Roman"/>
                <a:cs typeface="Times New Roman"/>
              </a:rPr>
              <a:t> </a:t>
            </a:r>
            <a:r>
              <a:rPr lang="en-US" dirty="0" smtClean="0">
                <a:latin typeface="Times New Roman"/>
                <a:cs typeface="Times New Roman"/>
              </a:rPr>
              <a:t>to the </a:t>
            </a:r>
            <a:r>
              <a:rPr lang="en-US" spc="-5" dirty="0" smtClean="0">
                <a:latin typeface="Times New Roman"/>
                <a:cs typeface="Times New Roman"/>
              </a:rPr>
              <a:t>number </a:t>
            </a:r>
            <a:r>
              <a:rPr lang="en-US" dirty="0" smtClean="0">
                <a:latin typeface="Times New Roman"/>
                <a:cs typeface="Times New Roman"/>
              </a:rPr>
              <a:t>of </a:t>
            </a:r>
            <a:r>
              <a:rPr lang="en-US" spc="-5" dirty="0" smtClean="0">
                <a:latin typeface="Times New Roman"/>
                <a:cs typeface="Times New Roman"/>
              </a:rPr>
              <a:t>molecules </a:t>
            </a:r>
            <a:r>
              <a:rPr lang="en-US" dirty="0" smtClean="0">
                <a:latin typeface="Times New Roman"/>
                <a:cs typeface="Times New Roman"/>
              </a:rPr>
              <a:t>subjected  to the screening</a:t>
            </a:r>
            <a:r>
              <a:rPr lang="en-US" spc="-5" dirty="0" smtClean="0">
                <a:latin typeface="Times New Roman"/>
                <a:cs typeface="Times New Roman"/>
              </a:rPr>
              <a:t> process.</a:t>
            </a:r>
            <a:endParaRPr lang="en-US" dirty="0" smtClean="0">
              <a:latin typeface="Times New Roman"/>
              <a:cs typeface="Times New Roman"/>
            </a:endParaRPr>
          </a:p>
          <a:p>
            <a:pPr>
              <a:lnSpc>
                <a:spcPct val="100000"/>
              </a:lnSpc>
              <a:spcBef>
                <a:spcPts val="20"/>
              </a:spcBef>
              <a:buFont typeface="Wingdings" panose="05000000000000000000" pitchFamily="2" charset="2"/>
              <a:buChar char="v"/>
            </a:pPr>
            <a:r>
              <a:rPr lang="en-US" b="1" spc="-5" dirty="0" smtClean="0">
                <a:latin typeface="Times New Roman"/>
                <a:cs typeface="Times New Roman"/>
              </a:rPr>
              <a:t>Drug Optimization</a:t>
            </a:r>
            <a:endParaRPr lang="en-US" dirty="0" smtClean="0">
              <a:latin typeface="Times New Roman"/>
              <a:cs typeface="Times New Roman"/>
            </a:endParaRPr>
          </a:p>
          <a:p>
            <a:pPr marL="469900" marR="442595" lvl="1" indent="0">
              <a:lnSpc>
                <a:spcPct val="79900"/>
              </a:lnSpc>
              <a:spcBef>
                <a:spcPts val="600"/>
              </a:spcBef>
              <a:buNone/>
            </a:pPr>
            <a:r>
              <a:rPr lang="en-US" spc="-5" dirty="0" smtClean="0">
                <a:latin typeface="Times New Roman"/>
                <a:cs typeface="Times New Roman"/>
              </a:rPr>
              <a:t>Parallel </a:t>
            </a:r>
            <a:r>
              <a:rPr lang="en-US" dirty="0" smtClean="0">
                <a:latin typeface="Times New Roman"/>
                <a:cs typeface="Times New Roman"/>
              </a:rPr>
              <a:t>synthesis </a:t>
            </a:r>
            <a:r>
              <a:rPr lang="en-US" spc="-5" dirty="0" smtClean="0">
                <a:latin typeface="Times New Roman"/>
                <a:cs typeface="Times New Roman"/>
              </a:rPr>
              <a:t>produces analogues with </a:t>
            </a:r>
            <a:r>
              <a:rPr lang="en-US" dirty="0" smtClean="0">
                <a:latin typeface="Times New Roman"/>
                <a:cs typeface="Times New Roman"/>
              </a:rPr>
              <a:t>slight </a:t>
            </a:r>
            <a:r>
              <a:rPr lang="en-US" spc="-5" dirty="0" smtClean="0">
                <a:latin typeface="Times New Roman"/>
                <a:cs typeface="Times New Roman"/>
              </a:rPr>
              <a:t>differences  which </a:t>
            </a:r>
            <a:r>
              <a:rPr lang="en-US" dirty="0" smtClean="0">
                <a:latin typeface="Times New Roman"/>
                <a:cs typeface="Times New Roman"/>
              </a:rPr>
              <a:t>is required </a:t>
            </a:r>
            <a:r>
              <a:rPr lang="en-US" spc="-5" dirty="0" smtClean="0">
                <a:latin typeface="Times New Roman"/>
                <a:cs typeface="Times New Roman"/>
              </a:rPr>
              <a:t>for </a:t>
            </a:r>
            <a:r>
              <a:rPr lang="en-US" dirty="0" smtClean="0">
                <a:latin typeface="Times New Roman"/>
                <a:cs typeface="Times New Roman"/>
              </a:rPr>
              <a:t>lead</a:t>
            </a:r>
            <a:r>
              <a:rPr lang="en-US" spc="5" dirty="0" smtClean="0">
                <a:latin typeface="Times New Roman"/>
                <a:cs typeface="Times New Roman"/>
              </a:rPr>
              <a:t> </a:t>
            </a:r>
            <a:r>
              <a:rPr lang="en-US" spc="-5" dirty="0" smtClean="0">
                <a:latin typeface="Times New Roman"/>
                <a:cs typeface="Times New Roman"/>
              </a:rPr>
              <a:t>optimization.</a:t>
            </a:r>
            <a:endParaRPr lang="en-US" dirty="0" smtClean="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3625264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32263" y="784940"/>
            <a:ext cx="11341289"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000" dirty="0">
                <a:latin typeface="Times New Roman" panose="02020603050405020304" pitchFamily="18" charset="0"/>
                <a:ea typeface="MS Mincho" pitchFamily="49" charset="-128"/>
                <a:cs typeface="Times New Roman" panose="02020603050405020304" pitchFamily="18" charset="0"/>
              </a:rPr>
              <a:t>Eight N-protected amino acids (X1, X2_ _ _X8) are placed in the well array so that only one type of amino acid occupies a row, that is, row A will only contain amino acid X1, row B will only contain amino acid X2, and so on (Fig.5.9a). Beads are added to each well and the array placed in a reaction environment that will join the X compound to the linker of the bead. The amino acids are </a:t>
            </a:r>
            <a:r>
              <a:rPr lang="en-US" altLang="en-US" sz="2000" dirty="0" err="1">
                <a:latin typeface="Times New Roman" panose="02020603050405020304" pitchFamily="18" charset="0"/>
                <a:ea typeface="MS Mincho" pitchFamily="49" charset="-128"/>
                <a:cs typeface="Times New Roman" panose="02020603050405020304" pitchFamily="18" charset="0"/>
              </a:rPr>
              <a:t>deprotected</a:t>
            </a:r>
            <a:r>
              <a:rPr lang="en-US" altLang="en-US" sz="2000" dirty="0">
                <a:latin typeface="Times New Roman" panose="02020603050405020304" pitchFamily="18" charset="0"/>
                <a:ea typeface="MS Mincho" pitchFamily="49" charset="-128"/>
                <a:cs typeface="Times New Roman" panose="02020603050405020304" pitchFamily="18" charset="0"/>
              </a:rPr>
              <a:t> by </a:t>
            </a:r>
            <a:r>
              <a:rPr lang="en-US" altLang="en-US" sz="2000" dirty="0" err="1">
                <a:latin typeface="Times New Roman" panose="02020603050405020304" pitchFamily="18" charset="0"/>
                <a:ea typeface="MS Mincho" pitchFamily="49" charset="-128"/>
                <a:cs typeface="Times New Roman" panose="02020603050405020304" pitchFamily="18" charset="0"/>
              </a:rPr>
              <a:t>hydrogenolysis</a:t>
            </a:r>
            <a:r>
              <a:rPr lang="en-US" altLang="en-US" sz="2000" dirty="0">
                <a:latin typeface="Times New Roman" panose="02020603050405020304" pitchFamily="18" charset="0"/>
                <a:ea typeface="MS Mincho" pitchFamily="49" charset="-128"/>
                <a:cs typeface="Times New Roman" panose="02020603050405020304" pitchFamily="18" charset="0"/>
              </a:rPr>
              <a:t> </a:t>
            </a:r>
            <a:r>
              <a:rPr lang="en-US" altLang="en-US" sz="2000">
                <a:latin typeface="Times New Roman" panose="02020603050405020304" pitchFamily="18" charset="0"/>
                <a:ea typeface="MS Mincho" pitchFamily="49" charset="-128"/>
                <a:cs typeface="Times New Roman" panose="02020603050405020304" pitchFamily="18" charset="0"/>
              </a:rPr>
              <a:t>and </a:t>
            </a:r>
            <a:r>
              <a:rPr lang="en-US" altLang="en-US" sz="2000">
                <a:latin typeface="Times New Roman" panose="02020603050405020304" pitchFamily="18" charset="0"/>
                <a:ea typeface="MS Mincho" pitchFamily="49" charset="-128"/>
                <a:cs typeface="Times New Roman" panose="02020603050405020304" pitchFamily="18" charset="0"/>
              </a:rPr>
              <a:t>8</a:t>
            </a:r>
            <a:r>
              <a:rPr lang="en-US" altLang="en-US" sz="2000" smtClean="0">
                <a:latin typeface="Times New Roman" panose="02020603050405020304" pitchFamily="18" charset="0"/>
                <a:ea typeface="MS Mincho" pitchFamily="49" charset="-128"/>
                <a:cs typeface="Times New Roman" panose="02020603050405020304" pitchFamily="18" charset="0"/>
              </a:rPr>
              <a:t> </a:t>
            </a:r>
            <a:r>
              <a:rPr lang="en-US" altLang="en-US" sz="2000" dirty="0" err="1">
                <a:latin typeface="Times New Roman" panose="02020603050405020304" pitchFamily="18" charset="0"/>
                <a:ea typeface="MS Mincho" pitchFamily="49" charset="-128"/>
                <a:cs typeface="Times New Roman" panose="02020603050405020304" pitchFamily="18" charset="0"/>
              </a:rPr>
              <a:t>isocyanates</a:t>
            </a:r>
            <a:r>
              <a:rPr lang="en-US" altLang="en-US" sz="2000" dirty="0">
                <a:latin typeface="Times New Roman" panose="02020603050405020304" pitchFamily="18" charset="0"/>
                <a:ea typeface="MS Mincho" pitchFamily="49" charset="-128"/>
                <a:cs typeface="Times New Roman" panose="02020603050405020304" pitchFamily="18" charset="0"/>
              </a:rPr>
              <a:t> (Y1, Y2_ _ _Y8) added to the wells so that each numbered row at right angles to the lettered rows contains only one type of </a:t>
            </a:r>
            <a:r>
              <a:rPr lang="en-US" altLang="en-US" sz="2000" dirty="0" err="1">
                <a:latin typeface="Times New Roman" panose="02020603050405020304" pitchFamily="18" charset="0"/>
                <a:ea typeface="MS Mincho" pitchFamily="49" charset="-128"/>
                <a:cs typeface="Times New Roman" panose="02020603050405020304" pitchFamily="18" charset="0"/>
              </a:rPr>
              <a:t>isocyanate</a:t>
            </a:r>
            <a:r>
              <a:rPr lang="en-US" altLang="en-US" sz="2000" dirty="0">
                <a:latin typeface="Times New Roman" panose="02020603050405020304" pitchFamily="18" charset="0"/>
                <a:ea typeface="MS Mincho" pitchFamily="49" charset="-128"/>
                <a:cs typeface="Times New Roman" panose="02020603050405020304" pitchFamily="18" charset="0"/>
              </a:rPr>
              <a:t>. In </a:t>
            </a:r>
            <a:r>
              <a:rPr lang="en-US" altLang="en-US" sz="2000" dirty="0" err="1">
                <a:latin typeface="Times New Roman" panose="02020603050405020304" pitchFamily="18" charset="0"/>
                <a:ea typeface="MS Mincho" pitchFamily="49" charset="-128"/>
                <a:cs typeface="Times New Roman" panose="02020603050405020304" pitchFamily="18" charset="0"/>
              </a:rPr>
              <a:t>otherwords</a:t>
            </a:r>
            <a:r>
              <a:rPr lang="en-US" altLang="en-US" sz="2000" dirty="0">
                <a:latin typeface="Times New Roman" panose="02020603050405020304" pitchFamily="18" charset="0"/>
                <a:ea typeface="MS Mincho" pitchFamily="49" charset="-128"/>
                <a:cs typeface="Times New Roman" panose="02020603050405020304" pitchFamily="18" charset="0"/>
              </a:rPr>
              <a:t>, compound Y1 is only added to row one, compound Y2 is only added to row two, and so on (Fig. 5.9b). The </a:t>
            </a:r>
            <a:r>
              <a:rPr lang="en-US" altLang="en-US" sz="2000" dirty="0" err="1">
                <a:latin typeface="Times New Roman" panose="02020603050405020304" pitchFamily="18" charset="0"/>
                <a:ea typeface="MS Mincho" pitchFamily="49" charset="-128"/>
                <a:cs typeface="Times New Roman" panose="02020603050405020304" pitchFamily="18" charset="0"/>
              </a:rPr>
              <a:t>isocyanates</a:t>
            </a:r>
            <a:r>
              <a:rPr lang="en-US" altLang="en-US" sz="2000" dirty="0">
                <a:latin typeface="Times New Roman" panose="02020603050405020304" pitchFamily="18" charset="0"/>
                <a:ea typeface="MS Mincho" pitchFamily="49" charset="-128"/>
                <a:cs typeface="Times New Roman" panose="02020603050405020304" pitchFamily="18" charset="0"/>
              </a:rPr>
              <a:t> are allowed to react to form substituted </a:t>
            </a:r>
            <a:r>
              <a:rPr lang="en-US" altLang="en-US" sz="2000" dirty="0" err="1">
                <a:latin typeface="Times New Roman" panose="02020603050405020304" pitchFamily="18" charset="0"/>
                <a:ea typeface="MS Mincho" pitchFamily="49" charset="-128"/>
                <a:cs typeface="Times New Roman" panose="02020603050405020304" pitchFamily="18" charset="0"/>
              </a:rPr>
              <a:t>ureas</a:t>
            </a:r>
            <a:r>
              <a:rPr lang="en-US" altLang="en-US" sz="2000" dirty="0">
                <a:latin typeface="Times New Roman" panose="02020603050405020304" pitchFamily="18" charset="0"/>
                <a:ea typeface="MS Mincho" pitchFamily="49" charset="-128"/>
                <a:cs typeface="Times New Roman" panose="02020603050405020304" pitchFamily="18" charset="0"/>
              </a:rPr>
              <a:t>. Each well is treated with 6M hydrochloric acid and the whole array heated to simultaneously form the </a:t>
            </a:r>
            <a:r>
              <a:rPr lang="en-US" altLang="en-US" sz="2000" dirty="0" err="1">
                <a:latin typeface="Times New Roman" panose="02020603050405020304" pitchFamily="18" charset="0"/>
                <a:ea typeface="MS Mincho" pitchFamily="49" charset="-128"/>
                <a:cs typeface="Times New Roman" panose="02020603050405020304" pitchFamily="18" charset="0"/>
              </a:rPr>
              <a:t>hydantoins</a:t>
            </a:r>
            <a:r>
              <a:rPr lang="en-US" altLang="en-US" sz="2000" dirty="0">
                <a:latin typeface="Times New Roman" panose="02020603050405020304" pitchFamily="18" charset="0"/>
                <a:ea typeface="MS Mincho" pitchFamily="49" charset="-128"/>
                <a:cs typeface="Times New Roman" panose="02020603050405020304" pitchFamily="18" charset="0"/>
              </a:rPr>
              <a:t> and release them from the resin. Although it is possible to simultaneously synthesize a total of 96 different </a:t>
            </a:r>
            <a:r>
              <a:rPr lang="en-US" altLang="en-US" sz="2000" dirty="0" err="1">
                <a:latin typeface="Times New Roman" panose="02020603050405020304" pitchFamily="18" charset="0"/>
                <a:ea typeface="MS Mincho" pitchFamily="49" charset="-128"/>
                <a:cs typeface="Times New Roman" panose="02020603050405020304" pitchFamily="18" charset="0"/>
              </a:rPr>
              <a:t>hydantoins</a:t>
            </a:r>
            <a:r>
              <a:rPr lang="en-US" altLang="en-US" sz="2000" dirty="0">
                <a:latin typeface="Times New Roman" panose="02020603050405020304" pitchFamily="18" charset="0"/>
                <a:ea typeface="MS Mincho" pitchFamily="49" charset="-128"/>
                <a:cs typeface="Times New Roman" panose="02020603050405020304" pitchFamily="18" charset="0"/>
              </a:rPr>
              <a:t> (Z1–Z26, </a:t>
            </a:r>
            <a:r>
              <a:rPr lang="en-US" altLang="en-US" sz="2000" b="1" dirty="0">
                <a:latin typeface="Times New Roman" panose="02020603050405020304" pitchFamily="18" charset="0"/>
                <a:ea typeface="MS Mincho" pitchFamily="49" charset="-128"/>
                <a:cs typeface="Times New Roman" panose="02020603050405020304" pitchFamily="18" charset="0"/>
              </a:rPr>
              <a:t>Fig.5.9c</a:t>
            </a:r>
            <a:r>
              <a:rPr lang="en-US" altLang="en-US" sz="2000" dirty="0">
                <a:latin typeface="Times New Roman" panose="02020603050405020304" pitchFamily="18" charset="0"/>
                <a:ea typeface="MS Mincho" pitchFamily="49" charset="-128"/>
                <a:cs typeface="Times New Roman" panose="02020603050405020304" pitchFamily="18" charset="0"/>
              </a:rPr>
              <a:t>) by this technique, in practice it is likely that some of the reactions will be unsuccessful and a somewhat smaller library of compounds is normally obtained.</a:t>
            </a:r>
          </a:p>
        </p:txBody>
      </p:sp>
    </p:spTree>
    <p:extLst>
      <p:ext uri="{BB962C8B-B14F-4D97-AF65-F5344CB8AC3E}">
        <p14:creationId xmlns:p14="http://schemas.microsoft.com/office/powerpoint/2010/main" val="680693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310185" y="559558"/>
            <a:ext cx="9620534" cy="57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674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73205" y="736408"/>
            <a:ext cx="11464119" cy="511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000" dirty="0">
                <a:latin typeface="Times New Roman" panose="02020603050405020304" pitchFamily="18" charset="0"/>
                <a:ea typeface="MS Mincho" pitchFamily="49" charset="-128"/>
                <a:cs typeface="Times New Roman" panose="02020603050405020304" pitchFamily="18" charset="0"/>
              </a:rPr>
              <a:t>A photolithography mask (M1) is placed over the plate so that only a specific area of the plate can be irradiated with UV light (Fig. 5.10). This results in removal of the NVOC protecting group from the amino groups in the irradiated area. The entire plate is exposed to the first activated NVOC-protected amino acid. However, it will only bond to the amino groups exposed in the irradiated area (Step A). The process is repeated using a new mask (M2) and a second activated NVOC-protected amino acid attached to the exposed amino groups (Step B). This process is repeated using different masks (M3, etc.) until the desired library is obtained, the structure of the peptide occupying a point on the plate depending on the masks used and the activated NVOC-protected amino acid used at each stage in the synthesis. The technique is so precise that it has been reported that each compound occupies an area of about 50 </a:t>
            </a:r>
            <a:r>
              <a:rPr lang="en-US" altLang="en-US" sz="2000" dirty="0">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ea typeface="MS Mincho" pitchFamily="49" charset="-128"/>
                <a:cs typeface="Times New Roman" panose="02020603050405020304" pitchFamily="18" charset="0"/>
              </a:rPr>
              <a:t>m × 50 </a:t>
            </a:r>
            <a:r>
              <a:rPr lang="en-US" altLang="en-US" sz="2000" dirty="0">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ea typeface="MS Mincho" pitchFamily="49" charset="-128"/>
                <a:cs typeface="Times New Roman" panose="02020603050405020304" pitchFamily="18" charset="0"/>
              </a:rPr>
              <a:t>m. A record of the way in which the masks are used will determine both the order in which the amino acids are added and, as a result, the structures of each of the peptides at specific coordinates on the plate.</a:t>
            </a:r>
            <a:endParaRPr lang="en-US" altLang="en-US" sz="2000" dirty="0">
              <a:latin typeface="Times New Roman" panose="02020603050405020304" pitchFamily="18" charset="0"/>
              <a:ea typeface="MS Mincho" pitchFamily="49" charset="-128"/>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691183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149" y="312218"/>
            <a:ext cx="9621671" cy="566822"/>
          </a:xfrm>
          <a:prstGeom prst="rect">
            <a:avLst/>
          </a:prstGeom>
        </p:spPr>
        <p:txBody>
          <a:bodyPr vert="horz" wrap="square" lIns="0" tIns="12700" rIns="0" bIns="0" rtlCol="0" anchor="ctr">
            <a:spAutoFit/>
          </a:bodyPr>
          <a:lstStyle/>
          <a:p>
            <a:pPr marL="12700">
              <a:lnSpc>
                <a:spcPct val="100000"/>
              </a:lnSpc>
              <a:spcBef>
                <a:spcPts val="100"/>
              </a:spcBef>
            </a:pPr>
            <a:r>
              <a:rPr sz="3600" b="1" dirty="0">
                <a:latin typeface="Times New Roman"/>
                <a:cs typeface="Times New Roman"/>
              </a:rPr>
              <a:t>3. </a:t>
            </a:r>
            <a:r>
              <a:rPr sz="3600" b="1" spc="-5" dirty="0">
                <a:latin typeface="Times New Roman"/>
                <a:cs typeface="Times New Roman"/>
              </a:rPr>
              <a:t>Mixed </a:t>
            </a:r>
            <a:r>
              <a:rPr sz="3600" b="1" dirty="0">
                <a:latin typeface="Times New Roman"/>
                <a:cs typeface="Times New Roman"/>
              </a:rPr>
              <a:t>Combinatorial</a:t>
            </a:r>
            <a:r>
              <a:rPr sz="3600" b="1" spc="-30" dirty="0">
                <a:latin typeface="Times New Roman"/>
                <a:cs typeface="Times New Roman"/>
              </a:rPr>
              <a:t> </a:t>
            </a:r>
            <a:r>
              <a:rPr sz="3600" b="1" dirty="0">
                <a:latin typeface="Times New Roman"/>
                <a:cs typeface="Times New Roman"/>
              </a:rPr>
              <a:t>Synthesis</a:t>
            </a:r>
          </a:p>
        </p:txBody>
      </p:sp>
      <p:sp>
        <p:nvSpPr>
          <p:cNvPr id="6" name="object 6"/>
          <p:cNvSpPr txBox="1">
            <a:spLocks noGrp="1"/>
          </p:cNvSpPr>
          <p:nvPr>
            <p:ph idx="1"/>
          </p:nvPr>
        </p:nvSpPr>
        <p:spPr>
          <a:xfrm>
            <a:off x="838200" y="1825625"/>
            <a:ext cx="10515600" cy="3044423"/>
          </a:xfrm>
          <a:prstGeom prst="rect">
            <a:avLst/>
          </a:prstGeom>
        </p:spPr>
        <p:txBody>
          <a:bodyPr vert="horz" wrap="square" lIns="0" tIns="12700" rIns="0" bIns="0" rtlCol="0">
            <a:spAutoFit/>
          </a:bodyPr>
          <a:lstStyle/>
          <a:p>
            <a:pPr marL="355600" marR="6985" indent="-342900">
              <a:lnSpc>
                <a:spcPct val="100000"/>
              </a:lnSpc>
              <a:spcBef>
                <a:spcPts val="100"/>
              </a:spcBef>
              <a:tabLst>
                <a:tab pos="469265" algn="l"/>
                <a:tab pos="469900" algn="l"/>
              </a:tabLst>
            </a:pPr>
            <a:r>
              <a:rPr sz="2400" spc="5"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use </a:t>
            </a:r>
            <a:r>
              <a:rPr sz="2400" dirty="0">
                <a:latin typeface="Times New Roman" panose="02020603050405020304" pitchFamily="18" charset="0"/>
                <a:cs typeface="Times New Roman" panose="02020603050405020304" pitchFamily="18" charset="0"/>
              </a:rPr>
              <a:t>a standard synthetic route </a:t>
            </a:r>
            <a:r>
              <a:rPr sz="2400" spc="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produce a large variety of  </a:t>
            </a:r>
            <a:r>
              <a:rPr sz="2400" spc="-5" dirty="0">
                <a:latin typeface="Times New Roman" panose="02020603050405020304" pitchFamily="18" charset="0"/>
                <a:cs typeface="Times New Roman" panose="02020603050405020304" pitchFamily="18" charset="0"/>
              </a:rPr>
              <a:t>different </a:t>
            </a:r>
            <a:r>
              <a:rPr sz="2400" dirty="0">
                <a:latin typeface="Times New Roman" panose="02020603050405020304" pitchFamily="18" charset="0"/>
                <a:cs typeface="Times New Roman" panose="02020603050405020304" pitchFamily="18" charset="0"/>
              </a:rPr>
              <a:t>analogues </a:t>
            </a:r>
            <a:r>
              <a:rPr sz="2400" spc="-5" dirty="0">
                <a:latin typeface="Times New Roman" panose="02020603050405020304" pitchFamily="18" charset="0"/>
                <a:cs typeface="Times New Roman" panose="02020603050405020304" pitchFamily="18" charset="0"/>
              </a:rPr>
              <a:t>where each </a:t>
            </a:r>
            <a:r>
              <a:rPr sz="2400" dirty="0">
                <a:latin typeface="Times New Roman" panose="02020603050405020304" pitchFamily="18" charset="0"/>
                <a:cs typeface="Times New Roman" panose="02020603050405020304" pitchFamily="18" charset="0"/>
              </a:rPr>
              <a:t>reaction </a:t>
            </a:r>
            <a:r>
              <a:rPr sz="2400" spc="-5" dirty="0">
                <a:latin typeface="Times New Roman" panose="02020603050405020304" pitchFamily="18" charset="0"/>
                <a:cs typeface="Times New Roman" panose="02020603050405020304" pitchFamily="18" charset="0"/>
              </a:rPr>
              <a:t>vessel </a:t>
            </a:r>
            <a:r>
              <a:rPr sz="2400" dirty="0">
                <a:latin typeface="Times New Roman" panose="02020603050405020304" pitchFamily="18" charset="0"/>
                <a:cs typeface="Times New Roman" panose="02020603050405020304" pitchFamily="18" charset="0"/>
              </a:rPr>
              <a:t>or tube contains a  </a:t>
            </a:r>
            <a:r>
              <a:rPr sz="2400" spc="-5" dirty="0">
                <a:latin typeface="Times New Roman" panose="02020603050405020304" pitchFamily="18" charset="0"/>
                <a:cs typeface="Times New Roman" panose="02020603050405020304" pitchFamily="18" charset="0"/>
              </a:rPr>
              <a:t>mixture </a:t>
            </a:r>
            <a:r>
              <a:rPr sz="2400" dirty="0">
                <a:latin typeface="Times New Roman" panose="02020603050405020304" pitchFamily="18" charset="0"/>
                <a:cs typeface="Times New Roman" panose="02020603050405020304" pitchFamily="18" charset="0"/>
              </a:rPr>
              <a:t>of</a:t>
            </a:r>
            <a:r>
              <a:rPr sz="2400" spc="-10" dirty="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products</a:t>
            </a:r>
            <a:endParaRPr lang="en-US" sz="2400" dirty="0" smtClean="0">
              <a:latin typeface="Times New Roman" panose="02020603050405020304" pitchFamily="18" charset="0"/>
              <a:cs typeface="Times New Roman" panose="02020603050405020304" pitchFamily="18" charset="0"/>
            </a:endParaRPr>
          </a:p>
          <a:p>
            <a:pPr marL="355600" marR="6985" indent="-342900">
              <a:lnSpc>
                <a:spcPct val="100000"/>
              </a:lnSpc>
              <a:spcBef>
                <a:spcPts val="100"/>
              </a:spcBef>
              <a:tabLst>
                <a:tab pos="469265" algn="l"/>
                <a:tab pos="469900" algn="l"/>
              </a:tabLst>
            </a:pPr>
            <a:r>
              <a:rPr sz="2400" dirty="0" smtClean="0">
                <a:latin typeface="Times New Roman" panose="02020603050405020304" pitchFamily="18" charset="0"/>
                <a:cs typeface="Times New Roman" panose="02020603050405020304" pitchFamily="18" charset="0"/>
              </a:rPr>
              <a:t>The </a:t>
            </a:r>
            <a:r>
              <a:rPr sz="2400" dirty="0">
                <a:latin typeface="Times New Roman" panose="02020603050405020304" pitchFamily="18" charset="0"/>
                <a:cs typeface="Times New Roman" panose="02020603050405020304" pitchFamily="18" charset="0"/>
              </a:rPr>
              <a:t>identities of the structures in each </a:t>
            </a:r>
            <a:r>
              <a:rPr sz="2400" spc="-5" dirty="0">
                <a:latin typeface="Times New Roman" panose="02020603050405020304" pitchFamily="18" charset="0"/>
                <a:cs typeface="Times New Roman" panose="02020603050405020304" pitchFamily="18" charset="0"/>
              </a:rPr>
              <a:t>vessel </a:t>
            </a:r>
            <a:r>
              <a:rPr sz="2400" dirty="0">
                <a:latin typeface="Times New Roman" panose="02020603050405020304" pitchFamily="18" charset="0"/>
                <a:cs typeface="Times New Roman" panose="02020603050405020304" pitchFamily="18" charset="0"/>
              </a:rPr>
              <a:t>are not </a:t>
            </a:r>
            <a:r>
              <a:rPr sz="2400" spc="-5" dirty="0">
                <a:latin typeface="Times New Roman" panose="02020603050405020304" pitchFamily="18" charset="0"/>
                <a:cs typeface="Times New Roman" panose="02020603050405020304" pitchFamily="18" charset="0"/>
              </a:rPr>
              <a:t>known with  </a:t>
            </a:r>
            <a:r>
              <a:rPr sz="2400" dirty="0" smtClean="0">
                <a:latin typeface="Times New Roman" panose="02020603050405020304" pitchFamily="18" charset="0"/>
                <a:cs typeface="Times New Roman" panose="02020603050405020304" pitchFamily="18" charset="0"/>
              </a:rPr>
              <a:t>certainty</a:t>
            </a:r>
            <a:endParaRPr lang="en-US" sz="2400" dirty="0" smtClean="0">
              <a:latin typeface="Times New Roman" panose="02020603050405020304" pitchFamily="18" charset="0"/>
              <a:cs typeface="Times New Roman" panose="02020603050405020304" pitchFamily="18" charset="0"/>
            </a:endParaRPr>
          </a:p>
          <a:p>
            <a:pPr marL="355600" marR="6985" indent="-342900">
              <a:lnSpc>
                <a:spcPct val="100000"/>
              </a:lnSpc>
              <a:spcBef>
                <a:spcPts val="100"/>
              </a:spcBef>
              <a:tabLst>
                <a:tab pos="469265" algn="l"/>
                <a:tab pos="469900" algn="l"/>
              </a:tabLst>
            </a:pPr>
            <a:r>
              <a:rPr sz="2400" spc="-5" dirty="0" smtClean="0">
                <a:latin typeface="Times New Roman" panose="02020603050405020304" pitchFamily="18" charset="0"/>
                <a:cs typeface="Times New Roman" panose="02020603050405020304" pitchFamily="18" charset="0"/>
              </a:rPr>
              <a:t>Useful </a:t>
            </a:r>
            <a:r>
              <a:rPr sz="2400" spc="-5" dirty="0">
                <a:latin typeface="Times New Roman" panose="02020603050405020304" pitchFamily="18" charset="0"/>
                <a:cs typeface="Times New Roman" panose="02020603050405020304" pitchFamily="18" charset="0"/>
              </a:rPr>
              <a:t>for </a:t>
            </a:r>
            <a:r>
              <a:rPr sz="2400" dirty="0">
                <a:latin typeface="Times New Roman" panose="02020603050405020304" pitchFamily="18" charset="0"/>
                <a:cs typeface="Times New Roman" panose="02020603050405020304" pitchFamily="18" charset="0"/>
              </a:rPr>
              <a:t>finding a lead </a:t>
            </a:r>
            <a:r>
              <a:rPr sz="2400" spc="-5" dirty="0" smtClean="0">
                <a:latin typeface="Times New Roman" panose="02020603050405020304" pitchFamily="18" charset="0"/>
                <a:cs typeface="Times New Roman" panose="02020603050405020304" pitchFamily="18" charset="0"/>
              </a:rPr>
              <a:t>compound</a:t>
            </a:r>
            <a:endParaRPr lang="en-US" sz="2400" spc="-5" dirty="0" smtClean="0">
              <a:latin typeface="Times New Roman" panose="02020603050405020304" pitchFamily="18" charset="0"/>
              <a:cs typeface="Times New Roman" panose="02020603050405020304" pitchFamily="18" charset="0"/>
            </a:endParaRPr>
          </a:p>
          <a:p>
            <a:pPr marL="355600" marR="6985" indent="-342900">
              <a:lnSpc>
                <a:spcPct val="100000"/>
              </a:lnSpc>
              <a:spcBef>
                <a:spcPts val="100"/>
              </a:spcBef>
              <a:tabLst>
                <a:tab pos="469265" algn="l"/>
                <a:tab pos="469900" algn="l"/>
              </a:tabLst>
            </a:pPr>
            <a:r>
              <a:rPr sz="2400" spc="-5" dirty="0" smtClean="0">
                <a:latin typeface="Times New Roman" panose="02020603050405020304" pitchFamily="18" charset="0"/>
                <a:cs typeface="Times New Roman" panose="02020603050405020304" pitchFamily="18" charset="0"/>
              </a:rPr>
              <a:t>Capable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synthesising large </a:t>
            </a:r>
            <a:r>
              <a:rPr sz="2400" spc="-5" dirty="0">
                <a:latin typeface="Times New Roman" panose="02020603050405020304" pitchFamily="18" charset="0"/>
                <a:cs typeface="Times New Roman" panose="02020603050405020304" pitchFamily="18" charset="0"/>
              </a:rPr>
              <a:t>numbers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compounds quickly </a:t>
            </a:r>
            <a:endParaRPr lang="en-US" sz="2400" spc="-5" dirty="0" smtClean="0">
              <a:latin typeface="Times New Roman" panose="02020603050405020304" pitchFamily="18" charset="0"/>
              <a:cs typeface="Times New Roman" panose="02020603050405020304" pitchFamily="18" charset="0"/>
            </a:endParaRPr>
          </a:p>
          <a:p>
            <a:pPr marL="355600" marR="6985" indent="-342900">
              <a:lnSpc>
                <a:spcPct val="100000"/>
              </a:lnSpc>
              <a:spcBef>
                <a:spcPts val="100"/>
              </a:spcBef>
              <a:tabLst>
                <a:tab pos="469265" algn="l"/>
                <a:tab pos="469900" algn="l"/>
              </a:tabLst>
            </a:pPr>
            <a:r>
              <a:rPr sz="2400" spc="-5" dirty="0" smtClean="0">
                <a:latin typeface="Times New Roman" panose="02020603050405020304" pitchFamily="18" charset="0"/>
                <a:cs typeface="Times New Roman" panose="02020603050405020304" pitchFamily="18" charset="0"/>
              </a:rPr>
              <a:t>Each </a:t>
            </a:r>
            <a:r>
              <a:rPr sz="2400" spc="-5" dirty="0">
                <a:latin typeface="Times New Roman" panose="02020603050405020304" pitchFamily="18" charset="0"/>
                <a:cs typeface="Times New Roman" panose="02020603050405020304" pitchFamily="18" charset="0"/>
              </a:rPr>
              <a:t>mixture </a:t>
            </a:r>
            <a:r>
              <a:rPr sz="240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tested for </a:t>
            </a:r>
            <a:r>
              <a:rPr sz="2400" dirty="0">
                <a:latin typeface="Times New Roman" panose="02020603050405020304" pitchFamily="18" charset="0"/>
                <a:cs typeface="Times New Roman" panose="02020603050405020304" pitchFamily="18" charset="0"/>
              </a:rPr>
              <a:t>activity as the</a:t>
            </a:r>
            <a:r>
              <a:rPr sz="2400" spc="30" dirty="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mixture</a:t>
            </a:r>
            <a:endParaRPr lang="en-US" sz="2400" spc="-5" dirty="0" smtClean="0">
              <a:latin typeface="Times New Roman" panose="02020603050405020304" pitchFamily="18" charset="0"/>
              <a:cs typeface="Times New Roman" panose="02020603050405020304" pitchFamily="18" charset="0"/>
            </a:endParaRPr>
          </a:p>
          <a:p>
            <a:pPr marL="355600" marR="6985" indent="-342900">
              <a:lnSpc>
                <a:spcPct val="100000"/>
              </a:lnSpc>
              <a:spcBef>
                <a:spcPts val="100"/>
              </a:spcBef>
              <a:tabLst>
                <a:tab pos="469265" algn="l"/>
                <a:tab pos="469900" algn="l"/>
              </a:tabLst>
            </a:pPr>
            <a:r>
              <a:rPr sz="2400" dirty="0" smtClean="0">
                <a:latin typeface="Times New Roman" panose="02020603050405020304" pitchFamily="18" charset="0"/>
                <a:cs typeface="Times New Roman" panose="02020603050405020304" pitchFamily="18" charset="0"/>
              </a:rPr>
              <a:t>Inactive </a:t>
            </a:r>
            <a:r>
              <a:rPr sz="2400" spc="-5" dirty="0">
                <a:latin typeface="Times New Roman" panose="02020603050405020304" pitchFamily="18" charset="0"/>
                <a:cs typeface="Times New Roman" panose="02020603050405020304" pitchFamily="18" charset="0"/>
              </a:rPr>
              <a:t>mixtures </a:t>
            </a:r>
            <a:r>
              <a:rPr sz="2400" dirty="0">
                <a:latin typeface="Times New Roman" panose="02020603050405020304" pitchFamily="18" charset="0"/>
                <a:cs typeface="Times New Roman" panose="02020603050405020304" pitchFamily="18" charset="0"/>
              </a:rPr>
              <a:t>are stored </a:t>
            </a:r>
            <a:r>
              <a:rPr sz="2400" spc="5" dirty="0">
                <a:latin typeface="Times New Roman" panose="02020603050405020304" pitchFamily="18" charset="0"/>
                <a:cs typeface="Times New Roman" panose="02020603050405020304" pitchFamily="18" charset="0"/>
              </a:rPr>
              <a:t>in </a:t>
            </a:r>
            <a:r>
              <a:rPr sz="2400" spc="-5" dirty="0">
                <a:latin typeface="Times New Roman" panose="02020603050405020304" pitchFamily="18" charset="0"/>
                <a:cs typeface="Times New Roman" panose="02020603050405020304" pitchFamily="18" charset="0"/>
              </a:rPr>
              <a:t>combinatorial</a:t>
            </a:r>
            <a:r>
              <a:rPr sz="2400" spc="-30" dirty="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libraries</a:t>
            </a:r>
            <a:endParaRPr lang="en-US" sz="2400" dirty="0" smtClean="0">
              <a:latin typeface="Times New Roman" panose="02020603050405020304" pitchFamily="18" charset="0"/>
              <a:cs typeface="Times New Roman" panose="02020603050405020304" pitchFamily="18" charset="0"/>
            </a:endParaRPr>
          </a:p>
          <a:p>
            <a:pPr marL="355600" marR="6985" indent="-342900">
              <a:lnSpc>
                <a:spcPct val="100000"/>
              </a:lnSpc>
              <a:spcBef>
                <a:spcPts val="100"/>
              </a:spcBef>
              <a:tabLst>
                <a:tab pos="469265" algn="l"/>
                <a:tab pos="469900" algn="l"/>
              </a:tabLst>
            </a:pPr>
            <a:r>
              <a:rPr sz="2400" spc="-5" dirty="0" smtClean="0">
                <a:latin typeface="Times New Roman" panose="02020603050405020304" pitchFamily="18" charset="0"/>
                <a:cs typeface="Times New Roman" panose="02020603050405020304" pitchFamily="18" charset="0"/>
              </a:rPr>
              <a:t>Active </a:t>
            </a:r>
            <a:r>
              <a:rPr sz="2400" spc="-5" dirty="0">
                <a:latin typeface="Times New Roman" panose="02020603050405020304" pitchFamily="18" charset="0"/>
                <a:cs typeface="Times New Roman" panose="02020603050405020304" pitchFamily="18" charset="0"/>
              </a:rPr>
              <a:t>mixtures </a:t>
            </a:r>
            <a:r>
              <a:rPr sz="2400" dirty="0">
                <a:latin typeface="Times New Roman" panose="02020603050405020304" pitchFamily="18" charset="0"/>
                <a:cs typeface="Times New Roman" panose="02020603050405020304" pitchFamily="18" charset="0"/>
              </a:rPr>
              <a:t>are studied </a:t>
            </a:r>
            <a:r>
              <a:rPr sz="2400" spc="-5" dirty="0">
                <a:latin typeface="Times New Roman" panose="02020603050405020304" pitchFamily="18" charset="0"/>
                <a:cs typeface="Times New Roman" panose="02020603050405020304" pitchFamily="18" charset="0"/>
              </a:rPr>
              <a:t>further </a:t>
            </a:r>
            <a:r>
              <a:rPr sz="2400" dirty="0">
                <a:latin typeface="Times New Roman" panose="02020603050405020304" pitchFamily="18" charset="0"/>
                <a:cs typeface="Times New Roman" panose="02020603050405020304" pitchFamily="18" charset="0"/>
              </a:rPr>
              <a:t>to identify active</a:t>
            </a:r>
            <a:r>
              <a:rPr sz="2400" spc="3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component</a:t>
            </a:r>
          </a:p>
        </p:txBody>
      </p:sp>
      <p:sp>
        <p:nvSpPr>
          <p:cNvPr id="3" name="object 3"/>
          <p:cNvSpPr txBox="1"/>
          <p:nvPr/>
        </p:nvSpPr>
        <p:spPr>
          <a:xfrm>
            <a:off x="838200" y="1187530"/>
            <a:ext cx="2464558" cy="443711"/>
          </a:xfrm>
          <a:prstGeom prst="rect">
            <a:avLst/>
          </a:prstGeom>
        </p:spPr>
        <p:txBody>
          <a:bodyPr vert="horz" wrap="square" lIns="0" tIns="12700" rIns="0" bIns="0" rtlCol="0">
            <a:spAutoFit/>
          </a:bodyPr>
          <a:lstStyle/>
          <a:p>
            <a:pPr marL="12700">
              <a:spcBef>
                <a:spcPts val="100"/>
              </a:spcBef>
            </a:pPr>
            <a:r>
              <a:rPr sz="2800" b="1" spc="-5" dirty="0">
                <a:latin typeface="Times New Roman"/>
                <a:cs typeface="Times New Roman"/>
              </a:rPr>
              <a:t>A</a:t>
            </a:r>
            <a:r>
              <a:rPr sz="2800" b="1" dirty="0">
                <a:latin typeface="Times New Roman"/>
                <a:cs typeface="Times New Roman"/>
              </a:rPr>
              <a:t>ims</a:t>
            </a:r>
            <a:endParaRPr sz="2800" dirty="0">
              <a:latin typeface="Times New Roman"/>
              <a:cs typeface="Times New Roman"/>
            </a:endParaRPr>
          </a:p>
        </p:txBody>
      </p:sp>
    </p:spTree>
    <p:extLst>
      <p:ext uri="{BB962C8B-B14F-4D97-AF65-F5344CB8AC3E}">
        <p14:creationId xmlns:p14="http://schemas.microsoft.com/office/powerpoint/2010/main" val="1126600149"/>
      </p:ext>
    </p:extLst>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94529" y="4090670"/>
            <a:ext cx="1104900" cy="139700"/>
            <a:chOff x="2970529" y="4090670"/>
            <a:chExt cx="1104900" cy="139700"/>
          </a:xfrm>
        </p:grpSpPr>
        <p:sp>
          <p:nvSpPr>
            <p:cNvPr id="3" name="object 3"/>
            <p:cNvSpPr/>
            <p:nvPr/>
          </p:nvSpPr>
          <p:spPr>
            <a:xfrm>
              <a:off x="3821429" y="4090670"/>
              <a:ext cx="254000" cy="139700"/>
            </a:xfrm>
            <a:custGeom>
              <a:avLst/>
              <a:gdLst/>
              <a:ahLst/>
              <a:cxnLst/>
              <a:rect l="l" t="t" r="r" b="b"/>
              <a:pathLst>
                <a:path w="254000" h="139700">
                  <a:moveTo>
                    <a:pt x="0" y="0"/>
                  </a:moveTo>
                  <a:lnTo>
                    <a:pt x="38100" y="74929"/>
                  </a:lnTo>
                  <a:lnTo>
                    <a:pt x="0" y="139699"/>
                  </a:lnTo>
                  <a:lnTo>
                    <a:pt x="254000" y="7492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2983229" y="4165600"/>
              <a:ext cx="863600" cy="0"/>
            </a:xfrm>
            <a:custGeom>
              <a:avLst/>
              <a:gdLst/>
              <a:ahLst/>
              <a:cxnLst/>
              <a:rect l="l" t="t" r="r" b="b"/>
              <a:pathLst>
                <a:path w="863600">
                  <a:moveTo>
                    <a:pt x="863599" y="0"/>
                  </a:moveTo>
                  <a:lnTo>
                    <a:pt x="0" y="0"/>
                  </a:lnTo>
                </a:path>
              </a:pathLst>
            </a:custGeom>
            <a:ln w="12700">
              <a:solidFill>
                <a:srgbClr val="000000"/>
              </a:solidFill>
            </a:ln>
          </p:spPr>
          <p:txBody>
            <a:bodyPr wrap="square" lIns="0" tIns="0" rIns="0" bIns="0" rtlCol="0"/>
            <a:lstStyle/>
            <a:p>
              <a:endParaRPr/>
            </a:p>
          </p:txBody>
        </p:sp>
        <p:sp>
          <p:nvSpPr>
            <p:cNvPr id="5" name="object 5"/>
            <p:cNvSpPr/>
            <p:nvPr/>
          </p:nvSpPr>
          <p:spPr>
            <a:xfrm>
              <a:off x="2970529" y="4152900"/>
              <a:ext cx="889000" cy="26670"/>
            </a:xfrm>
            <a:custGeom>
              <a:avLst/>
              <a:gdLst/>
              <a:ahLst/>
              <a:cxnLst/>
              <a:rect l="l" t="t" r="r" b="b"/>
              <a:pathLst>
                <a:path w="889000" h="26670">
                  <a:moveTo>
                    <a:pt x="888999" y="0"/>
                  </a:moveTo>
                  <a:lnTo>
                    <a:pt x="0" y="0"/>
                  </a:lnTo>
                  <a:lnTo>
                    <a:pt x="0" y="26669"/>
                  </a:lnTo>
                  <a:lnTo>
                    <a:pt x="888999" y="26669"/>
                  </a:lnTo>
                  <a:lnTo>
                    <a:pt x="888999" y="0"/>
                  </a:lnTo>
                  <a:close/>
                </a:path>
              </a:pathLst>
            </a:custGeom>
            <a:solidFill>
              <a:srgbClr val="000000"/>
            </a:solidFill>
          </p:spPr>
          <p:txBody>
            <a:bodyPr wrap="square" lIns="0" tIns="0" rIns="0" bIns="0" rtlCol="0"/>
            <a:lstStyle/>
            <a:p>
              <a:endParaRPr/>
            </a:p>
          </p:txBody>
        </p:sp>
      </p:grpSp>
      <p:sp>
        <p:nvSpPr>
          <p:cNvPr id="6" name="object 6"/>
          <p:cNvSpPr txBox="1"/>
          <p:nvPr/>
        </p:nvSpPr>
        <p:spPr>
          <a:xfrm>
            <a:off x="2373630" y="3606800"/>
            <a:ext cx="1662430" cy="1068070"/>
          </a:xfrm>
          <a:prstGeom prst="rect">
            <a:avLst/>
          </a:prstGeom>
        </p:spPr>
        <p:txBody>
          <a:bodyPr vert="horz" wrap="square" lIns="0" tIns="40640" rIns="0" bIns="0" rtlCol="0">
            <a:spAutoFit/>
          </a:bodyPr>
          <a:lstStyle/>
          <a:p>
            <a:pPr marL="12700" marR="549910">
              <a:lnSpc>
                <a:spcPts val="1600"/>
              </a:lnSpc>
              <a:spcBef>
                <a:spcPts val="320"/>
              </a:spcBef>
            </a:pPr>
            <a:r>
              <a:rPr sz="1500" b="1" spc="-25" dirty="0">
                <a:latin typeface="Times New Roman"/>
                <a:cs typeface="Times New Roman"/>
              </a:rPr>
              <a:t>Glycine </a:t>
            </a:r>
            <a:r>
              <a:rPr sz="1500" b="1" spc="-30" dirty="0">
                <a:latin typeface="Times New Roman"/>
                <a:cs typeface="Times New Roman"/>
              </a:rPr>
              <a:t>(Gly)  </a:t>
            </a:r>
            <a:r>
              <a:rPr sz="1500" b="1" spc="-25" dirty="0">
                <a:latin typeface="Times New Roman"/>
                <a:cs typeface="Times New Roman"/>
              </a:rPr>
              <a:t>Alanine</a:t>
            </a:r>
            <a:r>
              <a:rPr sz="1500" b="1" spc="105" dirty="0">
                <a:latin typeface="Times New Roman"/>
                <a:cs typeface="Times New Roman"/>
              </a:rPr>
              <a:t> </a:t>
            </a:r>
            <a:r>
              <a:rPr sz="1500" b="1" spc="-15" dirty="0">
                <a:latin typeface="Times New Roman"/>
                <a:cs typeface="Times New Roman"/>
              </a:rPr>
              <a:t>(Ala)</a:t>
            </a:r>
            <a:endParaRPr sz="1500" dirty="0">
              <a:latin typeface="Times New Roman"/>
              <a:cs typeface="Times New Roman"/>
            </a:endParaRPr>
          </a:p>
          <a:p>
            <a:pPr marL="12700" marR="5080">
              <a:lnSpc>
                <a:spcPts val="1600"/>
              </a:lnSpc>
            </a:pPr>
            <a:r>
              <a:rPr sz="1500" b="1" spc="-20" dirty="0">
                <a:latin typeface="Times New Roman"/>
                <a:cs typeface="Times New Roman"/>
              </a:rPr>
              <a:t>Phenylalanine </a:t>
            </a:r>
            <a:r>
              <a:rPr sz="1500" b="1" spc="10" dirty="0">
                <a:latin typeface="Times New Roman"/>
                <a:cs typeface="Times New Roman"/>
              </a:rPr>
              <a:t>(Phe)  </a:t>
            </a:r>
            <a:r>
              <a:rPr sz="1500" b="1" spc="-40" dirty="0">
                <a:latin typeface="Times New Roman"/>
                <a:cs typeface="Times New Roman"/>
              </a:rPr>
              <a:t>Valine</a:t>
            </a:r>
            <a:r>
              <a:rPr sz="1500" b="1" spc="145" dirty="0">
                <a:latin typeface="Times New Roman"/>
                <a:cs typeface="Times New Roman"/>
              </a:rPr>
              <a:t> </a:t>
            </a:r>
            <a:r>
              <a:rPr sz="1500" b="1" spc="-30" dirty="0">
                <a:latin typeface="Times New Roman"/>
                <a:cs typeface="Times New Roman"/>
              </a:rPr>
              <a:t>(Val)</a:t>
            </a:r>
            <a:endParaRPr sz="1500" dirty="0">
              <a:latin typeface="Times New Roman"/>
              <a:cs typeface="Times New Roman"/>
            </a:endParaRPr>
          </a:p>
          <a:p>
            <a:pPr marL="12700">
              <a:lnSpc>
                <a:spcPts val="1590"/>
              </a:lnSpc>
            </a:pPr>
            <a:r>
              <a:rPr sz="1500" b="1" spc="-10" dirty="0">
                <a:latin typeface="Times New Roman"/>
                <a:cs typeface="Times New Roman"/>
              </a:rPr>
              <a:t>Serine</a:t>
            </a:r>
            <a:r>
              <a:rPr sz="1500" b="1" spc="85" dirty="0">
                <a:latin typeface="Times New Roman"/>
                <a:cs typeface="Times New Roman"/>
              </a:rPr>
              <a:t> </a:t>
            </a:r>
            <a:r>
              <a:rPr sz="1500" b="1" spc="5" dirty="0">
                <a:latin typeface="Times New Roman"/>
                <a:cs typeface="Times New Roman"/>
              </a:rPr>
              <a:t>(Ser)</a:t>
            </a:r>
            <a:endParaRPr sz="1500" dirty="0">
              <a:latin typeface="Times New Roman"/>
              <a:cs typeface="Times New Roman"/>
            </a:endParaRPr>
          </a:p>
        </p:txBody>
      </p:sp>
      <p:sp>
        <p:nvSpPr>
          <p:cNvPr id="7" name="object 7"/>
          <p:cNvSpPr txBox="1"/>
          <p:nvPr/>
        </p:nvSpPr>
        <p:spPr>
          <a:xfrm>
            <a:off x="4545329" y="3606800"/>
            <a:ext cx="1050290" cy="457200"/>
          </a:xfrm>
          <a:prstGeom prst="rect">
            <a:avLst/>
          </a:prstGeom>
        </p:spPr>
        <p:txBody>
          <a:bodyPr vert="horz" wrap="square" lIns="0" tIns="40640" rIns="0" bIns="0" rtlCol="0">
            <a:spAutoFit/>
          </a:bodyPr>
          <a:lstStyle/>
          <a:p>
            <a:pPr marL="12700" marR="5080">
              <a:lnSpc>
                <a:spcPts val="1600"/>
              </a:lnSpc>
              <a:spcBef>
                <a:spcPts val="320"/>
              </a:spcBef>
            </a:pPr>
            <a:r>
              <a:rPr sz="1500" b="1" spc="20" dirty="0">
                <a:latin typeface="Times New Roman"/>
                <a:cs typeface="Times New Roman"/>
              </a:rPr>
              <a:t>25 </a:t>
            </a:r>
            <a:r>
              <a:rPr sz="1500" b="1" dirty="0">
                <a:latin typeface="Times New Roman"/>
                <a:cs typeface="Times New Roman"/>
              </a:rPr>
              <a:t>separate  </a:t>
            </a:r>
            <a:r>
              <a:rPr sz="1500" b="1" spc="125" dirty="0">
                <a:latin typeface="Times New Roman"/>
                <a:cs typeface="Times New Roman"/>
              </a:rPr>
              <a:t>e</a:t>
            </a:r>
            <a:r>
              <a:rPr sz="1500" b="1" spc="40" dirty="0">
                <a:latin typeface="Times New Roman"/>
                <a:cs typeface="Times New Roman"/>
              </a:rPr>
              <a:t>x</a:t>
            </a:r>
            <a:r>
              <a:rPr sz="1500" b="1" spc="-40" dirty="0">
                <a:latin typeface="Times New Roman"/>
                <a:cs typeface="Times New Roman"/>
              </a:rPr>
              <a:t>p</a:t>
            </a:r>
            <a:r>
              <a:rPr sz="1500" b="1" spc="125" dirty="0">
                <a:latin typeface="Times New Roman"/>
                <a:cs typeface="Times New Roman"/>
              </a:rPr>
              <a:t>e</a:t>
            </a:r>
            <a:r>
              <a:rPr sz="1500" b="1" spc="-75" dirty="0">
                <a:latin typeface="Times New Roman"/>
                <a:cs typeface="Times New Roman"/>
              </a:rPr>
              <a:t>r</a:t>
            </a:r>
            <a:r>
              <a:rPr sz="1500" b="1" spc="-25" dirty="0">
                <a:latin typeface="Times New Roman"/>
                <a:cs typeface="Times New Roman"/>
              </a:rPr>
              <a:t>i</a:t>
            </a:r>
            <a:r>
              <a:rPr sz="1500" b="1" spc="-55" dirty="0">
                <a:latin typeface="Times New Roman"/>
                <a:cs typeface="Times New Roman"/>
              </a:rPr>
              <a:t>m</a:t>
            </a:r>
            <a:r>
              <a:rPr sz="1500" b="1" spc="125" dirty="0">
                <a:latin typeface="Times New Roman"/>
                <a:cs typeface="Times New Roman"/>
              </a:rPr>
              <a:t>e</a:t>
            </a:r>
            <a:r>
              <a:rPr sz="1500" b="1" spc="-40" dirty="0">
                <a:latin typeface="Times New Roman"/>
                <a:cs typeface="Times New Roman"/>
              </a:rPr>
              <a:t>n</a:t>
            </a:r>
            <a:r>
              <a:rPr sz="1500" b="1" spc="-5" dirty="0">
                <a:latin typeface="Times New Roman"/>
                <a:cs typeface="Times New Roman"/>
              </a:rPr>
              <a:t>ts</a:t>
            </a:r>
            <a:endParaRPr sz="1500" dirty="0">
              <a:latin typeface="Times New Roman"/>
              <a:cs typeface="Times New Roman"/>
            </a:endParaRPr>
          </a:p>
        </p:txBody>
      </p:sp>
      <p:sp>
        <p:nvSpPr>
          <p:cNvPr id="8" name="object 8"/>
          <p:cNvSpPr txBox="1"/>
          <p:nvPr/>
        </p:nvSpPr>
        <p:spPr>
          <a:xfrm>
            <a:off x="5967730" y="3606800"/>
            <a:ext cx="669925" cy="1068070"/>
          </a:xfrm>
          <a:prstGeom prst="rect">
            <a:avLst/>
          </a:prstGeom>
        </p:spPr>
        <p:txBody>
          <a:bodyPr vert="horz" wrap="square" lIns="0" tIns="37465" rIns="0" bIns="0" rtlCol="0">
            <a:spAutoFit/>
          </a:bodyPr>
          <a:lstStyle/>
          <a:p>
            <a:pPr marL="12700" marR="5080" algn="just">
              <a:lnSpc>
                <a:spcPct val="89000"/>
              </a:lnSpc>
              <a:spcBef>
                <a:spcPts val="295"/>
              </a:spcBef>
            </a:pPr>
            <a:r>
              <a:rPr sz="1500" b="1" spc="-35" dirty="0">
                <a:latin typeface="Times New Roman"/>
                <a:cs typeface="Times New Roman"/>
              </a:rPr>
              <a:t>Gly-Gly  </a:t>
            </a:r>
            <a:r>
              <a:rPr sz="1500" b="1" spc="-75" dirty="0">
                <a:latin typeface="Times New Roman"/>
                <a:cs typeface="Times New Roman"/>
              </a:rPr>
              <a:t>G</a:t>
            </a:r>
            <a:r>
              <a:rPr sz="1500" b="1" spc="-25" dirty="0">
                <a:latin typeface="Times New Roman"/>
                <a:cs typeface="Times New Roman"/>
              </a:rPr>
              <a:t>l</a:t>
            </a:r>
            <a:r>
              <a:rPr sz="1500" b="1" spc="-55" dirty="0">
                <a:latin typeface="Times New Roman"/>
                <a:cs typeface="Times New Roman"/>
              </a:rPr>
              <a:t>y</a:t>
            </a:r>
            <a:r>
              <a:rPr sz="1500" b="1" spc="-5" dirty="0">
                <a:latin typeface="Times New Roman"/>
                <a:cs typeface="Times New Roman"/>
              </a:rPr>
              <a:t>-</a:t>
            </a:r>
            <a:r>
              <a:rPr sz="1500" b="1" spc="10" dirty="0">
                <a:latin typeface="Times New Roman"/>
                <a:cs typeface="Times New Roman"/>
              </a:rPr>
              <a:t>A</a:t>
            </a:r>
            <a:r>
              <a:rPr sz="1500" b="1" spc="-15" dirty="0">
                <a:latin typeface="Times New Roman"/>
                <a:cs typeface="Times New Roman"/>
              </a:rPr>
              <a:t>l</a:t>
            </a:r>
            <a:r>
              <a:rPr sz="1500" b="1" spc="-5" dirty="0">
                <a:latin typeface="Times New Roman"/>
                <a:cs typeface="Times New Roman"/>
              </a:rPr>
              <a:t>a  </a:t>
            </a:r>
            <a:r>
              <a:rPr sz="1500" b="1" spc="-75" dirty="0">
                <a:latin typeface="Times New Roman"/>
                <a:cs typeface="Times New Roman"/>
              </a:rPr>
              <a:t>G</a:t>
            </a:r>
            <a:r>
              <a:rPr sz="1500" b="1" spc="-25" dirty="0">
                <a:latin typeface="Times New Roman"/>
                <a:cs typeface="Times New Roman"/>
              </a:rPr>
              <a:t>l</a:t>
            </a:r>
            <a:r>
              <a:rPr sz="1500" b="1" spc="-55" dirty="0">
                <a:latin typeface="Times New Roman"/>
                <a:cs typeface="Times New Roman"/>
              </a:rPr>
              <a:t>y</a:t>
            </a:r>
            <a:r>
              <a:rPr sz="1500" b="1" spc="-5" dirty="0">
                <a:latin typeface="Times New Roman"/>
                <a:cs typeface="Times New Roman"/>
              </a:rPr>
              <a:t>-</a:t>
            </a:r>
            <a:r>
              <a:rPr sz="1500" b="1" spc="-25" dirty="0">
                <a:latin typeface="Times New Roman"/>
                <a:cs typeface="Times New Roman"/>
              </a:rPr>
              <a:t>P</a:t>
            </a:r>
            <a:r>
              <a:rPr sz="1500" b="1" spc="-30" dirty="0">
                <a:latin typeface="Times New Roman"/>
                <a:cs typeface="Times New Roman"/>
              </a:rPr>
              <a:t>h</a:t>
            </a:r>
            <a:r>
              <a:rPr sz="1500" b="1" spc="-5" dirty="0">
                <a:latin typeface="Times New Roman"/>
                <a:cs typeface="Times New Roman"/>
              </a:rPr>
              <a:t>e  </a:t>
            </a:r>
            <a:r>
              <a:rPr sz="1500" b="1" spc="-40" dirty="0">
                <a:latin typeface="Times New Roman"/>
                <a:cs typeface="Times New Roman"/>
              </a:rPr>
              <a:t>Gly-Val  </a:t>
            </a:r>
            <a:r>
              <a:rPr sz="1500" b="1" spc="-10" dirty="0">
                <a:latin typeface="Times New Roman"/>
                <a:cs typeface="Times New Roman"/>
              </a:rPr>
              <a:t>Gly-Ser</a:t>
            </a:r>
            <a:endParaRPr sz="1500">
              <a:latin typeface="Times New Roman"/>
              <a:cs typeface="Times New Roman"/>
            </a:endParaRPr>
          </a:p>
        </p:txBody>
      </p:sp>
      <p:sp>
        <p:nvSpPr>
          <p:cNvPr id="9" name="object 9"/>
          <p:cNvSpPr txBox="1"/>
          <p:nvPr/>
        </p:nvSpPr>
        <p:spPr>
          <a:xfrm>
            <a:off x="6844030" y="3606800"/>
            <a:ext cx="669925" cy="1068070"/>
          </a:xfrm>
          <a:prstGeom prst="rect">
            <a:avLst/>
          </a:prstGeom>
        </p:spPr>
        <p:txBody>
          <a:bodyPr vert="horz" wrap="square" lIns="0" tIns="37465" rIns="0" bIns="0" rtlCol="0">
            <a:spAutoFit/>
          </a:bodyPr>
          <a:lstStyle/>
          <a:p>
            <a:pPr marL="12700" marR="5080" algn="just">
              <a:lnSpc>
                <a:spcPct val="89000"/>
              </a:lnSpc>
              <a:spcBef>
                <a:spcPts val="295"/>
              </a:spcBef>
            </a:pPr>
            <a:r>
              <a:rPr sz="1500" b="1" spc="10" dirty="0">
                <a:latin typeface="Times New Roman"/>
                <a:cs typeface="Times New Roman"/>
              </a:rPr>
              <a:t>A</a:t>
            </a:r>
            <a:r>
              <a:rPr sz="1500" b="1" spc="-25" dirty="0">
                <a:latin typeface="Times New Roman"/>
                <a:cs typeface="Times New Roman"/>
              </a:rPr>
              <a:t>l</a:t>
            </a:r>
            <a:r>
              <a:rPr sz="1500" b="1" spc="-55" dirty="0">
                <a:latin typeface="Times New Roman"/>
                <a:cs typeface="Times New Roman"/>
              </a:rPr>
              <a:t>a</a:t>
            </a:r>
            <a:r>
              <a:rPr sz="1500" b="1" spc="-5" dirty="0">
                <a:latin typeface="Times New Roman"/>
                <a:cs typeface="Times New Roman"/>
              </a:rPr>
              <a:t>-</a:t>
            </a:r>
            <a:r>
              <a:rPr sz="1500" b="1" spc="-65" dirty="0">
                <a:latin typeface="Times New Roman"/>
                <a:cs typeface="Times New Roman"/>
              </a:rPr>
              <a:t>G</a:t>
            </a:r>
            <a:r>
              <a:rPr sz="1500" b="1" spc="-25" dirty="0">
                <a:latin typeface="Times New Roman"/>
                <a:cs typeface="Times New Roman"/>
              </a:rPr>
              <a:t>l</a:t>
            </a:r>
            <a:r>
              <a:rPr sz="1500" b="1" spc="-5" dirty="0">
                <a:latin typeface="Times New Roman"/>
                <a:cs typeface="Times New Roman"/>
              </a:rPr>
              <a:t>y  </a:t>
            </a:r>
            <a:r>
              <a:rPr sz="1500" b="1" spc="-10" dirty="0">
                <a:latin typeface="Times New Roman"/>
                <a:cs typeface="Times New Roman"/>
              </a:rPr>
              <a:t>Ala-Ala  </a:t>
            </a:r>
            <a:r>
              <a:rPr sz="1500" b="1" spc="10" dirty="0">
                <a:latin typeface="Times New Roman"/>
                <a:cs typeface="Times New Roman"/>
              </a:rPr>
              <a:t>A</a:t>
            </a:r>
            <a:r>
              <a:rPr sz="1500" b="1" spc="-25" dirty="0">
                <a:latin typeface="Times New Roman"/>
                <a:cs typeface="Times New Roman"/>
              </a:rPr>
              <a:t>l</a:t>
            </a:r>
            <a:r>
              <a:rPr sz="1500" b="1" spc="-55" dirty="0">
                <a:latin typeface="Times New Roman"/>
                <a:cs typeface="Times New Roman"/>
              </a:rPr>
              <a:t>a</a:t>
            </a:r>
            <a:r>
              <a:rPr sz="1500" b="1" spc="-5" dirty="0">
                <a:latin typeface="Times New Roman"/>
                <a:cs typeface="Times New Roman"/>
              </a:rPr>
              <a:t>-</a:t>
            </a:r>
            <a:r>
              <a:rPr sz="1500" b="1" spc="-15" dirty="0">
                <a:latin typeface="Times New Roman"/>
                <a:cs typeface="Times New Roman"/>
              </a:rPr>
              <a:t>P</a:t>
            </a:r>
            <a:r>
              <a:rPr sz="1500" b="1" spc="-40" dirty="0">
                <a:latin typeface="Times New Roman"/>
                <a:cs typeface="Times New Roman"/>
              </a:rPr>
              <a:t>h</a:t>
            </a:r>
            <a:r>
              <a:rPr sz="1500" b="1" spc="-5" dirty="0">
                <a:latin typeface="Times New Roman"/>
                <a:cs typeface="Times New Roman"/>
              </a:rPr>
              <a:t>e  </a:t>
            </a:r>
            <a:r>
              <a:rPr sz="1500" b="1" spc="-30" dirty="0">
                <a:latin typeface="Times New Roman"/>
                <a:cs typeface="Times New Roman"/>
              </a:rPr>
              <a:t>Ala-Val  </a:t>
            </a:r>
            <a:r>
              <a:rPr sz="1500" b="1" spc="10" dirty="0">
                <a:latin typeface="Times New Roman"/>
                <a:cs typeface="Times New Roman"/>
              </a:rPr>
              <a:t>A</a:t>
            </a:r>
            <a:r>
              <a:rPr sz="1500" b="1" spc="-25" dirty="0">
                <a:latin typeface="Times New Roman"/>
                <a:cs typeface="Times New Roman"/>
              </a:rPr>
              <a:t>l</a:t>
            </a:r>
            <a:r>
              <a:rPr sz="1500" b="1" spc="-55" dirty="0">
                <a:latin typeface="Times New Roman"/>
                <a:cs typeface="Times New Roman"/>
              </a:rPr>
              <a:t>a</a:t>
            </a:r>
            <a:r>
              <a:rPr sz="1500" b="1" spc="-5" dirty="0">
                <a:latin typeface="Times New Roman"/>
                <a:cs typeface="Times New Roman"/>
              </a:rPr>
              <a:t>-</a:t>
            </a:r>
            <a:r>
              <a:rPr sz="1500" b="1" spc="-30" dirty="0">
                <a:latin typeface="Times New Roman"/>
                <a:cs typeface="Times New Roman"/>
              </a:rPr>
              <a:t>S</a:t>
            </a:r>
            <a:r>
              <a:rPr sz="1500" b="1" spc="125" dirty="0">
                <a:latin typeface="Times New Roman"/>
                <a:cs typeface="Times New Roman"/>
              </a:rPr>
              <a:t>e</a:t>
            </a:r>
            <a:r>
              <a:rPr sz="1500" b="1" spc="-5" dirty="0">
                <a:latin typeface="Times New Roman"/>
                <a:cs typeface="Times New Roman"/>
              </a:rPr>
              <a:t>r</a:t>
            </a:r>
            <a:endParaRPr sz="1500" dirty="0">
              <a:latin typeface="Times New Roman"/>
              <a:cs typeface="Times New Roman"/>
            </a:endParaRPr>
          </a:p>
        </p:txBody>
      </p:sp>
      <p:sp>
        <p:nvSpPr>
          <p:cNvPr id="10" name="object 10"/>
          <p:cNvSpPr txBox="1"/>
          <p:nvPr/>
        </p:nvSpPr>
        <p:spPr>
          <a:xfrm>
            <a:off x="7669530" y="3606800"/>
            <a:ext cx="2202815" cy="243656"/>
          </a:xfrm>
          <a:prstGeom prst="rect">
            <a:avLst/>
          </a:prstGeom>
        </p:spPr>
        <p:txBody>
          <a:bodyPr vert="horz" wrap="square" lIns="0" tIns="12700" rIns="0" bIns="0" rtlCol="0">
            <a:spAutoFit/>
          </a:bodyPr>
          <a:lstStyle/>
          <a:p>
            <a:pPr marL="12700">
              <a:spcBef>
                <a:spcPts val="100"/>
              </a:spcBef>
              <a:tabLst>
                <a:tab pos="812165" algn="l"/>
                <a:tab pos="1561465" algn="l"/>
              </a:tabLst>
            </a:pPr>
            <a:r>
              <a:rPr sz="1500" b="1" spc="-25" dirty="0">
                <a:latin typeface="Times New Roman"/>
                <a:cs typeface="Times New Roman"/>
              </a:rPr>
              <a:t>P</a:t>
            </a:r>
            <a:r>
              <a:rPr sz="1500" b="1" spc="-30" dirty="0">
                <a:latin typeface="Times New Roman"/>
                <a:cs typeface="Times New Roman"/>
              </a:rPr>
              <a:t>h</a:t>
            </a:r>
            <a:r>
              <a:rPr sz="1500" b="1" spc="125" dirty="0">
                <a:latin typeface="Times New Roman"/>
                <a:cs typeface="Times New Roman"/>
              </a:rPr>
              <a:t>e</a:t>
            </a:r>
            <a:r>
              <a:rPr sz="1500" b="1" spc="-5" dirty="0">
                <a:latin typeface="Times New Roman"/>
                <a:cs typeface="Times New Roman"/>
              </a:rPr>
              <a:t>-</a:t>
            </a:r>
            <a:r>
              <a:rPr sz="1500" b="1" spc="-75" dirty="0">
                <a:latin typeface="Times New Roman"/>
                <a:cs typeface="Times New Roman"/>
              </a:rPr>
              <a:t>G</a:t>
            </a:r>
            <a:r>
              <a:rPr sz="1500" b="1" spc="-25" dirty="0">
                <a:latin typeface="Times New Roman"/>
                <a:cs typeface="Times New Roman"/>
              </a:rPr>
              <a:t>l</a:t>
            </a:r>
            <a:r>
              <a:rPr sz="1500" b="1" spc="-5" dirty="0">
                <a:latin typeface="Times New Roman"/>
                <a:cs typeface="Times New Roman"/>
              </a:rPr>
              <a:t>y</a:t>
            </a:r>
            <a:r>
              <a:rPr sz="1500" b="1" dirty="0">
                <a:latin typeface="Times New Roman"/>
                <a:cs typeface="Times New Roman"/>
              </a:rPr>
              <a:t>	</a:t>
            </a:r>
            <a:r>
              <a:rPr sz="1500" b="1" spc="-90" dirty="0">
                <a:latin typeface="Times New Roman"/>
                <a:cs typeface="Times New Roman"/>
              </a:rPr>
              <a:t>V</a:t>
            </a:r>
            <a:r>
              <a:rPr sz="1500" b="1" spc="-55" dirty="0">
                <a:latin typeface="Times New Roman"/>
                <a:cs typeface="Times New Roman"/>
              </a:rPr>
              <a:t>a</a:t>
            </a:r>
            <a:r>
              <a:rPr sz="1500" b="1" spc="-25" dirty="0">
                <a:latin typeface="Times New Roman"/>
                <a:cs typeface="Times New Roman"/>
              </a:rPr>
              <a:t>l</a:t>
            </a:r>
            <a:r>
              <a:rPr sz="1500" b="1" spc="-5" dirty="0">
                <a:latin typeface="Times New Roman"/>
                <a:cs typeface="Times New Roman"/>
              </a:rPr>
              <a:t>-</a:t>
            </a:r>
            <a:r>
              <a:rPr sz="1500" b="1" spc="-75" dirty="0">
                <a:latin typeface="Times New Roman"/>
                <a:cs typeface="Times New Roman"/>
              </a:rPr>
              <a:t>G</a:t>
            </a:r>
            <a:r>
              <a:rPr sz="1500" b="1" spc="-25" dirty="0">
                <a:latin typeface="Times New Roman"/>
                <a:cs typeface="Times New Roman"/>
              </a:rPr>
              <a:t>l</a:t>
            </a:r>
            <a:r>
              <a:rPr sz="1500" b="1" spc="-5" dirty="0">
                <a:latin typeface="Times New Roman"/>
                <a:cs typeface="Times New Roman"/>
              </a:rPr>
              <a:t>y</a:t>
            </a:r>
            <a:r>
              <a:rPr sz="1500" b="1" dirty="0">
                <a:latin typeface="Times New Roman"/>
                <a:cs typeface="Times New Roman"/>
              </a:rPr>
              <a:t>	</a:t>
            </a:r>
            <a:r>
              <a:rPr sz="1500" b="1" spc="-40" dirty="0">
                <a:latin typeface="Times New Roman"/>
                <a:cs typeface="Times New Roman"/>
              </a:rPr>
              <a:t>S</a:t>
            </a:r>
            <a:r>
              <a:rPr sz="1500" b="1" spc="125" dirty="0">
                <a:latin typeface="Times New Roman"/>
                <a:cs typeface="Times New Roman"/>
              </a:rPr>
              <a:t>e</a:t>
            </a:r>
            <a:r>
              <a:rPr sz="1500" b="1" spc="-75" dirty="0">
                <a:latin typeface="Times New Roman"/>
                <a:cs typeface="Times New Roman"/>
              </a:rPr>
              <a:t>r</a:t>
            </a:r>
            <a:r>
              <a:rPr sz="1500" b="1" spc="-5" dirty="0">
                <a:latin typeface="Times New Roman"/>
                <a:cs typeface="Times New Roman"/>
              </a:rPr>
              <a:t>-</a:t>
            </a:r>
            <a:r>
              <a:rPr sz="1500" b="1" spc="-75" dirty="0">
                <a:latin typeface="Times New Roman"/>
                <a:cs typeface="Times New Roman"/>
              </a:rPr>
              <a:t>G</a:t>
            </a:r>
            <a:r>
              <a:rPr sz="1500" b="1" spc="-25" dirty="0">
                <a:latin typeface="Times New Roman"/>
                <a:cs typeface="Times New Roman"/>
              </a:rPr>
              <a:t>l</a:t>
            </a:r>
            <a:r>
              <a:rPr sz="1500" b="1" spc="-5" dirty="0">
                <a:latin typeface="Times New Roman"/>
                <a:cs typeface="Times New Roman"/>
              </a:rPr>
              <a:t>y</a:t>
            </a:r>
            <a:endParaRPr sz="1500">
              <a:latin typeface="Times New Roman"/>
              <a:cs typeface="Times New Roman"/>
            </a:endParaRPr>
          </a:p>
        </p:txBody>
      </p:sp>
      <p:sp>
        <p:nvSpPr>
          <p:cNvPr id="11" name="object 11"/>
          <p:cNvSpPr txBox="1"/>
          <p:nvPr/>
        </p:nvSpPr>
        <p:spPr>
          <a:xfrm>
            <a:off x="7669530" y="3810000"/>
            <a:ext cx="2202815" cy="243656"/>
          </a:xfrm>
          <a:prstGeom prst="rect">
            <a:avLst/>
          </a:prstGeom>
        </p:spPr>
        <p:txBody>
          <a:bodyPr vert="horz" wrap="square" lIns="0" tIns="12700" rIns="0" bIns="0" rtlCol="0">
            <a:spAutoFit/>
          </a:bodyPr>
          <a:lstStyle/>
          <a:p>
            <a:pPr marL="12700">
              <a:spcBef>
                <a:spcPts val="100"/>
              </a:spcBef>
              <a:tabLst>
                <a:tab pos="812165" algn="l"/>
                <a:tab pos="1561465" algn="l"/>
              </a:tabLst>
            </a:pPr>
            <a:r>
              <a:rPr sz="1500" b="1" spc="-25" dirty="0">
                <a:latin typeface="Times New Roman"/>
                <a:cs typeface="Times New Roman"/>
              </a:rPr>
              <a:t>P</a:t>
            </a:r>
            <a:r>
              <a:rPr sz="1500" b="1" spc="-30" dirty="0">
                <a:latin typeface="Times New Roman"/>
                <a:cs typeface="Times New Roman"/>
              </a:rPr>
              <a:t>h</a:t>
            </a:r>
            <a:r>
              <a:rPr sz="1500" b="1" spc="125" dirty="0">
                <a:latin typeface="Times New Roman"/>
                <a:cs typeface="Times New Roman"/>
              </a:rPr>
              <a:t>e</a:t>
            </a:r>
            <a:r>
              <a:rPr sz="1500" b="1" spc="-5" dirty="0">
                <a:latin typeface="Times New Roman"/>
                <a:cs typeface="Times New Roman"/>
              </a:rPr>
              <a:t>-</a:t>
            </a:r>
            <a:r>
              <a:rPr sz="1500" b="1" spc="10" dirty="0">
                <a:latin typeface="Times New Roman"/>
                <a:cs typeface="Times New Roman"/>
              </a:rPr>
              <a:t>A</a:t>
            </a:r>
            <a:r>
              <a:rPr sz="1500" b="1" spc="-25" dirty="0">
                <a:latin typeface="Times New Roman"/>
                <a:cs typeface="Times New Roman"/>
              </a:rPr>
              <a:t>l</a:t>
            </a:r>
            <a:r>
              <a:rPr sz="1500" b="1" spc="-5" dirty="0">
                <a:latin typeface="Times New Roman"/>
                <a:cs typeface="Times New Roman"/>
              </a:rPr>
              <a:t>a</a:t>
            </a:r>
            <a:r>
              <a:rPr sz="1500" b="1" dirty="0">
                <a:latin typeface="Times New Roman"/>
                <a:cs typeface="Times New Roman"/>
              </a:rPr>
              <a:t>	</a:t>
            </a:r>
            <a:r>
              <a:rPr sz="1500" b="1" spc="-90" dirty="0">
                <a:latin typeface="Times New Roman"/>
                <a:cs typeface="Times New Roman"/>
              </a:rPr>
              <a:t>V</a:t>
            </a:r>
            <a:r>
              <a:rPr sz="1500" b="1" spc="-55" dirty="0">
                <a:latin typeface="Times New Roman"/>
                <a:cs typeface="Times New Roman"/>
              </a:rPr>
              <a:t>a</a:t>
            </a:r>
            <a:r>
              <a:rPr sz="1500" b="1" spc="-25" dirty="0">
                <a:latin typeface="Times New Roman"/>
                <a:cs typeface="Times New Roman"/>
              </a:rPr>
              <a:t>l</a:t>
            </a:r>
            <a:r>
              <a:rPr sz="1500" b="1" spc="-5" dirty="0">
                <a:latin typeface="Times New Roman"/>
                <a:cs typeface="Times New Roman"/>
              </a:rPr>
              <a:t>-</a:t>
            </a:r>
            <a:r>
              <a:rPr sz="1500" b="1" spc="10" dirty="0">
                <a:latin typeface="Times New Roman"/>
                <a:cs typeface="Times New Roman"/>
              </a:rPr>
              <a:t>A</a:t>
            </a:r>
            <a:r>
              <a:rPr sz="1500" b="1" spc="-25" dirty="0">
                <a:latin typeface="Times New Roman"/>
                <a:cs typeface="Times New Roman"/>
              </a:rPr>
              <a:t>l</a:t>
            </a:r>
            <a:r>
              <a:rPr sz="1500" b="1" spc="-5" dirty="0">
                <a:latin typeface="Times New Roman"/>
                <a:cs typeface="Times New Roman"/>
              </a:rPr>
              <a:t>a</a:t>
            </a:r>
            <a:r>
              <a:rPr sz="1500" b="1" dirty="0">
                <a:latin typeface="Times New Roman"/>
                <a:cs typeface="Times New Roman"/>
              </a:rPr>
              <a:t>	</a:t>
            </a:r>
            <a:r>
              <a:rPr sz="1500" b="1" spc="-40" dirty="0">
                <a:latin typeface="Times New Roman"/>
                <a:cs typeface="Times New Roman"/>
              </a:rPr>
              <a:t>S</a:t>
            </a:r>
            <a:r>
              <a:rPr sz="1500" b="1" spc="125" dirty="0">
                <a:latin typeface="Times New Roman"/>
                <a:cs typeface="Times New Roman"/>
              </a:rPr>
              <a:t>e</a:t>
            </a:r>
            <a:r>
              <a:rPr sz="1500" b="1" spc="-75" dirty="0">
                <a:latin typeface="Times New Roman"/>
                <a:cs typeface="Times New Roman"/>
              </a:rPr>
              <a:t>r</a:t>
            </a:r>
            <a:r>
              <a:rPr sz="1500" b="1" spc="-5" dirty="0">
                <a:latin typeface="Times New Roman"/>
                <a:cs typeface="Times New Roman"/>
              </a:rPr>
              <a:t>-</a:t>
            </a:r>
            <a:r>
              <a:rPr sz="1500" b="1" spc="10" dirty="0">
                <a:latin typeface="Times New Roman"/>
                <a:cs typeface="Times New Roman"/>
              </a:rPr>
              <a:t>A</a:t>
            </a:r>
            <a:r>
              <a:rPr sz="1500" b="1" spc="-25" dirty="0">
                <a:latin typeface="Times New Roman"/>
                <a:cs typeface="Times New Roman"/>
              </a:rPr>
              <a:t>l</a:t>
            </a:r>
            <a:r>
              <a:rPr sz="1500" b="1" spc="-5" dirty="0">
                <a:latin typeface="Times New Roman"/>
                <a:cs typeface="Times New Roman"/>
              </a:rPr>
              <a:t>a</a:t>
            </a:r>
            <a:endParaRPr sz="1500">
              <a:latin typeface="Times New Roman"/>
              <a:cs typeface="Times New Roman"/>
            </a:endParaRPr>
          </a:p>
        </p:txBody>
      </p:sp>
      <p:sp>
        <p:nvSpPr>
          <p:cNvPr id="12" name="object 12"/>
          <p:cNvSpPr txBox="1"/>
          <p:nvPr/>
        </p:nvSpPr>
        <p:spPr>
          <a:xfrm>
            <a:off x="7669529" y="4013200"/>
            <a:ext cx="2217420" cy="661670"/>
          </a:xfrm>
          <a:prstGeom prst="rect">
            <a:avLst/>
          </a:prstGeom>
        </p:spPr>
        <p:txBody>
          <a:bodyPr vert="horz" wrap="square" lIns="0" tIns="37465" rIns="0" bIns="0" rtlCol="0">
            <a:spAutoFit/>
          </a:bodyPr>
          <a:lstStyle/>
          <a:p>
            <a:pPr marL="12700" marR="5080" algn="just">
              <a:lnSpc>
                <a:spcPct val="89200"/>
              </a:lnSpc>
              <a:spcBef>
                <a:spcPts val="295"/>
              </a:spcBef>
            </a:pPr>
            <a:r>
              <a:rPr sz="1500" b="1" dirty="0">
                <a:latin typeface="Times New Roman"/>
                <a:cs typeface="Times New Roman"/>
              </a:rPr>
              <a:t>Phe-Phe </a:t>
            </a:r>
            <a:r>
              <a:rPr sz="1500" b="1" spc="-35" dirty="0">
                <a:latin typeface="Times New Roman"/>
                <a:cs typeface="Times New Roman"/>
              </a:rPr>
              <a:t>Val-Phe </a:t>
            </a:r>
            <a:r>
              <a:rPr sz="1500" b="1" spc="-5" dirty="0">
                <a:latin typeface="Times New Roman"/>
                <a:cs typeface="Times New Roman"/>
              </a:rPr>
              <a:t>Ser-Phe  </a:t>
            </a:r>
            <a:r>
              <a:rPr sz="1500" b="1" spc="-10" dirty="0">
                <a:latin typeface="Times New Roman"/>
                <a:cs typeface="Times New Roman"/>
              </a:rPr>
              <a:t>Phe-Val </a:t>
            </a:r>
            <a:r>
              <a:rPr sz="1500" b="1" spc="-45" dirty="0">
                <a:latin typeface="Times New Roman"/>
                <a:cs typeface="Times New Roman"/>
              </a:rPr>
              <a:t>Val-Val </a:t>
            </a:r>
            <a:r>
              <a:rPr sz="1500" b="1" spc="-20" dirty="0">
                <a:latin typeface="Times New Roman"/>
                <a:cs typeface="Times New Roman"/>
              </a:rPr>
              <a:t>Ser-Val  </a:t>
            </a:r>
            <a:r>
              <a:rPr sz="1500" b="1" spc="25" dirty="0">
                <a:latin typeface="Times New Roman"/>
                <a:cs typeface="Times New Roman"/>
              </a:rPr>
              <a:t>Phe-Ser </a:t>
            </a:r>
            <a:r>
              <a:rPr sz="1500" b="1" spc="-10" dirty="0">
                <a:latin typeface="Times New Roman"/>
                <a:cs typeface="Times New Roman"/>
              </a:rPr>
              <a:t>Val-Ser</a:t>
            </a:r>
            <a:r>
              <a:rPr sz="1500" b="1" spc="45" dirty="0">
                <a:latin typeface="Times New Roman"/>
                <a:cs typeface="Times New Roman"/>
              </a:rPr>
              <a:t> </a:t>
            </a:r>
            <a:r>
              <a:rPr sz="1500" b="1" spc="15" dirty="0">
                <a:latin typeface="Times New Roman"/>
                <a:cs typeface="Times New Roman"/>
              </a:rPr>
              <a:t>Ser-Ser</a:t>
            </a:r>
            <a:endParaRPr sz="1500">
              <a:latin typeface="Times New Roman"/>
              <a:cs typeface="Times New Roman"/>
            </a:endParaRPr>
          </a:p>
        </p:txBody>
      </p:sp>
      <p:sp>
        <p:nvSpPr>
          <p:cNvPr id="13" name="object 13"/>
          <p:cNvSpPr txBox="1">
            <a:spLocks noGrp="1"/>
          </p:cNvSpPr>
          <p:nvPr>
            <p:ph type="title"/>
          </p:nvPr>
        </p:nvSpPr>
        <p:spPr>
          <a:xfrm>
            <a:off x="1380299" y="167615"/>
            <a:ext cx="9647091" cy="628377"/>
          </a:xfrm>
          <a:prstGeom prst="rect">
            <a:avLst/>
          </a:prstGeom>
        </p:spPr>
        <p:txBody>
          <a:bodyPr vert="horz" wrap="square" lIns="0" tIns="12700" rIns="0" bIns="0" rtlCol="0" anchor="ctr">
            <a:spAutoFit/>
          </a:bodyPr>
          <a:lstStyle/>
          <a:p>
            <a:pPr marL="12700">
              <a:lnSpc>
                <a:spcPct val="100000"/>
              </a:lnSpc>
              <a:spcBef>
                <a:spcPts val="100"/>
              </a:spcBef>
            </a:pPr>
            <a:r>
              <a:rPr sz="4000" b="1" dirty="0">
                <a:latin typeface="Times New Roman"/>
                <a:cs typeface="Times New Roman"/>
              </a:rPr>
              <a:t>3. </a:t>
            </a:r>
            <a:r>
              <a:rPr sz="4000" b="1" spc="-5" dirty="0">
                <a:latin typeface="Times New Roman"/>
                <a:cs typeface="Times New Roman"/>
              </a:rPr>
              <a:t>Mixed </a:t>
            </a:r>
            <a:r>
              <a:rPr sz="4000" b="1" dirty="0">
                <a:latin typeface="Times New Roman"/>
                <a:cs typeface="Times New Roman"/>
              </a:rPr>
              <a:t>Combinatorial</a:t>
            </a:r>
            <a:r>
              <a:rPr sz="4000" b="1" spc="-30" dirty="0">
                <a:latin typeface="Times New Roman"/>
                <a:cs typeface="Times New Roman"/>
              </a:rPr>
              <a:t> </a:t>
            </a:r>
            <a:r>
              <a:rPr sz="4000" b="1" dirty="0">
                <a:latin typeface="Times New Roman"/>
                <a:cs typeface="Times New Roman"/>
              </a:rPr>
              <a:t>Synthesis</a:t>
            </a:r>
          </a:p>
        </p:txBody>
      </p:sp>
      <p:sp>
        <p:nvSpPr>
          <p:cNvPr id="14" name="object 14"/>
          <p:cNvSpPr txBox="1"/>
          <p:nvPr/>
        </p:nvSpPr>
        <p:spPr>
          <a:xfrm>
            <a:off x="1903730" y="5139690"/>
            <a:ext cx="8015605" cy="756920"/>
          </a:xfrm>
          <a:prstGeom prst="rect">
            <a:avLst/>
          </a:prstGeom>
        </p:spPr>
        <p:txBody>
          <a:bodyPr vert="horz" wrap="square" lIns="0" tIns="12700" rIns="0" bIns="0" rtlCol="0">
            <a:spAutoFit/>
          </a:bodyPr>
          <a:lstStyle/>
          <a:p>
            <a:pPr marL="12700" marR="5080">
              <a:spcBef>
                <a:spcPts val="100"/>
              </a:spcBef>
            </a:pPr>
            <a:r>
              <a:rPr sz="2400" spc="-5" dirty="0">
                <a:latin typeface="Times New Roman"/>
                <a:cs typeface="Times New Roman"/>
              </a:rPr>
              <a:t>Combinatorial </a:t>
            </a:r>
            <a:r>
              <a:rPr sz="2400" dirty="0">
                <a:latin typeface="Times New Roman"/>
                <a:cs typeface="Times New Roman"/>
              </a:rPr>
              <a:t>procedure involves five </a:t>
            </a:r>
            <a:r>
              <a:rPr sz="2400" spc="-5" dirty="0">
                <a:latin typeface="Times New Roman"/>
                <a:cs typeface="Times New Roman"/>
              </a:rPr>
              <a:t>separate </a:t>
            </a:r>
            <a:r>
              <a:rPr sz="2400" dirty="0">
                <a:latin typeface="Times New Roman"/>
                <a:cs typeface="Times New Roman"/>
              </a:rPr>
              <a:t>syntheses using a  </a:t>
            </a:r>
            <a:r>
              <a:rPr sz="2400" spc="-10" dirty="0">
                <a:latin typeface="Times New Roman"/>
                <a:cs typeface="Times New Roman"/>
              </a:rPr>
              <a:t>mix </a:t>
            </a:r>
            <a:r>
              <a:rPr sz="2400" dirty="0">
                <a:latin typeface="Times New Roman"/>
                <a:cs typeface="Times New Roman"/>
              </a:rPr>
              <a:t>and split</a:t>
            </a:r>
            <a:r>
              <a:rPr sz="2400" spc="5" dirty="0">
                <a:latin typeface="Times New Roman"/>
                <a:cs typeface="Times New Roman"/>
              </a:rPr>
              <a:t> </a:t>
            </a:r>
            <a:r>
              <a:rPr sz="2400" dirty="0">
                <a:latin typeface="Times New Roman"/>
                <a:cs typeface="Times New Roman"/>
              </a:rPr>
              <a:t>strategy</a:t>
            </a:r>
          </a:p>
        </p:txBody>
      </p:sp>
      <p:sp>
        <p:nvSpPr>
          <p:cNvPr id="15" name="object 15"/>
          <p:cNvSpPr txBox="1"/>
          <p:nvPr/>
        </p:nvSpPr>
        <p:spPr>
          <a:xfrm>
            <a:off x="1748789" y="826770"/>
            <a:ext cx="8568917" cy="1854354"/>
          </a:xfrm>
          <a:prstGeom prst="rect">
            <a:avLst/>
          </a:prstGeom>
        </p:spPr>
        <p:txBody>
          <a:bodyPr vert="horz" wrap="square" lIns="0" tIns="12700" rIns="0" bIns="0" rtlCol="0">
            <a:spAutoFit/>
          </a:bodyPr>
          <a:lstStyle/>
          <a:p>
            <a:pPr marL="12700">
              <a:lnSpc>
                <a:spcPts val="2770"/>
              </a:lnSpc>
              <a:spcBef>
                <a:spcPts val="100"/>
              </a:spcBef>
            </a:pPr>
            <a:r>
              <a:rPr sz="2400" b="1" spc="-5" dirty="0">
                <a:latin typeface="Times New Roman"/>
                <a:cs typeface="Times New Roman"/>
              </a:rPr>
              <a:t>The </a:t>
            </a:r>
            <a:r>
              <a:rPr sz="2400" b="1" dirty="0">
                <a:latin typeface="Times New Roman"/>
                <a:cs typeface="Times New Roman"/>
              </a:rPr>
              <a:t>Mix </a:t>
            </a:r>
            <a:r>
              <a:rPr sz="2400" b="1" spc="-5" dirty="0">
                <a:latin typeface="Times New Roman"/>
                <a:cs typeface="Times New Roman"/>
              </a:rPr>
              <a:t>and Split</a:t>
            </a:r>
            <a:r>
              <a:rPr sz="2400" b="1" spc="-15" dirty="0">
                <a:latin typeface="Times New Roman"/>
                <a:cs typeface="Times New Roman"/>
              </a:rPr>
              <a:t> </a:t>
            </a:r>
            <a:r>
              <a:rPr sz="2400" b="1" spc="-5" dirty="0">
                <a:latin typeface="Times New Roman"/>
                <a:cs typeface="Times New Roman"/>
              </a:rPr>
              <a:t>Method</a:t>
            </a:r>
            <a:endParaRPr sz="2400" dirty="0">
              <a:latin typeface="Times New Roman"/>
              <a:cs typeface="Times New Roman"/>
            </a:endParaRPr>
          </a:p>
          <a:p>
            <a:pPr marL="19050">
              <a:lnSpc>
                <a:spcPts val="2770"/>
              </a:lnSpc>
            </a:pPr>
            <a:r>
              <a:rPr sz="2400" spc="-5" dirty="0">
                <a:latin typeface="Times New Roman"/>
                <a:cs typeface="Times New Roman"/>
              </a:rPr>
              <a:t>Example</a:t>
            </a:r>
            <a:endParaRPr sz="2400" dirty="0">
              <a:latin typeface="Times New Roman"/>
              <a:cs typeface="Times New Roman"/>
            </a:endParaRPr>
          </a:p>
          <a:p>
            <a:pPr marL="19050"/>
            <a:r>
              <a:rPr sz="2400" dirty="0">
                <a:latin typeface="Times New Roman"/>
                <a:cs typeface="Times New Roman"/>
              </a:rPr>
              <a:t>- Synthesis of all possible dipeptides </a:t>
            </a:r>
            <a:r>
              <a:rPr sz="2400" spc="-5" dirty="0">
                <a:latin typeface="Times New Roman"/>
                <a:cs typeface="Times New Roman"/>
              </a:rPr>
              <a:t>using </a:t>
            </a:r>
            <a:r>
              <a:rPr sz="2400" dirty="0">
                <a:latin typeface="Times New Roman"/>
                <a:cs typeface="Times New Roman"/>
              </a:rPr>
              <a:t>5 </a:t>
            </a:r>
            <a:r>
              <a:rPr sz="2400" spc="-5" dirty="0">
                <a:latin typeface="Times New Roman"/>
                <a:cs typeface="Times New Roman"/>
              </a:rPr>
              <a:t>amino</a:t>
            </a:r>
            <a:r>
              <a:rPr sz="2400" spc="-70" dirty="0">
                <a:latin typeface="Times New Roman"/>
                <a:cs typeface="Times New Roman"/>
              </a:rPr>
              <a:t> </a:t>
            </a:r>
            <a:r>
              <a:rPr sz="2400" dirty="0">
                <a:latin typeface="Times New Roman"/>
                <a:cs typeface="Times New Roman"/>
              </a:rPr>
              <a:t>acids</a:t>
            </a:r>
          </a:p>
          <a:p>
            <a:pPr>
              <a:spcBef>
                <a:spcPts val="5"/>
              </a:spcBef>
            </a:pPr>
            <a:endParaRPr sz="2500" dirty="0">
              <a:latin typeface="Times New Roman"/>
              <a:cs typeface="Times New Roman"/>
            </a:endParaRPr>
          </a:p>
          <a:p>
            <a:pPr marL="126364" indent="-107950">
              <a:buSzPct val="95833"/>
              <a:buChar char="•"/>
              <a:tabLst>
                <a:tab pos="127000" algn="l"/>
              </a:tabLst>
            </a:pPr>
            <a:r>
              <a:rPr sz="2400" spc="-5" dirty="0">
                <a:latin typeface="Times New Roman"/>
                <a:cs typeface="Times New Roman"/>
              </a:rPr>
              <a:t>Standard methods would </a:t>
            </a:r>
            <a:r>
              <a:rPr sz="2400" dirty="0">
                <a:latin typeface="Times New Roman"/>
                <a:cs typeface="Times New Roman"/>
              </a:rPr>
              <a:t>involve 25 separate</a:t>
            </a:r>
            <a:r>
              <a:rPr sz="2400" spc="-10" dirty="0">
                <a:latin typeface="Times New Roman"/>
                <a:cs typeface="Times New Roman"/>
              </a:rPr>
              <a:t> </a:t>
            </a:r>
            <a:r>
              <a:rPr sz="2400" dirty="0">
                <a:latin typeface="Times New Roman"/>
                <a:cs typeface="Times New Roman"/>
              </a:rPr>
              <a:t>syntheses</a:t>
            </a:r>
          </a:p>
        </p:txBody>
      </p:sp>
    </p:spTree>
    <p:extLst>
      <p:ext uri="{BB962C8B-B14F-4D97-AF65-F5344CB8AC3E}">
        <p14:creationId xmlns:p14="http://schemas.microsoft.com/office/powerpoint/2010/main" val="323250358"/>
      </p:ext>
    </p:extLst>
  </p:cSld>
  <p:clrMapOvr>
    <a:masterClrMapping/>
  </p:clrMapOvr>
  <p:transition>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61313" y="193676"/>
            <a:ext cx="5976275"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990601"/>
            <a:ext cx="12477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8915400" y="2514600"/>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latin typeface="Times New Roman" panose="02020603050405020304" pitchFamily="18" charset="0"/>
                <a:cs typeface="Times New Roman" panose="02020603050405020304" pitchFamily="18" charset="0"/>
              </a:rPr>
              <a:t>Árpád</a:t>
            </a:r>
            <a:r>
              <a:rPr lang="en-US" altLang="en-US" dirty="0" smtClean="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Furka</a:t>
            </a:r>
            <a:r>
              <a:rPr lang="en-US" altLang="en-US" i="1"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39941" name="Rectangle 2"/>
          <p:cNvSpPr>
            <a:spLocks noChangeArrowheads="1"/>
          </p:cNvSpPr>
          <p:nvPr/>
        </p:nvSpPr>
        <p:spPr bwMode="auto">
          <a:xfrm>
            <a:off x="1774209" y="6400800"/>
            <a:ext cx="8055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Times New Roman" panose="02020603050405020304" pitchFamily="18" charset="0"/>
                <a:cs typeface="Times New Roman" panose="02020603050405020304" pitchFamily="18" charset="0"/>
              </a:rPr>
              <a:t>The </a:t>
            </a:r>
            <a:r>
              <a:rPr lang="en-US" altLang="en-US" dirty="0" err="1">
                <a:latin typeface="Times New Roman" panose="02020603050405020304" pitchFamily="18" charset="0"/>
                <a:cs typeface="Times New Roman" panose="02020603050405020304" pitchFamily="18" charset="0"/>
              </a:rPr>
              <a:t>Furka</a:t>
            </a:r>
            <a:r>
              <a:rPr lang="en-US" altLang="en-US" dirty="0">
                <a:latin typeface="Times New Roman" panose="02020603050405020304" pitchFamily="18" charset="0"/>
                <a:cs typeface="Times New Roman" panose="02020603050405020304" pitchFamily="18" charset="0"/>
              </a:rPr>
              <a:t> method was developed by </a:t>
            </a:r>
            <a:r>
              <a:rPr lang="en-US" altLang="en-US" dirty="0" err="1">
                <a:latin typeface="Times New Roman" panose="02020603050405020304" pitchFamily="18" charset="0"/>
                <a:cs typeface="Times New Roman" panose="02020603050405020304" pitchFamily="18" charset="0"/>
              </a:rPr>
              <a:t>Furka</a:t>
            </a:r>
            <a:r>
              <a:rPr lang="en-US" altLang="en-US" dirty="0">
                <a:latin typeface="Times New Roman" panose="02020603050405020304" pitchFamily="18" charset="0"/>
                <a:cs typeface="Times New Roman" panose="02020603050405020304" pitchFamily="18" charset="0"/>
              </a:rPr>
              <a:t> and co-workers from 1988 to 1991.</a:t>
            </a:r>
          </a:p>
        </p:txBody>
      </p:sp>
    </p:spTree>
    <p:extLst>
      <p:ext uri="{BB962C8B-B14F-4D97-AF65-F5344CB8AC3E}">
        <p14:creationId xmlns:p14="http://schemas.microsoft.com/office/powerpoint/2010/main" val="469238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832513" y="973366"/>
            <a:ext cx="102085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dirty="0">
                <a:latin typeface="Times New Roman" panose="02020603050405020304" pitchFamily="18" charset="0"/>
                <a:ea typeface="MS Mincho" pitchFamily="49" charset="-128"/>
                <a:cs typeface="Times New Roman" panose="02020603050405020304" pitchFamily="18" charset="0"/>
              </a:rPr>
              <a:t>In peptide and similar polymer library formation where the same building blocks are used at each step, the maximum possible number of compounds that can be synthesized for a given number of different building blocks (</a:t>
            </a:r>
            <a:r>
              <a:rPr lang="en-US" altLang="en-US" sz="2400" b="1" dirty="0">
                <a:latin typeface="Times New Roman" panose="02020603050405020304" pitchFamily="18" charset="0"/>
                <a:ea typeface="MS Mincho" pitchFamily="49" charset="-128"/>
                <a:cs typeface="Times New Roman" panose="02020603050405020304" pitchFamily="18" charset="0"/>
              </a:rPr>
              <a:t>b</a:t>
            </a:r>
            <a:r>
              <a:rPr lang="en-US" altLang="en-US" sz="2400" dirty="0">
                <a:latin typeface="Times New Roman" panose="02020603050405020304" pitchFamily="18" charset="0"/>
                <a:ea typeface="MS Mincho" pitchFamily="49" charset="-128"/>
                <a:cs typeface="Times New Roman" panose="02020603050405020304" pitchFamily="18" charset="0"/>
              </a:rPr>
              <a:t>) is given by:</a:t>
            </a:r>
            <a:endParaRPr lang="en-US" altLang="en-US" sz="2400" dirty="0">
              <a:latin typeface="Times New Roman" panose="02020603050405020304" pitchFamily="18" charset="0"/>
              <a:cs typeface="Times New Roman" panose="02020603050405020304" pitchFamily="18" charset="0"/>
            </a:endParaRPr>
          </a:p>
          <a:p>
            <a:pPr algn="just"/>
            <a:endParaRPr lang="en-US" altLang="en-US" sz="2400" b="1" dirty="0">
              <a:latin typeface="Times New Roman" panose="02020603050405020304" pitchFamily="18" charset="0"/>
              <a:ea typeface="MS Mincho" pitchFamily="49" charset="-128"/>
              <a:cs typeface="Times New Roman" panose="02020603050405020304" pitchFamily="18" charset="0"/>
            </a:endParaRPr>
          </a:p>
          <a:p>
            <a:pPr algn="just"/>
            <a:r>
              <a:rPr lang="en-US" altLang="en-US" sz="2400" b="1" dirty="0">
                <a:latin typeface="Times New Roman" panose="02020603050405020304" pitchFamily="18" charset="0"/>
                <a:ea typeface="MS Mincho" pitchFamily="49" charset="-128"/>
                <a:cs typeface="Times New Roman" panose="02020603050405020304" pitchFamily="18" charset="0"/>
              </a:rPr>
              <a:t>Number of compounds = </a:t>
            </a:r>
            <a:r>
              <a:rPr lang="en-US" altLang="en-US" sz="2400" b="1" dirty="0" err="1">
                <a:latin typeface="Times New Roman" panose="02020603050405020304" pitchFamily="18" charset="0"/>
                <a:ea typeface="MS Mincho" pitchFamily="49" charset="-128"/>
                <a:cs typeface="Times New Roman" panose="02020603050405020304" pitchFamily="18" charset="0"/>
              </a:rPr>
              <a:t>b</a:t>
            </a:r>
            <a:r>
              <a:rPr lang="en-US" altLang="en-US" sz="2400" b="1" baseline="30000" dirty="0" err="1">
                <a:latin typeface="Times New Roman" panose="02020603050405020304" pitchFamily="18" charset="0"/>
                <a:ea typeface="MS Mincho" pitchFamily="49" charset="-128"/>
                <a:cs typeface="Times New Roman" panose="02020603050405020304" pitchFamily="18" charset="0"/>
              </a:rPr>
              <a:t>x</a:t>
            </a:r>
            <a:r>
              <a:rPr lang="en-US" altLang="en-US" sz="2400" b="1" dirty="0">
                <a:latin typeface="Times New Roman" panose="02020603050405020304" pitchFamily="18" charset="0"/>
                <a:ea typeface="MS Mincho" pitchFamily="49" charset="-128"/>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lgn="just"/>
            <a:endParaRPr lang="en-US" altLang="en-US" sz="2400" dirty="0">
              <a:latin typeface="Times New Roman" panose="02020603050405020304" pitchFamily="18" charset="0"/>
              <a:ea typeface="MS Mincho" pitchFamily="49" charset="-128"/>
              <a:cs typeface="Times New Roman" panose="02020603050405020304" pitchFamily="18" charset="0"/>
            </a:endParaRPr>
          </a:p>
          <a:p>
            <a:pPr algn="just"/>
            <a:r>
              <a:rPr lang="en-US" altLang="en-US" sz="2400" dirty="0">
                <a:latin typeface="Times New Roman" panose="02020603050405020304" pitchFamily="18" charset="0"/>
                <a:ea typeface="MS Mincho" pitchFamily="49" charset="-128"/>
                <a:cs typeface="Times New Roman" panose="02020603050405020304" pitchFamily="18" charset="0"/>
              </a:rPr>
              <a:t>where </a:t>
            </a:r>
            <a:r>
              <a:rPr lang="en-US" altLang="en-US" sz="2400" b="1" dirty="0">
                <a:latin typeface="Times New Roman" panose="02020603050405020304" pitchFamily="18" charset="0"/>
                <a:ea typeface="MS Mincho" pitchFamily="49" charset="-128"/>
                <a:cs typeface="Times New Roman" panose="02020603050405020304" pitchFamily="18" charset="0"/>
              </a:rPr>
              <a:t>x</a:t>
            </a:r>
            <a:r>
              <a:rPr lang="en-US" altLang="en-US" sz="2400" dirty="0">
                <a:latin typeface="Times New Roman" panose="02020603050405020304" pitchFamily="18" charset="0"/>
                <a:ea typeface="MS Mincho" pitchFamily="49" charset="-128"/>
                <a:cs typeface="Times New Roman" panose="02020603050405020304" pitchFamily="18" charset="0"/>
              </a:rPr>
              <a:t> is the number of steps in the synthesis.</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606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679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normAutofit/>
          </a:bodyPr>
          <a:lstStyle/>
          <a:p>
            <a:r>
              <a:rPr lang="en-US" sz="3600" dirty="0" smtClean="0">
                <a:latin typeface="Times New Roman" panose="02020603050405020304" pitchFamily="18" charset="0"/>
                <a:cs typeface="Times New Roman" panose="02020603050405020304" pitchFamily="18" charset="0"/>
              </a:rPr>
              <a:t>Solution Phase Technique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05469"/>
            <a:ext cx="10515600" cy="5071493"/>
          </a:xfrm>
        </p:spPr>
        <p:txBody>
          <a:bodyPr>
            <a:noAutofit/>
          </a:bodyPr>
          <a:lstStyle/>
          <a:p>
            <a:pPr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combinatorial chemistry first emerged, the </a:t>
            </a:r>
            <a:r>
              <a:rPr lang="en-US" sz="2400" dirty="0" smtClean="0">
                <a:latin typeface="Times New Roman" panose="02020603050405020304" pitchFamily="18" charset="0"/>
                <a:cs typeface="Times New Roman" panose="02020603050405020304" pitchFamily="18" charset="0"/>
              </a:rPr>
              <a:t>initial focus </a:t>
            </a:r>
            <a:r>
              <a:rPr lang="en-US" sz="2400" dirty="0">
                <a:latin typeface="Times New Roman" panose="02020603050405020304" pitchFamily="18" charset="0"/>
                <a:cs typeface="Times New Roman" panose="02020603050405020304" pitchFamily="18" charset="0"/>
              </a:rPr>
              <a:t>was on solid-phase approaches due to the </a:t>
            </a:r>
            <a:r>
              <a:rPr lang="en-US" sz="2400" dirty="0" smtClean="0">
                <a:latin typeface="Times New Roman" panose="02020603050405020304" pitchFamily="18" charset="0"/>
                <a:cs typeface="Times New Roman" panose="02020603050405020304" pitchFamily="18" charset="0"/>
              </a:rPr>
              <a:t>many advantages</a:t>
            </a:r>
            <a:r>
              <a:rPr lang="en-US" sz="24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chemistry was not regarded as being </a:t>
            </a:r>
            <a:r>
              <a:rPr lang="en-US" sz="2400" dirty="0" smtClean="0">
                <a:latin typeface="Times New Roman" panose="02020603050405020304" pitchFamily="18" charset="0"/>
                <a:cs typeface="Times New Roman" panose="02020603050405020304" pitchFamily="18" charset="0"/>
              </a:rPr>
              <a:t>suitable for </a:t>
            </a:r>
            <a:r>
              <a:rPr lang="en-US" sz="2400" dirty="0">
                <a:latin typeface="Times New Roman" panose="02020603050405020304" pitchFamily="18" charset="0"/>
                <a:cs typeface="Times New Roman" panose="02020603050405020304" pitchFamily="18" charset="0"/>
              </a:rPr>
              <a:t>combinatorial chemistry because of the often </a:t>
            </a:r>
            <a:r>
              <a:rPr lang="en-US" sz="2400" dirty="0" smtClean="0">
                <a:latin typeface="Times New Roman" panose="02020603050405020304" pitchFamily="18" charset="0"/>
                <a:cs typeface="Times New Roman" panose="02020603050405020304" pitchFamily="18" charset="0"/>
              </a:rPr>
              <a:t>tedious isolation </a:t>
            </a:r>
            <a:r>
              <a:rPr lang="en-US" sz="2400" dirty="0">
                <a:latin typeface="Times New Roman" panose="02020603050405020304" pitchFamily="18" charset="0"/>
                <a:cs typeface="Times New Roman" panose="02020603050405020304" pitchFamily="18" charset="0"/>
              </a:rPr>
              <a:t>and purification.</a:t>
            </a:r>
          </a:p>
          <a:p>
            <a:pPr algn="just">
              <a:lnSpc>
                <a:spcPct val="15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was first used for easily synthesized </a:t>
            </a:r>
            <a:r>
              <a:rPr lang="en-US" sz="2400" dirty="0" smtClean="0">
                <a:latin typeface="Times New Roman" panose="02020603050405020304" pitchFamily="18" charset="0"/>
                <a:cs typeface="Times New Roman" panose="02020603050405020304" pitchFamily="18" charset="0"/>
              </a:rPr>
              <a:t>compound classes </a:t>
            </a:r>
            <a:r>
              <a:rPr lang="en-US" sz="2400" dirty="0">
                <a:latin typeface="Times New Roman" panose="02020603050405020304" pitchFamily="18" charset="0"/>
                <a:cs typeface="Times New Roman" panose="02020603050405020304" pitchFamily="18" charset="0"/>
              </a:rPr>
              <a:t>[amides, sulfonamides, </a:t>
            </a:r>
            <a:r>
              <a:rPr lang="en-US" sz="2400" dirty="0" smtClean="0">
                <a:latin typeface="Times New Roman" panose="02020603050405020304" pitchFamily="18" charset="0"/>
                <a:cs typeface="Times New Roman" panose="02020603050405020304" pitchFamily="18" charset="0"/>
              </a:rPr>
              <a:t>urease, heterocyclic (thiazide)].</a:t>
            </a:r>
            <a:endParaRPr lang="en-US"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Presently</a:t>
            </a:r>
            <a:r>
              <a:rPr lang="en-US" sz="2400" dirty="0">
                <a:latin typeface="Times New Roman" panose="02020603050405020304" pitchFamily="18" charset="0"/>
                <a:cs typeface="Times New Roman" panose="02020603050405020304" pitchFamily="18" charset="0"/>
              </a:rPr>
              <a:t>, solution-phase combinatorial synthesis </a:t>
            </a:r>
            <a:r>
              <a:rPr lang="en-US" sz="2400" dirty="0" smtClean="0">
                <a:latin typeface="Times New Roman" panose="02020603050405020304" pitchFamily="18" charset="0"/>
                <a:cs typeface="Times New Roman" panose="02020603050405020304" pitchFamily="18" charset="0"/>
              </a:rPr>
              <a:t>is attracting </a:t>
            </a:r>
            <a:r>
              <a:rPr lang="en-US" sz="2400" dirty="0">
                <a:latin typeface="Times New Roman" panose="02020603050405020304" pitchFamily="18" charset="0"/>
                <a:cs typeface="Times New Roman" panose="02020603050405020304" pitchFamily="18" charset="0"/>
              </a:rPr>
              <a:t>more interest because of some advantages.</a:t>
            </a:r>
          </a:p>
        </p:txBody>
      </p:sp>
    </p:spTree>
    <p:extLst>
      <p:ext uri="{BB962C8B-B14F-4D97-AF65-F5344CB8AC3E}">
        <p14:creationId xmlns:p14="http://schemas.microsoft.com/office/powerpoint/2010/main" val="3799566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514"/>
          </a:xfrm>
        </p:spPr>
        <p:txBody>
          <a:bodyPr>
            <a:normAutofit/>
          </a:bodyPr>
          <a:lstStyle/>
          <a:p>
            <a:r>
              <a:rPr lang="en-US" sz="3600" dirty="0" smtClean="0">
                <a:latin typeface="Times New Roman" panose="02020603050405020304" pitchFamily="18" charset="0"/>
                <a:cs typeface="Times New Roman" panose="02020603050405020304" pitchFamily="18" charset="0"/>
              </a:rPr>
              <a:t>Advantages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60060"/>
            <a:ext cx="11021704" cy="5016903"/>
          </a:xfrm>
        </p:spPr>
        <p:txBody>
          <a:bodyPr>
            <a:normAutofit fontScale="92500" lnSpcReduction="20000"/>
          </a:bodyPr>
          <a:lstStyle/>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Many </a:t>
            </a:r>
            <a:r>
              <a:rPr lang="en-US" sz="2600" dirty="0">
                <a:latin typeface="Times New Roman" panose="02020603050405020304" pitchFamily="18" charset="0"/>
                <a:cs typeface="Times New Roman" panose="02020603050405020304" pitchFamily="18" charset="0"/>
              </a:rPr>
              <a:t>more reactions are optimized in </a:t>
            </a:r>
            <a:r>
              <a:rPr lang="en-US" sz="2600" dirty="0" smtClean="0">
                <a:latin typeface="Times New Roman" panose="02020603050405020304" pitchFamily="18" charset="0"/>
                <a:cs typeface="Times New Roman" panose="02020603050405020304" pitchFamily="18" charset="0"/>
              </a:rPr>
              <a:t>solution-phase.</a:t>
            </a:r>
            <a:endParaRPr lang="en-US"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All </a:t>
            </a:r>
            <a:r>
              <a:rPr lang="en-US" sz="2600" dirty="0">
                <a:latin typeface="Times New Roman" panose="02020603050405020304" pitchFamily="18" charset="0"/>
                <a:cs typeface="Times New Roman" panose="02020603050405020304" pitchFamily="18" charset="0"/>
              </a:rPr>
              <a:t>reactive groups of the starting materials are </a:t>
            </a:r>
            <a:r>
              <a:rPr lang="en-US" sz="2600" dirty="0" smtClean="0">
                <a:latin typeface="Times New Roman" panose="02020603050405020304" pitchFamily="18" charset="0"/>
                <a:cs typeface="Times New Roman" panose="02020603050405020304" pitchFamily="18" charset="0"/>
              </a:rPr>
              <a:t>available.</a:t>
            </a:r>
            <a:endParaRPr lang="en-US"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No </a:t>
            </a:r>
            <a:r>
              <a:rPr lang="en-US" sz="2600" dirty="0">
                <a:latin typeface="Times New Roman" panose="02020603050405020304" pitchFamily="18" charset="0"/>
                <a:cs typeface="Times New Roman" panose="02020603050405020304" pitchFamily="18" charset="0"/>
              </a:rPr>
              <a:t>limitations of the thermal or chemical stability of </a:t>
            </a:r>
            <a:r>
              <a:rPr lang="en-US" sz="2600" dirty="0" smtClean="0">
                <a:latin typeface="Times New Roman" panose="02020603050405020304" pitchFamily="18" charset="0"/>
                <a:cs typeface="Times New Roman" panose="02020603050405020304" pitchFamily="18" charset="0"/>
              </a:rPr>
              <a:t>the resin.</a:t>
            </a:r>
            <a:endParaRPr lang="en-US"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Synthesis </a:t>
            </a:r>
            <a:r>
              <a:rPr lang="en-US" sz="2600" dirty="0">
                <a:latin typeface="Times New Roman" panose="02020603050405020304" pitchFamily="18" charset="0"/>
                <a:cs typeface="Times New Roman" panose="02020603050405020304" pitchFamily="18" charset="0"/>
              </a:rPr>
              <a:t>is shorter by one or two </a:t>
            </a:r>
            <a:r>
              <a:rPr lang="en-US" sz="2600" dirty="0" smtClean="0">
                <a:latin typeface="Times New Roman" panose="02020603050405020304" pitchFamily="18" charset="0"/>
                <a:cs typeface="Times New Roman" panose="02020603050405020304" pitchFamily="18" charset="0"/>
              </a:rPr>
              <a:t>steps.</a:t>
            </a:r>
            <a:endParaRPr lang="en-US"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Reactions </a:t>
            </a:r>
            <a:r>
              <a:rPr lang="en-US" sz="2600" dirty="0">
                <a:latin typeface="Times New Roman" panose="02020603050405020304" pitchFamily="18" charset="0"/>
                <a:cs typeface="Times New Roman" panose="02020603050405020304" pitchFamily="18" charset="0"/>
              </a:rPr>
              <a:t>in solution often need considerably less </a:t>
            </a:r>
            <a:r>
              <a:rPr lang="en-US" sz="2600" dirty="0" smtClean="0">
                <a:latin typeface="Times New Roman" panose="02020603050405020304" pitchFamily="18" charset="0"/>
                <a:cs typeface="Times New Roman" panose="02020603050405020304" pitchFamily="18" charset="0"/>
              </a:rPr>
              <a:t>time.</a:t>
            </a:r>
            <a:endParaRPr lang="en-US"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Reactions </a:t>
            </a:r>
            <a:r>
              <a:rPr lang="en-US" sz="2600" dirty="0">
                <a:latin typeface="Times New Roman" panose="02020603050405020304" pitchFamily="18" charset="0"/>
                <a:cs typeface="Times New Roman" panose="02020603050405020304" pitchFamily="18" charset="0"/>
              </a:rPr>
              <a:t>that involve insoluble components </a:t>
            </a:r>
            <a:r>
              <a:rPr lang="en-US" sz="2600" dirty="0" smtClean="0">
                <a:latin typeface="Times New Roman" panose="02020603050405020304" pitchFamily="18" charset="0"/>
                <a:cs typeface="Times New Roman" panose="02020603050405020304" pitchFamily="18" charset="0"/>
              </a:rPr>
              <a:t>are confined </a:t>
            </a:r>
            <a:r>
              <a:rPr lang="en-US" sz="2600" dirty="0">
                <a:latin typeface="Times New Roman" panose="02020603050405020304" pitchFamily="18" charset="0"/>
                <a:cs typeface="Times New Roman" panose="02020603050405020304" pitchFamily="18" charset="0"/>
              </a:rPr>
              <a:t>to solution </a:t>
            </a:r>
            <a:r>
              <a:rPr lang="en-US" sz="2600" dirty="0" smtClean="0">
                <a:latin typeface="Times New Roman" panose="02020603050405020304" pitchFamily="18" charset="0"/>
                <a:cs typeface="Times New Roman" panose="02020603050405020304" pitchFamily="18" charset="0"/>
              </a:rPr>
              <a:t>phase.</a:t>
            </a:r>
            <a:endParaRPr lang="en-US"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Reactions </a:t>
            </a:r>
            <a:r>
              <a:rPr lang="en-US" sz="2600" dirty="0">
                <a:latin typeface="Times New Roman" panose="02020603050405020304" pitchFamily="18" charset="0"/>
                <a:cs typeface="Times New Roman" panose="02020603050405020304" pitchFamily="18" charset="0"/>
              </a:rPr>
              <a:t>can be followed conveniently by </a:t>
            </a:r>
            <a:r>
              <a:rPr lang="en-US" sz="2600" dirty="0" smtClean="0">
                <a:latin typeface="Times New Roman" panose="02020603050405020304" pitchFamily="18" charset="0"/>
                <a:cs typeface="Times New Roman" panose="02020603050405020304" pitchFamily="18" charset="0"/>
              </a:rPr>
              <a:t>simple means </a:t>
            </a:r>
            <a:r>
              <a:rPr lang="en-US" sz="2600" dirty="0">
                <a:latin typeface="Times New Roman" panose="02020603050405020304" pitchFamily="18" charset="0"/>
                <a:cs typeface="Times New Roman" panose="02020603050405020304" pitchFamily="18" charset="0"/>
              </a:rPr>
              <a:t>(TLC, NMR, UV</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general, the reaction volumes in relation to the </a:t>
            </a:r>
            <a:r>
              <a:rPr lang="en-US" sz="2600" dirty="0" smtClean="0">
                <a:latin typeface="Times New Roman" panose="02020603050405020304" pitchFamily="18" charset="0"/>
                <a:cs typeface="Times New Roman" panose="02020603050405020304" pitchFamily="18" charset="0"/>
              </a:rPr>
              <a:t>amount of </a:t>
            </a:r>
            <a:r>
              <a:rPr lang="en-US" sz="2600" dirty="0">
                <a:latin typeface="Times New Roman" panose="02020603050405020304" pitchFamily="18" charset="0"/>
                <a:cs typeface="Times New Roman" panose="02020603050405020304" pitchFamily="18" charset="0"/>
              </a:rPr>
              <a:t>product are </a:t>
            </a:r>
            <a:r>
              <a:rPr lang="en-US" sz="2600" dirty="0" smtClean="0">
                <a:latin typeface="Times New Roman" panose="02020603050405020304" pitchFamily="18" charset="0"/>
                <a:cs typeface="Times New Roman" panose="02020603050405020304" pitchFamily="18" charset="0"/>
              </a:rPr>
              <a:t>smaller.</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16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8332"/>
          </a:xfrm>
        </p:spPr>
        <p:txBody>
          <a:bodyPr>
            <a:normAutofit fontScale="90000"/>
          </a:bodyPr>
          <a:lstStyle/>
          <a:p>
            <a:r>
              <a:rPr lang="en-US" spc="-5" dirty="0" smtClean="0">
                <a:latin typeface="Times New Roman"/>
                <a:cs typeface="Times New Roman"/>
              </a:rPr>
              <a:t>Disadvantages:</a:t>
            </a:r>
            <a:endParaRPr lang="en-US" dirty="0"/>
          </a:p>
        </p:txBody>
      </p:sp>
      <p:sp>
        <p:nvSpPr>
          <p:cNvPr id="3" name="Content Placeholder 2"/>
          <p:cNvSpPr>
            <a:spLocks noGrp="1"/>
          </p:cNvSpPr>
          <p:nvPr>
            <p:ph idx="1"/>
          </p:nvPr>
        </p:nvSpPr>
        <p:spPr>
          <a:xfrm>
            <a:off x="838200" y="1173707"/>
            <a:ext cx="10515600" cy="5003256"/>
          </a:xfrm>
        </p:spPr>
        <p:txBody>
          <a:bodyPr/>
          <a:lstStyle/>
          <a:p>
            <a:pPr marL="241300" marR="415925" indent="-457200">
              <a:lnSpc>
                <a:spcPct val="100000"/>
              </a:lnSpc>
              <a:spcBef>
                <a:spcPts val="100"/>
              </a:spcBef>
              <a:buFont typeface="Wingdings" panose="05000000000000000000" pitchFamily="2" charset="2"/>
              <a:buChar char="ü"/>
            </a:pPr>
            <a:r>
              <a:rPr lang="en-US" spc="-5" dirty="0" smtClean="0">
                <a:latin typeface="Times New Roman"/>
                <a:cs typeface="Times New Roman"/>
              </a:rPr>
              <a:t>Efficiency </a:t>
            </a:r>
            <a:r>
              <a:rPr lang="en-US" dirty="0" smtClean="0">
                <a:latin typeface="Times New Roman"/>
                <a:cs typeface="Times New Roman"/>
              </a:rPr>
              <a:t>is highly </a:t>
            </a:r>
            <a:r>
              <a:rPr lang="en-US" spc="-5" dirty="0" smtClean="0">
                <a:latin typeface="Times New Roman"/>
                <a:cs typeface="Times New Roman"/>
              </a:rPr>
              <a:t>affected by compound's size,  </a:t>
            </a:r>
            <a:r>
              <a:rPr lang="en-US" dirty="0" smtClean="0">
                <a:latin typeface="Times New Roman"/>
                <a:cs typeface="Times New Roman"/>
              </a:rPr>
              <a:t>solubility and </a:t>
            </a:r>
            <a:r>
              <a:rPr lang="en-US" spc="-5" dirty="0" smtClean="0">
                <a:latin typeface="Times New Roman"/>
                <a:cs typeface="Times New Roman"/>
              </a:rPr>
              <a:t>function</a:t>
            </a:r>
            <a:r>
              <a:rPr lang="en-US" spc="10" dirty="0" smtClean="0">
                <a:latin typeface="Times New Roman"/>
                <a:cs typeface="Times New Roman"/>
              </a:rPr>
              <a:t> </a:t>
            </a:r>
            <a:r>
              <a:rPr lang="en-US" dirty="0" smtClean="0">
                <a:latin typeface="Times New Roman"/>
                <a:cs typeface="Times New Roman"/>
              </a:rPr>
              <a:t>group.</a:t>
            </a:r>
            <a:endParaRPr lang="en-US" sz="3200" dirty="0" smtClean="0">
              <a:latin typeface="Times New Roman"/>
              <a:cs typeface="Times New Roman"/>
            </a:endParaRPr>
          </a:p>
          <a:p>
            <a:pPr marL="241300" indent="-457200">
              <a:lnSpc>
                <a:spcPct val="100000"/>
              </a:lnSpc>
              <a:buFont typeface="Wingdings" panose="05000000000000000000" pitchFamily="2" charset="2"/>
              <a:buChar char="ü"/>
            </a:pPr>
            <a:r>
              <a:rPr lang="en-US" spc="-5" dirty="0" smtClean="0">
                <a:latin typeface="Times New Roman"/>
                <a:cs typeface="Times New Roman"/>
              </a:rPr>
              <a:t>Compounds produced </a:t>
            </a:r>
            <a:r>
              <a:rPr lang="en-US" dirty="0" smtClean="0">
                <a:latin typeface="Times New Roman"/>
                <a:cs typeface="Times New Roman"/>
              </a:rPr>
              <a:t>tend to be </a:t>
            </a:r>
            <a:r>
              <a:rPr lang="en-US" spc="-5" dirty="0" smtClean="0">
                <a:latin typeface="Times New Roman"/>
                <a:cs typeface="Times New Roman"/>
              </a:rPr>
              <a:t>Achiral </a:t>
            </a:r>
            <a:r>
              <a:rPr lang="en-US" dirty="0" smtClean="0">
                <a:latin typeface="Times New Roman"/>
                <a:cs typeface="Times New Roman"/>
              </a:rPr>
              <a:t>of</a:t>
            </a:r>
            <a:r>
              <a:rPr lang="en-US" spc="-20" dirty="0" smtClean="0">
                <a:latin typeface="Times New Roman"/>
                <a:cs typeface="Times New Roman"/>
              </a:rPr>
              <a:t> </a:t>
            </a:r>
            <a:r>
              <a:rPr lang="en-US" spc="-5" dirty="0" smtClean="0">
                <a:latin typeface="Times New Roman"/>
                <a:cs typeface="Times New Roman"/>
              </a:rPr>
              <a:t>Racemic.</a:t>
            </a:r>
            <a:endParaRPr lang="en-US" dirty="0" smtClean="0">
              <a:latin typeface="Times New Roman"/>
              <a:cs typeface="Times New Roman"/>
            </a:endParaRP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605647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rmAutofit fontScale="90000"/>
          </a:bodyPr>
          <a:lstStyle/>
          <a:p>
            <a:r>
              <a:rPr lang="en-US" dirty="0" smtClean="0"/>
              <a:t> </a:t>
            </a:r>
            <a:endParaRPr lang="en-US" dirty="0"/>
          </a:p>
        </p:txBody>
      </p:sp>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1569" y="365125"/>
            <a:ext cx="10996232" cy="61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9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89" y="857533"/>
            <a:ext cx="9854821" cy="53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97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3" y="365125"/>
            <a:ext cx="11696130" cy="1325563"/>
          </a:xfrm>
        </p:spPr>
        <p:txBody>
          <a:bodyPr>
            <a:normAutofit/>
          </a:bodyPr>
          <a:lstStyle/>
          <a:p>
            <a:r>
              <a:rPr lang="en-US" sz="3600" dirty="0" smtClean="0">
                <a:latin typeface="Times New Roman" panose="02020603050405020304" pitchFamily="18" charset="0"/>
                <a:cs typeface="Times New Roman" panose="02020603050405020304" pitchFamily="18" charset="0"/>
              </a:rPr>
              <a:t>Importance of Combinatorial synthesis in medicinal chemistry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6204045" cy="4351338"/>
          </a:xfrm>
        </p:spPr>
        <p:txBody>
          <a:bodyPr/>
          <a:lstStyle/>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need to find new lead compound in drug discovery has been the major driving force in the development of Combinatorial synthesis.</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By Combinatorial synthesis it is possible to screen over a million of compounds for around hundred targets per year to find lead compound.</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995" y="1690688"/>
            <a:ext cx="4267910" cy="375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62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935"/>
          </a:xfrm>
        </p:spPr>
        <p:txBody>
          <a:bodyPr>
            <a:normAutofit/>
          </a:bodyPr>
          <a:lstStyle/>
          <a:p>
            <a:r>
              <a:rPr lang="en-US" sz="4000" dirty="0" smtClean="0">
                <a:latin typeface="Times New Roman" panose="02020603050405020304" pitchFamily="18" charset="0"/>
                <a:cs typeface="Times New Roman" panose="02020603050405020304" pitchFamily="18" charset="0"/>
              </a:rPr>
              <a:t>Basic concept of combinatorial chemistry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1029" y="1160060"/>
            <a:ext cx="10939818" cy="4708987"/>
          </a:xfrm>
        </p:spPr>
        <p:txBody>
          <a:bodyPr/>
          <a:lstStyle/>
          <a:p>
            <a:pPr algn="just"/>
            <a:r>
              <a:rPr lang="en-US" dirty="0" smtClean="0">
                <a:latin typeface="Times New Roman" panose="02020603050405020304" pitchFamily="18" charset="0"/>
                <a:cs typeface="Times New Roman" panose="02020603050405020304" pitchFamily="18" charset="0"/>
              </a:rPr>
              <a:t>The basic concept of combinatorial chemistry is best illustrated by an example. Consider the reaction of a set of three compounds (A1–A3) with a set of three building blocks (B1–B3). In combinatorial synthesis, A1 would simultaneously undergo separate reactions with compounds B1, B2 and B3, respectively. At the same time compounds A2and A3 would also be undergoing reactions with compounds B1, B2 and B3. These simultaneous reactions would produce a library of nine products. </a:t>
            </a:r>
          </a:p>
          <a:p>
            <a:pPr algn="just"/>
            <a:r>
              <a:rPr lang="en-US" dirty="0" smtClean="0">
                <a:latin typeface="Times New Roman" panose="02020603050405020304" pitchFamily="18" charset="0"/>
                <a:cs typeface="Times New Roman" panose="02020603050405020304" pitchFamily="18" charset="0"/>
              </a:rPr>
              <a:t>If this process is repeated by reacting these nine products with three new building blocks (C1–C3), a combinatorial library of 27 new products would be obtained.</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68604" y="5217206"/>
            <a:ext cx="9124667" cy="1303681"/>
          </a:xfrm>
          <a:prstGeom prst="rect">
            <a:avLst/>
          </a:prstGeom>
        </p:spPr>
      </p:pic>
    </p:spTree>
    <p:extLst>
      <p:ext uri="{BB962C8B-B14F-4D97-AF65-F5344CB8AC3E}">
        <p14:creationId xmlns:p14="http://schemas.microsoft.com/office/powerpoint/2010/main" val="418281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914400"/>
            <a:ext cx="10515600" cy="5262563"/>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460310" y="118975"/>
            <a:ext cx="8147714" cy="6636668"/>
          </a:xfrm>
          <a:prstGeom prst="rect">
            <a:avLst/>
          </a:prstGeom>
        </p:spPr>
      </p:pic>
    </p:spTree>
    <p:extLst>
      <p:ext uri="{BB962C8B-B14F-4D97-AF65-F5344CB8AC3E}">
        <p14:creationId xmlns:p14="http://schemas.microsoft.com/office/powerpoint/2010/main" val="159681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2773</Words>
  <Application>Microsoft Office PowerPoint</Application>
  <PresentationFormat>Widescreen</PresentationFormat>
  <Paragraphs>245</Paragraphs>
  <Slides>50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Arial</vt:lpstr>
      <vt:lpstr>Calibri</vt:lpstr>
      <vt:lpstr>Calibri Light</vt:lpstr>
      <vt:lpstr>MS Mincho</vt:lpstr>
      <vt:lpstr>Symbol</vt:lpstr>
      <vt:lpstr>Times</vt:lpstr>
      <vt:lpstr>Times New Roman</vt:lpstr>
      <vt:lpstr>Wingdings</vt:lpstr>
      <vt:lpstr>Office Theme</vt:lpstr>
      <vt:lpstr>Combinatorial chemistry</vt:lpstr>
      <vt:lpstr> </vt:lpstr>
      <vt:lpstr>Application:</vt:lpstr>
      <vt:lpstr>Advantages:</vt:lpstr>
      <vt:lpstr>Disadvantages:</vt:lpstr>
      <vt:lpstr> </vt:lpstr>
      <vt:lpstr>Importance of Combinatorial synthesis in medicinal chemistry</vt:lpstr>
      <vt:lpstr>Basic concept of combinatorial chemistry</vt:lpstr>
      <vt:lpstr> </vt:lpstr>
      <vt:lpstr>Ideal criteria for combinatorial synthesis</vt:lpstr>
      <vt:lpstr>The design of combinatorial syntheses</vt:lpstr>
      <vt:lpstr> </vt:lpstr>
      <vt:lpstr>1. SOLID PHASE TECHNIQUES</vt:lpstr>
      <vt:lpstr> </vt:lpstr>
      <vt:lpstr> </vt:lpstr>
      <vt:lpstr> 1.3.1 Solid support</vt:lpstr>
      <vt:lpstr>1.4 Anchor or linker</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Merrifield peptide synthesis</vt:lpstr>
      <vt:lpstr> </vt:lpstr>
      <vt:lpstr>PowerPoint Presentation</vt:lpstr>
      <vt:lpstr>2. Parallel Synthesis</vt:lpstr>
      <vt:lpstr>2. Parallel Synthesis</vt:lpstr>
      <vt:lpstr>2. Parallel Synthesis</vt:lpstr>
      <vt:lpstr>2. Parallel Synthesis</vt:lpstr>
      <vt:lpstr>2. Parallel Synthesis</vt:lpstr>
      <vt:lpstr>PowerPoint Presentation</vt:lpstr>
      <vt:lpstr>PowerPoint Presentation</vt:lpstr>
      <vt:lpstr>PowerPoint Presentation</vt:lpstr>
      <vt:lpstr>PowerPoint Presentation</vt:lpstr>
      <vt:lpstr>PowerPoint Presentation</vt:lpstr>
      <vt:lpstr>PowerPoint Presentation</vt:lpstr>
      <vt:lpstr>3. Mixed Combinatorial Synthesis</vt:lpstr>
      <vt:lpstr>3. Mixed Combinatorial Synthesis</vt:lpstr>
      <vt:lpstr>PowerPoint Presentation</vt:lpstr>
      <vt:lpstr>PowerPoint Presentation</vt:lpstr>
      <vt:lpstr>PowerPoint Presentation</vt:lpstr>
      <vt:lpstr>Solution Phase Technique </vt:lpstr>
      <vt:lpstr>Advantages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Combinatorial Chemistry</dc:title>
  <dc:creator>admin</dc:creator>
  <cp:lastModifiedBy>admin</cp:lastModifiedBy>
  <cp:revision>39</cp:revision>
  <dcterms:created xsi:type="dcterms:W3CDTF">2020-01-13T07:46:13Z</dcterms:created>
  <dcterms:modified xsi:type="dcterms:W3CDTF">2020-01-27T04:24:04Z</dcterms:modified>
</cp:coreProperties>
</file>