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1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8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853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49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8776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73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17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1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3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7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3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7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7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0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1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8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844E9-A25A-4DC2-806E-E5497D48F68B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8AACF0-0FF1-4ADC-AE48-70AD96CC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7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171323" cy="1646302"/>
          </a:xfrm>
        </p:spPr>
        <p:txBody>
          <a:bodyPr/>
          <a:lstStyle/>
          <a:p>
            <a:r>
              <a:rPr lang="en-US" dirty="0" smtClean="0"/>
              <a:t>Themes of Doctor Faustus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171322" cy="1815577"/>
          </a:xfrm>
        </p:spPr>
        <p:txBody>
          <a:bodyPr>
            <a:normAutofit/>
          </a:bodyPr>
          <a:lstStyle/>
          <a:p>
            <a:r>
              <a:rPr lang="en-US" dirty="0" smtClean="0"/>
              <a:t>Prepared by </a:t>
            </a:r>
          </a:p>
          <a:p>
            <a:r>
              <a:rPr lang="en-US" dirty="0" smtClean="0"/>
              <a:t>Emran Khan</a:t>
            </a:r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English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33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b="1" dirty="0"/>
              <a:t>Ambition and </a:t>
            </a:r>
            <a:r>
              <a:rPr lang="en-US" b="1" dirty="0" smtClean="0"/>
              <a:t>Hubris</a:t>
            </a:r>
          </a:p>
          <a:p>
            <a:r>
              <a:rPr lang="en-US" b="1" dirty="0" smtClean="0"/>
              <a:t>2. </a:t>
            </a:r>
            <a:r>
              <a:rPr lang="en-US" b="1" dirty="0"/>
              <a:t>The Temptation of Forbidden </a:t>
            </a:r>
            <a:r>
              <a:rPr lang="en-US" b="1" dirty="0" smtClean="0"/>
              <a:t>Knowledge</a:t>
            </a:r>
          </a:p>
          <a:p>
            <a:r>
              <a:rPr lang="en-US" b="1" dirty="0"/>
              <a:t>3. Good vs. </a:t>
            </a:r>
            <a:r>
              <a:rPr lang="en-US" b="1" dirty="0" smtClean="0"/>
              <a:t>Evil</a:t>
            </a:r>
          </a:p>
          <a:p>
            <a:r>
              <a:rPr lang="en-US" b="1" dirty="0" smtClean="0"/>
              <a:t>4</a:t>
            </a:r>
            <a:r>
              <a:rPr lang="en-US" b="1" dirty="0"/>
              <a:t>. Redemption and </a:t>
            </a:r>
            <a:r>
              <a:rPr lang="en-US" b="1" dirty="0" smtClean="0"/>
              <a:t>Damnation</a:t>
            </a:r>
          </a:p>
          <a:p>
            <a:r>
              <a:rPr lang="en-US" b="1" dirty="0" smtClean="0"/>
              <a:t>5. </a:t>
            </a:r>
            <a:r>
              <a:rPr lang="en-US" b="1" dirty="0"/>
              <a:t>The </a:t>
            </a:r>
            <a:r>
              <a:rPr lang="en-US" b="1" dirty="0" smtClean="0"/>
              <a:t>Supernatural</a:t>
            </a:r>
          </a:p>
          <a:p>
            <a:r>
              <a:rPr lang="en-US" b="1" dirty="0" smtClean="0"/>
              <a:t>6. </a:t>
            </a:r>
            <a:r>
              <a:rPr lang="en-US" b="1" dirty="0">
                <a:latin typeface="Söhne"/>
              </a:rPr>
              <a:t>Human Weakness and </a:t>
            </a:r>
            <a:r>
              <a:rPr lang="en-US" b="1" dirty="0" smtClean="0">
                <a:latin typeface="Söhne"/>
              </a:rPr>
              <a:t>Fallibility</a:t>
            </a:r>
          </a:p>
          <a:p>
            <a:r>
              <a:rPr lang="en-US" b="1" dirty="0">
                <a:latin typeface="Söhne"/>
              </a:rPr>
              <a:t>7. The Price of </a:t>
            </a:r>
            <a:r>
              <a:rPr lang="en-US" b="1" dirty="0" smtClean="0">
                <a:latin typeface="Söhne"/>
              </a:rPr>
              <a:t>Desire</a:t>
            </a:r>
          </a:p>
          <a:p>
            <a:r>
              <a:rPr lang="en-US" b="1" dirty="0" smtClean="0">
                <a:latin typeface="Söhne"/>
              </a:rPr>
              <a:t>8</a:t>
            </a:r>
            <a:r>
              <a:rPr lang="en-US" b="1" dirty="0">
                <a:latin typeface="Söhne"/>
              </a:rPr>
              <a:t>. The Role of </a:t>
            </a:r>
            <a:r>
              <a:rPr lang="en-US" b="1" dirty="0" smtClean="0">
                <a:latin typeface="Söhne"/>
              </a:rPr>
              <a:t>Women</a:t>
            </a:r>
          </a:p>
          <a:p>
            <a:r>
              <a:rPr lang="en-US" b="1" dirty="0">
                <a:latin typeface="Söhne"/>
              </a:rPr>
              <a:t>9. The conflict between medieval and Renaissance ideals and </a:t>
            </a:r>
            <a:r>
              <a:rPr lang="en-US" b="1" dirty="0" smtClean="0">
                <a:latin typeface="Söhne"/>
              </a:rPr>
              <a:t>values</a:t>
            </a:r>
          </a:p>
          <a:p>
            <a:r>
              <a:rPr lang="en-US" b="1" dirty="0" smtClean="0">
                <a:latin typeface="Söhne"/>
              </a:rPr>
              <a:t>10. Power as a Corrupting Influence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84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737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77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Söhne</vt:lpstr>
      <vt:lpstr>Trebuchet MS</vt:lpstr>
      <vt:lpstr>Wingdings 3</vt:lpstr>
      <vt:lpstr>Facet</vt:lpstr>
      <vt:lpstr>Themes of Doctor Faustus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Themes of Doctor Faustus </dc:title>
  <dc:creator>Emran</dc:creator>
  <cp:lastModifiedBy>Emran</cp:lastModifiedBy>
  <cp:revision>3</cp:revision>
  <dcterms:created xsi:type="dcterms:W3CDTF">2023-09-07T11:10:51Z</dcterms:created>
  <dcterms:modified xsi:type="dcterms:W3CDTF">2023-09-10T05:50:08Z</dcterms:modified>
</cp:coreProperties>
</file>