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8F4217-4CDD-49F8-8F06-9F7C1A5834A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6430DF-3D8A-46CA-9501-C511B8DC7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4217-4CDD-49F8-8F06-9F7C1A5834A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430DF-3D8A-46CA-9501-C511B8DC7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48F4217-4CDD-49F8-8F06-9F7C1A5834A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6430DF-3D8A-46CA-9501-C511B8DC7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4217-4CDD-49F8-8F06-9F7C1A5834A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430DF-3D8A-46CA-9501-C511B8DC7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8F4217-4CDD-49F8-8F06-9F7C1A5834A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6430DF-3D8A-46CA-9501-C511B8DC7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4217-4CDD-49F8-8F06-9F7C1A5834A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430DF-3D8A-46CA-9501-C511B8DC7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4217-4CDD-49F8-8F06-9F7C1A5834A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430DF-3D8A-46CA-9501-C511B8DC7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4217-4CDD-49F8-8F06-9F7C1A5834A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430DF-3D8A-46CA-9501-C511B8DC7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8F4217-4CDD-49F8-8F06-9F7C1A5834A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430DF-3D8A-46CA-9501-C511B8DC7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4217-4CDD-49F8-8F06-9F7C1A5834A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430DF-3D8A-46CA-9501-C511B8DC7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4217-4CDD-49F8-8F06-9F7C1A5834A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430DF-3D8A-46CA-9501-C511B8DC7D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48F4217-4CDD-49F8-8F06-9F7C1A5834A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6430DF-3D8A-46CA-9501-C511B8DC7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l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440363"/>
          </a:xfrm>
        </p:spPr>
        <p:txBody>
          <a:bodyPr/>
          <a:lstStyle/>
          <a:p>
            <a:r>
              <a:rPr lang="en-US" b="1" dirty="0" smtClean="0"/>
              <a:t>Conditional acceptance: </a:t>
            </a:r>
            <a:r>
              <a:rPr lang="en-US" sz="1000" b="1" dirty="0" smtClean="0"/>
              <a:t> </a:t>
            </a:r>
            <a:endParaRPr lang="en-US" b="1" dirty="0"/>
          </a:p>
        </p:txBody>
      </p:sp>
      <p:pic>
        <p:nvPicPr>
          <p:cNvPr id="4" name="Picture 3" descr="cn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62200"/>
            <a:ext cx="70866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289560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jony</a:t>
            </a:r>
            <a:r>
              <a:rPr lang="en-US" dirty="0" smtClean="0"/>
              <a:t> offered to sell his house for 12000tk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1" y="25908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rani</a:t>
            </a:r>
            <a:r>
              <a:rPr lang="en-US" dirty="0" smtClean="0"/>
              <a:t> said accepted 10000tk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smtClean="0"/>
              <a:t>Clarification:</a:t>
            </a:r>
            <a:endParaRPr lang="en-US" b="1" dirty="0"/>
          </a:p>
        </p:txBody>
      </p:sp>
      <p:pic>
        <p:nvPicPr>
          <p:cNvPr id="4" name="Picture 3" descr="clrfi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09600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smtClean="0"/>
              <a:t>The acceptance must be expressed in some usual or reasonable manner:</a:t>
            </a:r>
            <a:endParaRPr lang="en-US" b="1" dirty="0"/>
          </a:p>
        </p:txBody>
      </p:sp>
      <p:pic>
        <p:nvPicPr>
          <p:cNvPr id="4" name="Picture 3" descr="b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6172200" cy="3657600"/>
          </a:xfrm>
          <a:prstGeom prst="rect">
            <a:avLst/>
          </a:prstGeom>
        </p:spPr>
      </p:pic>
      <p:pic>
        <p:nvPicPr>
          <p:cNvPr id="5" name="Picture 4" descr="im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1" y="1676400"/>
            <a:ext cx="1600200" cy="10661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r>
              <a:rPr lang="en-US" b="1" dirty="0" smtClean="0"/>
              <a:t>Mental acceptance or </a:t>
            </a:r>
            <a:r>
              <a:rPr lang="en-US" b="1" dirty="0" err="1" smtClean="0"/>
              <a:t>uncommunicated</a:t>
            </a:r>
            <a:r>
              <a:rPr lang="en-US" b="1" dirty="0" smtClean="0"/>
              <a:t> assent does not result in a contract:</a:t>
            </a:r>
            <a:endParaRPr lang="en-US" b="1" dirty="0"/>
          </a:p>
        </p:txBody>
      </p:sp>
      <p:pic>
        <p:nvPicPr>
          <p:cNvPr id="4" name="Picture 3" descr="ib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2247900" cy="3371850"/>
          </a:xfrm>
          <a:prstGeom prst="rect">
            <a:avLst/>
          </a:prstGeom>
        </p:spPr>
      </p:pic>
      <p:pic>
        <p:nvPicPr>
          <p:cNvPr id="5" name="Picture 4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209800"/>
            <a:ext cx="1743075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248400"/>
          </a:xfrm>
        </p:spPr>
        <p:txBody>
          <a:bodyPr/>
          <a:lstStyle/>
          <a:p>
            <a:r>
              <a:rPr lang="en-US" b="1" dirty="0" smtClean="0"/>
              <a:t>The mode of acceptance</a:t>
            </a:r>
            <a:r>
              <a:rPr lang="en-US" b="1" dirty="0" smtClean="0"/>
              <a:t>: </a:t>
            </a:r>
            <a:r>
              <a:rPr lang="en-US" dirty="0" smtClean="0"/>
              <a:t>if the </a:t>
            </a:r>
            <a:r>
              <a:rPr lang="en-US" dirty="0" err="1" smtClean="0"/>
              <a:t>offeror</a:t>
            </a:r>
            <a:r>
              <a:rPr lang="en-US" dirty="0" smtClean="0"/>
              <a:t> says, “acceptance to be sent by telegram”, the </a:t>
            </a:r>
            <a:r>
              <a:rPr lang="en-US" dirty="0" err="1" smtClean="0"/>
              <a:t>offeree</a:t>
            </a:r>
            <a:r>
              <a:rPr lang="en-US" dirty="0" smtClean="0"/>
              <a:t> must send a telegram 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Time of acceptance</a:t>
            </a:r>
            <a:r>
              <a:rPr lang="en-US" b="1" dirty="0" smtClean="0"/>
              <a:t>: </a:t>
            </a:r>
            <a:r>
              <a:rPr lang="en-US" dirty="0" smtClean="0"/>
              <a:t>Time is prescribed. if no time is prescribed the acceptance must be done within reasonable time .</a:t>
            </a:r>
            <a:endParaRPr lang="en-US" dirty="0"/>
          </a:p>
        </p:txBody>
      </p:sp>
      <p:pic>
        <p:nvPicPr>
          <p:cNvPr id="4" name="Picture 3" descr="t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4958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smtClean="0"/>
              <a:t>When acceptance is </a:t>
            </a:r>
            <a:r>
              <a:rPr lang="en-US" b="1" dirty="0" smtClean="0"/>
              <a:t>complete: </a:t>
            </a:r>
            <a:r>
              <a:rPr lang="en-US" dirty="0" smtClean="0"/>
              <a:t>A proposes, by letter, to sell a house to b at a certain price . The communication of the proposal is complete when b receives the letter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b="1" dirty="0" smtClean="0"/>
              <a:t>Revocation of offer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562600"/>
          </a:xfrm>
        </p:spPr>
        <p:txBody>
          <a:bodyPr/>
          <a:lstStyle/>
          <a:p>
            <a:r>
              <a:rPr lang="en-US" dirty="0" smtClean="0"/>
              <a:t>:</a:t>
            </a:r>
            <a:r>
              <a:rPr lang="en-US" b="1" dirty="0" smtClean="0"/>
              <a:t>By </a:t>
            </a:r>
            <a:r>
              <a:rPr lang="en-US" b="1" dirty="0" smtClean="0"/>
              <a:t>notice: </a:t>
            </a:r>
            <a:r>
              <a:rPr lang="en-US" dirty="0" smtClean="0"/>
              <a:t>sending a massage to another person. 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By </a:t>
            </a:r>
            <a:r>
              <a:rPr lang="en-US" b="1" dirty="0" smtClean="0"/>
              <a:t>lapse of time</a:t>
            </a:r>
            <a:r>
              <a:rPr lang="en-US" b="1" dirty="0" smtClean="0"/>
              <a:t>: </a:t>
            </a:r>
            <a:r>
              <a:rPr lang="en-US" dirty="0" smtClean="0"/>
              <a:t>give someone a specific time and cancel the offer if not within the time.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76400"/>
            <a:ext cx="1890712" cy="1295400"/>
          </a:xfrm>
          <a:prstGeom prst="rect">
            <a:avLst/>
          </a:prstGeom>
        </p:spPr>
      </p:pic>
      <p:pic>
        <p:nvPicPr>
          <p:cNvPr id="6" name="Picture 5" descr="cl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876800"/>
            <a:ext cx="1676400" cy="1676400"/>
          </a:xfrm>
          <a:prstGeom prst="rect">
            <a:avLst/>
          </a:prstGeom>
        </p:spPr>
      </p:pic>
      <p:pic>
        <p:nvPicPr>
          <p:cNvPr id="7" name="Picture 6" descr="fx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724400"/>
            <a:ext cx="2247900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r>
              <a:rPr lang="en-US" b="1" dirty="0" smtClean="0"/>
              <a:t>After expiry of reasonable time: </a:t>
            </a:r>
            <a:r>
              <a:rPr lang="en-US" sz="2800" dirty="0" smtClean="0"/>
              <a:t>wait a few days after the time is up.</a:t>
            </a:r>
          </a:p>
          <a:p>
            <a:r>
              <a:rPr lang="en-US" b="1" dirty="0" smtClean="0"/>
              <a:t>By failure of a condition precedent: </a:t>
            </a:r>
            <a:r>
              <a:rPr lang="en-US" sz="2800" dirty="0" smtClean="0"/>
              <a:t>condition to sale or give something .for example, the grandfather will give the land to the grandson if he gets married.</a:t>
            </a:r>
          </a:p>
          <a:p>
            <a:r>
              <a:rPr lang="en-US" b="1" dirty="0" smtClean="0"/>
              <a:t>By death or insanity</a:t>
            </a:r>
            <a:r>
              <a:rPr lang="en-US" dirty="0" smtClean="0"/>
              <a:t>: </a:t>
            </a:r>
            <a:r>
              <a:rPr lang="en-US" sz="2800" dirty="0" smtClean="0"/>
              <a:t>if someone dies or goes crazy after the offer then the offer will no longer exist.</a:t>
            </a:r>
          </a:p>
          <a:p>
            <a:r>
              <a:rPr lang="en-US" b="1" dirty="0" smtClean="0"/>
              <a:t>Counter</a:t>
            </a:r>
            <a:r>
              <a:rPr lang="en-US" sz="3600" b="1" dirty="0" smtClean="0"/>
              <a:t> offer:</a:t>
            </a:r>
            <a:r>
              <a:rPr lang="en-US" sz="2800" b="1" dirty="0" smtClean="0"/>
              <a:t> </a:t>
            </a:r>
            <a:r>
              <a:rPr lang="en-US" sz="2800" dirty="0" smtClean="0"/>
              <a:t>you have to buy with whatever they say. if not ,there will be no offer.</a:t>
            </a:r>
            <a:endParaRPr lang="en-US" sz="3600" dirty="0" smtClean="0"/>
          </a:p>
          <a:p>
            <a:r>
              <a:rPr lang="en-US" b="1" dirty="0" smtClean="0"/>
              <a:t>By</a:t>
            </a:r>
            <a:r>
              <a:rPr lang="en-US" sz="2800" b="1" dirty="0" smtClean="0"/>
              <a:t> refusal</a:t>
            </a:r>
            <a:r>
              <a:rPr lang="en-US" sz="2800" dirty="0" smtClean="0"/>
              <a:t>: at first the offer price was not accepted and say another price ,if the sales man are  agree then come back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price.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Revocation of acceptance</a:t>
            </a:r>
            <a:endParaRPr lang="en-US" b="1" dirty="0"/>
          </a:p>
        </p:txBody>
      </p:sp>
      <p:pic>
        <p:nvPicPr>
          <p:cNvPr id="6" name="Content Placeholder 5" descr="ltr b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137" y="2961481"/>
            <a:ext cx="2143125" cy="2143125"/>
          </a:xfrm>
        </p:spPr>
      </p:pic>
      <p:pic>
        <p:nvPicPr>
          <p:cNvPr id="7" name="Picture 6" descr="gi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700" y="2438400"/>
            <a:ext cx="2527300" cy="3657600"/>
          </a:xfrm>
          <a:prstGeom prst="rect">
            <a:avLst/>
          </a:prstGeom>
        </p:spPr>
      </p:pic>
      <p:pic>
        <p:nvPicPr>
          <p:cNvPr id="9" name="Picture 8" descr="phn c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267200"/>
            <a:ext cx="1571625" cy="1143000"/>
          </a:xfrm>
          <a:prstGeom prst="rect">
            <a:avLst/>
          </a:prstGeom>
        </p:spPr>
      </p:pic>
      <p:pic>
        <p:nvPicPr>
          <p:cNvPr id="13" name="Picture 12" descr="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667000"/>
            <a:ext cx="1790700" cy="2552700"/>
          </a:xfrm>
          <a:prstGeom prst="rect">
            <a:avLst/>
          </a:prstGeom>
        </p:spPr>
      </p:pic>
      <p:pic>
        <p:nvPicPr>
          <p:cNvPr id="14" name="Picture 13" descr="cith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599" y="2819400"/>
            <a:ext cx="1791093" cy="11430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981200" y="1905000"/>
            <a:ext cx="2895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H="1">
            <a:off x="3124200" y="5562600"/>
            <a:ext cx="3352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you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624" y="990600"/>
            <a:ext cx="6790751" cy="51355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Chapter: 2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/>
          <a:lstStyle/>
          <a:p>
            <a:r>
              <a:rPr lang="en-US" sz="3600" b="1" dirty="0" smtClean="0"/>
              <a:t>Offer and Acceptance</a:t>
            </a:r>
          </a:p>
          <a:p>
            <a:endParaRPr lang="en-US" sz="3600" dirty="0"/>
          </a:p>
          <a:p>
            <a:r>
              <a:rPr lang="en-US" sz="3600" dirty="0" smtClean="0"/>
              <a:t>Proposal/offer</a:t>
            </a:r>
          </a:p>
          <a:p>
            <a:endParaRPr lang="en-US" sz="3600" dirty="0"/>
          </a:p>
          <a:p>
            <a:r>
              <a:rPr lang="en-US" sz="3600" dirty="0" err="1" smtClean="0"/>
              <a:t>Promisor</a:t>
            </a:r>
            <a:r>
              <a:rPr lang="en-US" sz="3600" dirty="0" smtClean="0"/>
              <a:t>/</a:t>
            </a:r>
            <a:r>
              <a:rPr lang="en-US" sz="3600" dirty="0" err="1" smtClean="0"/>
              <a:t>offeror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and promise/</a:t>
            </a:r>
            <a:r>
              <a:rPr lang="en-US" sz="3600" dirty="0" err="1" smtClean="0"/>
              <a:t>offeree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of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514600"/>
            <a:ext cx="4495800" cy="1633538"/>
          </a:xfrm>
          <a:prstGeom prst="rect">
            <a:avLst/>
          </a:prstGeom>
        </p:spPr>
      </p:pic>
      <p:pic>
        <p:nvPicPr>
          <p:cNvPr id="5" name="Picture 4" descr="promisor-1-1024x5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267200"/>
            <a:ext cx="3124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offer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offer: </a:t>
            </a:r>
            <a:r>
              <a:rPr lang="en-US" dirty="0" err="1" smtClean="0"/>
              <a:t>Kobul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Specific offer: Class (group)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General offer: All people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b="1" dirty="0" smtClean="0"/>
              <a:t>Rule regarding offer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181600"/>
          </a:xfrm>
        </p:spPr>
        <p:txBody>
          <a:bodyPr/>
          <a:lstStyle/>
          <a:p>
            <a:r>
              <a:rPr lang="en-US" dirty="0" smtClean="0"/>
              <a:t>Express: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Implied:</a:t>
            </a:r>
            <a:endParaRPr lang="en-US" dirty="0"/>
          </a:p>
        </p:txBody>
      </p:sp>
      <p:pic>
        <p:nvPicPr>
          <p:cNvPr id="4" name="Picture 3" descr="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71600"/>
            <a:ext cx="5410200" cy="2133600"/>
          </a:xfrm>
          <a:prstGeom prst="rect">
            <a:avLst/>
          </a:prstGeom>
        </p:spPr>
      </p:pic>
      <p:pic>
        <p:nvPicPr>
          <p:cNvPr id="5" name="Picture 4" descr="i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581400"/>
            <a:ext cx="3276600" cy="2252133"/>
          </a:xfrm>
          <a:prstGeom prst="rect">
            <a:avLst/>
          </a:prstGeom>
        </p:spPr>
      </p:pic>
      <p:pic>
        <p:nvPicPr>
          <p:cNvPr id="6" name="Picture 5" descr="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581400"/>
            <a:ext cx="3190899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19800"/>
          </a:xfrm>
        </p:spPr>
        <p:txBody>
          <a:bodyPr/>
          <a:lstStyle/>
          <a:p>
            <a:r>
              <a:rPr lang="en-US" dirty="0" smtClean="0"/>
              <a:t>Definite person/class and world: Same as offer example.</a:t>
            </a:r>
          </a:p>
          <a:p>
            <a:r>
              <a:rPr lang="en-US" dirty="0" smtClean="0"/>
              <a:t>Legal relationship is required:</a:t>
            </a:r>
          </a:p>
          <a:p>
            <a:endParaRPr lang="en-US" dirty="0"/>
          </a:p>
        </p:txBody>
      </p:sp>
      <p:pic>
        <p:nvPicPr>
          <p:cNvPr id="4" name="Picture 3" descr="IMG_20200423_134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276600"/>
            <a:ext cx="3581400" cy="3200400"/>
          </a:xfrm>
          <a:prstGeom prst="rect">
            <a:avLst/>
          </a:prstGeom>
        </p:spPr>
      </p:pic>
      <p:pic>
        <p:nvPicPr>
          <p:cNvPr id="5" name="Picture 4" descr="IMG_20200423_134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2667000" cy="3048000"/>
          </a:xfrm>
          <a:prstGeom prst="rect">
            <a:avLst/>
          </a:prstGeom>
        </p:spPr>
      </p:pic>
      <p:pic>
        <p:nvPicPr>
          <p:cNvPr id="6" name="Picture 5" descr="IMG_20200423_1343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352800"/>
            <a:ext cx="2209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629400"/>
          </a:xfrm>
        </p:spPr>
        <p:txBody>
          <a:bodyPr/>
          <a:lstStyle/>
          <a:p>
            <a:r>
              <a:rPr lang="en-US" b="1" dirty="0" smtClean="0"/>
              <a:t>The terms of the offer must be </a:t>
            </a:r>
            <a:r>
              <a:rPr lang="en-US" sz="2800" b="1" dirty="0" smtClean="0"/>
              <a:t>certain</a:t>
            </a:r>
            <a:r>
              <a:rPr lang="en-US" sz="3600" dirty="0" smtClean="0"/>
              <a:t>: </a:t>
            </a:r>
            <a:r>
              <a:rPr lang="en-US" sz="2800" dirty="0" smtClean="0"/>
              <a:t>if</a:t>
            </a:r>
            <a:r>
              <a:rPr lang="en-US" sz="2400" dirty="0" smtClean="0"/>
              <a:t> the price of the product is not mention, there will be no contract. if price mention then it will be a contract.</a:t>
            </a:r>
            <a:endParaRPr lang="en-US" sz="2400" dirty="0" smtClean="0"/>
          </a:p>
          <a:p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A </a:t>
            </a:r>
            <a:r>
              <a:rPr lang="en-US" b="1" dirty="0" smtClean="0"/>
              <a:t>mere statement of intention is not an offer: </a:t>
            </a:r>
            <a:endParaRPr lang="en-US" b="1" dirty="0"/>
          </a:p>
        </p:txBody>
      </p:sp>
      <p:pic>
        <p:nvPicPr>
          <p:cNvPr id="4" name="Picture 3" descr="78256859-fixed-price-in-red-stamp-style-whit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343400"/>
            <a:ext cx="1981200" cy="1484376"/>
          </a:xfrm>
          <a:prstGeom prst="rect">
            <a:avLst/>
          </a:prstGeom>
        </p:spPr>
      </p:pic>
      <p:pic>
        <p:nvPicPr>
          <p:cNvPr id="5" name="Picture 4" descr="Invitation-to-Off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191000"/>
            <a:ext cx="3200400" cy="2181519"/>
          </a:xfrm>
          <a:prstGeom prst="rect">
            <a:avLst/>
          </a:prstGeom>
        </p:spPr>
      </p:pic>
      <p:pic>
        <p:nvPicPr>
          <p:cNvPr id="6" name="Picture 5" descr="hqdefault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191000"/>
            <a:ext cx="2971800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0800" y="29718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price 50000 </a:t>
            </a:r>
            <a:r>
              <a:rPr lang="en-US" dirty="0" err="1" smtClean="0"/>
              <a:t>tk</a:t>
            </a:r>
            <a:endParaRPr lang="en-US" dirty="0"/>
          </a:p>
        </p:txBody>
      </p:sp>
      <p:pic>
        <p:nvPicPr>
          <p:cNvPr id="9" name="Picture 8" descr="t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676400"/>
            <a:ext cx="2743200" cy="1752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5999" y="2967335"/>
            <a:ext cx="271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Price 55000 </a:t>
            </a:r>
            <a:r>
              <a:rPr lang="en-US" dirty="0" err="1" smtClean="0"/>
              <a:t>tk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/>
          <a:lstStyle/>
          <a:p>
            <a:r>
              <a:rPr lang="en-US" b="1" dirty="0" smtClean="0"/>
              <a:t>An offer must be communicated to the </a:t>
            </a:r>
            <a:r>
              <a:rPr lang="en-US" b="1" dirty="0" err="1" smtClean="0"/>
              <a:t>offeree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An </a:t>
            </a:r>
            <a:r>
              <a:rPr lang="en-US" b="1" dirty="0" smtClean="0"/>
              <a:t>offer </a:t>
            </a:r>
            <a:r>
              <a:rPr lang="en-US" b="1" dirty="0" smtClean="0"/>
              <a:t>maybe conditional: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5f81a8a41a39f71b75fad28c483289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66800"/>
            <a:ext cx="4448174" cy="2209799"/>
          </a:xfrm>
          <a:prstGeom prst="rect">
            <a:avLst/>
          </a:prstGeom>
        </p:spPr>
      </p:pic>
      <p:pic>
        <p:nvPicPr>
          <p:cNvPr id="5" name="Picture 4" descr="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886200"/>
            <a:ext cx="49530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440363"/>
          </a:xfrm>
        </p:spPr>
        <p:txBody>
          <a:bodyPr/>
          <a:lstStyle/>
          <a:p>
            <a:r>
              <a:rPr lang="en-US" b="1" dirty="0" smtClean="0"/>
              <a:t>Acceptance</a:t>
            </a:r>
            <a:endParaRPr lang="en-US" b="1" dirty="0"/>
          </a:p>
        </p:txBody>
      </p:sp>
      <p:pic>
        <p:nvPicPr>
          <p:cNvPr id="4" name="Picture 3" descr="accept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719262"/>
            <a:ext cx="6076950" cy="37671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Rules regarding acceptance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b="1" dirty="0" smtClean="0"/>
              <a:t>It must be an absolute and unqualified acceptance of all the terms of the offer:</a:t>
            </a:r>
            <a:endParaRPr lang="en-US" b="1" dirty="0"/>
          </a:p>
        </p:txBody>
      </p:sp>
      <p:pic>
        <p:nvPicPr>
          <p:cNvPr id="4" name="Picture 3" descr="ac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4276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743200"/>
            <a:ext cx="45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14800" y="2743200"/>
            <a:ext cx="985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20000tk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1" y="3048001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10000tk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323</TotalTime>
  <Words>418</Words>
  <Application>Microsoft Office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Slide 1</vt:lpstr>
      <vt:lpstr>Chapter: 2</vt:lpstr>
      <vt:lpstr>Example of offer</vt:lpstr>
      <vt:lpstr>Rule regarding offer</vt:lpstr>
      <vt:lpstr>Slide 5</vt:lpstr>
      <vt:lpstr>Slide 6</vt:lpstr>
      <vt:lpstr>Slide 7</vt:lpstr>
      <vt:lpstr>Slide 8</vt:lpstr>
      <vt:lpstr>Rules regarding acceptance</vt:lpstr>
      <vt:lpstr>Slide 10</vt:lpstr>
      <vt:lpstr>Slide 11</vt:lpstr>
      <vt:lpstr>Slide 12</vt:lpstr>
      <vt:lpstr>Slide 13</vt:lpstr>
      <vt:lpstr>Slide 14</vt:lpstr>
      <vt:lpstr>Slide 15</vt:lpstr>
      <vt:lpstr>Revocation of offer </vt:lpstr>
      <vt:lpstr>Slide 17</vt:lpstr>
      <vt:lpstr>Revocation of acceptance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7</cp:revision>
  <dcterms:created xsi:type="dcterms:W3CDTF">2020-04-23T06:36:17Z</dcterms:created>
  <dcterms:modified xsi:type="dcterms:W3CDTF">2020-04-23T14:16:11Z</dcterms:modified>
</cp:coreProperties>
</file>