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72" r:id="rId3"/>
    <p:sldId id="273" r:id="rId4"/>
    <p:sldId id="276" r:id="rId5"/>
    <p:sldId id="278" r:id="rId6"/>
    <p:sldId id="274" r:id="rId7"/>
    <p:sldId id="277" r:id="rId8"/>
    <p:sldId id="275" r:id="rId9"/>
    <p:sldId id="279" r:id="rId10"/>
    <p:sldId id="280" r:id="rId11"/>
    <p:sldId id="286" r:id="rId12"/>
    <p:sldId id="287" r:id="rId13"/>
    <p:sldId id="288" r:id="rId14"/>
    <p:sldId id="289"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85" autoAdjust="0"/>
    <p:restoredTop sz="94660"/>
  </p:normalViewPr>
  <p:slideViewPr>
    <p:cSldViewPr snapToGrid="0">
      <p:cViewPr varScale="1">
        <p:scale>
          <a:sx n="74" d="100"/>
          <a:sy n="74" d="100"/>
        </p:scale>
        <p:origin x="49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2/3/2024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2/3/2024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2/3/2024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2/3/2024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667" y="1174315"/>
            <a:ext cx="9966960" cy="2471562"/>
          </a:xfrm>
        </p:spPr>
        <p:txBody>
          <a:bodyPr/>
          <a:lstStyle/>
          <a:p>
            <a:r>
              <a:rPr lang="en-US" dirty="0" smtClean="0"/>
              <a:t>Skimming &amp; Scanning</a:t>
            </a:r>
            <a:endParaRPr lang="en-US" dirty="0"/>
          </a:p>
        </p:txBody>
      </p:sp>
      <p:sp>
        <p:nvSpPr>
          <p:cNvPr id="3" name="Subtitle 2"/>
          <p:cNvSpPr>
            <a:spLocks noGrp="1"/>
          </p:cNvSpPr>
          <p:nvPr>
            <p:ph type="subTitle" idx="1"/>
          </p:nvPr>
        </p:nvSpPr>
        <p:spPr>
          <a:xfrm>
            <a:off x="1034679" y="3622431"/>
            <a:ext cx="7891272" cy="1019907"/>
          </a:xfrm>
        </p:spPr>
        <p:txBody>
          <a:bodyPr>
            <a:noAutofit/>
          </a:bodyPr>
          <a:lstStyle/>
          <a:p>
            <a:endParaRPr lang="en-US" sz="2000" dirty="0" smtClean="0"/>
          </a:p>
          <a:p>
            <a:r>
              <a:rPr lang="en-GB" sz="2000" dirty="0" err="1"/>
              <a:t>Jannatul</a:t>
            </a:r>
            <a:r>
              <a:rPr lang="en-GB" sz="2000" dirty="0"/>
              <a:t> </a:t>
            </a:r>
            <a:r>
              <a:rPr lang="en-GB" sz="2000" dirty="0" err="1"/>
              <a:t>Ferdous</a:t>
            </a:r>
            <a:r>
              <a:rPr lang="en-GB" sz="2000" dirty="0"/>
              <a:t> </a:t>
            </a:r>
            <a:r>
              <a:rPr lang="en-GB" sz="2000" dirty="0" err="1"/>
              <a:t>Himika</a:t>
            </a:r>
            <a:endParaRPr lang="en-GB" sz="2000" dirty="0"/>
          </a:p>
          <a:p>
            <a:r>
              <a:rPr lang="en-GB" sz="2000" dirty="0"/>
              <a:t>Lecturer (English) </a:t>
            </a:r>
          </a:p>
          <a:p>
            <a:r>
              <a:rPr lang="en-GB" sz="2000" dirty="0"/>
              <a:t>Business Administration</a:t>
            </a:r>
          </a:p>
          <a:p>
            <a:r>
              <a:rPr lang="en-GB" sz="2000" dirty="0"/>
              <a:t>Daffodil International University </a:t>
            </a:r>
          </a:p>
          <a:p>
            <a:endParaRPr lang="en-US" sz="4400" dirty="0"/>
          </a:p>
        </p:txBody>
      </p:sp>
    </p:spTree>
    <p:extLst>
      <p:ext uri="{BB962C8B-B14F-4D97-AF65-F5344CB8AC3E}">
        <p14:creationId xmlns:p14="http://schemas.microsoft.com/office/powerpoint/2010/main" val="3061092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comprehension </a:t>
            </a:r>
            <a:endParaRPr lang="en-US" dirty="0"/>
          </a:p>
        </p:txBody>
      </p:sp>
      <p:sp>
        <p:nvSpPr>
          <p:cNvPr id="3" name="Content Placeholder 2"/>
          <p:cNvSpPr>
            <a:spLocks noGrp="1"/>
          </p:cNvSpPr>
          <p:nvPr>
            <p:ph idx="1"/>
          </p:nvPr>
        </p:nvSpPr>
        <p:spPr>
          <a:xfrm>
            <a:off x="1069848" y="1785769"/>
            <a:ext cx="10058400" cy="4386431"/>
          </a:xfrm>
        </p:spPr>
        <p:txBody>
          <a:bodyPr>
            <a:normAutofit/>
          </a:bodyPr>
          <a:lstStyle/>
          <a:p>
            <a:r>
              <a:rPr lang="en-US" sz="2800" dirty="0"/>
              <a:t>Reading comprehension is the ability to process written text, understand its meaning, and to integrate with what the reader already knows</a:t>
            </a:r>
            <a:r>
              <a:rPr lang="en-US" sz="2800" dirty="0" smtClean="0"/>
              <a:t>.</a:t>
            </a:r>
          </a:p>
          <a:p>
            <a:r>
              <a:rPr lang="en-US" sz="2800" dirty="0"/>
              <a:t> Reading comprehension relies on two abilities that are connected to each other: word reading and language comprehension.</a:t>
            </a:r>
          </a:p>
        </p:txBody>
      </p:sp>
    </p:spTree>
    <p:extLst>
      <p:ext uri="{BB962C8B-B14F-4D97-AF65-F5344CB8AC3E}">
        <p14:creationId xmlns:p14="http://schemas.microsoft.com/office/powerpoint/2010/main" val="886215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268864"/>
          </a:xfrm>
        </p:spPr>
        <p:txBody>
          <a:bodyPr>
            <a:normAutofit fontScale="90000"/>
          </a:bodyPr>
          <a:lstStyle/>
          <a:p>
            <a:r>
              <a:rPr lang="en-US" dirty="0" smtClean="0"/>
              <a:t>What kind of questions do we expect from Reading comprehension?  </a:t>
            </a:r>
            <a:endParaRPr lang="en-US" dirty="0"/>
          </a:p>
        </p:txBody>
      </p:sp>
      <p:sp>
        <p:nvSpPr>
          <p:cNvPr id="3" name="Content Placeholder 2"/>
          <p:cNvSpPr>
            <a:spLocks noGrp="1"/>
          </p:cNvSpPr>
          <p:nvPr>
            <p:ph idx="1"/>
          </p:nvPr>
        </p:nvSpPr>
        <p:spPr>
          <a:xfrm>
            <a:off x="1069848" y="1992316"/>
            <a:ext cx="10058400" cy="4050792"/>
          </a:xfrm>
        </p:spPr>
        <p:txBody>
          <a:bodyPr/>
          <a:lstStyle/>
          <a:p>
            <a:r>
              <a:rPr lang="en-US" sz="2800" dirty="0" smtClean="0"/>
              <a:t>Fill in the blanks ( with or without clues)</a:t>
            </a:r>
          </a:p>
          <a:p>
            <a:r>
              <a:rPr lang="en-US" sz="2800" dirty="0" smtClean="0"/>
              <a:t>True/ False</a:t>
            </a:r>
          </a:p>
          <a:p>
            <a:r>
              <a:rPr lang="en-US" sz="2800" dirty="0" smtClean="0"/>
              <a:t>Question Answer</a:t>
            </a:r>
          </a:p>
          <a:p>
            <a:r>
              <a:rPr lang="en-US" sz="2800" dirty="0" smtClean="0"/>
              <a:t>Multiple choice </a:t>
            </a:r>
          </a:p>
          <a:p>
            <a:r>
              <a:rPr lang="en-US" sz="2800" dirty="0" smtClean="0"/>
              <a:t>Summary</a:t>
            </a:r>
          </a:p>
          <a:p>
            <a:pPr marL="0" indent="0">
              <a:buNone/>
            </a:pPr>
            <a:endParaRPr lang="en-US" sz="2800" dirty="0" smtClean="0"/>
          </a:p>
          <a:p>
            <a:endParaRPr lang="en-US" sz="2800" dirty="0" smtClean="0"/>
          </a:p>
          <a:p>
            <a:endParaRPr lang="en-US" dirty="0"/>
          </a:p>
        </p:txBody>
      </p:sp>
    </p:spTree>
    <p:extLst>
      <p:ext uri="{BB962C8B-B14F-4D97-AF65-F5344CB8AC3E}">
        <p14:creationId xmlns:p14="http://schemas.microsoft.com/office/powerpoint/2010/main" val="2647814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505533"/>
          </a:xfrm>
        </p:spPr>
        <p:txBody>
          <a:bodyPr>
            <a:normAutofit fontScale="90000"/>
          </a:bodyPr>
          <a:lstStyle/>
          <a:p>
            <a:r>
              <a:rPr lang="en-US" dirty="0"/>
              <a:t>Read the following text carefully </a:t>
            </a:r>
            <a:r>
              <a:rPr lang="en-US" dirty="0" smtClean="0"/>
              <a:t>to answer</a:t>
            </a:r>
            <a:endParaRPr lang="en-US" dirty="0"/>
          </a:p>
        </p:txBody>
      </p:sp>
      <p:sp>
        <p:nvSpPr>
          <p:cNvPr id="3" name="Content Placeholder 2"/>
          <p:cNvSpPr>
            <a:spLocks noGrp="1"/>
          </p:cNvSpPr>
          <p:nvPr>
            <p:ph idx="1"/>
          </p:nvPr>
        </p:nvSpPr>
        <p:spPr>
          <a:xfrm>
            <a:off x="1069848" y="1990165"/>
            <a:ext cx="10058400" cy="4182035"/>
          </a:xfrm>
        </p:spPr>
        <p:txBody>
          <a:bodyPr>
            <a:normAutofit/>
          </a:bodyPr>
          <a:lstStyle/>
          <a:p>
            <a:pPr marL="0" indent="0">
              <a:buNone/>
            </a:pPr>
            <a:r>
              <a:rPr lang="en-US" dirty="0"/>
              <a:t>One day in the forest a fox chased after a rabbit. The rabbit hid behind a tree and the fox kept running. “Where are you rabbit?” called the fox, “I want to be your friend.” The rabbit knew that this was one of the fox’s tricks so he called, “I’m over here next to the bee hive.” The hungry fox raced to the bee hive but there was no rabbit....only a big swarm of bees. The fox sped off as fast as he could, with the bees buzzing right behind him</a:t>
            </a:r>
            <a:r>
              <a:rPr lang="en-US" dirty="0" smtClean="0"/>
              <a:t>.</a:t>
            </a:r>
          </a:p>
          <a:p>
            <a:pPr marL="0" indent="0">
              <a:buNone/>
            </a:pPr>
            <a:r>
              <a:rPr lang="en-US" dirty="0" smtClean="0"/>
              <a:t>1.Who </a:t>
            </a:r>
            <a:r>
              <a:rPr lang="en-US" dirty="0"/>
              <a:t>hid behind a </a:t>
            </a:r>
            <a:r>
              <a:rPr lang="en-US" dirty="0" smtClean="0"/>
              <a:t>tree? </a:t>
            </a:r>
          </a:p>
          <a:p>
            <a:pPr marL="0" indent="0">
              <a:buNone/>
            </a:pPr>
            <a:r>
              <a:rPr lang="en-US" dirty="0" smtClean="0"/>
              <a:t>2. Who was hungry? </a:t>
            </a:r>
          </a:p>
          <a:p>
            <a:pPr marL="0" indent="0">
              <a:buNone/>
            </a:pPr>
            <a:r>
              <a:rPr lang="en-US" dirty="0" smtClean="0"/>
              <a:t>4</a:t>
            </a:r>
            <a:r>
              <a:rPr lang="en-US" dirty="0"/>
              <a:t>. What was at the beehive? </a:t>
            </a:r>
            <a:endParaRPr lang="en-US" dirty="0" smtClean="0"/>
          </a:p>
          <a:p>
            <a:pPr marL="0" indent="0">
              <a:buNone/>
            </a:pPr>
            <a:r>
              <a:rPr lang="en-US" dirty="0" smtClean="0"/>
              <a:t>5</a:t>
            </a:r>
            <a:r>
              <a:rPr lang="en-US" dirty="0"/>
              <a:t>. What did the fox </a:t>
            </a:r>
            <a:r>
              <a:rPr lang="en-US" dirty="0" smtClean="0"/>
              <a:t>see </a:t>
            </a:r>
            <a:r>
              <a:rPr lang="en-US" dirty="0"/>
              <a:t>when it got to the bee hive?</a:t>
            </a:r>
          </a:p>
          <a:p>
            <a:pPr marL="0" indent="0">
              <a:buNone/>
            </a:pPr>
            <a:r>
              <a:rPr lang="en-US" dirty="0" smtClean="0"/>
              <a:t>6</a:t>
            </a:r>
            <a:r>
              <a:rPr lang="en-US" dirty="0"/>
              <a:t>. What did the bees do?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6706" y="3495698"/>
            <a:ext cx="5331765" cy="3157369"/>
          </a:xfrm>
          <a:prstGeom prst="rect">
            <a:avLst/>
          </a:prstGeom>
        </p:spPr>
      </p:pic>
    </p:spTree>
    <p:extLst>
      <p:ext uri="{BB962C8B-B14F-4D97-AF65-F5344CB8AC3E}">
        <p14:creationId xmlns:p14="http://schemas.microsoft.com/office/powerpoint/2010/main" val="4159866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871369"/>
            <a:ext cx="10058400" cy="5300831"/>
          </a:xfrm>
        </p:spPr>
        <p:txBody>
          <a:bodyPr/>
          <a:lstStyle/>
          <a:p>
            <a:pPr marL="0" indent="0">
              <a:buNone/>
            </a:pPr>
            <a:r>
              <a:rPr lang="en-US" sz="2400" dirty="0"/>
              <a:t>Anna has a little </a:t>
            </a:r>
            <a:r>
              <a:rPr lang="en-US" sz="2400" dirty="0" smtClean="0"/>
              <a:t>pup. The </a:t>
            </a:r>
            <a:r>
              <a:rPr lang="en-US" sz="2400" dirty="0"/>
              <a:t>pup’s name is </a:t>
            </a:r>
            <a:r>
              <a:rPr lang="en-US" sz="2400" dirty="0" smtClean="0"/>
              <a:t>Rollo. Rollo </a:t>
            </a:r>
            <a:r>
              <a:rPr lang="en-US" sz="2400" dirty="0"/>
              <a:t>is white with brown </a:t>
            </a:r>
            <a:r>
              <a:rPr lang="en-US" sz="2400" dirty="0" smtClean="0"/>
              <a:t>spots. Anna </a:t>
            </a:r>
            <a:r>
              <a:rPr lang="en-US" sz="2400" dirty="0"/>
              <a:t>gave Rollo a toy bone </a:t>
            </a:r>
            <a:r>
              <a:rPr lang="en-US" sz="2400" dirty="0" smtClean="0"/>
              <a:t>to play with. When </a:t>
            </a:r>
            <a:r>
              <a:rPr lang="en-US" sz="2400" dirty="0"/>
              <a:t>Anna throws the bone </a:t>
            </a:r>
            <a:r>
              <a:rPr lang="en-US" sz="2400" dirty="0" smtClean="0"/>
              <a:t>Rollo runs </a:t>
            </a:r>
            <a:r>
              <a:rPr lang="en-US" sz="2400" dirty="0"/>
              <a:t>to get it as fast as he </a:t>
            </a:r>
            <a:r>
              <a:rPr lang="en-US" sz="2400" dirty="0" smtClean="0"/>
              <a:t>can. Rollo </a:t>
            </a:r>
            <a:r>
              <a:rPr lang="en-US" sz="2400" dirty="0"/>
              <a:t>brings the bone to Anna </a:t>
            </a:r>
            <a:r>
              <a:rPr lang="en-US" sz="2400" dirty="0" smtClean="0"/>
              <a:t>and they </a:t>
            </a:r>
            <a:r>
              <a:rPr lang="en-US" sz="2400" dirty="0"/>
              <a:t>play the game again</a:t>
            </a:r>
            <a:r>
              <a:rPr lang="en-US" sz="2400" dirty="0" smtClean="0"/>
              <a:t>.</a:t>
            </a:r>
          </a:p>
          <a:p>
            <a:pPr marL="0" indent="0">
              <a:buNone/>
            </a:pPr>
            <a:r>
              <a:rPr lang="en-US" sz="2400" dirty="0"/>
              <a:t>1. The name of Anna’s pup is </a:t>
            </a:r>
            <a:r>
              <a:rPr lang="en-US" sz="2400" dirty="0" smtClean="0"/>
              <a:t> a. Rocky  </a:t>
            </a:r>
            <a:r>
              <a:rPr lang="en-US" sz="2400" dirty="0" err="1" smtClean="0"/>
              <a:t>b.Rollo</a:t>
            </a:r>
            <a:r>
              <a:rPr lang="en-US" sz="2400" dirty="0" smtClean="0"/>
              <a:t>    </a:t>
            </a:r>
            <a:r>
              <a:rPr lang="en-US" sz="2400" dirty="0" err="1" smtClean="0"/>
              <a:t>c.Robby</a:t>
            </a:r>
            <a:endParaRPr lang="en-US" sz="2400" dirty="0"/>
          </a:p>
          <a:p>
            <a:pPr marL="0" indent="0">
              <a:buNone/>
            </a:pPr>
            <a:r>
              <a:rPr lang="en-US" sz="2400" dirty="0"/>
              <a:t>2</a:t>
            </a:r>
            <a:r>
              <a:rPr lang="en-US" sz="2400" dirty="0" smtClean="0"/>
              <a:t>. </a:t>
            </a:r>
            <a:r>
              <a:rPr lang="en-US" sz="2400" dirty="0"/>
              <a:t>Rollo’s spots are </a:t>
            </a:r>
            <a:r>
              <a:rPr lang="en-US" sz="2400" dirty="0" smtClean="0"/>
              <a:t> </a:t>
            </a:r>
            <a:r>
              <a:rPr lang="en-US" sz="2400" dirty="0" err="1" smtClean="0"/>
              <a:t>a.brown</a:t>
            </a:r>
            <a:r>
              <a:rPr lang="en-US" sz="2400" dirty="0" smtClean="0"/>
              <a:t>   </a:t>
            </a:r>
            <a:r>
              <a:rPr lang="en-US" sz="2400" dirty="0" err="1" smtClean="0"/>
              <a:t>b.black</a:t>
            </a:r>
            <a:r>
              <a:rPr lang="en-US" sz="2400" dirty="0" smtClean="0"/>
              <a:t>    </a:t>
            </a:r>
            <a:r>
              <a:rPr lang="en-US" sz="2400" dirty="0" err="1" smtClean="0"/>
              <a:t>c.white</a:t>
            </a:r>
            <a:endParaRPr lang="en-US" sz="2400" dirty="0"/>
          </a:p>
          <a:p>
            <a:pPr marL="0" indent="0">
              <a:buNone/>
            </a:pPr>
            <a:r>
              <a:rPr lang="en-US" sz="2400" dirty="0" smtClean="0"/>
              <a:t>3. </a:t>
            </a:r>
            <a:r>
              <a:rPr lang="en-US" sz="2400" dirty="0"/>
              <a:t>Anna gave Rollo a toy </a:t>
            </a:r>
            <a:r>
              <a:rPr lang="en-US" sz="2400" dirty="0" smtClean="0"/>
              <a:t> </a:t>
            </a:r>
            <a:r>
              <a:rPr lang="en-US" sz="2400" dirty="0" err="1" smtClean="0"/>
              <a:t>a.bone</a:t>
            </a:r>
            <a:r>
              <a:rPr lang="en-US" sz="2400" dirty="0" smtClean="0"/>
              <a:t>   </a:t>
            </a:r>
            <a:r>
              <a:rPr lang="en-US" sz="2400" dirty="0" err="1" smtClean="0"/>
              <a:t>b.car</a:t>
            </a:r>
            <a:r>
              <a:rPr lang="en-US" sz="2400" dirty="0" smtClean="0"/>
              <a:t>    </a:t>
            </a:r>
            <a:r>
              <a:rPr lang="en-US" sz="2400" dirty="0" err="1" smtClean="0"/>
              <a:t>d.dog</a:t>
            </a:r>
            <a:endParaRPr lang="en-US" sz="2400" dirty="0"/>
          </a:p>
          <a:p>
            <a:pPr marL="0" indent="0">
              <a:buNone/>
            </a:pPr>
            <a:r>
              <a:rPr lang="en-US" sz="2400" dirty="0" smtClean="0"/>
              <a:t>4. </a:t>
            </a:r>
            <a:r>
              <a:rPr lang="en-US" sz="2400" dirty="0"/>
              <a:t>Anna throws the </a:t>
            </a:r>
            <a:r>
              <a:rPr lang="en-US" sz="2400" dirty="0" smtClean="0"/>
              <a:t> </a:t>
            </a:r>
            <a:r>
              <a:rPr lang="en-US" sz="2400" dirty="0" err="1" smtClean="0"/>
              <a:t>a.ball</a:t>
            </a:r>
            <a:r>
              <a:rPr lang="en-US" sz="2400" dirty="0" smtClean="0"/>
              <a:t>    </a:t>
            </a:r>
            <a:r>
              <a:rPr lang="en-US" sz="2400" dirty="0" err="1" smtClean="0"/>
              <a:t>b.bone</a:t>
            </a:r>
            <a:r>
              <a:rPr lang="en-US" sz="2400" dirty="0" smtClean="0"/>
              <a:t>    </a:t>
            </a:r>
            <a:r>
              <a:rPr lang="en-US" sz="2400" dirty="0" err="1" smtClean="0"/>
              <a:t>c.bowl</a:t>
            </a:r>
            <a:endParaRPr lang="en-US" sz="2400" dirty="0"/>
          </a:p>
          <a:p>
            <a:pPr marL="0" indent="0">
              <a:buNone/>
            </a:pPr>
            <a:r>
              <a:rPr lang="en-US" sz="2400" dirty="0" smtClean="0"/>
              <a:t>5. </a:t>
            </a:r>
            <a:r>
              <a:rPr lang="en-US" sz="2400" dirty="0"/>
              <a:t>Rollo runs after </a:t>
            </a:r>
            <a:r>
              <a:rPr lang="en-US" sz="2400" dirty="0" smtClean="0"/>
              <a:t>the   </a:t>
            </a:r>
            <a:r>
              <a:rPr lang="en-US" sz="2400" dirty="0" err="1" smtClean="0"/>
              <a:t>a.bone</a:t>
            </a:r>
            <a:r>
              <a:rPr lang="en-US" sz="2400" dirty="0" smtClean="0"/>
              <a:t>    </a:t>
            </a:r>
            <a:r>
              <a:rPr lang="en-US" sz="2400" dirty="0" err="1" smtClean="0"/>
              <a:t>b.Anna</a:t>
            </a:r>
            <a:r>
              <a:rPr lang="en-US" sz="2400" dirty="0" smtClean="0"/>
              <a:t>    </a:t>
            </a:r>
            <a:r>
              <a:rPr lang="en-US" sz="2400" dirty="0" err="1" smtClean="0"/>
              <a:t>c.a</a:t>
            </a:r>
            <a:r>
              <a:rPr lang="en-US" sz="2400" dirty="0" smtClean="0"/>
              <a:t> </a:t>
            </a:r>
            <a:r>
              <a:rPr lang="en-US" sz="2400" dirty="0"/>
              <a:t>cat</a:t>
            </a:r>
          </a:p>
          <a:p>
            <a:pPr marL="0" indent="0">
              <a:buNone/>
            </a:pP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998" y="3506994"/>
            <a:ext cx="3510830" cy="2835368"/>
          </a:xfrm>
          <a:prstGeom prst="rect">
            <a:avLst/>
          </a:prstGeom>
        </p:spPr>
      </p:pic>
    </p:spTree>
    <p:extLst>
      <p:ext uri="{BB962C8B-B14F-4D97-AF65-F5344CB8AC3E}">
        <p14:creationId xmlns:p14="http://schemas.microsoft.com/office/powerpoint/2010/main" val="89908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69126"/>
            <a:ext cx="10058400" cy="5925312"/>
          </a:xfrm>
        </p:spPr>
        <p:txBody>
          <a:bodyPr>
            <a:normAutofit/>
          </a:bodyPr>
          <a:lstStyle/>
          <a:p>
            <a:pPr marL="0" indent="0">
              <a:buNone/>
            </a:pPr>
            <a:r>
              <a:rPr lang="en-US" sz="2800" dirty="0"/>
              <a:t>Has anyone seen Tara’s pet </a:t>
            </a:r>
            <a:r>
              <a:rPr lang="en-US" sz="2800" dirty="0" smtClean="0"/>
              <a:t>cat? She </a:t>
            </a:r>
            <a:r>
              <a:rPr lang="en-US" sz="2800" dirty="0"/>
              <a:t>has grey fur and green </a:t>
            </a:r>
            <a:r>
              <a:rPr lang="en-US" sz="2800" dirty="0" smtClean="0"/>
              <a:t>eyes. Her </a:t>
            </a:r>
            <a:r>
              <a:rPr lang="en-US" sz="2800" dirty="0"/>
              <a:t>name is </a:t>
            </a:r>
            <a:r>
              <a:rPr lang="en-US" sz="2800" dirty="0" smtClean="0"/>
              <a:t>Silky. The </a:t>
            </a:r>
            <a:r>
              <a:rPr lang="en-US" sz="2800" dirty="0"/>
              <a:t>last time Tara saw Silky was </a:t>
            </a:r>
            <a:r>
              <a:rPr lang="en-US" sz="2800" dirty="0" smtClean="0"/>
              <a:t>on Sunday </a:t>
            </a:r>
            <a:r>
              <a:rPr lang="en-US" sz="2800" dirty="0"/>
              <a:t>when she gave her some </a:t>
            </a:r>
            <a:r>
              <a:rPr lang="en-US" sz="2800" dirty="0" smtClean="0"/>
              <a:t>milk to drink. That </a:t>
            </a:r>
            <a:r>
              <a:rPr lang="en-US" sz="2800" dirty="0"/>
              <a:t>was at 2 o’clock, just after </a:t>
            </a:r>
            <a:r>
              <a:rPr lang="en-US" sz="2800" dirty="0" smtClean="0"/>
              <a:t>lunch. Nobody </a:t>
            </a:r>
            <a:r>
              <a:rPr lang="en-US" sz="2800" dirty="0"/>
              <a:t>knows where Silky went after </a:t>
            </a:r>
            <a:r>
              <a:rPr lang="en-US" sz="2800" dirty="0" smtClean="0"/>
              <a:t>that. Wait</a:t>
            </a:r>
            <a:r>
              <a:rPr lang="en-US" sz="2800" dirty="0"/>
              <a:t>, I can see someone coming</a:t>
            </a:r>
            <a:r>
              <a:rPr lang="en-US" sz="2800" dirty="0" smtClean="0"/>
              <a:t>...it’s Tara</a:t>
            </a:r>
            <a:r>
              <a:rPr lang="en-US" sz="2800" dirty="0"/>
              <a:t>. She has a big smile on her face </a:t>
            </a:r>
            <a:r>
              <a:rPr lang="en-US" sz="2800" dirty="0" smtClean="0"/>
              <a:t>and she’s </a:t>
            </a:r>
            <a:r>
              <a:rPr lang="en-US" sz="2800" dirty="0"/>
              <a:t>holding something in her </a:t>
            </a:r>
            <a:r>
              <a:rPr lang="en-US" sz="2800" dirty="0" smtClean="0"/>
              <a:t>arms. </a:t>
            </a:r>
          </a:p>
          <a:p>
            <a:pPr marL="0" indent="0">
              <a:buNone/>
            </a:pPr>
            <a:r>
              <a:rPr lang="en-US" sz="2800" dirty="0"/>
              <a:t>1. </a:t>
            </a:r>
            <a:r>
              <a:rPr lang="en-US" sz="2800" dirty="0" err="1"/>
              <a:t>Silky’s</a:t>
            </a:r>
            <a:r>
              <a:rPr lang="en-US" sz="2800" dirty="0"/>
              <a:t> fur is __ __ __ __ and her eyes are __ __ __ __ __.</a:t>
            </a:r>
          </a:p>
          <a:p>
            <a:pPr marL="0" indent="0">
              <a:buNone/>
            </a:pPr>
            <a:r>
              <a:rPr lang="en-US" sz="2800" dirty="0"/>
              <a:t>2</a:t>
            </a:r>
            <a:r>
              <a:rPr lang="en-US" sz="2800" dirty="0" smtClean="0"/>
              <a:t>. </a:t>
            </a:r>
            <a:r>
              <a:rPr lang="en-US" sz="2800" dirty="0"/>
              <a:t>Tara gave Silky some milk just after __ __ __ __ __.</a:t>
            </a:r>
          </a:p>
          <a:p>
            <a:pPr marL="0" indent="0">
              <a:buNone/>
            </a:pPr>
            <a:r>
              <a:rPr lang="en-US" sz="2800" dirty="0" smtClean="0"/>
              <a:t>3. </a:t>
            </a:r>
            <a:r>
              <a:rPr lang="en-US" sz="2800" dirty="0"/>
              <a:t>On her face Tara had a big __ __ __ __ __.</a:t>
            </a:r>
          </a:p>
          <a:p>
            <a:pPr marL="0" indent="0">
              <a:buNone/>
            </a:pPr>
            <a:r>
              <a:rPr lang="en-US" sz="2800" dirty="0" smtClean="0"/>
              <a:t>4. </a:t>
            </a:r>
            <a:r>
              <a:rPr lang="en-US" sz="2800" dirty="0"/>
              <a:t>Tara was holding Silky in her __ __ __ __.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1417" y="2948492"/>
            <a:ext cx="3284052" cy="3284052"/>
          </a:xfrm>
          <a:prstGeom prst="rect">
            <a:avLst/>
          </a:prstGeom>
        </p:spPr>
      </p:pic>
    </p:spTree>
    <p:extLst>
      <p:ext uri="{BB962C8B-B14F-4D97-AF65-F5344CB8AC3E}">
        <p14:creationId xmlns:p14="http://schemas.microsoft.com/office/powerpoint/2010/main" val="29683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other questions? </a:t>
            </a:r>
          </a:p>
        </p:txBody>
      </p:sp>
      <p:pic>
        <p:nvPicPr>
          <p:cNvPr id="5" name="Content Placeholder 4"/>
          <p:cNvPicPr>
            <a:picLocks noGrp="1" noChangeAspect="1"/>
          </p:cNvPicPr>
          <p:nvPr>
            <p:ph idx="1"/>
          </p:nvPr>
        </p:nvPicPr>
        <p:blipFill>
          <a:blip r:embed="rId2"/>
          <a:stretch>
            <a:fillRect/>
          </a:stretch>
        </p:blipFill>
        <p:spPr>
          <a:xfrm>
            <a:off x="7035501" y="1289304"/>
            <a:ext cx="4906079" cy="4911436"/>
          </a:xfrm>
          <a:prstGeom prst="rect">
            <a:avLst/>
          </a:prstGeom>
        </p:spPr>
      </p:pic>
    </p:spTree>
    <p:extLst>
      <p:ext uri="{BB962C8B-B14F-4D97-AF65-F5344CB8AC3E}">
        <p14:creationId xmlns:p14="http://schemas.microsoft.com/office/powerpoint/2010/main" val="3725051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Skimming &amp; Scanning</a:t>
            </a:r>
            <a:endParaRPr lang="en-US" dirty="0"/>
          </a:p>
        </p:txBody>
      </p:sp>
      <p:sp>
        <p:nvSpPr>
          <p:cNvPr id="3" name="Content Placeholder 2"/>
          <p:cNvSpPr>
            <a:spLocks noGrp="1"/>
          </p:cNvSpPr>
          <p:nvPr>
            <p:ph idx="1"/>
          </p:nvPr>
        </p:nvSpPr>
        <p:spPr/>
        <p:txBody>
          <a:bodyPr>
            <a:normAutofit/>
          </a:bodyPr>
          <a:lstStyle/>
          <a:p>
            <a:r>
              <a:rPr lang="en-US" sz="2800" dirty="0"/>
              <a:t>Skimming and scanning are both speed reading techniques used when a reader wants to get information from a text as quickly as possible. </a:t>
            </a:r>
            <a:r>
              <a:rPr lang="en-US" sz="2800" dirty="0" err="1" smtClean="0"/>
              <a:t>However,skimming</a:t>
            </a:r>
            <a:r>
              <a:rPr lang="en-US" sz="2800" dirty="0" smtClean="0"/>
              <a:t> </a:t>
            </a:r>
            <a:r>
              <a:rPr lang="en-US" sz="2800" dirty="0"/>
              <a:t>and scanning are different processes, which are used to obtain different kinds of information</a:t>
            </a:r>
            <a:r>
              <a:rPr lang="en-US" sz="2800" dirty="0" smtClean="0"/>
              <a:t>.</a:t>
            </a:r>
          </a:p>
          <a:p>
            <a:r>
              <a:rPr lang="en-US" sz="2800" dirty="0"/>
              <a:t>Skimming and scanning are reading techniques that use rapid eye movement and keywords to move quickly through text for slightly different purposes.</a:t>
            </a:r>
          </a:p>
        </p:txBody>
      </p:sp>
    </p:spTree>
    <p:extLst>
      <p:ext uri="{BB962C8B-B14F-4D97-AF65-F5344CB8AC3E}">
        <p14:creationId xmlns:p14="http://schemas.microsoft.com/office/powerpoint/2010/main" val="2811216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skimming? </a:t>
            </a:r>
            <a:endParaRPr lang="en-US" dirty="0"/>
          </a:p>
        </p:txBody>
      </p:sp>
      <p:sp>
        <p:nvSpPr>
          <p:cNvPr id="3" name="Content Placeholder 2"/>
          <p:cNvSpPr>
            <a:spLocks noGrp="1"/>
          </p:cNvSpPr>
          <p:nvPr>
            <p:ph idx="1"/>
          </p:nvPr>
        </p:nvSpPr>
        <p:spPr/>
        <p:txBody>
          <a:bodyPr>
            <a:normAutofit/>
          </a:bodyPr>
          <a:lstStyle/>
          <a:p>
            <a:r>
              <a:rPr lang="en-US" sz="2800" dirty="0" smtClean="0"/>
              <a:t>‘</a:t>
            </a:r>
            <a:r>
              <a:rPr lang="en-US" sz="2800" dirty="0"/>
              <a:t>To skim’ means ‘to take a quick glance’. </a:t>
            </a:r>
            <a:endParaRPr lang="en-US" sz="2800" dirty="0" smtClean="0"/>
          </a:p>
          <a:p>
            <a:r>
              <a:rPr lang="en-US" sz="2800" dirty="0" smtClean="0"/>
              <a:t>Skimming </a:t>
            </a:r>
            <a:r>
              <a:rPr lang="en-US" sz="2800" dirty="0"/>
              <a:t>can be understood as the technique of speedy reading wherein the reader pays attention to the main point or essence within the passage only, so as to get a general concept of the content. </a:t>
            </a:r>
            <a:endParaRPr lang="en-US" sz="2800" dirty="0" smtClean="0"/>
          </a:p>
          <a:p>
            <a:r>
              <a:rPr lang="en-US" sz="2800" dirty="0"/>
              <a:t>Skimming is reading rapidly in order to get a general overview of the material. </a:t>
            </a:r>
            <a:endParaRPr lang="en-US" sz="2800" dirty="0" smtClean="0"/>
          </a:p>
          <a:p>
            <a:r>
              <a:rPr lang="en-US" sz="2800" dirty="0" smtClean="0"/>
              <a:t>In </a:t>
            </a:r>
            <a:r>
              <a:rPr lang="en-US" sz="2800" dirty="0"/>
              <a:t>skimming, the text containing unnecessary details, stories, examples or other data is purposefully skipped.</a:t>
            </a:r>
          </a:p>
        </p:txBody>
      </p:sp>
    </p:spTree>
    <p:extLst>
      <p:ext uri="{BB962C8B-B14F-4D97-AF65-F5344CB8AC3E}">
        <p14:creationId xmlns:p14="http://schemas.microsoft.com/office/powerpoint/2010/main" val="3026518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skimming? </a:t>
            </a:r>
          </a:p>
        </p:txBody>
      </p:sp>
      <p:sp>
        <p:nvSpPr>
          <p:cNvPr id="3" name="Content Placeholder 2"/>
          <p:cNvSpPr>
            <a:spLocks noGrp="1"/>
          </p:cNvSpPr>
          <p:nvPr>
            <p:ph idx="1"/>
          </p:nvPr>
        </p:nvSpPr>
        <p:spPr/>
        <p:txBody>
          <a:bodyPr>
            <a:normAutofit/>
          </a:bodyPr>
          <a:lstStyle/>
          <a:p>
            <a:r>
              <a:rPr lang="en-US" sz="2800" dirty="0"/>
              <a:t>This technique is generally used while reading newspaper, mails and messages</a:t>
            </a:r>
            <a:r>
              <a:rPr lang="en-US" sz="2800" dirty="0" smtClean="0"/>
              <a:t>.</a:t>
            </a:r>
          </a:p>
          <a:p>
            <a:r>
              <a:rPr lang="en-US" sz="2800" dirty="0"/>
              <a:t>Skimming is said to be effective when the reader is able to grasp the main information correctly and clearly</a:t>
            </a:r>
            <a:r>
              <a:rPr lang="en-US" sz="2800" dirty="0" smtClean="0"/>
              <a:t>.</a:t>
            </a:r>
          </a:p>
          <a:p>
            <a:r>
              <a:rPr lang="en-US" sz="2800" dirty="0"/>
              <a:t>With skimming a lot of time of the reader is saved, because you don’t have to spend hours to read the entire material in full. </a:t>
            </a:r>
          </a:p>
        </p:txBody>
      </p:sp>
    </p:spTree>
    <p:extLst>
      <p:ext uri="{BB962C8B-B14F-4D97-AF65-F5344CB8AC3E}">
        <p14:creationId xmlns:p14="http://schemas.microsoft.com/office/powerpoint/2010/main" val="2284517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Downloads\How+to+ski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78" y="-1453662"/>
            <a:ext cx="10287000" cy="9287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614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scanning?</a:t>
            </a:r>
            <a:endParaRPr lang="en-US" dirty="0"/>
          </a:p>
        </p:txBody>
      </p:sp>
      <p:sp>
        <p:nvSpPr>
          <p:cNvPr id="3" name="Content Placeholder 2"/>
          <p:cNvSpPr>
            <a:spLocks noGrp="1"/>
          </p:cNvSpPr>
          <p:nvPr>
            <p:ph idx="1"/>
          </p:nvPr>
        </p:nvSpPr>
        <p:spPr/>
        <p:txBody>
          <a:bodyPr>
            <a:normAutofit lnSpcReduction="10000"/>
          </a:bodyPr>
          <a:lstStyle/>
          <a:p>
            <a:r>
              <a:rPr lang="en-US" sz="2800" dirty="0"/>
              <a:t>‘To scan’ means ‘to look for something’. </a:t>
            </a:r>
            <a:endParaRPr lang="en-US" sz="2800" dirty="0" smtClean="0"/>
          </a:p>
          <a:p>
            <a:r>
              <a:rPr lang="en-US" sz="2800" dirty="0"/>
              <a:t>Scanning refers to a selective reading method generally used by the reader when he/she is in search of some specific information or text, contained in the passage, without reading the text thoroughly. </a:t>
            </a:r>
            <a:endParaRPr lang="en-US" sz="2800" dirty="0" smtClean="0"/>
          </a:p>
          <a:p>
            <a:r>
              <a:rPr lang="en-US" sz="2800" dirty="0" smtClean="0"/>
              <a:t>When </a:t>
            </a:r>
            <a:r>
              <a:rPr lang="en-US" sz="2800" dirty="0"/>
              <a:t>you scan some material you already know what are you looking for, you just have to </a:t>
            </a:r>
            <a:r>
              <a:rPr lang="en-US" sz="2800" dirty="0" smtClean="0"/>
              <a:t>spot </a:t>
            </a:r>
            <a:r>
              <a:rPr lang="en-US" sz="2800" dirty="0"/>
              <a:t>it down</a:t>
            </a:r>
            <a:r>
              <a:rPr lang="en-US" sz="2800" dirty="0" smtClean="0"/>
              <a:t>.</a:t>
            </a:r>
          </a:p>
          <a:p>
            <a:r>
              <a:rPr lang="en-US" sz="2800" dirty="0" smtClean="0"/>
              <a:t>While performing  </a:t>
            </a:r>
            <a:r>
              <a:rPr lang="en-US" sz="2800" dirty="0"/>
              <a:t>perform scanning, there is a specific purpose or question at hand, and you go through with the </a:t>
            </a:r>
            <a:r>
              <a:rPr lang="en-US" sz="2800" dirty="0" smtClean="0"/>
              <a:t>given</a:t>
            </a:r>
            <a:endParaRPr lang="en-US" sz="2800" dirty="0"/>
          </a:p>
        </p:txBody>
      </p:sp>
    </p:spTree>
    <p:extLst>
      <p:ext uri="{BB962C8B-B14F-4D97-AF65-F5344CB8AC3E}">
        <p14:creationId xmlns:p14="http://schemas.microsoft.com/office/powerpoint/2010/main" val="1921269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scanning?</a:t>
            </a:r>
          </a:p>
        </p:txBody>
      </p:sp>
      <p:sp>
        <p:nvSpPr>
          <p:cNvPr id="3" name="Content Placeholder 2"/>
          <p:cNvSpPr>
            <a:spLocks noGrp="1"/>
          </p:cNvSpPr>
          <p:nvPr>
            <p:ph idx="1"/>
          </p:nvPr>
        </p:nvSpPr>
        <p:spPr/>
        <p:txBody>
          <a:bodyPr>
            <a:normAutofit/>
          </a:bodyPr>
          <a:lstStyle/>
          <a:p>
            <a:pPr marL="0" indent="0">
              <a:buNone/>
            </a:pPr>
            <a:r>
              <a:rPr lang="en-US" sz="2800" dirty="0"/>
              <a:t>text so as to find the answer to that question and thus avoid reading the text which is irrelevant to your purpose or question</a:t>
            </a:r>
            <a:r>
              <a:rPr lang="en-US" sz="2800" dirty="0" smtClean="0"/>
              <a:t>.</a:t>
            </a:r>
          </a:p>
          <a:p>
            <a:r>
              <a:rPr lang="en-US" sz="2800" dirty="0"/>
              <a:t>Scanning is commonly used in everyday life, for example when looking up a word in a dictionary or finding your friend's name in the contacts directory of your phone</a:t>
            </a:r>
            <a:r>
              <a:rPr lang="en-US" sz="2800" dirty="0" smtClean="0"/>
              <a:t>.</a:t>
            </a:r>
          </a:p>
          <a:p>
            <a:endParaRPr lang="en-US" sz="2800" dirty="0" smtClean="0"/>
          </a:p>
          <a:p>
            <a:endParaRPr lang="en-US" sz="2800" dirty="0" smtClean="0"/>
          </a:p>
          <a:p>
            <a:endParaRPr lang="en-US" sz="2800" dirty="0"/>
          </a:p>
        </p:txBody>
      </p:sp>
    </p:spTree>
    <p:extLst>
      <p:ext uri="{BB962C8B-B14F-4D97-AF65-F5344CB8AC3E}">
        <p14:creationId xmlns:p14="http://schemas.microsoft.com/office/powerpoint/2010/main" val="2246271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653"/>
            <a:ext cx="12192000" cy="6895653"/>
          </a:xfrm>
          <a:prstGeom prst="rect">
            <a:avLst/>
          </a:prstGeom>
        </p:spPr>
      </p:pic>
    </p:spTree>
    <p:extLst>
      <p:ext uri="{BB962C8B-B14F-4D97-AF65-F5344CB8AC3E}">
        <p14:creationId xmlns:p14="http://schemas.microsoft.com/office/powerpoint/2010/main" val="3226676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Skimming vs Scanning </a:t>
            </a:r>
            <a:endParaRPr lang="en-US" dirty="0"/>
          </a:p>
        </p:txBody>
      </p:sp>
      <p:sp>
        <p:nvSpPr>
          <p:cNvPr id="3" name="Text Placeholder 2"/>
          <p:cNvSpPr>
            <a:spLocks noGrp="1"/>
          </p:cNvSpPr>
          <p:nvPr>
            <p:ph type="body" idx="1"/>
          </p:nvPr>
        </p:nvSpPr>
        <p:spPr/>
        <p:txBody>
          <a:bodyPr/>
          <a:lstStyle/>
          <a:p>
            <a:r>
              <a:rPr lang="en-US" dirty="0"/>
              <a:t>SKIMMING</a:t>
            </a:r>
          </a:p>
        </p:txBody>
      </p:sp>
      <p:sp>
        <p:nvSpPr>
          <p:cNvPr id="4" name="Content Placeholder 3"/>
          <p:cNvSpPr>
            <a:spLocks noGrp="1"/>
          </p:cNvSpPr>
          <p:nvPr>
            <p:ph sz="half" idx="2"/>
          </p:nvPr>
        </p:nvSpPr>
        <p:spPr/>
        <p:txBody>
          <a:bodyPr/>
          <a:lstStyle/>
          <a:p>
            <a:r>
              <a:rPr lang="en-US" dirty="0"/>
              <a:t>Skimming is a way of reading something in a fast manner so as to grasp the main </a:t>
            </a:r>
            <a:r>
              <a:rPr lang="en-US" dirty="0" smtClean="0"/>
              <a:t>points.</a:t>
            </a:r>
          </a:p>
          <a:p>
            <a:r>
              <a:rPr lang="en-US" dirty="0"/>
              <a:t>The reader is not familiar with the text</a:t>
            </a:r>
            <a:r>
              <a:rPr lang="en-US" dirty="0" smtClean="0"/>
              <a:t>.</a:t>
            </a:r>
          </a:p>
          <a:p>
            <a:r>
              <a:rPr lang="en-US" dirty="0"/>
              <a:t>‘To skim’ means ‘to take a quick glance’. </a:t>
            </a:r>
          </a:p>
          <a:p>
            <a:endParaRPr lang="en-US" dirty="0"/>
          </a:p>
        </p:txBody>
      </p:sp>
      <p:sp>
        <p:nvSpPr>
          <p:cNvPr id="5" name="Text Placeholder 4"/>
          <p:cNvSpPr>
            <a:spLocks noGrp="1"/>
          </p:cNvSpPr>
          <p:nvPr>
            <p:ph type="body" sz="quarter" idx="3"/>
          </p:nvPr>
        </p:nvSpPr>
        <p:spPr/>
        <p:txBody>
          <a:bodyPr/>
          <a:lstStyle/>
          <a:p>
            <a:r>
              <a:rPr lang="en-US" dirty="0"/>
              <a:t>SCANNING</a:t>
            </a:r>
          </a:p>
        </p:txBody>
      </p:sp>
      <p:sp>
        <p:nvSpPr>
          <p:cNvPr id="6" name="Content Placeholder 5"/>
          <p:cNvSpPr>
            <a:spLocks noGrp="1"/>
          </p:cNvSpPr>
          <p:nvPr>
            <p:ph sz="quarter" idx="4"/>
          </p:nvPr>
        </p:nvSpPr>
        <p:spPr/>
        <p:txBody>
          <a:bodyPr/>
          <a:lstStyle/>
          <a:p>
            <a:r>
              <a:rPr lang="en-US" dirty="0"/>
              <a:t>Scanning means to look carefully and quickly at the written material so as to locate something</a:t>
            </a:r>
            <a:r>
              <a:rPr lang="en-US" dirty="0" smtClean="0"/>
              <a:t>.</a:t>
            </a:r>
          </a:p>
          <a:p>
            <a:r>
              <a:rPr lang="en-US" dirty="0"/>
              <a:t>The reader knows what he is searching for.</a:t>
            </a:r>
            <a:endParaRPr lang="en-US" dirty="0" smtClean="0"/>
          </a:p>
          <a:p>
            <a:r>
              <a:rPr lang="en-US" dirty="0"/>
              <a:t>‘To scan’ means ‘to look for something’. </a:t>
            </a:r>
          </a:p>
          <a:p>
            <a:endParaRPr lang="en-US" dirty="0"/>
          </a:p>
        </p:txBody>
      </p:sp>
    </p:spTree>
    <p:extLst>
      <p:ext uri="{BB962C8B-B14F-4D97-AF65-F5344CB8AC3E}">
        <p14:creationId xmlns:p14="http://schemas.microsoft.com/office/powerpoint/2010/main" val="38886848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633</TotalTime>
  <Words>952</Words>
  <Application>Microsoft Office PowerPoint</Application>
  <PresentationFormat>Widescreen</PresentationFormat>
  <Paragraphs>65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Rockwell</vt:lpstr>
      <vt:lpstr>Rockwell Condensed</vt:lpstr>
      <vt:lpstr>Wingdings</vt:lpstr>
      <vt:lpstr>Wood Type</vt:lpstr>
      <vt:lpstr>Skimming &amp; Scanning</vt:lpstr>
      <vt:lpstr>Skimming &amp; Scanning</vt:lpstr>
      <vt:lpstr>What is skimming? </vt:lpstr>
      <vt:lpstr>What is skimming? </vt:lpstr>
      <vt:lpstr>PowerPoint Presentation</vt:lpstr>
      <vt:lpstr>What is scanning?</vt:lpstr>
      <vt:lpstr>What is scanning?</vt:lpstr>
      <vt:lpstr>PowerPoint Presentation</vt:lpstr>
      <vt:lpstr>Skimming vs Scanning </vt:lpstr>
      <vt:lpstr>Reading comprehension </vt:lpstr>
      <vt:lpstr>What kind of questions do we expect from Reading comprehension?  </vt:lpstr>
      <vt:lpstr>Read the following text carefully to answer</vt:lpstr>
      <vt:lpstr>PowerPoint Presentation</vt:lpstr>
      <vt:lpstr>PowerPoint Presentation</vt:lpstr>
      <vt:lpstr>Any other questions?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Class</dc:title>
  <dc:creator>User</dc:creator>
  <cp:lastModifiedBy>DIU-DIE</cp:lastModifiedBy>
  <cp:revision>39</cp:revision>
  <dcterms:created xsi:type="dcterms:W3CDTF">2023-05-11T13:02:34Z</dcterms:created>
  <dcterms:modified xsi:type="dcterms:W3CDTF">2024-02-03T03:31:47Z</dcterms:modified>
</cp:coreProperties>
</file>