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5" r:id="rId3"/>
    <p:sldId id="266" r:id="rId4"/>
    <p:sldId id="267" r:id="rId5"/>
    <p:sldId id="297" r:id="rId6"/>
    <p:sldId id="302" r:id="rId7"/>
    <p:sldId id="258" r:id="rId8"/>
    <p:sldId id="269" r:id="rId9"/>
    <p:sldId id="270" r:id="rId10"/>
    <p:sldId id="303" r:id="rId11"/>
    <p:sldId id="304" r:id="rId12"/>
    <p:sldId id="305" r:id="rId13"/>
    <p:sldId id="306" r:id="rId14"/>
    <p:sldId id="298" r:id="rId15"/>
    <p:sldId id="264" r:id="rId16"/>
    <p:sldId id="271" r:id="rId17"/>
    <p:sldId id="272" r:id="rId18"/>
    <p:sldId id="299" r:id="rId19"/>
    <p:sldId id="274" r:id="rId20"/>
    <p:sldId id="275" r:id="rId21"/>
    <p:sldId id="276" r:id="rId22"/>
    <p:sldId id="273" r:id="rId23"/>
    <p:sldId id="300" r:id="rId24"/>
    <p:sldId id="259" r:id="rId25"/>
    <p:sldId id="277" r:id="rId26"/>
    <p:sldId id="278" r:id="rId27"/>
    <p:sldId id="261" r:id="rId28"/>
    <p:sldId id="279" r:id="rId29"/>
    <p:sldId id="282" r:id="rId30"/>
    <p:sldId id="281" r:id="rId31"/>
    <p:sldId id="284" r:id="rId32"/>
    <p:sldId id="285" r:id="rId33"/>
    <p:sldId id="283" r:id="rId34"/>
    <p:sldId id="287" r:id="rId35"/>
    <p:sldId id="286" r:id="rId36"/>
    <p:sldId id="301" r:id="rId37"/>
    <p:sldId id="291" r:id="rId38"/>
    <p:sldId id="290" r:id="rId39"/>
    <p:sldId id="280" r:id="rId40"/>
    <p:sldId id="288" r:id="rId41"/>
    <p:sldId id="292" r:id="rId42"/>
    <p:sldId id="293" r:id="rId43"/>
    <p:sldId id="294" r:id="rId44"/>
    <p:sldId id="295" r:id="rId45"/>
    <p:sldId id="296" r:id="rId46"/>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CBBE"/>
    <a:srgbClr val="5B9BD5"/>
    <a:srgbClr val="FFFFFF"/>
    <a:srgbClr val="EFEFEF"/>
    <a:srgbClr val="FCFAF4"/>
    <a:srgbClr val="603B54"/>
    <a:srgbClr val="333333"/>
    <a:srgbClr val="475B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2" d="100"/>
          <a:sy n="92" d="100"/>
        </p:scale>
        <p:origin x="49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F924BA-AFF2-4FE8-81E8-AAC8D58B94DD}"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18D55ED2-4196-440D-BD1A-3C7DC4C0E85E}">
      <dgm:prSet phldrT="[Text]"/>
      <dgm:spPr/>
      <dgm:t>
        <a:bodyPr/>
        <a:lstStyle/>
        <a:p>
          <a:pPr>
            <a:buFont typeface="+mj-lt"/>
            <a:buNone/>
          </a:pPr>
          <a:r>
            <a:rPr lang="en-US" b="1" i="0" dirty="0">
              <a:solidFill>
                <a:schemeClr val="tx1"/>
              </a:solidFill>
            </a:rPr>
            <a:t>Proactive / Initiative</a:t>
          </a:r>
          <a:endParaRPr lang="en-US" b="1" dirty="0">
            <a:solidFill>
              <a:schemeClr val="tx1"/>
            </a:solidFill>
          </a:endParaRPr>
        </a:p>
      </dgm:t>
    </dgm:pt>
    <dgm:pt modelId="{48E88654-5309-4EB2-84EE-CE82709282AE}" type="parTrans" cxnId="{ACB93454-67C7-4055-B071-007587FF56FF}">
      <dgm:prSet/>
      <dgm:spPr/>
      <dgm:t>
        <a:bodyPr/>
        <a:lstStyle/>
        <a:p>
          <a:endParaRPr lang="en-US" b="1">
            <a:solidFill>
              <a:schemeClr val="tx1"/>
            </a:solidFill>
          </a:endParaRPr>
        </a:p>
      </dgm:t>
    </dgm:pt>
    <dgm:pt modelId="{47AF76BC-0858-4DF8-973F-D00D7A3D5E01}" type="sibTrans" cxnId="{ACB93454-67C7-4055-B071-007587FF56FF}">
      <dgm:prSet/>
      <dgm:spPr/>
      <dgm:t>
        <a:bodyPr/>
        <a:lstStyle/>
        <a:p>
          <a:endParaRPr lang="en-US" b="1">
            <a:solidFill>
              <a:schemeClr val="tx1"/>
            </a:solidFill>
          </a:endParaRPr>
        </a:p>
      </dgm:t>
    </dgm:pt>
    <dgm:pt modelId="{DC5D2211-D3AD-430E-AE29-19D15186BDD5}">
      <dgm:prSet phldrT="[Text]"/>
      <dgm:spPr/>
      <dgm:t>
        <a:bodyPr/>
        <a:lstStyle/>
        <a:p>
          <a:pPr>
            <a:buFont typeface="Arial" panose="020B0604020202020204" pitchFamily="34" charset="0"/>
            <a:buNone/>
          </a:pPr>
          <a:r>
            <a:rPr lang="en-US" b="1" i="0" dirty="0">
              <a:solidFill>
                <a:schemeClr val="tx1"/>
              </a:solidFill>
            </a:rPr>
            <a:t>Global Awareness</a:t>
          </a:r>
          <a:endParaRPr lang="en-US" b="1" dirty="0">
            <a:solidFill>
              <a:schemeClr val="tx1"/>
            </a:solidFill>
          </a:endParaRPr>
        </a:p>
      </dgm:t>
    </dgm:pt>
    <dgm:pt modelId="{E34F0FB8-E83E-4F27-BCA9-D4C39FE2FE3D}" type="parTrans" cxnId="{257AFD37-F40F-46C0-8AAF-81794EBD6A94}">
      <dgm:prSet/>
      <dgm:spPr/>
      <dgm:t>
        <a:bodyPr/>
        <a:lstStyle/>
        <a:p>
          <a:endParaRPr lang="en-US" b="1">
            <a:solidFill>
              <a:schemeClr val="tx1"/>
            </a:solidFill>
          </a:endParaRPr>
        </a:p>
      </dgm:t>
    </dgm:pt>
    <dgm:pt modelId="{7FFDB3FB-1CDC-455F-B673-A64E3EF99634}" type="sibTrans" cxnId="{257AFD37-F40F-46C0-8AAF-81794EBD6A94}">
      <dgm:prSet/>
      <dgm:spPr/>
      <dgm:t>
        <a:bodyPr/>
        <a:lstStyle/>
        <a:p>
          <a:endParaRPr lang="en-US" b="1">
            <a:solidFill>
              <a:schemeClr val="tx1"/>
            </a:solidFill>
          </a:endParaRPr>
        </a:p>
      </dgm:t>
    </dgm:pt>
    <dgm:pt modelId="{66292BD3-A3D6-4A61-84CC-CDF9D0465752}">
      <dgm:prSet/>
      <dgm:spPr/>
      <dgm:t>
        <a:bodyPr/>
        <a:lstStyle/>
        <a:p>
          <a:r>
            <a:rPr lang="en-US" b="1" i="0" dirty="0">
              <a:solidFill>
                <a:schemeClr val="tx1"/>
              </a:solidFill>
            </a:rPr>
            <a:t>Creativity and imagination</a:t>
          </a:r>
          <a:endParaRPr lang="en-US" b="1" dirty="0">
            <a:solidFill>
              <a:schemeClr val="tx1"/>
            </a:solidFill>
          </a:endParaRPr>
        </a:p>
      </dgm:t>
    </dgm:pt>
    <dgm:pt modelId="{9AB7FC02-37C2-40E5-8B4A-C6A14B397B95}" type="parTrans" cxnId="{E496FF6A-F446-4EEB-BDE1-926C3B804ECB}">
      <dgm:prSet/>
      <dgm:spPr/>
      <dgm:t>
        <a:bodyPr/>
        <a:lstStyle/>
        <a:p>
          <a:endParaRPr lang="en-US" b="1">
            <a:solidFill>
              <a:schemeClr val="tx1"/>
            </a:solidFill>
          </a:endParaRPr>
        </a:p>
      </dgm:t>
    </dgm:pt>
    <dgm:pt modelId="{941C8D81-7732-4622-8EC3-E142AB8A8EC6}" type="sibTrans" cxnId="{E496FF6A-F446-4EEB-BDE1-926C3B804ECB}">
      <dgm:prSet/>
      <dgm:spPr/>
      <dgm:t>
        <a:bodyPr/>
        <a:lstStyle/>
        <a:p>
          <a:endParaRPr lang="en-US" b="1">
            <a:solidFill>
              <a:schemeClr val="tx1"/>
            </a:solidFill>
          </a:endParaRPr>
        </a:p>
      </dgm:t>
    </dgm:pt>
    <dgm:pt modelId="{30EFE495-1DB9-41AC-9B76-590685255649}">
      <dgm:prSet/>
      <dgm:spPr/>
      <dgm:t>
        <a:bodyPr/>
        <a:lstStyle/>
        <a:p>
          <a:r>
            <a:rPr lang="en-US" b="1" i="0" dirty="0">
              <a:solidFill>
                <a:schemeClr val="tx1"/>
              </a:solidFill>
            </a:rPr>
            <a:t>Collaboration and teamwork</a:t>
          </a:r>
          <a:endParaRPr lang="en-US" b="1" dirty="0">
            <a:solidFill>
              <a:schemeClr val="tx1"/>
            </a:solidFill>
          </a:endParaRPr>
        </a:p>
      </dgm:t>
    </dgm:pt>
    <dgm:pt modelId="{C33CCA8E-57A0-4B65-AA00-D31F4D5320F2}" type="parTrans" cxnId="{FFEBA58D-51F9-49F7-AEE2-093EAB615403}">
      <dgm:prSet/>
      <dgm:spPr/>
      <dgm:t>
        <a:bodyPr/>
        <a:lstStyle/>
        <a:p>
          <a:endParaRPr lang="en-US" b="1">
            <a:solidFill>
              <a:schemeClr val="tx1"/>
            </a:solidFill>
          </a:endParaRPr>
        </a:p>
      </dgm:t>
    </dgm:pt>
    <dgm:pt modelId="{6197773B-839C-444F-B97B-26601EC8A3ED}" type="sibTrans" cxnId="{FFEBA58D-51F9-49F7-AEE2-093EAB615403}">
      <dgm:prSet/>
      <dgm:spPr/>
      <dgm:t>
        <a:bodyPr/>
        <a:lstStyle/>
        <a:p>
          <a:endParaRPr lang="en-US" b="1">
            <a:solidFill>
              <a:schemeClr val="tx1"/>
            </a:solidFill>
          </a:endParaRPr>
        </a:p>
      </dgm:t>
    </dgm:pt>
    <dgm:pt modelId="{7770BC00-FC69-4815-9094-B7BB25F46595}">
      <dgm:prSet/>
      <dgm:spPr/>
      <dgm:t>
        <a:bodyPr/>
        <a:lstStyle/>
        <a:p>
          <a:r>
            <a:rPr lang="en-US" b="1" dirty="0">
              <a:solidFill>
                <a:schemeClr val="tx1"/>
              </a:solidFill>
            </a:rPr>
            <a:t>Critical Thinking</a:t>
          </a:r>
        </a:p>
      </dgm:t>
    </dgm:pt>
    <dgm:pt modelId="{5BD9A2C4-66E7-4152-88E6-20A8F3B7E36D}" type="parTrans" cxnId="{0C2DFDC3-C346-49AF-A2E9-26C1E8537F17}">
      <dgm:prSet/>
      <dgm:spPr/>
      <dgm:t>
        <a:bodyPr/>
        <a:lstStyle/>
        <a:p>
          <a:endParaRPr lang="en-US" b="1">
            <a:solidFill>
              <a:schemeClr val="tx1"/>
            </a:solidFill>
          </a:endParaRPr>
        </a:p>
      </dgm:t>
    </dgm:pt>
    <dgm:pt modelId="{1E21A9C9-58B7-4169-87ED-E86082CD1351}" type="sibTrans" cxnId="{0C2DFDC3-C346-49AF-A2E9-26C1E8537F17}">
      <dgm:prSet/>
      <dgm:spPr/>
      <dgm:t>
        <a:bodyPr/>
        <a:lstStyle/>
        <a:p>
          <a:endParaRPr lang="en-US" b="1">
            <a:solidFill>
              <a:schemeClr val="tx1"/>
            </a:solidFill>
          </a:endParaRPr>
        </a:p>
      </dgm:t>
    </dgm:pt>
    <dgm:pt modelId="{CE0EEBFE-C5D9-4085-B5A6-4271D4F4FF4D}">
      <dgm:prSet/>
      <dgm:spPr/>
      <dgm:t>
        <a:bodyPr/>
        <a:lstStyle/>
        <a:p>
          <a:r>
            <a:rPr lang="en-US" b="1" i="0" dirty="0">
              <a:solidFill>
                <a:schemeClr val="tx1"/>
              </a:solidFill>
            </a:rPr>
            <a:t>Flexibility and adaptability</a:t>
          </a:r>
          <a:endParaRPr lang="en-US" b="1" dirty="0">
            <a:solidFill>
              <a:schemeClr val="tx1"/>
            </a:solidFill>
          </a:endParaRPr>
        </a:p>
      </dgm:t>
    </dgm:pt>
    <dgm:pt modelId="{57622A25-A5C1-4CD1-B723-0700310D7939}" type="parTrans" cxnId="{990008CA-17A0-4302-A6CD-70BDAA1E0BF8}">
      <dgm:prSet/>
      <dgm:spPr/>
      <dgm:t>
        <a:bodyPr/>
        <a:lstStyle/>
        <a:p>
          <a:endParaRPr lang="en-US" b="1">
            <a:solidFill>
              <a:schemeClr val="tx1"/>
            </a:solidFill>
          </a:endParaRPr>
        </a:p>
      </dgm:t>
    </dgm:pt>
    <dgm:pt modelId="{A6B9BE03-E606-41F8-8702-A7FA2D56BC0D}" type="sibTrans" cxnId="{990008CA-17A0-4302-A6CD-70BDAA1E0BF8}">
      <dgm:prSet/>
      <dgm:spPr/>
      <dgm:t>
        <a:bodyPr/>
        <a:lstStyle/>
        <a:p>
          <a:endParaRPr lang="en-US" b="1">
            <a:solidFill>
              <a:schemeClr val="tx1"/>
            </a:solidFill>
          </a:endParaRPr>
        </a:p>
      </dgm:t>
    </dgm:pt>
    <dgm:pt modelId="{D8241C4A-7D7F-40C3-B205-0DFBABAF38D0}">
      <dgm:prSet/>
      <dgm:spPr/>
      <dgm:t>
        <a:bodyPr/>
        <a:lstStyle/>
        <a:p>
          <a:r>
            <a:rPr lang="en-US" b="1" dirty="0">
              <a:solidFill>
                <a:schemeClr val="tx1"/>
              </a:solidFill>
            </a:rPr>
            <a:t>Leadership</a:t>
          </a:r>
        </a:p>
      </dgm:t>
    </dgm:pt>
    <dgm:pt modelId="{9DD7D147-2405-413E-AD50-762129331C89}" type="parTrans" cxnId="{85090AE9-9A3F-4ACA-BEF6-D31939CA2C03}">
      <dgm:prSet/>
      <dgm:spPr/>
      <dgm:t>
        <a:bodyPr/>
        <a:lstStyle/>
        <a:p>
          <a:endParaRPr lang="en-US" b="1">
            <a:solidFill>
              <a:schemeClr val="tx1"/>
            </a:solidFill>
          </a:endParaRPr>
        </a:p>
      </dgm:t>
    </dgm:pt>
    <dgm:pt modelId="{65F5127F-2595-4708-8749-19F48F9925D9}" type="sibTrans" cxnId="{85090AE9-9A3F-4ACA-BEF6-D31939CA2C03}">
      <dgm:prSet/>
      <dgm:spPr/>
      <dgm:t>
        <a:bodyPr/>
        <a:lstStyle/>
        <a:p>
          <a:endParaRPr lang="en-US" b="1">
            <a:solidFill>
              <a:schemeClr val="tx1"/>
            </a:solidFill>
          </a:endParaRPr>
        </a:p>
      </dgm:t>
    </dgm:pt>
    <dgm:pt modelId="{4EBCD4B8-D857-47A3-82D3-83D15AB901D9}">
      <dgm:prSet/>
      <dgm:spPr/>
      <dgm:t>
        <a:bodyPr/>
        <a:lstStyle/>
        <a:p>
          <a:r>
            <a:rPr lang="en-US" b="1" dirty="0">
              <a:solidFill>
                <a:schemeClr val="tx1"/>
              </a:solidFill>
            </a:rPr>
            <a:t>Problem Solving &amp; Decision-Making</a:t>
          </a:r>
        </a:p>
      </dgm:t>
    </dgm:pt>
    <dgm:pt modelId="{7DCCDD22-6C70-43A3-A5E4-3A8D2E18F871}" type="parTrans" cxnId="{F7637712-BF19-4D4E-93A3-F5AF0728988B}">
      <dgm:prSet/>
      <dgm:spPr/>
      <dgm:t>
        <a:bodyPr/>
        <a:lstStyle/>
        <a:p>
          <a:endParaRPr lang="en-US" b="1">
            <a:solidFill>
              <a:schemeClr val="tx1"/>
            </a:solidFill>
          </a:endParaRPr>
        </a:p>
      </dgm:t>
    </dgm:pt>
    <dgm:pt modelId="{4D47F949-78A3-4B3E-B2A4-A7563F3C2BA9}" type="sibTrans" cxnId="{F7637712-BF19-4D4E-93A3-F5AF0728988B}">
      <dgm:prSet/>
      <dgm:spPr/>
      <dgm:t>
        <a:bodyPr/>
        <a:lstStyle/>
        <a:p>
          <a:endParaRPr lang="en-US" b="1">
            <a:solidFill>
              <a:schemeClr val="tx1"/>
            </a:solidFill>
          </a:endParaRPr>
        </a:p>
      </dgm:t>
    </dgm:pt>
    <dgm:pt modelId="{7EAA903E-8796-4085-80B7-76F52DE10AEC}">
      <dgm:prSet/>
      <dgm:spPr/>
      <dgm:t>
        <a:bodyPr/>
        <a:lstStyle/>
        <a:p>
          <a:r>
            <a:rPr lang="en-US" b="1" dirty="0">
              <a:solidFill>
                <a:schemeClr val="tx1"/>
              </a:solidFill>
            </a:rPr>
            <a:t>Negotiation</a:t>
          </a:r>
        </a:p>
      </dgm:t>
    </dgm:pt>
    <dgm:pt modelId="{498CBF57-F0A7-4B1B-8D8E-3BB279D66BA5}" type="parTrans" cxnId="{25CCEECB-E76C-4474-98C0-DB49E8B70FC9}">
      <dgm:prSet/>
      <dgm:spPr/>
      <dgm:t>
        <a:bodyPr/>
        <a:lstStyle/>
        <a:p>
          <a:endParaRPr lang="en-US" b="1">
            <a:solidFill>
              <a:schemeClr val="tx1"/>
            </a:solidFill>
          </a:endParaRPr>
        </a:p>
      </dgm:t>
    </dgm:pt>
    <dgm:pt modelId="{139042E5-E2E9-42B5-BCD8-B3A32F5B4DC2}" type="sibTrans" cxnId="{25CCEECB-E76C-4474-98C0-DB49E8B70FC9}">
      <dgm:prSet/>
      <dgm:spPr/>
      <dgm:t>
        <a:bodyPr/>
        <a:lstStyle/>
        <a:p>
          <a:endParaRPr lang="en-US" b="1">
            <a:solidFill>
              <a:schemeClr val="tx1"/>
            </a:solidFill>
          </a:endParaRPr>
        </a:p>
      </dgm:t>
    </dgm:pt>
    <dgm:pt modelId="{85FBD9BE-EA64-45E7-B206-468C1DD1403C}">
      <dgm:prSet/>
      <dgm:spPr/>
      <dgm:t>
        <a:bodyPr/>
        <a:lstStyle/>
        <a:p>
          <a:r>
            <a:rPr lang="en-US" b="1" dirty="0">
              <a:solidFill>
                <a:schemeClr val="tx1"/>
              </a:solidFill>
            </a:rPr>
            <a:t>Self Motivation</a:t>
          </a:r>
        </a:p>
      </dgm:t>
    </dgm:pt>
    <dgm:pt modelId="{5F41126A-DAD4-496C-BD26-F346F256A0CE}" type="sibTrans" cxnId="{307FEAFE-7344-49CB-9744-572F32BC54D4}">
      <dgm:prSet/>
      <dgm:spPr/>
      <dgm:t>
        <a:bodyPr/>
        <a:lstStyle/>
        <a:p>
          <a:endParaRPr lang="en-US" b="1">
            <a:solidFill>
              <a:schemeClr val="tx1"/>
            </a:solidFill>
          </a:endParaRPr>
        </a:p>
      </dgm:t>
    </dgm:pt>
    <dgm:pt modelId="{29B4736A-1B97-48A4-828A-9224A100A01A}" type="parTrans" cxnId="{307FEAFE-7344-49CB-9744-572F32BC54D4}">
      <dgm:prSet/>
      <dgm:spPr/>
      <dgm:t>
        <a:bodyPr/>
        <a:lstStyle/>
        <a:p>
          <a:endParaRPr lang="en-US" b="1">
            <a:solidFill>
              <a:schemeClr val="tx1"/>
            </a:solidFill>
          </a:endParaRPr>
        </a:p>
      </dgm:t>
    </dgm:pt>
    <dgm:pt modelId="{D0711DC1-DC26-470F-A476-D7101044ADCD}">
      <dgm:prSet/>
      <dgm:spPr/>
      <dgm:t>
        <a:bodyPr/>
        <a:lstStyle/>
        <a:p>
          <a:r>
            <a:rPr lang="en-US" b="1" dirty="0">
              <a:solidFill>
                <a:schemeClr val="tx1"/>
              </a:solidFill>
            </a:rPr>
            <a:t>Emotional Intelligence</a:t>
          </a:r>
        </a:p>
      </dgm:t>
    </dgm:pt>
    <dgm:pt modelId="{3F4BAD08-C681-4E32-8CBE-0468DB044F4E}" type="sibTrans" cxnId="{CF33FBAD-3F40-4A69-BEC1-7AB2D155EDB3}">
      <dgm:prSet/>
      <dgm:spPr/>
      <dgm:t>
        <a:bodyPr/>
        <a:lstStyle/>
        <a:p>
          <a:endParaRPr lang="en-US" b="1">
            <a:solidFill>
              <a:schemeClr val="tx1"/>
            </a:solidFill>
          </a:endParaRPr>
        </a:p>
      </dgm:t>
    </dgm:pt>
    <dgm:pt modelId="{2C369D4B-9956-478A-BC16-231E2069000B}" type="parTrans" cxnId="{CF33FBAD-3F40-4A69-BEC1-7AB2D155EDB3}">
      <dgm:prSet/>
      <dgm:spPr/>
      <dgm:t>
        <a:bodyPr/>
        <a:lstStyle/>
        <a:p>
          <a:endParaRPr lang="en-US" b="1">
            <a:solidFill>
              <a:schemeClr val="tx1"/>
            </a:solidFill>
          </a:endParaRPr>
        </a:p>
      </dgm:t>
    </dgm:pt>
    <dgm:pt modelId="{B4501B40-8642-4F7C-8CBA-10A02B475293}">
      <dgm:prSet phldrT="[Text]"/>
      <dgm:spPr/>
      <dgm:t>
        <a:bodyPr/>
        <a:lstStyle/>
        <a:p>
          <a:r>
            <a:rPr lang="en-US" b="1" dirty="0">
              <a:solidFill>
                <a:schemeClr val="tx1"/>
              </a:solidFill>
            </a:rPr>
            <a:t>Communication</a:t>
          </a:r>
        </a:p>
      </dgm:t>
    </dgm:pt>
    <dgm:pt modelId="{97CC5FAE-0CD6-40E9-A9F2-4BC882C1DB03}" type="sibTrans" cxnId="{6BA1BE8F-4EAE-4744-9F85-02CF9F038696}">
      <dgm:prSet/>
      <dgm:spPr/>
      <dgm:t>
        <a:bodyPr/>
        <a:lstStyle/>
        <a:p>
          <a:endParaRPr lang="en-US">
            <a:solidFill>
              <a:schemeClr val="tx1"/>
            </a:solidFill>
          </a:endParaRPr>
        </a:p>
      </dgm:t>
    </dgm:pt>
    <dgm:pt modelId="{A0A7052B-C03A-4CB2-9B35-155839E13DED}" type="parTrans" cxnId="{6BA1BE8F-4EAE-4744-9F85-02CF9F038696}">
      <dgm:prSet/>
      <dgm:spPr/>
      <dgm:t>
        <a:bodyPr/>
        <a:lstStyle/>
        <a:p>
          <a:endParaRPr lang="en-US" b="1">
            <a:solidFill>
              <a:schemeClr val="tx1"/>
            </a:solidFill>
          </a:endParaRPr>
        </a:p>
      </dgm:t>
    </dgm:pt>
    <dgm:pt modelId="{93928920-16F6-4126-8FE9-382F926D71D5}" type="pres">
      <dgm:prSet presAssocID="{52F924BA-AFF2-4FE8-81E8-AAC8D58B94DD}" presName="linear" presStyleCnt="0">
        <dgm:presLayoutVars>
          <dgm:animLvl val="lvl"/>
          <dgm:resizeHandles val="exact"/>
        </dgm:presLayoutVars>
      </dgm:prSet>
      <dgm:spPr/>
    </dgm:pt>
    <dgm:pt modelId="{5DEEA99B-4A64-462F-BAF2-A315A9A39E19}" type="pres">
      <dgm:prSet presAssocID="{B4501B40-8642-4F7C-8CBA-10A02B475293}" presName="parentText" presStyleLbl="node1" presStyleIdx="0" presStyleCnt="12">
        <dgm:presLayoutVars>
          <dgm:chMax val="0"/>
          <dgm:bulletEnabled val="1"/>
        </dgm:presLayoutVars>
      </dgm:prSet>
      <dgm:spPr/>
    </dgm:pt>
    <dgm:pt modelId="{7196D97F-20BC-43D9-B50D-3B0E1FE4A9D1}" type="pres">
      <dgm:prSet presAssocID="{97CC5FAE-0CD6-40E9-A9F2-4BC882C1DB03}" presName="spacer" presStyleCnt="0"/>
      <dgm:spPr/>
    </dgm:pt>
    <dgm:pt modelId="{D980588D-893B-49D5-8783-CC98D1EB48F1}" type="pres">
      <dgm:prSet presAssocID="{D8241C4A-7D7F-40C3-B205-0DFBABAF38D0}" presName="parentText" presStyleLbl="node1" presStyleIdx="1" presStyleCnt="12">
        <dgm:presLayoutVars>
          <dgm:chMax val="0"/>
          <dgm:bulletEnabled val="1"/>
        </dgm:presLayoutVars>
      </dgm:prSet>
      <dgm:spPr/>
    </dgm:pt>
    <dgm:pt modelId="{4AF4FF4B-5075-450E-9041-CCE4BF03DC25}" type="pres">
      <dgm:prSet presAssocID="{65F5127F-2595-4708-8749-19F48F9925D9}" presName="spacer" presStyleCnt="0"/>
      <dgm:spPr/>
    </dgm:pt>
    <dgm:pt modelId="{A4FFFE12-CC1D-413A-B7FD-B37D35F21AFE}" type="pres">
      <dgm:prSet presAssocID="{CE0EEBFE-C5D9-4085-B5A6-4271D4F4FF4D}" presName="parentText" presStyleLbl="node1" presStyleIdx="2" presStyleCnt="12">
        <dgm:presLayoutVars>
          <dgm:chMax val="0"/>
          <dgm:bulletEnabled val="1"/>
        </dgm:presLayoutVars>
      </dgm:prSet>
      <dgm:spPr/>
    </dgm:pt>
    <dgm:pt modelId="{84737CEA-A2A4-46B6-8BB7-114D3F53AE37}" type="pres">
      <dgm:prSet presAssocID="{A6B9BE03-E606-41F8-8702-A7FA2D56BC0D}" presName="spacer" presStyleCnt="0"/>
      <dgm:spPr/>
    </dgm:pt>
    <dgm:pt modelId="{0D6EFBB1-E8F3-452C-8F08-B1401584EB36}" type="pres">
      <dgm:prSet presAssocID="{30EFE495-1DB9-41AC-9B76-590685255649}" presName="parentText" presStyleLbl="node1" presStyleIdx="3" presStyleCnt="12">
        <dgm:presLayoutVars>
          <dgm:chMax val="0"/>
          <dgm:bulletEnabled val="1"/>
        </dgm:presLayoutVars>
      </dgm:prSet>
      <dgm:spPr/>
    </dgm:pt>
    <dgm:pt modelId="{C1F3C3B7-5323-48C2-A170-3922A7C5F4CB}" type="pres">
      <dgm:prSet presAssocID="{6197773B-839C-444F-B97B-26601EC8A3ED}" presName="spacer" presStyleCnt="0"/>
      <dgm:spPr/>
    </dgm:pt>
    <dgm:pt modelId="{10E6311B-F338-48F6-A91F-A76B3CF413BC}" type="pres">
      <dgm:prSet presAssocID="{7770BC00-FC69-4815-9094-B7BB25F46595}" presName="parentText" presStyleLbl="node1" presStyleIdx="4" presStyleCnt="12">
        <dgm:presLayoutVars>
          <dgm:chMax val="0"/>
          <dgm:bulletEnabled val="1"/>
        </dgm:presLayoutVars>
      </dgm:prSet>
      <dgm:spPr/>
    </dgm:pt>
    <dgm:pt modelId="{ABD05298-AE0C-48E9-B9DE-71447884AF6F}" type="pres">
      <dgm:prSet presAssocID="{1E21A9C9-58B7-4169-87ED-E86082CD1351}" presName="spacer" presStyleCnt="0"/>
      <dgm:spPr/>
    </dgm:pt>
    <dgm:pt modelId="{AEDF2470-BF0C-453F-936D-2C38C2E8E1B3}" type="pres">
      <dgm:prSet presAssocID="{66292BD3-A3D6-4A61-84CC-CDF9D0465752}" presName="parentText" presStyleLbl="node1" presStyleIdx="5" presStyleCnt="12">
        <dgm:presLayoutVars>
          <dgm:chMax val="0"/>
          <dgm:bulletEnabled val="1"/>
        </dgm:presLayoutVars>
      </dgm:prSet>
      <dgm:spPr/>
    </dgm:pt>
    <dgm:pt modelId="{443D57B7-95A8-4C5A-B37C-7523DB00B11F}" type="pres">
      <dgm:prSet presAssocID="{941C8D81-7732-4622-8EC3-E142AB8A8EC6}" presName="spacer" presStyleCnt="0"/>
      <dgm:spPr/>
    </dgm:pt>
    <dgm:pt modelId="{A09BE3B7-A84B-47E0-94A8-ADDF583CE194}" type="pres">
      <dgm:prSet presAssocID="{4EBCD4B8-D857-47A3-82D3-83D15AB901D9}" presName="parentText" presStyleLbl="node1" presStyleIdx="6" presStyleCnt="12">
        <dgm:presLayoutVars>
          <dgm:chMax val="0"/>
          <dgm:bulletEnabled val="1"/>
        </dgm:presLayoutVars>
      </dgm:prSet>
      <dgm:spPr/>
    </dgm:pt>
    <dgm:pt modelId="{B5A9F25F-82F0-4A58-98AB-BEDAEBEEF623}" type="pres">
      <dgm:prSet presAssocID="{4D47F949-78A3-4B3E-B2A4-A7563F3C2BA9}" presName="spacer" presStyleCnt="0"/>
      <dgm:spPr/>
    </dgm:pt>
    <dgm:pt modelId="{9FE875A1-8DBA-4F04-9416-F6B1931A05E6}" type="pres">
      <dgm:prSet presAssocID="{18D55ED2-4196-440D-BD1A-3C7DC4C0E85E}" presName="parentText" presStyleLbl="node1" presStyleIdx="7" presStyleCnt="12">
        <dgm:presLayoutVars>
          <dgm:chMax val="0"/>
          <dgm:bulletEnabled val="1"/>
        </dgm:presLayoutVars>
      </dgm:prSet>
      <dgm:spPr/>
    </dgm:pt>
    <dgm:pt modelId="{FF5BA7C4-42F5-410E-90D3-60ADAA8D3520}" type="pres">
      <dgm:prSet presAssocID="{47AF76BC-0858-4DF8-973F-D00D7A3D5E01}" presName="spacer" presStyleCnt="0"/>
      <dgm:spPr/>
    </dgm:pt>
    <dgm:pt modelId="{A3B56549-9E91-4739-818E-5569103A8355}" type="pres">
      <dgm:prSet presAssocID="{DC5D2211-D3AD-430E-AE29-19D15186BDD5}" presName="parentText" presStyleLbl="node1" presStyleIdx="8" presStyleCnt="12">
        <dgm:presLayoutVars>
          <dgm:chMax val="0"/>
          <dgm:bulletEnabled val="1"/>
        </dgm:presLayoutVars>
      </dgm:prSet>
      <dgm:spPr/>
    </dgm:pt>
    <dgm:pt modelId="{5FC1F2AB-D7FE-4A0E-A273-A343D34BFE4E}" type="pres">
      <dgm:prSet presAssocID="{7FFDB3FB-1CDC-455F-B673-A64E3EF99634}" presName="spacer" presStyleCnt="0"/>
      <dgm:spPr/>
    </dgm:pt>
    <dgm:pt modelId="{E9BD58C0-560E-432E-99BC-BE8003240C90}" type="pres">
      <dgm:prSet presAssocID="{D0711DC1-DC26-470F-A476-D7101044ADCD}" presName="parentText" presStyleLbl="node1" presStyleIdx="9" presStyleCnt="12">
        <dgm:presLayoutVars>
          <dgm:chMax val="0"/>
          <dgm:bulletEnabled val="1"/>
        </dgm:presLayoutVars>
      </dgm:prSet>
      <dgm:spPr/>
    </dgm:pt>
    <dgm:pt modelId="{BFA7976E-5EAE-4B75-89B7-832F3CAFFEEC}" type="pres">
      <dgm:prSet presAssocID="{3F4BAD08-C681-4E32-8CBE-0468DB044F4E}" presName="spacer" presStyleCnt="0"/>
      <dgm:spPr/>
    </dgm:pt>
    <dgm:pt modelId="{99E6C1F9-A6B3-4FAB-BAE1-090F622639CE}" type="pres">
      <dgm:prSet presAssocID="{85FBD9BE-EA64-45E7-B206-468C1DD1403C}" presName="parentText" presStyleLbl="node1" presStyleIdx="10" presStyleCnt="12">
        <dgm:presLayoutVars>
          <dgm:chMax val="0"/>
          <dgm:bulletEnabled val="1"/>
        </dgm:presLayoutVars>
      </dgm:prSet>
      <dgm:spPr/>
    </dgm:pt>
    <dgm:pt modelId="{BF953077-DB9B-4CD4-A184-CD6F1956A1E2}" type="pres">
      <dgm:prSet presAssocID="{5F41126A-DAD4-496C-BD26-F346F256A0CE}" presName="spacer" presStyleCnt="0"/>
      <dgm:spPr/>
    </dgm:pt>
    <dgm:pt modelId="{9321D482-419B-4B8D-8B63-5396212709D1}" type="pres">
      <dgm:prSet presAssocID="{7EAA903E-8796-4085-80B7-76F52DE10AEC}" presName="parentText" presStyleLbl="node1" presStyleIdx="11" presStyleCnt="12">
        <dgm:presLayoutVars>
          <dgm:chMax val="0"/>
          <dgm:bulletEnabled val="1"/>
        </dgm:presLayoutVars>
      </dgm:prSet>
      <dgm:spPr/>
    </dgm:pt>
  </dgm:ptLst>
  <dgm:cxnLst>
    <dgm:cxn modelId="{BA23B600-AEA7-44DE-9A6E-CCEB0B8FA12E}" type="presOf" srcId="{4EBCD4B8-D857-47A3-82D3-83D15AB901D9}" destId="{A09BE3B7-A84B-47E0-94A8-ADDF583CE194}" srcOrd="0" destOrd="0" presId="urn:microsoft.com/office/officeart/2005/8/layout/vList2"/>
    <dgm:cxn modelId="{F7637712-BF19-4D4E-93A3-F5AF0728988B}" srcId="{52F924BA-AFF2-4FE8-81E8-AAC8D58B94DD}" destId="{4EBCD4B8-D857-47A3-82D3-83D15AB901D9}" srcOrd="6" destOrd="0" parTransId="{7DCCDD22-6C70-43A3-A5E4-3A8D2E18F871}" sibTransId="{4D47F949-78A3-4B3E-B2A4-A7563F3C2BA9}"/>
    <dgm:cxn modelId="{E01F2B24-9BEF-4537-88AF-CD248E56D696}" type="presOf" srcId="{7770BC00-FC69-4815-9094-B7BB25F46595}" destId="{10E6311B-F338-48F6-A91F-A76B3CF413BC}" srcOrd="0" destOrd="0" presId="urn:microsoft.com/office/officeart/2005/8/layout/vList2"/>
    <dgm:cxn modelId="{052D9F2B-2450-4060-86A0-7D08D33CA4F8}" type="presOf" srcId="{CE0EEBFE-C5D9-4085-B5A6-4271D4F4FF4D}" destId="{A4FFFE12-CC1D-413A-B7FD-B37D35F21AFE}" srcOrd="0" destOrd="0" presId="urn:microsoft.com/office/officeart/2005/8/layout/vList2"/>
    <dgm:cxn modelId="{257AFD37-F40F-46C0-8AAF-81794EBD6A94}" srcId="{52F924BA-AFF2-4FE8-81E8-AAC8D58B94DD}" destId="{DC5D2211-D3AD-430E-AE29-19D15186BDD5}" srcOrd="8" destOrd="0" parTransId="{E34F0FB8-E83E-4F27-BCA9-D4C39FE2FE3D}" sibTransId="{7FFDB3FB-1CDC-455F-B673-A64E3EF99634}"/>
    <dgm:cxn modelId="{F5FBE23E-2AF7-4A52-885C-8AF005495F70}" type="presOf" srcId="{30EFE495-1DB9-41AC-9B76-590685255649}" destId="{0D6EFBB1-E8F3-452C-8F08-B1401584EB36}" srcOrd="0" destOrd="0" presId="urn:microsoft.com/office/officeart/2005/8/layout/vList2"/>
    <dgm:cxn modelId="{D8B54847-52FE-4622-A2AB-96B9AD49908F}" type="presOf" srcId="{B4501B40-8642-4F7C-8CBA-10A02B475293}" destId="{5DEEA99B-4A64-462F-BAF2-A315A9A39E19}" srcOrd="0" destOrd="0" presId="urn:microsoft.com/office/officeart/2005/8/layout/vList2"/>
    <dgm:cxn modelId="{E496FF6A-F446-4EEB-BDE1-926C3B804ECB}" srcId="{52F924BA-AFF2-4FE8-81E8-AAC8D58B94DD}" destId="{66292BD3-A3D6-4A61-84CC-CDF9D0465752}" srcOrd="5" destOrd="0" parTransId="{9AB7FC02-37C2-40E5-8B4A-C6A14B397B95}" sibTransId="{941C8D81-7732-4622-8EC3-E142AB8A8EC6}"/>
    <dgm:cxn modelId="{10686B72-5CA4-48AE-95D6-0473B731B604}" type="presOf" srcId="{D0711DC1-DC26-470F-A476-D7101044ADCD}" destId="{E9BD58C0-560E-432E-99BC-BE8003240C90}" srcOrd="0" destOrd="0" presId="urn:microsoft.com/office/officeart/2005/8/layout/vList2"/>
    <dgm:cxn modelId="{ACB93454-67C7-4055-B071-007587FF56FF}" srcId="{52F924BA-AFF2-4FE8-81E8-AAC8D58B94DD}" destId="{18D55ED2-4196-440D-BD1A-3C7DC4C0E85E}" srcOrd="7" destOrd="0" parTransId="{48E88654-5309-4EB2-84EE-CE82709282AE}" sibTransId="{47AF76BC-0858-4DF8-973F-D00D7A3D5E01}"/>
    <dgm:cxn modelId="{8C2A7F56-C858-4416-BC0D-6AB5A1A88700}" type="presOf" srcId="{DC5D2211-D3AD-430E-AE29-19D15186BDD5}" destId="{A3B56549-9E91-4739-818E-5569103A8355}" srcOrd="0" destOrd="0" presId="urn:microsoft.com/office/officeart/2005/8/layout/vList2"/>
    <dgm:cxn modelId="{6102EC7D-C7A7-4FA3-B702-9E48EC018E6B}" type="presOf" srcId="{18D55ED2-4196-440D-BD1A-3C7DC4C0E85E}" destId="{9FE875A1-8DBA-4F04-9416-F6B1931A05E6}" srcOrd="0" destOrd="0" presId="urn:microsoft.com/office/officeart/2005/8/layout/vList2"/>
    <dgm:cxn modelId="{6004FD83-6906-4FE3-A821-BE5E594F2BC8}" type="presOf" srcId="{66292BD3-A3D6-4A61-84CC-CDF9D0465752}" destId="{AEDF2470-BF0C-453F-936D-2C38C2E8E1B3}" srcOrd="0" destOrd="0" presId="urn:microsoft.com/office/officeart/2005/8/layout/vList2"/>
    <dgm:cxn modelId="{F03F4287-C605-4A6D-A89B-5404AA6F2A6C}" type="presOf" srcId="{52F924BA-AFF2-4FE8-81E8-AAC8D58B94DD}" destId="{93928920-16F6-4126-8FE9-382F926D71D5}" srcOrd="0" destOrd="0" presId="urn:microsoft.com/office/officeart/2005/8/layout/vList2"/>
    <dgm:cxn modelId="{FFEBA58D-51F9-49F7-AEE2-093EAB615403}" srcId="{52F924BA-AFF2-4FE8-81E8-AAC8D58B94DD}" destId="{30EFE495-1DB9-41AC-9B76-590685255649}" srcOrd="3" destOrd="0" parTransId="{C33CCA8E-57A0-4B65-AA00-D31F4D5320F2}" sibTransId="{6197773B-839C-444F-B97B-26601EC8A3ED}"/>
    <dgm:cxn modelId="{6BA1BE8F-4EAE-4744-9F85-02CF9F038696}" srcId="{52F924BA-AFF2-4FE8-81E8-AAC8D58B94DD}" destId="{B4501B40-8642-4F7C-8CBA-10A02B475293}" srcOrd="0" destOrd="0" parTransId="{A0A7052B-C03A-4CB2-9B35-155839E13DED}" sibTransId="{97CC5FAE-0CD6-40E9-A9F2-4BC882C1DB03}"/>
    <dgm:cxn modelId="{20C7ED97-C6D1-490F-ADCF-605E61ECA21A}" type="presOf" srcId="{85FBD9BE-EA64-45E7-B206-468C1DD1403C}" destId="{99E6C1F9-A6B3-4FAB-BAE1-090F622639CE}" srcOrd="0" destOrd="0" presId="urn:microsoft.com/office/officeart/2005/8/layout/vList2"/>
    <dgm:cxn modelId="{CF33FBAD-3F40-4A69-BEC1-7AB2D155EDB3}" srcId="{52F924BA-AFF2-4FE8-81E8-AAC8D58B94DD}" destId="{D0711DC1-DC26-470F-A476-D7101044ADCD}" srcOrd="9" destOrd="0" parTransId="{2C369D4B-9956-478A-BC16-231E2069000B}" sibTransId="{3F4BAD08-C681-4E32-8CBE-0468DB044F4E}"/>
    <dgm:cxn modelId="{0C2DFDC3-C346-49AF-A2E9-26C1E8537F17}" srcId="{52F924BA-AFF2-4FE8-81E8-AAC8D58B94DD}" destId="{7770BC00-FC69-4815-9094-B7BB25F46595}" srcOrd="4" destOrd="0" parTransId="{5BD9A2C4-66E7-4152-88E6-20A8F3B7E36D}" sibTransId="{1E21A9C9-58B7-4169-87ED-E86082CD1351}"/>
    <dgm:cxn modelId="{990008CA-17A0-4302-A6CD-70BDAA1E0BF8}" srcId="{52F924BA-AFF2-4FE8-81E8-AAC8D58B94DD}" destId="{CE0EEBFE-C5D9-4085-B5A6-4271D4F4FF4D}" srcOrd="2" destOrd="0" parTransId="{57622A25-A5C1-4CD1-B723-0700310D7939}" sibTransId="{A6B9BE03-E606-41F8-8702-A7FA2D56BC0D}"/>
    <dgm:cxn modelId="{25CCEECB-E76C-4474-98C0-DB49E8B70FC9}" srcId="{52F924BA-AFF2-4FE8-81E8-AAC8D58B94DD}" destId="{7EAA903E-8796-4085-80B7-76F52DE10AEC}" srcOrd="11" destOrd="0" parTransId="{498CBF57-F0A7-4B1B-8D8E-3BB279D66BA5}" sibTransId="{139042E5-E2E9-42B5-BCD8-B3A32F5B4DC2}"/>
    <dgm:cxn modelId="{AC451BD4-7D07-4385-8F36-FD99B92591D9}" type="presOf" srcId="{7EAA903E-8796-4085-80B7-76F52DE10AEC}" destId="{9321D482-419B-4B8D-8B63-5396212709D1}" srcOrd="0" destOrd="0" presId="urn:microsoft.com/office/officeart/2005/8/layout/vList2"/>
    <dgm:cxn modelId="{85090AE9-9A3F-4ACA-BEF6-D31939CA2C03}" srcId="{52F924BA-AFF2-4FE8-81E8-AAC8D58B94DD}" destId="{D8241C4A-7D7F-40C3-B205-0DFBABAF38D0}" srcOrd="1" destOrd="0" parTransId="{9DD7D147-2405-413E-AD50-762129331C89}" sibTransId="{65F5127F-2595-4708-8749-19F48F9925D9}"/>
    <dgm:cxn modelId="{7AF757F7-E12F-4816-9A87-C716C1D0C8BA}" type="presOf" srcId="{D8241C4A-7D7F-40C3-B205-0DFBABAF38D0}" destId="{D980588D-893B-49D5-8783-CC98D1EB48F1}" srcOrd="0" destOrd="0" presId="urn:microsoft.com/office/officeart/2005/8/layout/vList2"/>
    <dgm:cxn modelId="{307FEAFE-7344-49CB-9744-572F32BC54D4}" srcId="{52F924BA-AFF2-4FE8-81E8-AAC8D58B94DD}" destId="{85FBD9BE-EA64-45E7-B206-468C1DD1403C}" srcOrd="10" destOrd="0" parTransId="{29B4736A-1B97-48A4-828A-9224A100A01A}" sibTransId="{5F41126A-DAD4-496C-BD26-F346F256A0CE}"/>
    <dgm:cxn modelId="{D1E41264-1456-438E-A34B-FE65FE24A1EA}" type="presParOf" srcId="{93928920-16F6-4126-8FE9-382F926D71D5}" destId="{5DEEA99B-4A64-462F-BAF2-A315A9A39E19}" srcOrd="0" destOrd="0" presId="urn:microsoft.com/office/officeart/2005/8/layout/vList2"/>
    <dgm:cxn modelId="{6D265DD7-2CE0-4A1E-921F-CE37CA5F1985}" type="presParOf" srcId="{93928920-16F6-4126-8FE9-382F926D71D5}" destId="{7196D97F-20BC-43D9-B50D-3B0E1FE4A9D1}" srcOrd="1" destOrd="0" presId="urn:microsoft.com/office/officeart/2005/8/layout/vList2"/>
    <dgm:cxn modelId="{8EE467C4-8A8D-44F8-9979-C3E32DFE25F1}" type="presParOf" srcId="{93928920-16F6-4126-8FE9-382F926D71D5}" destId="{D980588D-893B-49D5-8783-CC98D1EB48F1}" srcOrd="2" destOrd="0" presId="urn:microsoft.com/office/officeart/2005/8/layout/vList2"/>
    <dgm:cxn modelId="{A566738E-F839-4B39-97A3-25396F86655D}" type="presParOf" srcId="{93928920-16F6-4126-8FE9-382F926D71D5}" destId="{4AF4FF4B-5075-450E-9041-CCE4BF03DC25}" srcOrd="3" destOrd="0" presId="urn:microsoft.com/office/officeart/2005/8/layout/vList2"/>
    <dgm:cxn modelId="{DB6E938B-BC26-47DE-A1AA-EB208F379A66}" type="presParOf" srcId="{93928920-16F6-4126-8FE9-382F926D71D5}" destId="{A4FFFE12-CC1D-413A-B7FD-B37D35F21AFE}" srcOrd="4" destOrd="0" presId="urn:microsoft.com/office/officeart/2005/8/layout/vList2"/>
    <dgm:cxn modelId="{1B4672A5-17B8-48EC-A627-36A5BD5AC6F5}" type="presParOf" srcId="{93928920-16F6-4126-8FE9-382F926D71D5}" destId="{84737CEA-A2A4-46B6-8BB7-114D3F53AE37}" srcOrd="5" destOrd="0" presId="urn:microsoft.com/office/officeart/2005/8/layout/vList2"/>
    <dgm:cxn modelId="{B4286D2E-80C5-4D7C-B083-070EF9C912B7}" type="presParOf" srcId="{93928920-16F6-4126-8FE9-382F926D71D5}" destId="{0D6EFBB1-E8F3-452C-8F08-B1401584EB36}" srcOrd="6" destOrd="0" presId="urn:microsoft.com/office/officeart/2005/8/layout/vList2"/>
    <dgm:cxn modelId="{5CC25232-6182-4D8B-B3A6-A795813A6FFE}" type="presParOf" srcId="{93928920-16F6-4126-8FE9-382F926D71D5}" destId="{C1F3C3B7-5323-48C2-A170-3922A7C5F4CB}" srcOrd="7" destOrd="0" presId="urn:microsoft.com/office/officeart/2005/8/layout/vList2"/>
    <dgm:cxn modelId="{F73BD385-0A89-456D-A96E-99CC334183E8}" type="presParOf" srcId="{93928920-16F6-4126-8FE9-382F926D71D5}" destId="{10E6311B-F338-48F6-A91F-A76B3CF413BC}" srcOrd="8" destOrd="0" presId="urn:microsoft.com/office/officeart/2005/8/layout/vList2"/>
    <dgm:cxn modelId="{AC7B7DDA-D596-4386-AA9D-E037EFDF084E}" type="presParOf" srcId="{93928920-16F6-4126-8FE9-382F926D71D5}" destId="{ABD05298-AE0C-48E9-B9DE-71447884AF6F}" srcOrd="9" destOrd="0" presId="urn:microsoft.com/office/officeart/2005/8/layout/vList2"/>
    <dgm:cxn modelId="{F31A1AF9-919C-4D94-9630-7EA2875A0C7B}" type="presParOf" srcId="{93928920-16F6-4126-8FE9-382F926D71D5}" destId="{AEDF2470-BF0C-453F-936D-2C38C2E8E1B3}" srcOrd="10" destOrd="0" presId="urn:microsoft.com/office/officeart/2005/8/layout/vList2"/>
    <dgm:cxn modelId="{C554D0A1-44A8-4BF1-A6BD-2A31698A32E4}" type="presParOf" srcId="{93928920-16F6-4126-8FE9-382F926D71D5}" destId="{443D57B7-95A8-4C5A-B37C-7523DB00B11F}" srcOrd="11" destOrd="0" presId="urn:microsoft.com/office/officeart/2005/8/layout/vList2"/>
    <dgm:cxn modelId="{138B39F7-3741-47AC-9F6A-45FB16414F8F}" type="presParOf" srcId="{93928920-16F6-4126-8FE9-382F926D71D5}" destId="{A09BE3B7-A84B-47E0-94A8-ADDF583CE194}" srcOrd="12" destOrd="0" presId="urn:microsoft.com/office/officeart/2005/8/layout/vList2"/>
    <dgm:cxn modelId="{E759692F-7D0C-400E-83E2-7EF4984CC63F}" type="presParOf" srcId="{93928920-16F6-4126-8FE9-382F926D71D5}" destId="{B5A9F25F-82F0-4A58-98AB-BEDAEBEEF623}" srcOrd="13" destOrd="0" presId="urn:microsoft.com/office/officeart/2005/8/layout/vList2"/>
    <dgm:cxn modelId="{0C111440-DE12-4A9D-B61C-E21EE4888454}" type="presParOf" srcId="{93928920-16F6-4126-8FE9-382F926D71D5}" destId="{9FE875A1-8DBA-4F04-9416-F6B1931A05E6}" srcOrd="14" destOrd="0" presId="urn:microsoft.com/office/officeart/2005/8/layout/vList2"/>
    <dgm:cxn modelId="{FCECCBA0-4B10-49F2-B78B-81A6F4BF69EC}" type="presParOf" srcId="{93928920-16F6-4126-8FE9-382F926D71D5}" destId="{FF5BA7C4-42F5-410E-90D3-60ADAA8D3520}" srcOrd="15" destOrd="0" presId="urn:microsoft.com/office/officeart/2005/8/layout/vList2"/>
    <dgm:cxn modelId="{C450F43C-1DA0-4BB4-86F1-FCADD0C8869A}" type="presParOf" srcId="{93928920-16F6-4126-8FE9-382F926D71D5}" destId="{A3B56549-9E91-4739-818E-5569103A8355}" srcOrd="16" destOrd="0" presId="urn:microsoft.com/office/officeart/2005/8/layout/vList2"/>
    <dgm:cxn modelId="{0C7C6217-4FB5-40B0-BE8B-491EBABA4F83}" type="presParOf" srcId="{93928920-16F6-4126-8FE9-382F926D71D5}" destId="{5FC1F2AB-D7FE-4A0E-A273-A343D34BFE4E}" srcOrd="17" destOrd="0" presId="urn:microsoft.com/office/officeart/2005/8/layout/vList2"/>
    <dgm:cxn modelId="{380C09F4-5090-4BD7-A1DC-7FCEC5AAECD1}" type="presParOf" srcId="{93928920-16F6-4126-8FE9-382F926D71D5}" destId="{E9BD58C0-560E-432E-99BC-BE8003240C90}" srcOrd="18" destOrd="0" presId="urn:microsoft.com/office/officeart/2005/8/layout/vList2"/>
    <dgm:cxn modelId="{E8F15D39-164D-4885-902B-658133CFB50F}" type="presParOf" srcId="{93928920-16F6-4126-8FE9-382F926D71D5}" destId="{BFA7976E-5EAE-4B75-89B7-832F3CAFFEEC}" srcOrd="19" destOrd="0" presId="urn:microsoft.com/office/officeart/2005/8/layout/vList2"/>
    <dgm:cxn modelId="{93EEAFED-B020-4146-85B6-F4DDB854AA21}" type="presParOf" srcId="{93928920-16F6-4126-8FE9-382F926D71D5}" destId="{99E6C1F9-A6B3-4FAB-BAE1-090F622639CE}" srcOrd="20" destOrd="0" presId="urn:microsoft.com/office/officeart/2005/8/layout/vList2"/>
    <dgm:cxn modelId="{2CA44D9D-2C48-4AC8-B5F2-85D1D0C06CBA}" type="presParOf" srcId="{93928920-16F6-4126-8FE9-382F926D71D5}" destId="{BF953077-DB9B-4CD4-A184-CD6F1956A1E2}" srcOrd="21" destOrd="0" presId="urn:microsoft.com/office/officeart/2005/8/layout/vList2"/>
    <dgm:cxn modelId="{9881C629-48A4-4064-82A9-26710F3412C1}" type="presParOf" srcId="{93928920-16F6-4126-8FE9-382F926D71D5}" destId="{9321D482-419B-4B8D-8B63-5396212709D1}" srcOrd="2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7EB7ADE-407B-4894-899C-4CC1158B69AE}"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6774044B-9505-440B-84A2-6805FA4DC559}">
      <dgm:prSet phldrT="[Text]"/>
      <dgm:spPr>
        <a:solidFill>
          <a:srgbClr val="FFFFFF"/>
        </a:solidFill>
      </dgm:spPr>
      <dgm:t>
        <a:bodyPr/>
        <a:lstStyle/>
        <a:p>
          <a:r>
            <a:rPr lang="en-US" b="1" dirty="0"/>
            <a:t>It’s not a work of Alone. It requires TEAM</a:t>
          </a:r>
        </a:p>
      </dgm:t>
    </dgm:pt>
    <dgm:pt modelId="{F753A98A-B469-4065-BD1F-F93A9DDD82BC}" type="parTrans" cxnId="{1AE276FB-EA4C-4BA3-8E74-C143CE0225A5}">
      <dgm:prSet/>
      <dgm:spPr/>
      <dgm:t>
        <a:bodyPr/>
        <a:lstStyle/>
        <a:p>
          <a:endParaRPr lang="en-US"/>
        </a:p>
      </dgm:t>
    </dgm:pt>
    <dgm:pt modelId="{BF0DB8FF-1968-44E2-BE73-ACCC437B8930}" type="sibTrans" cxnId="{1AE276FB-EA4C-4BA3-8E74-C143CE0225A5}">
      <dgm:prSet/>
      <dgm:spPr/>
      <dgm:t>
        <a:bodyPr/>
        <a:lstStyle/>
        <a:p>
          <a:endParaRPr lang="en-US"/>
        </a:p>
      </dgm:t>
    </dgm:pt>
    <dgm:pt modelId="{4419CF0C-2901-4787-92A1-7F883A65752B}">
      <dgm:prSet phldrT="[Text]"/>
      <dgm:spPr/>
      <dgm:t>
        <a:bodyPr/>
        <a:lstStyle/>
        <a:p>
          <a:r>
            <a:rPr lang="en-US" b="1" i="0" dirty="0"/>
            <a:t>Implementing a solution </a:t>
          </a:r>
          <a:r>
            <a:rPr lang="en-US" b="0" i="0" dirty="0"/>
            <a:t>and </a:t>
          </a:r>
          <a:r>
            <a:rPr lang="en-US" b="1" i="0" dirty="0"/>
            <a:t>follow up on the solution</a:t>
          </a:r>
          <a:r>
            <a:rPr lang="en-US" b="0" i="0" dirty="0"/>
            <a:t>.</a:t>
          </a:r>
          <a:endParaRPr lang="en-US" dirty="0"/>
        </a:p>
      </dgm:t>
    </dgm:pt>
    <dgm:pt modelId="{90D5B2C8-EF20-456A-872A-9D40D4BD69A0}" type="parTrans" cxnId="{C1A2239E-5D7B-4651-846E-00E7F02B1317}">
      <dgm:prSet/>
      <dgm:spPr/>
      <dgm:t>
        <a:bodyPr/>
        <a:lstStyle/>
        <a:p>
          <a:endParaRPr lang="en-US"/>
        </a:p>
      </dgm:t>
    </dgm:pt>
    <dgm:pt modelId="{9FA43B7B-5E9E-4188-B6E8-CED89CCF7A38}" type="sibTrans" cxnId="{C1A2239E-5D7B-4651-846E-00E7F02B1317}">
      <dgm:prSet/>
      <dgm:spPr/>
      <dgm:t>
        <a:bodyPr/>
        <a:lstStyle/>
        <a:p>
          <a:endParaRPr lang="en-US"/>
        </a:p>
      </dgm:t>
    </dgm:pt>
    <dgm:pt modelId="{196BB7FD-624B-4019-A426-C29653D7CCCC}">
      <dgm:prSet phldrT="[Text]"/>
      <dgm:spPr/>
      <dgm:t>
        <a:bodyPr/>
        <a:lstStyle/>
        <a:p>
          <a:r>
            <a:rPr lang="en-US" b="1" i="0" dirty="0"/>
            <a:t>Defining a problem through determining the cause of the problem</a:t>
          </a:r>
        </a:p>
      </dgm:t>
    </dgm:pt>
    <dgm:pt modelId="{93793881-1184-45BB-9914-8ED0018B6995}" type="parTrans" cxnId="{F97C3588-A579-4738-9DB1-1F351408C02B}">
      <dgm:prSet/>
      <dgm:spPr/>
      <dgm:t>
        <a:bodyPr/>
        <a:lstStyle/>
        <a:p>
          <a:endParaRPr lang="en-US"/>
        </a:p>
      </dgm:t>
    </dgm:pt>
    <dgm:pt modelId="{536EBCE8-3399-4F4D-ADCB-0A38272A0BC5}" type="sibTrans" cxnId="{F97C3588-A579-4738-9DB1-1F351408C02B}">
      <dgm:prSet/>
      <dgm:spPr/>
      <dgm:t>
        <a:bodyPr/>
        <a:lstStyle/>
        <a:p>
          <a:endParaRPr lang="en-US"/>
        </a:p>
      </dgm:t>
    </dgm:pt>
    <dgm:pt modelId="{5EEA3CC4-33E2-4AAC-8FAD-C2AF5A2E3CB0}">
      <dgm:prSet phldrT="[Text]"/>
      <dgm:spPr/>
      <dgm:t>
        <a:bodyPr/>
        <a:lstStyle/>
        <a:p>
          <a:r>
            <a:rPr lang="en-US" b="1" i="0" dirty="0"/>
            <a:t>Identifying, prioritizing, and selecting alternatives for a solution</a:t>
          </a:r>
        </a:p>
      </dgm:t>
    </dgm:pt>
    <dgm:pt modelId="{BACA49BE-2C8F-4EAD-B26C-9ECD429720EB}" type="parTrans" cxnId="{233DCD47-0C79-4806-8466-F735741722C3}">
      <dgm:prSet/>
      <dgm:spPr/>
      <dgm:t>
        <a:bodyPr/>
        <a:lstStyle/>
        <a:p>
          <a:endParaRPr lang="en-US"/>
        </a:p>
      </dgm:t>
    </dgm:pt>
    <dgm:pt modelId="{FAEC1411-875A-409B-82C0-4F094971F9A5}" type="sibTrans" cxnId="{233DCD47-0C79-4806-8466-F735741722C3}">
      <dgm:prSet/>
      <dgm:spPr/>
      <dgm:t>
        <a:bodyPr/>
        <a:lstStyle/>
        <a:p>
          <a:endParaRPr lang="en-US"/>
        </a:p>
      </dgm:t>
    </dgm:pt>
    <dgm:pt modelId="{954E7398-BC81-4455-8A0B-1BD4EA806521}">
      <dgm:prSet phldrT="[Text]"/>
      <dgm:spPr/>
      <dgm:t>
        <a:bodyPr/>
        <a:lstStyle/>
        <a:p>
          <a:r>
            <a:rPr lang="en-US" b="1" i="0" dirty="0"/>
            <a:t>Generate new ideas</a:t>
          </a:r>
        </a:p>
      </dgm:t>
    </dgm:pt>
    <dgm:pt modelId="{60C58BC4-053B-476B-A2E8-17FAA2FF1E24}" type="parTrans" cxnId="{816BC6EC-DD84-413C-B648-DB064BC3D348}">
      <dgm:prSet/>
      <dgm:spPr/>
      <dgm:t>
        <a:bodyPr/>
        <a:lstStyle/>
        <a:p>
          <a:endParaRPr lang="en-US"/>
        </a:p>
      </dgm:t>
    </dgm:pt>
    <dgm:pt modelId="{79F484ED-C021-4845-9492-9B91A8C05F41}" type="sibTrans" cxnId="{816BC6EC-DD84-413C-B648-DB064BC3D348}">
      <dgm:prSet/>
      <dgm:spPr/>
      <dgm:t>
        <a:bodyPr/>
        <a:lstStyle/>
        <a:p>
          <a:endParaRPr lang="en-US"/>
        </a:p>
      </dgm:t>
    </dgm:pt>
    <dgm:pt modelId="{5D5E1740-14FE-4475-A372-0BD94AD75E5B}" type="pres">
      <dgm:prSet presAssocID="{97EB7ADE-407B-4894-899C-4CC1158B69AE}" presName="diagram" presStyleCnt="0">
        <dgm:presLayoutVars>
          <dgm:chMax val="1"/>
          <dgm:dir/>
          <dgm:animLvl val="ctr"/>
          <dgm:resizeHandles val="exact"/>
        </dgm:presLayoutVars>
      </dgm:prSet>
      <dgm:spPr/>
    </dgm:pt>
    <dgm:pt modelId="{0AF1EEC2-10CC-409D-A460-43442735B6A2}" type="pres">
      <dgm:prSet presAssocID="{97EB7ADE-407B-4894-899C-4CC1158B69AE}" presName="matrix" presStyleCnt="0"/>
      <dgm:spPr/>
    </dgm:pt>
    <dgm:pt modelId="{2F824F6C-3221-4BC8-BC1D-C71A6E921DA5}" type="pres">
      <dgm:prSet presAssocID="{97EB7ADE-407B-4894-899C-4CC1158B69AE}" presName="tile1" presStyleLbl="node1" presStyleIdx="0" presStyleCnt="4"/>
      <dgm:spPr/>
    </dgm:pt>
    <dgm:pt modelId="{59F9C488-C013-45DF-A24A-33E9D8FE62B0}" type="pres">
      <dgm:prSet presAssocID="{97EB7ADE-407B-4894-899C-4CC1158B69AE}" presName="tile1text" presStyleLbl="node1" presStyleIdx="0" presStyleCnt="4">
        <dgm:presLayoutVars>
          <dgm:chMax val="0"/>
          <dgm:chPref val="0"/>
          <dgm:bulletEnabled val="1"/>
        </dgm:presLayoutVars>
      </dgm:prSet>
      <dgm:spPr/>
    </dgm:pt>
    <dgm:pt modelId="{40EA20B5-43B0-4778-AD6F-76926E11372B}" type="pres">
      <dgm:prSet presAssocID="{97EB7ADE-407B-4894-899C-4CC1158B69AE}" presName="tile2" presStyleLbl="node1" presStyleIdx="1" presStyleCnt="4"/>
      <dgm:spPr/>
    </dgm:pt>
    <dgm:pt modelId="{2222D9CD-187D-45FE-BC9C-F1E17BBAF5C0}" type="pres">
      <dgm:prSet presAssocID="{97EB7ADE-407B-4894-899C-4CC1158B69AE}" presName="tile2text" presStyleLbl="node1" presStyleIdx="1" presStyleCnt="4">
        <dgm:presLayoutVars>
          <dgm:chMax val="0"/>
          <dgm:chPref val="0"/>
          <dgm:bulletEnabled val="1"/>
        </dgm:presLayoutVars>
      </dgm:prSet>
      <dgm:spPr/>
    </dgm:pt>
    <dgm:pt modelId="{19F77AD5-DCD6-43F0-88F4-7E73C1FD4158}" type="pres">
      <dgm:prSet presAssocID="{97EB7ADE-407B-4894-899C-4CC1158B69AE}" presName="tile3" presStyleLbl="node1" presStyleIdx="2" presStyleCnt="4"/>
      <dgm:spPr/>
    </dgm:pt>
    <dgm:pt modelId="{D5244CD9-DAEF-4B56-B449-C6069B525D68}" type="pres">
      <dgm:prSet presAssocID="{97EB7ADE-407B-4894-899C-4CC1158B69AE}" presName="tile3text" presStyleLbl="node1" presStyleIdx="2" presStyleCnt="4">
        <dgm:presLayoutVars>
          <dgm:chMax val="0"/>
          <dgm:chPref val="0"/>
          <dgm:bulletEnabled val="1"/>
        </dgm:presLayoutVars>
      </dgm:prSet>
      <dgm:spPr/>
    </dgm:pt>
    <dgm:pt modelId="{60BAF13D-7204-4F35-B1E0-F5EFDC2530D0}" type="pres">
      <dgm:prSet presAssocID="{97EB7ADE-407B-4894-899C-4CC1158B69AE}" presName="tile4" presStyleLbl="node1" presStyleIdx="3" presStyleCnt="4"/>
      <dgm:spPr/>
    </dgm:pt>
    <dgm:pt modelId="{33B046BB-6007-4EA9-A81F-BB77A89285FB}" type="pres">
      <dgm:prSet presAssocID="{97EB7ADE-407B-4894-899C-4CC1158B69AE}" presName="tile4text" presStyleLbl="node1" presStyleIdx="3" presStyleCnt="4">
        <dgm:presLayoutVars>
          <dgm:chMax val="0"/>
          <dgm:chPref val="0"/>
          <dgm:bulletEnabled val="1"/>
        </dgm:presLayoutVars>
      </dgm:prSet>
      <dgm:spPr/>
    </dgm:pt>
    <dgm:pt modelId="{82AC12BB-BE8B-4EF2-BCE1-C870B19B8726}" type="pres">
      <dgm:prSet presAssocID="{97EB7ADE-407B-4894-899C-4CC1158B69AE}" presName="centerTile" presStyleLbl="fgShp" presStyleIdx="0" presStyleCnt="1">
        <dgm:presLayoutVars>
          <dgm:chMax val="0"/>
          <dgm:chPref val="0"/>
        </dgm:presLayoutVars>
      </dgm:prSet>
      <dgm:spPr/>
    </dgm:pt>
  </dgm:ptLst>
  <dgm:cxnLst>
    <dgm:cxn modelId="{B086662D-2C5D-48B2-AC7C-A8A9CE0D275F}" type="presOf" srcId="{196BB7FD-624B-4019-A426-C29653D7CCCC}" destId="{40EA20B5-43B0-4778-AD6F-76926E11372B}" srcOrd="0" destOrd="0" presId="urn:microsoft.com/office/officeart/2005/8/layout/matrix1"/>
    <dgm:cxn modelId="{E5303B3E-A4D9-4D6A-AF1D-970C348CF713}" type="presOf" srcId="{97EB7ADE-407B-4894-899C-4CC1158B69AE}" destId="{5D5E1740-14FE-4475-A372-0BD94AD75E5B}" srcOrd="0" destOrd="0" presId="urn:microsoft.com/office/officeart/2005/8/layout/matrix1"/>
    <dgm:cxn modelId="{6D0FF23E-8117-4F13-B096-8E0E548DAAA6}" type="presOf" srcId="{5EEA3CC4-33E2-4AAC-8FAD-C2AF5A2E3CB0}" destId="{D5244CD9-DAEF-4B56-B449-C6069B525D68}" srcOrd="1" destOrd="0" presId="urn:microsoft.com/office/officeart/2005/8/layout/matrix1"/>
    <dgm:cxn modelId="{233DCD47-0C79-4806-8466-F735741722C3}" srcId="{6774044B-9505-440B-84A2-6805FA4DC559}" destId="{5EEA3CC4-33E2-4AAC-8FAD-C2AF5A2E3CB0}" srcOrd="2" destOrd="0" parTransId="{BACA49BE-2C8F-4EAD-B26C-9ECD429720EB}" sibTransId="{FAEC1411-875A-409B-82C0-4F094971F9A5}"/>
    <dgm:cxn modelId="{A890D751-B8A3-4339-AF10-CFF6F2529F6A}" type="presOf" srcId="{4419CF0C-2901-4787-92A1-7F883A65752B}" destId="{59F9C488-C013-45DF-A24A-33E9D8FE62B0}" srcOrd="1" destOrd="0" presId="urn:microsoft.com/office/officeart/2005/8/layout/matrix1"/>
    <dgm:cxn modelId="{3E25315A-E7A1-467F-A281-8AC06025DC4E}" type="presOf" srcId="{5EEA3CC4-33E2-4AAC-8FAD-C2AF5A2E3CB0}" destId="{19F77AD5-DCD6-43F0-88F4-7E73C1FD4158}" srcOrd="0" destOrd="0" presId="urn:microsoft.com/office/officeart/2005/8/layout/matrix1"/>
    <dgm:cxn modelId="{F97C3588-A579-4738-9DB1-1F351408C02B}" srcId="{6774044B-9505-440B-84A2-6805FA4DC559}" destId="{196BB7FD-624B-4019-A426-C29653D7CCCC}" srcOrd="1" destOrd="0" parTransId="{93793881-1184-45BB-9914-8ED0018B6995}" sibTransId="{536EBCE8-3399-4F4D-ADCB-0A38272A0BC5}"/>
    <dgm:cxn modelId="{C1A2239E-5D7B-4651-846E-00E7F02B1317}" srcId="{6774044B-9505-440B-84A2-6805FA4DC559}" destId="{4419CF0C-2901-4787-92A1-7F883A65752B}" srcOrd="0" destOrd="0" parTransId="{90D5B2C8-EF20-456A-872A-9D40D4BD69A0}" sibTransId="{9FA43B7B-5E9E-4188-B6E8-CED89CCF7A38}"/>
    <dgm:cxn modelId="{084A5DA1-4E6D-4940-9B95-228B3A6CE4DA}" type="presOf" srcId="{954E7398-BC81-4455-8A0B-1BD4EA806521}" destId="{33B046BB-6007-4EA9-A81F-BB77A89285FB}" srcOrd="1" destOrd="0" presId="urn:microsoft.com/office/officeart/2005/8/layout/matrix1"/>
    <dgm:cxn modelId="{756961AD-CE48-4643-92DD-13F931FB3491}" type="presOf" srcId="{954E7398-BC81-4455-8A0B-1BD4EA806521}" destId="{60BAF13D-7204-4F35-B1E0-F5EFDC2530D0}" srcOrd="0" destOrd="0" presId="urn:microsoft.com/office/officeart/2005/8/layout/matrix1"/>
    <dgm:cxn modelId="{CA2475CD-93C5-4597-A50B-2A40C9EDD073}" type="presOf" srcId="{6774044B-9505-440B-84A2-6805FA4DC559}" destId="{82AC12BB-BE8B-4EF2-BCE1-C870B19B8726}" srcOrd="0" destOrd="0" presId="urn:microsoft.com/office/officeart/2005/8/layout/matrix1"/>
    <dgm:cxn modelId="{D72BE7D3-4A63-413B-9049-72F2504F8BAA}" type="presOf" srcId="{196BB7FD-624B-4019-A426-C29653D7CCCC}" destId="{2222D9CD-187D-45FE-BC9C-F1E17BBAF5C0}" srcOrd="1" destOrd="0" presId="urn:microsoft.com/office/officeart/2005/8/layout/matrix1"/>
    <dgm:cxn modelId="{816BC6EC-DD84-413C-B648-DB064BC3D348}" srcId="{6774044B-9505-440B-84A2-6805FA4DC559}" destId="{954E7398-BC81-4455-8A0B-1BD4EA806521}" srcOrd="3" destOrd="0" parTransId="{60C58BC4-053B-476B-A2E8-17FAA2FF1E24}" sibTransId="{79F484ED-C021-4845-9492-9B91A8C05F41}"/>
    <dgm:cxn modelId="{11839CF5-2043-4765-A062-82D74286942A}" type="presOf" srcId="{4419CF0C-2901-4787-92A1-7F883A65752B}" destId="{2F824F6C-3221-4BC8-BC1D-C71A6E921DA5}" srcOrd="0" destOrd="0" presId="urn:microsoft.com/office/officeart/2005/8/layout/matrix1"/>
    <dgm:cxn modelId="{1AE276FB-EA4C-4BA3-8E74-C143CE0225A5}" srcId="{97EB7ADE-407B-4894-899C-4CC1158B69AE}" destId="{6774044B-9505-440B-84A2-6805FA4DC559}" srcOrd="0" destOrd="0" parTransId="{F753A98A-B469-4065-BD1F-F93A9DDD82BC}" sibTransId="{BF0DB8FF-1968-44E2-BE73-ACCC437B8930}"/>
    <dgm:cxn modelId="{E796D86D-A604-4B80-A982-F72233B1985D}" type="presParOf" srcId="{5D5E1740-14FE-4475-A372-0BD94AD75E5B}" destId="{0AF1EEC2-10CC-409D-A460-43442735B6A2}" srcOrd="0" destOrd="0" presId="urn:microsoft.com/office/officeart/2005/8/layout/matrix1"/>
    <dgm:cxn modelId="{31F899CC-03F3-4815-AFAE-108F9E36B72D}" type="presParOf" srcId="{0AF1EEC2-10CC-409D-A460-43442735B6A2}" destId="{2F824F6C-3221-4BC8-BC1D-C71A6E921DA5}" srcOrd="0" destOrd="0" presId="urn:microsoft.com/office/officeart/2005/8/layout/matrix1"/>
    <dgm:cxn modelId="{271A9B42-4EB3-4710-A9CC-2550DABA2C2C}" type="presParOf" srcId="{0AF1EEC2-10CC-409D-A460-43442735B6A2}" destId="{59F9C488-C013-45DF-A24A-33E9D8FE62B0}" srcOrd="1" destOrd="0" presId="urn:microsoft.com/office/officeart/2005/8/layout/matrix1"/>
    <dgm:cxn modelId="{95C644DC-1900-40A8-ABA4-9B004EFD139D}" type="presParOf" srcId="{0AF1EEC2-10CC-409D-A460-43442735B6A2}" destId="{40EA20B5-43B0-4778-AD6F-76926E11372B}" srcOrd="2" destOrd="0" presId="urn:microsoft.com/office/officeart/2005/8/layout/matrix1"/>
    <dgm:cxn modelId="{00C99AD8-144D-4F21-86CC-D2668C4A0FE2}" type="presParOf" srcId="{0AF1EEC2-10CC-409D-A460-43442735B6A2}" destId="{2222D9CD-187D-45FE-BC9C-F1E17BBAF5C0}" srcOrd="3" destOrd="0" presId="urn:microsoft.com/office/officeart/2005/8/layout/matrix1"/>
    <dgm:cxn modelId="{3707CDDB-2C66-41EF-BA08-4A80F7A2CC72}" type="presParOf" srcId="{0AF1EEC2-10CC-409D-A460-43442735B6A2}" destId="{19F77AD5-DCD6-43F0-88F4-7E73C1FD4158}" srcOrd="4" destOrd="0" presId="urn:microsoft.com/office/officeart/2005/8/layout/matrix1"/>
    <dgm:cxn modelId="{5E365A90-8523-4813-A143-9B0EB9E0348E}" type="presParOf" srcId="{0AF1EEC2-10CC-409D-A460-43442735B6A2}" destId="{D5244CD9-DAEF-4B56-B449-C6069B525D68}" srcOrd="5" destOrd="0" presId="urn:microsoft.com/office/officeart/2005/8/layout/matrix1"/>
    <dgm:cxn modelId="{17A48A0E-2BD9-4322-9711-D017E4A18E26}" type="presParOf" srcId="{0AF1EEC2-10CC-409D-A460-43442735B6A2}" destId="{60BAF13D-7204-4F35-B1E0-F5EFDC2530D0}" srcOrd="6" destOrd="0" presId="urn:microsoft.com/office/officeart/2005/8/layout/matrix1"/>
    <dgm:cxn modelId="{03A85CD4-BE4F-45DC-83AA-8C9D7AD6E92C}" type="presParOf" srcId="{0AF1EEC2-10CC-409D-A460-43442735B6A2}" destId="{33B046BB-6007-4EA9-A81F-BB77A89285FB}" srcOrd="7" destOrd="0" presId="urn:microsoft.com/office/officeart/2005/8/layout/matrix1"/>
    <dgm:cxn modelId="{8C8E48C0-AD4A-4FE3-85C0-B53D642D25E5}" type="presParOf" srcId="{5D5E1740-14FE-4475-A372-0BD94AD75E5B}" destId="{82AC12BB-BE8B-4EF2-BCE1-C870B19B8726}"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8460B6A-949B-491F-B076-2E217D5742E8}" type="doc">
      <dgm:prSet loTypeId="urn:microsoft.com/office/officeart/2005/8/layout/cycle4" loCatId="matrix" qsTypeId="urn:microsoft.com/office/officeart/2005/8/quickstyle/simple1" qsCatId="simple" csTypeId="urn:microsoft.com/office/officeart/2005/8/colors/colorful1" csCatId="colorful" phldr="1"/>
      <dgm:spPr/>
      <dgm:t>
        <a:bodyPr/>
        <a:lstStyle/>
        <a:p>
          <a:endParaRPr lang="en-US"/>
        </a:p>
      </dgm:t>
    </dgm:pt>
    <dgm:pt modelId="{28306D3B-CBF9-4C8C-8C60-48793B29F22B}">
      <dgm:prSet phldrT="[Text]" custT="1"/>
      <dgm:spPr/>
      <dgm:t>
        <a:bodyPr/>
        <a:lstStyle/>
        <a:p>
          <a:r>
            <a:rPr lang="en-US" sz="1800" b="0" dirty="0"/>
            <a:t>Social management</a:t>
          </a:r>
        </a:p>
      </dgm:t>
    </dgm:pt>
    <dgm:pt modelId="{8C070C70-F03F-4C16-B399-64B87348F1E2}" type="parTrans" cxnId="{D8070295-BEE1-43ED-8B8A-058A6A20923D}">
      <dgm:prSet/>
      <dgm:spPr/>
      <dgm:t>
        <a:bodyPr/>
        <a:lstStyle/>
        <a:p>
          <a:endParaRPr lang="en-US" sz="1800" b="0"/>
        </a:p>
      </dgm:t>
    </dgm:pt>
    <dgm:pt modelId="{BEEA2080-E20F-493D-91BE-40C00F34069D}" type="sibTrans" cxnId="{D8070295-BEE1-43ED-8B8A-058A6A20923D}">
      <dgm:prSet/>
      <dgm:spPr/>
      <dgm:t>
        <a:bodyPr/>
        <a:lstStyle/>
        <a:p>
          <a:endParaRPr lang="en-US" sz="1800" b="0"/>
        </a:p>
      </dgm:t>
    </dgm:pt>
    <dgm:pt modelId="{F53A30AE-3114-4AE3-BFD9-C1A4C15BE9A8}">
      <dgm:prSet phldrT="[Text]" custT="1"/>
      <dgm:spPr/>
      <dgm:t>
        <a:bodyPr/>
        <a:lstStyle/>
        <a:p>
          <a:r>
            <a:rPr lang="en-US" sz="1400" b="0" i="0" dirty="0"/>
            <a:t>This involves the ability to manage relationships, build networks, find common ground and build rapport.</a:t>
          </a:r>
          <a:endParaRPr lang="en-US" sz="1400" b="0" dirty="0"/>
        </a:p>
      </dgm:t>
    </dgm:pt>
    <dgm:pt modelId="{65768D5D-7BE4-485A-A947-DF04AD9B3607}" type="parTrans" cxnId="{092ED993-DF18-40D1-AFED-EFDB3EBCC119}">
      <dgm:prSet/>
      <dgm:spPr/>
      <dgm:t>
        <a:bodyPr/>
        <a:lstStyle/>
        <a:p>
          <a:endParaRPr lang="en-US" sz="1800" b="0"/>
        </a:p>
      </dgm:t>
    </dgm:pt>
    <dgm:pt modelId="{A7B08092-1416-4094-AD95-ED4DC3BAFCA0}" type="sibTrans" cxnId="{092ED993-DF18-40D1-AFED-EFDB3EBCC119}">
      <dgm:prSet/>
      <dgm:spPr/>
      <dgm:t>
        <a:bodyPr/>
        <a:lstStyle/>
        <a:p>
          <a:endParaRPr lang="en-US" sz="1800" b="0"/>
        </a:p>
      </dgm:t>
    </dgm:pt>
    <dgm:pt modelId="{596E2E09-06D9-4121-AA37-117CDC5ED521}">
      <dgm:prSet phldrT="[Text]" custT="1"/>
      <dgm:spPr/>
      <dgm:t>
        <a:bodyPr/>
        <a:lstStyle/>
        <a:p>
          <a:r>
            <a:rPr lang="en-US" sz="1800" b="0" dirty="0"/>
            <a:t>Self Awareness </a:t>
          </a:r>
        </a:p>
      </dgm:t>
    </dgm:pt>
    <dgm:pt modelId="{47BE607F-7784-44AF-BD4A-6D7A48CA82AB}" type="parTrans" cxnId="{D640527F-4110-4A10-9208-ECFFD9B41031}">
      <dgm:prSet/>
      <dgm:spPr/>
      <dgm:t>
        <a:bodyPr/>
        <a:lstStyle/>
        <a:p>
          <a:endParaRPr lang="en-US" sz="1800" b="0"/>
        </a:p>
      </dgm:t>
    </dgm:pt>
    <dgm:pt modelId="{D3A88922-91E0-4B50-A439-854121E5F512}" type="sibTrans" cxnId="{D640527F-4110-4A10-9208-ECFFD9B41031}">
      <dgm:prSet/>
      <dgm:spPr/>
      <dgm:t>
        <a:bodyPr/>
        <a:lstStyle/>
        <a:p>
          <a:endParaRPr lang="en-US" sz="1800" b="0"/>
        </a:p>
      </dgm:t>
    </dgm:pt>
    <dgm:pt modelId="{AD75E466-8794-4DD5-A30C-CCECCFE81586}">
      <dgm:prSet phldrT="[Text]" custT="1"/>
      <dgm:spPr/>
      <dgm:t>
        <a:bodyPr/>
        <a:lstStyle/>
        <a:p>
          <a:r>
            <a:rPr lang="en-US" sz="1400" b="0" i="0" dirty="0"/>
            <a:t>This is the ability to recognize and understand personal moods and emotions.</a:t>
          </a:r>
          <a:endParaRPr lang="en-US" sz="1400" b="0" dirty="0"/>
        </a:p>
      </dgm:t>
    </dgm:pt>
    <dgm:pt modelId="{6DBAE5A6-F7A6-4387-98AE-5FD846214EC6}" type="parTrans" cxnId="{C40FA6B1-941C-4829-A592-21E6BF4AF95B}">
      <dgm:prSet/>
      <dgm:spPr/>
      <dgm:t>
        <a:bodyPr/>
        <a:lstStyle/>
        <a:p>
          <a:endParaRPr lang="en-US" sz="1800" b="0"/>
        </a:p>
      </dgm:t>
    </dgm:pt>
    <dgm:pt modelId="{951920AD-A757-4F29-BCD4-8EF169298C1B}" type="sibTrans" cxnId="{C40FA6B1-941C-4829-A592-21E6BF4AF95B}">
      <dgm:prSet/>
      <dgm:spPr/>
      <dgm:t>
        <a:bodyPr/>
        <a:lstStyle/>
        <a:p>
          <a:endParaRPr lang="en-US" sz="1800" b="0"/>
        </a:p>
      </dgm:t>
    </dgm:pt>
    <dgm:pt modelId="{3DDC4802-48EB-421E-80D0-454E65EE4F7F}">
      <dgm:prSet phldrT="[Text]" custT="1"/>
      <dgm:spPr/>
      <dgm:t>
        <a:bodyPr/>
        <a:lstStyle/>
        <a:p>
          <a:r>
            <a:rPr lang="en-US" sz="1800" b="0" dirty="0"/>
            <a:t>Self Management </a:t>
          </a:r>
        </a:p>
      </dgm:t>
    </dgm:pt>
    <dgm:pt modelId="{827C27F3-00ED-4D82-8961-B539FC76AFCB}" type="parTrans" cxnId="{97E40ABF-3EDF-4A6B-8D2B-0A3BCA3BFC57}">
      <dgm:prSet/>
      <dgm:spPr/>
      <dgm:t>
        <a:bodyPr/>
        <a:lstStyle/>
        <a:p>
          <a:endParaRPr lang="en-US" sz="1800" b="0"/>
        </a:p>
      </dgm:t>
    </dgm:pt>
    <dgm:pt modelId="{27726B55-F61A-4ECD-A134-48268CBAFCB6}" type="sibTrans" cxnId="{97E40ABF-3EDF-4A6B-8D2B-0A3BCA3BFC57}">
      <dgm:prSet/>
      <dgm:spPr/>
      <dgm:t>
        <a:bodyPr/>
        <a:lstStyle/>
        <a:p>
          <a:endParaRPr lang="en-US" sz="1800" b="0"/>
        </a:p>
      </dgm:t>
    </dgm:pt>
    <dgm:pt modelId="{29199CFF-AF81-4AA7-A1FE-DE4E8DB52967}">
      <dgm:prSet phldrT="[Text]" custT="1"/>
      <dgm:spPr/>
      <dgm:t>
        <a:bodyPr/>
        <a:lstStyle/>
        <a:p>
          <a:pPr algn="r"/>
          <a:r>
            <a:rPr lang="en-US" sz="1400" b="0" i="0" dirty="0"/>
            <a:t>This is the ability to control or re- direct upsetting emotional needs and moods.</a:t>
          </a:r>
          <a:endParaRPr lang="en-US" sz="1400" b="0" dirty="0"/>
        </a:p>
      </dgm:t>
    </dgm:pt>
    <dgm:pt modelId="{9D8F7172-D04A-416B-BB79-4434E4B75E1C}" type="parTrans" cxnId="{5A35C7B3-8E4D-4F67-B2C8-17D0E2C0F53A}">
      <dgm:prSet/>
      <dgm:spPr/>
      <dgm:t>
        <a:bodyPr/>
        <a:lstStyle/>
        <a:p>
          <a:endParaRPr lang="en-US" sz="1800" b="0"/>
        </a:p>
      </dgm:t>
    </dgm:pt>
    <dgm:pt modelId="{54339DE0-A2F0-46C9-80E8-B5B571A61CC3}" type="sibTrans" cxnId="{5A35C7B3-8E4D-4F67-B2C8-17D0E2C0F53A}">
      <dgm:prSet/>
      <dgm:spPr/>
      <dgm:t>
        <a:bodyPr/>
        <a:lstStyle/>
        <a:p>
          <a:endParaRPr lang="en-US" sz="1800" b="0"/>
        </a:p>
      </dgm:t>
    </dgm:pt>
    <dgm:pt modelId="{5AF57FE0-4EFC-4EFE-969E-A79C122A7CE1}">
      <dgm:prSet phldrT="[Text]" custT="1"/>
      <dgm:spPr/>
      <dgm:t>
        <a:bodyPr/>
        <a:lstStyle/>
        <a:p>
          <a:r>
            <a:rPr lang="en-US" sz="1800" b="0" dirty="0"/>
            <a:t>Social Awareness </a:t>
          </a:r>
        </a:p>
      </dgm:t>
    </dgm:pt>
    <dgm:pt modelId="{8A178686-5492-4ED3-A862-B790E46D942C}" type="parTrans" cxnId="{FC26001A-11E3-4F40-9D90-7F64C25F8DBE}">
      <dgm:prSet/>
      <dgm:spPr/>
      <dgm:t>
        <a:bodyPr/>
        <a:lstStyle/>
        <a:p>
          <a:endParaRPr lang="en-US" sz="1800" b="0"/>
        </a:p>
      </dgm:t>
    </dgm:pt>
    <dgm:pt modelId="{B0609B08-EAF8-4D7B-B311-DAA63898B28C}" type="sibTrans" cxnId="{FC26001A-11E3-4F40-9D90-7F64C25F8DBE}">
      <dgm:prSet/>
      <dgm:spPr/>
      <dgm:t>
        <a:bodyPr/>
        <a:lstStyle/>
        <a:p>
          <a:endParaRPr lang="en-US" sz="1800" b="0"/>
        </a:p>
      </dgm:t>
    </dgm:pt>
    <dgm:pt modelId="{86CBFF52-3138-4EA7-88C2-FEEE8E20975B}">
      <dgm:prSet phldrT="[Text]" custT="1"/>
      <dgm:spPr/>
      <dgm:t>
        <a:bodyPr/>
        <a:lstStyle/>
        <a:p>
          <a:r>
            <a:rPr lang="en-US" sz="1400" b="0" i="0" dirty="0"/>
            <a:t>This relates to the ability to understand the emotional make-up of others and the skill to treat people according to their emotional reactions </a:t>
          </a:r>
          <a:endParaRPr lang="en-US" sz="1400" b="0" dirty="0"/>
        </a:p>
      </dgm:t>
    </dgm:pt>
    <dgm:pt modelId="{B9DF390D-3103-4231-A0DE-540159779BDB}" type="parTrans" cxnId="{4D44AC98-3545-4592-8C2F-4AFA1BCB2BCD}">
      <dgm:prSet/>
      <dgm:spPr/>
      <dgm:t>
        <a:bodyPr/>
        <a:lstStyle/>
        <a:p>
          <a:endParaRPr lang="en-US" sz="1800" b="0"/>
        </a:p>
      </dgm:t>
    </dgm:pt>
    <dgm:pt modelId="{6B6C67F3-C212-4BFC-859C-17C2321E512F}" type="sibTrans" cxnId="{4D44AC98-3545-4592-8C2F-4AFA1BCB2BCD}">
      <dgm:prSet/>
      <dgm:spPr/>
      <dgm:t>
        <a:bodyPr/>
        <a:lstStyle/>
        <a:p>
          <a:endParaRPr lang="en-US" sz="1800" b="0"/>
        </a:p>
      </dgm:t>
    </dgm:pt>
    <dgm:pt modelId="{77121291-7C7A-4130-BC45-A76878897CE5}" type="pres">
      <dgm:prSet presAssocID="{18460B6A-949B-491F-B076-2E217D5742E8}" presName="cycleMatrixDiagram" presStyleCnt="0">
        <dgm:presLayoutVars>
          <dgm:chMax val="1"/>
          <dgm:dir/>
          <dgm:animLvl val="lvl"/>
          <dgm:resizeHandles val="exact"/>
        </dgm:presLayoutVars>
      </dgm:prSet>
      <dgm:spPr/>
    </dgm:pt>
    <dgm:pt modelId="{F1C99573-FE94-416B-B5F7-02A6D322E090}" type="pres">
      <dgm:prSet presAssocID="{18460B6A-949B-491F-B076-2E217D5742E8}" presName="children" presStyleCnt="0"/>
      <dgm:spPr/>
    </dgm:pt>
    <dgm:pt modelId="{8CDCB34C-11A1-4904-A4ED-4195AE296BEE}" type="pres">
      <dgm:prSet presAssocID="{18460B6A-949B-491F-B076-2E217D5742E8}" presName="child1group" presStyleCnt="0"/>
      <dgm:spPr/>
    </dgm:pt>
    <dgm:pt modelId="{DE0341F0-4D2C-4182-A2ED-8E93D790B71B}" type="pres">
      <dgm:prSet presAssocID="{18460B6A-949B-491F-B076-2E217D5742E8}" presName="child1" presStyleLbl="bgAcc1" presStyleIdx="0" presStyleCnt="4"/>
      <dgm:spPr/>
    </dgm:pt>
    <dgm:pt modelId="{47B996A4-7038-44AB-8076-413D74E97459}" type="pres">
      <dgm:prSet presAssocID="{18460B6A-949B-491F-B076-2E217D5742E8}" presName="child1Text" presStyleLbl="bgAcc1" presStyleIdx="0" presStyleCnt="4">
        <dgm:presLayoutVars>
          <dgm:bulletEnabled val="1"/>
        </dgm:presLayoutVars>
      </dgm:prSet>
      <dgm:spPr/>
    </dgm:pt>
    <dgm:pt modelId="{520E1752-19E6-41E2-A03B-86AA15B7C86B}" type="pres">
      <dgm:prSet presAssocID="{18460B6A-949B-491F-B076-2E217D5742E8}" presName="child2group" presStyleCnt="0"/>
      <dgm:spPr/>
    </dgm:pt>
    <dgm:pt modelId="{1EA390C1-4870-4A4E-B834-35AE11B77F94}" type="pres">
      <dgm:prSet presAssocID="{18460B6A-949B-491F-B076-2E217D5742E8}" presName="child2" presStyleLbl="bgAcc1" presStyleIdx="1" presStyleCnt="4"/>
      <dgm:spPr/>
    </dgm:pt>
    <dgm:pt modelId="{949E4C06-7945-48CE-B575-38B2709E81B4}" type="pres">
      <dgm:prSet presAssocID="{18460B6A-949B-491F-B076-2E217D5742E8}" presName="child2Text" presStyleLbl="bgAcc1" presStyleIdx="1" presStyleCnt="4">
        <dgm:presLayoutVars>
          <dgm:bulletEnabled val="1"/>
        </dgm:presLayoutVars>
      </dgm:prSet>
      <dgm:spPr/>
    </dgm:pt>
    <dgm:pt modelId="{9DC039B6-E8C2-4C34-9AEA-1250BD906AF3}" type="pres">
      <dgm:prSet presAssocID="{18460B6A-949B-491F-B076-2E217D5742E8}" presName="child3group" presStyleCnt="0"/>
      <dgm:spPr/>
    </dgm:pt>
    <dgm:pt modelId="{12FAA3E3-FA1C-4C98-A81A-F3AC6B739641}" type="pres">
      <dgm:prSet presAssocID="{18460B6A-949B-491F-B076-2E217D5742E8}" presName="child3" presStyleLbl="bgAcc1" presStyleIdx="2" presStyleCnt="4"/>
      <dgm:spPr/>
    </dgm:pt>
    <dgm:pt modelId="{7523FD04-823B-455E-B9AB-2B031671245E}" type="pres">
      <dgm:prSet presAssocID="{18460B6A-949B-491F-B076-2E217D5742E8}" presName="child3Text" presStyleLbl="bgAcc1" presStyleIdx="2" presStyleCnt="4">
        <dgm:presLayoutVars>
          <dgm:bulletEnabled val="1"/>
        </dgm:presLayoutVars>
      </dgm:prSet>
      <dgm:spPr/>
    </dgm:pt>
    <dgm:pt modelId="{A7F6469B-61F1-4BAC-A5AF-11BAE6106152}" type="pres">
      <dgm:prSet presAssocID="{18460B6A-949B-491F-B076-2E217D5742E8}" presName="child4group" presStyleCnt="0"/>
      <dgm:spPr/>
    </dgm:pt>
    <dgm:pt modelId="{C2D949B1-94E8-4D4B-BEC7-E5FC5309DA79}" type="pres">
      <dgm:prSet presAssocID="{18460B6A-949B-491F-B076-2E217D5742E8}" presName="child4" presStyleLbl="bgAcc1" presStyleIdx="3" presStyleCnt="4" custScaleY="118463"/>
      <dgm:spPr/>
    </dgm:pt>
    <dgm:pt modelId="{3082DAC5-C439-4888-A6B9-86E7BBF6641F}" type="pres">
      <dgm:prSet presAssocID="{18460B6A-949B-491F-B076-2E217D5742E8}" presName="child4Text" presStyleLbl="bgAcc1" presStyleIdx="3" presStyleCnt="4">
        <dgm:presLayoutVars>
          <dgm:bulletEnabled val="1"/>
        </dgm:presLayoutVars>
      </dgm:prSet>
      <dgm:spPr/>
    </dgm:pt>
    <dgm:pt modelId="{8EC893CD-867E-405B-843D-EDE077C0B43C}" type="pres">
      <dgm:prSet presAssocID="{18460B6A-949B-491F-B076-2E217D5742E8}" presName="childPlaceholder" presStyleCnt="0"/>
      <dgm:spPr/>
    </dgm:pt>
    <dgm:pt modelId="{A260AFD7-EF16-48DA-A51D-15F1CABC96C0}" type="pres">
      <dgm:prSet presAssocID="{18460B6A-949B-491F-B076-2E217D5742E8}" presName="circle" presStyleCnt="0"/>
      <dgm:spPr/>
    </dgm:pt>
    <dgm:pt modelId="{75F051D2-4597-4CC6-8E25-20C1B9BA19A7}" type="pres">
      <dgm:prSet presAssocID="{18460B6A-949B-491F-B076-2E217D5742E8}" presName="quadrant1" presStyleLbl="node1" presStyleIdx="0" presStyleCnt="4">
        <dgm:presLayoutVars>
          <dgm:chMax val="1"/>
          <dgm:bulletEnabled val="1"/>
        </dgm:presLayoutVars>
      </dgm:prSet>
      <dgm:spPr/>
    </dgm:pt>
    <dgm:pt modelId="{55197217-19B2-4DDC-AB98-E54A29E0847D}" type="pres">
      <dgm:prSet presAssocID="{18460B6A-949B-491F-B076-2E217D5742E8}" presName="quadrant2" presStyleLbl="node1" presStyleIdx="1" presStyleCnt="4">
        <dgm:presLayoutVars>
          <dgm:chMax val="1"/>
          <dgm:bulletEnabled val="1"/>
        </dgm:presLayoutVars>
      </dgm:prSet>
      <dgm:spPr/>
    </dgm:pt>
    <dgm:pt modelId="{8BF9E279-806A-4542-B502-863DEFD062A9}" type="pres">
      <dgm:prSet presAssocID="{18460B6A-949B-491F-B076-2E217D5742E8}" presName="quadrant3" presStyleLbl="node1" presStyleIdx="2" presStyleCnt="4">
        <dgm:presLayoutVars>
          <dgm:chMax val="1"/>
          <dgm:bulletEnabled val="1"/>
        </dgm:presLayoutVars>
      </dgm:prSet>
      <dgm:spPr/>
    </dgm:pt>
    <dgm:pt modelId="{1D673616-1B54-44B3-8688-33C8D029F5B7}" type="pres">
      <dgm:prSet presAssocID="{18460B6A-949B-491F-B076-2E217D5742E8}" presName="quadrant4" presStyleLbl="node1" presStyleIdx="3" presStyleCnt="4">
        <dgm:presLayoutVars>
          <dgm:chMax val="1"/>
          <dgm:bulletEnabled val="1"/>
        </dgm:presLayoutVars>
      </dgm:prSet>
      <dgm:spPr/>
    </dgm:pt>
    <dgm:pt modelId="{C3B8B23C-E414-4CBF-B649-E2FE85D4AC8D}" type="pres">
      <dgm:prSet presAssocID="{18460B6A-949B-491F-B076-2E217D5742E8}" presName="quadrantPlaceholder" presStyleCnt="0"/>
      <dgm:spPr/>
    </dgm:pt>
    <dgm:pt modelId="{AC2AC1C5-A35D-47C1-8512-82AE1F122164}" type="pres">
      <dgm:prSet presAssocID="{18460B6A-949B-491F-B076-2E217D5742E8}" presName="center1" presStyleLbl="fgShp" presStyleIdx="0" presStyleCnt="2"/>
      <dgm:spPr/>
    </dgm:pt>
    <dgm:pt modelId="{2D97ABC9-4CFC-4385-8BCF-53D51A15C5D4}" type="pres">
      <dgm:prSet presAssocID="{18460B6A-949B-491F-B076-2E217D5742E8}" presName="center2" presStyleLbl="fgShp" presStyleIdx="1" presStyleCnt="2"/>
      <dgm:spPr/>
    </dgm:pt>
  </dgm:ptLst>
  <dgm:cxnLst>
    <dgm:cxn modelId="{3B717800-70C1-4FC6-AC18-05ECE8D8F9E5}" type="presOf" srcId="{AD75E466-8794-4DD5-A30C-CCECCFE81586}" destId="{1EA390C1-4870-4A4E-B834-35AE11B77F94}" srcOrd="0" destOrd="0" presId="urn:microsoft.com/office/officeart/2005/8/layout/cycle4"/>
    <dgm:cxn modelId="{729FFE0D-AAEB-432A-8EA5-289724BE9712}" type="presOf" srcId="{18460B6A-949B-491F-B076-2E217D5742E8}" destId="{77121291-7C7A-4130-BC45-A76878897CE5}" srcOrd="0" destOrd="0" presId="urn:microsoft.com/office/officeart/2005/8/layout/cycle4"/>
    <dgm:cxn modelId="{D3418212-1871-450C-A712-A38402D86881}" type="presOf" srcId="{86CBFF52-3138-4EA7-88C2-FEEE8E20975B}" destId="{C2D949B1-94E8-4D4B-BEC7-E5FC5309DA79}" srcOrd="0" destOrd="0" presId="urn:microsoft.com/office/officeart/2005/8/layout/cycle4"/>
    <dgm:cxn modelId="{FC26001A-11E3-4F40-9D90-7F64C25F8DBE}" srcId="{18460B6A-949B-491F-B076-2E217D5742E8}" destId="{5AF57FE0-4EFC-4EFE-969E-A79C122A7CE1}" srcOrd="3" destOrd="0" parTransId="{8A178686-5492-4ED3-A862-B790E46D942C}" sibTransId="{B0609B08-EAF8-4D7B-B311-DAA63898B28C}"/>
    <dgm:cxn modelId="{A6DCDF22-4236-42B9-8948-A7B839B462D9}" type="presOf" srcId="{5AF57FE0-4EFC-4EFE-969E-A79C122A7CE1}" destId="{1D673616-1B54-44B3-8688-33C8D029F5B7}" srcOrd="0" destOrd="0" presId="urn:microsoft.com/office/officeart/2005/8/layout/cycle4"/>
    <dgm:cxn modelId="{27E96E39-33AE-47B9-8854-7BCD6230A037}" type="presOf" srcId="{29199CFF-AF81-4AA7-A1FE-DE4E8DB52967}" destId="{7523FD04-823B-455E-B9AB-2B031671245E}" srcOrd="1" destOrd="0" presId="urn:microsoft.com/office/officeart/2005/8/layout/cycle4"/>
    <dgm:cxn modelId="{3B0F3943-E0A3-404B-96D9-5F602AA50E0D}" type="presOf" srcId="{3DDC4802-48EB-421E-80D0-454E65EE4F7F}" destId="{8BF9E279-806A-4542-B502-863DEFD062A9}" srcOrd="0" destOrd="0" presId="urn:microsoft.com/office/officeart/2005/8/layout/cycle4"/>
    <dgm:cxn modelId="{B4440472-F658-48ED-ACE4-E99EE98653B5}" type="presOf" srcId="{596E2E09-06D9-4121-AA37-117CDC5ED521}" destId="{55197217-19B2-4DDC-AB98-E54A29E0847D}" srcOrd="0" destOrd="0" presId="urn:microsoft.com/office/officeart/2005/8/layout/cycle4"/>
    <dgm:cxn modelId="{CD283D7B-9F16-4AE3-BD27-843521442BD1}" type="presOf" srcId="{F53A30AE-3114-4AE3-BFD9-C1A4C15BE9A8}" destId="{47B996A4-7038-44AB-8076-413D74E97459}" srcOrd="1" destOrd="0" presId="urn:microsoft.com/office/officeart/2005/8/layout/cycle4"/>
    <dgm:cxn modelId="{D640527F-4110-4A10-9208-ECFFD9B41031}" srcId="{18460B6A-949B-491F-B076-2E217D5742E8}" destId="{596E2E09-06D9-4121-AA37-117CDC5ED521}" srcOrd="1" destOrd="0" parTransId="{47BE607F-7784-44AF-BD4A-6D7A48CA82AB}" sibTransId="{D3A88922-91E0-4B50-A439-854121E5F512}"/>
    <dgm:cxn modelId="{092ED993-DF18-40D1-AFED-EFDB3EBCC119}" srcId="{28306D3B-CBF9-4C8C-8C60-48793B29F22B}" destId="{F53A30AE-3114-4AE3-BFD9-C1A4C15BE9A8}" srcOrd="0" destOrd="0" parTransId="{65768D5D-7BE4-485A-A947-DF04AD9B3607}" sibTransId="{A7B08092-1416-4094-AD95-ED4DC3BAFCA0}"/>
    <dgm:cxn modelId="{D8070295-BEE1-43ED-8B8A-058A6A20923D}" srcId="{18460B6A-949B-491F-B076-2E217D5742E8}" destId="{28306D3B-CBF9-4C8C-8C60-48793B29F22B}" srcOrd="0" destOrd="0" parTransId="{8C070C70-F03F-4C16-B399-64B87348F1E2}" sibTransId="{BEEA2080-E20F-493D-91BE-40C00F34069D}"/>
    <dgm:cxn modelId="{4D44AC98-3545-4592-8C2F-4AFA1BCB2BCD}" srcId="{5AF57FE0-4EFC-4EFE-969E-A79C122A7CE1}" destId="{86CBFF52-3138-4EA7-88C2-FEEE8E20975B}" srcOrd="0" destOrd="0" parTransId="{B9DF390D-3103-4231-A0DE-540159779BDB}" sibTransId="{6B6C67F3-C212-4BFC-859C-17C2321E512F}"/>
    <dgm:cxn modelId="{BA67EAA6-AE16-455E-A737-48F50567EDD4}" type="presOf" srcId="{86CBFF52-3138-4EA7-88C2-FEEE8E20975B}" destId="{3082DAC5-C439-4888-A6B9-86E7BBF6641F}" srcOrd="1" destOrd="0" presId="urn:microsoft.com/office/officeart/2005/8/layout/cycle4"/>
    <dgm:cxn modelId="{8124F4A7-FBBF-4085-A6CE-71898FBCE4C0}" type="presOf" srcId="{AD75E466-8794-4DD5-A30C-CCECCFE81586}" destId="{949E4C06-7945-48CE-B575-38B2709E81B4}" srcOrd="1" destOrd="0" presId="urn:microsoft.com/office/officeart/2005/8/layout/cycle4"/>
    <dgm:cxn modelId="{246D09A9-8FE7-402E-9A4F-C100844F8F56}" type="presOf" srcId="{29199CFF-AF81-4AA7-A1FE-DE4E8DB52967}" destId="{12FAA3E3-FA1C-4C98-A81A-F3AC6B739641}" srcOrd="0" destOrd="0" presId="urn:microsoft.com/office/officeart/2005/8/layout/cycle4"/>
    <dgm:cxn modelId="{C40FA6B1-941C-4829-A592-21E6BF4AF95B}" srcId="{596E2E09-06D9-4121-AA37-117CDC5ED521}" destId="{AD75E466-8794-4DD5-A30C-CCECCFE81586}" srcOrd="0" destOrd="0" parTransId="{6DBAE5A6-F7A6-4387-98AE-5FD846214EC6}" sibTransId="{951920AD-A757-4F29-BCD4-8EF169298C1B}"/>
    <dgm:cxn modelId="{5A35C7B3-8E4D-4F67-B2C8-17D0E2C0F53A}" srcId="{3DDC4802-48EB-421E-80D0-454E65EE4F7F}" destId="{29199CFF-AF81-4AA7-A1FE-DE4E8DB52967}" srcOrd="0" destOrd="0" parTransId="{9D8F7172-D04A-416B-BB79-4434E4B75E1C}" sibTransId="{54339DE0-A2F0-46C9-80E8-B5B571A61CC3}"/>
    <dgm:cxn modelId="{97E40ABF-3EDF-4A6B-8D2B-0A3BCA3BFC57}" srcId="{18460B6A-949B-491F-B076-2E217D5742E8}" destId="{3DDC4802-48EB-421E-80D0-454E65EE4F7F}" srcOrd="2" destOrd="0" parTransId="{827C27F3-00ED-4D82-8961-B539FC76AFCB}" sibTransId="{27726B55-F61A-4ECD-A134-48268CBAFCB6}"/>
    <dgm:cxn modelId="{8F1AF4F7-594A-45BC-B039-BC6B19FCE83A}" type="presOf" srcId="{28306D3B-CBF9-4C8C-8C60-48793B29F22B}" destId="{75F051D2-4597-4CC6-8E25-20C1B9BA19A7}" srcOrd="0" destOrd="0" presId="urn:microsoft.com/office/officeart/2005/8/layout/cycle4"/>
    <dgm:cxn modelId="{08F542FD-7720-472E-BFAF-BEF5199255E1}" type="presOf" srcId="{F53A30AE-3114-4AE3-BFD9-C1A4C15BE9A8}" destId="{DE0341F0-4D2C-4182-A2ED-8E93D790B71B}" srcOrd="0" destOrd="0" presId="urn:microsoft.com/office/officeart/2005/8/layout/cycle4"/>
    <dgm:cxn modelId="{62CA0F8E-FBAC-4526-87F3-C70F6C35C423}" type="presParOf" srcId="{77121291-7C7A-4130-BC45-A76878897CE5}" destId="{F1C99573-FE94-416B-B5F7-02A6D322E090}" srcOrd="0" destOrd="0" presId="urn:microsoft.com/office/officeart/2005/8/layout/cycle4"/>
    <dgm:cxn modelId="{5F508B2B-84B2-4465-AB06-F23DAA9A442D}" type="presParOf" srcId="{F1C99573-FE94-416B-B5F7-02A6D322E090}" destId="{8CDCB34C-11A1-4904-A4ED-4195AE296BEE}" srcOrd="0" destOrd="0" presId="urn:microsoft.com/office/officeart/2005/8/layout/cycle4"/>
    <dgm:cxn modelId="{7DBA4492-2CA4-47A3-B619-0CD4107AB24E}" type="presParOf" srcId="{8CDCB34C-11A1-4904-A4ED-4195AE296BEE}" destId="{DE0341F0-4D2C-4182-A2ED-8E93D790B71B}" srcOrd="0" destOrd="0" presId="urn:microsoft.com/office/officeart/2005/8/layout/cycle4"/>
    <dgm:cxn modelId="{0C0A65AF-ABFE-4B5B-A98B-F2B8FBCCC3CF}" type="presParOf" srcId="{8CDCB34C-11A1-4904-A4ED-4195AE296BEE}" destId="{47B996A4-7038-44AB-8076-413D74E97459}" srcOrd="1" destOrd="0" presId="urn:microsoft.com/office/officeart/2005/8/layout/cycle4"/>
    <dgm:cxn modelId="{E80ACBAD-8AAA-4D07-96B7-92590661AE7A}" type="presParOf" srcId="{F1C99573-FE94-416B-B5F7-02A6D322E090}" destId="{520E1752-19E6-41E2-A03B-86AA15B7C86B}" srcOrd="1" destOrd="0" presId="urn:microsoft.com/office/officeart/2005/8/layout/cycle4"/>
    <dgm:cxn modelId="{FB24E800-1DB2-4AEA-B250-EDCCAE8C82F0}" type="presParOf" srcId="{520E1752-19E6-41E2-A03B-86AA15B7C86B}" destId="{1EA390C1-4870-4A4E-B834-35AE11B77F94}" srcOrd="0" destOrd="0" presId="urn:microsoft.com/office/officeart/2005/8/layout/cycle4"/>
    <dgm:cxn modelId="{B2034AF9-2F65-4210-BED4-31274AEFE179}" type="presParOf" srcId="{520E1752-19E6-41E2-A03B-86AA15B7C86B}" destId="{949E4C06-7945-48CE-B575-38B2709E81B4}" srcOrd="1" destOrd="0" presId="urn:microsoft.com/office/officeart/2005/8/layout/cycle4"/>
    <dgm:cxn modelId="{77B12880-01B0-46A3-B706-565357B24CE6}" type="presParOf" srcId="{F1C99573-FE94-416B-B5F7-02A6D322E090}" destId="{9DC039B6-E8C2-4C34-9AEA-1250BD906AF3}" srcOrd="2" destOrd="0" presId="urn:microsoft.com/office/officeart/2005/8/layout/cycle4"/>
    <dgm:cxn modelId="{7EB6874A-344D-426D-B972-5B9B0FA80C08}" type="presParOf" srcId="{9DC039B6-E8C2-4C34-9AEA-1250BD906AF3}" destId="{12FAA3E3-FA1C-4C98-A81A-F3AC6B739641}" srcOrd="0" destOrd="0" presId="urn:microsoft.com/office/officeart/2005/8/layout/cycle4"/>
    <dgm:cxn modelId="{D1F2352F-DBA2-49F5-BF25-AAC10BA1C8BC}" type="presParOf" srcId="{9DC039B6-E8C2-4C34-9AEA-1250BD906AF3}" destId="{7523FD04-823B-455E-B9AB-2B031671245E}" srcOrd="1" destOrd="0" presId="urn:microsoft.com/office/officeart/2005/8/layout/cycle4"/>
    <dgm:cxn modelId="{43ABAD2A-8390-442B-972C-21E1D129A89B}" type="presParOf" srcId="{F1C99573-FE94-416B-B5F7-02A6D322E090}" destId="{A7F6469B-61F1-4BAC-A5AF-11BAE6106152}" srcOrd="3" destOrd="0" presId="urn:microsoft.com/office/officeart/2005/8/layout/cycle4"/>
    <dgm:cxn modelId="{7A46715B-2484-4C97-A4EA-EE09235E37BA}" type="presParOf" srcId="{A7F6469B-61F1-4BAC-A5AF-11BAE6106152}" destId="{C2D949B1-94E8-4D4B-BEC7-E5FC5309DA79}" srcOrd="0" destOrd="0" presId="urn:microsoft.com/office/officeart/2005/8/layout/cycle4"/>
    <dgm:cxn modelId="{141D0981-BB1E-43DA-AD50-25A2F8BF7C95}" type="presParOf" srcId="{A7F6469B-61F1-4BAC-A5AF-11BAE6106152}" destId="{3082DAC5-C439-4888-A6B9-86E7BBF6641F}" srcOrd="1" destOrd="0" presId="urn:microsoft.com/office/officeart/2005/8/layout/cycle4"/>
    <dgm:cxn modelId="{7BDB664D-AADC-437F-85B6-272B86CE44F0}" type="presParOf" srcId="{F1C99573-FE94-416B-B5F7-02A6D322E090}" destId="{8EC893CD-867E-405B-843D-EDE077C0B43C}" srcOrd="4" destOrd="0" presId="urn:microsoft.com/office/officeart/2005/8/layout/cycle4"/>
    <dgm:cxn modelId="{4D306057-279E-44C3-A01D-AC76DE70CCAF}" type="presParOf" srcId="{77121291-7C7A-4130-BC45-A76878897CE5}" destId="{A260AFD7-EF16-48DA-A51D-15F1CABC96C0}" srcOrd="1" destOrd="0" presId="urn:microsoft.com/office/officeart/2005/8/layout/cycle4"/>
    <dgm:cxn modelId="{E713C886-56EB-4EB9-818B-3CC6944FE47D}" type="presParOf" srcId="{A260AFD7-EF16-48DA-A51D-15F1CABC96C0}" destId="{75F051D2-4597-4CC6-8E25-20C1B9BA19A7}" srcOrd="0" destOrd="0" presId="urn:microsoft.com/office/officeart/2005/8/layout/cycle4"/>
    <dgm:cxn modelId="{A0BE9D1A-F61A-48B8-850C-85881B6E4153}" type="presParOf" srcId="{A260AFD7-EF16-48DA-A51D-15F1CABC96C0}" destId="{55197217-19B2-4DDC-AB98-E54A29E0847D}" srcOrd="1" destOrd="0" presId="urn:microsoft.com/office/officeart/2005/8/layout/cycle4"/>
    <dgm:cxn modelId="{94388BB0-5A2A-4DF1-9815-5FD1E6314365}" type="presParOf" srcId="{A260AFD7-EF16-48DA-A51D-15F1CABC96C0}" destId="{8BF9E279-806A-4542-B502-863DEFD062A9}" srcOrd="2" destOrd="0" presId="urn:microsoft.com/office/officeart/2005/8/layout/cycle4"/>
    <dgm:cxn modelId="{8539DB09-6194-47DE-B249-382FFA0C28DE}" type="presParOf" srcId="{A260AFD7-EF16-48DA-A51D-15F1CABC96C0}" destId="{1D673616-1B54-44B3-8688-33C8D029F5B7}" srcOrd="3" destOrd="0" presId="urn:microsoft.com/office/officeart/2005/8/layout/cycle4"/>
    <dgm:cxn modelId="{EC36E5EA-0D30-4299-B63E-0115B8C9987A}" type="presParOf" srcId="{A260AFD7-EF16-48DA-A51D-15F1CABC96C0}" destId="{C3B8B23C-E414-4CBF-B649-E2FE85D4AC8D}" srcOrd="4" destOrd="0" presId="urn:microsoft.com/office/officeart/2005/8/layout/cycle4"/>
    <dgm:cxn modelId="{94C4B2D1-5FE2-42E0-943B-8F61A040B2D0}" type="presParOf" srcId="{77121291-7C7A-4130-BC45-A76878897CE5}" destId="{AC2AC1C5-A35D-47C1-8512-82AE1F122164}" srcOrd="2" destOrd="0" presId="urn:microsoft.com/office/officeart/2005/8/layout/cycle4"/>
    <dgm:cxn modelId="{FD6B636D-7244-43F5-93B0-CF29461E17C4}" type="presParOf" srcId="{77121291-7C7A-4130-BC45-A76878897CE5}" destId="{2D97ABC9-4CFC-4385-8BCF-53D51A15C5D4}"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3A605A-CFFA-45D0-B98E-6797270DEFBD}" type="doc">
      <dgm:prSet loTypeId="urn:diagrams.loki3.com/VaryingWidthList" loCatId="list" qsTypeId="urn:microsoft.com/office/officeart/2005/8/quickstyle/3d2" qsCatId="3D" csTypeId="urn:microsoft.com/office/officeart/2005/8/colors/colorful5" csCatId="colorful" phldr="1"/>
      <dgm:spPr/>
    </dgm:pt>
    <dgm:pt modelId="{CEA041CD-2CF7-4DEE-97EE-7BD8D70B282B}">
      <dgm:prSet phldrT="[Text]" custT="1"/>
      <dgm:spPr/>
      <dgm:t>
        <a:bodyPr/>
        <a:lstStyle/>
        <a:p>
          <a:pPr algn="ctr"/>
          <a:r>
            <a:rPr lang="en-US" sz="5400" b="0" dirty="0">
              <a:solidFill>
                <a:schemeClr val="tx1"/>
              </a:solidFill>
              <a:latin typeface="Impact" panose="020B0806030902050204" pitchFamily="34" charset="0"/>
            </a:rPr>
            <a:t>5%</a:t>
          </a:r>
          <a:r>
            <a:rPr lang="en-US" sz="5400" b="1" dirty="0">
              <a:solidFill>
                <a:schemeClr val="tx1"/>
              </a:solidFill>
            </a:rPr>
            <a:t> </a:t>
          </a:r>
          <a:r>
            <a:rPr lang="en-US" sz="4400" dirty="0">
              <a:solidFill>
                <a:schemeClr val="tx1"/>
              </a:solidFill>
            </a:rPr>
            <a:t>by your academic credentials</a:t>
          </a:r>
        </a:p>
      </dgm:t>
    </dgm:pt>
    <dgm:pt modelId="{BD5D718C-6043-41B2-AA51-FFC7786BCFD3}" type="parTrans" cxnId="{5A37ADCD-D481-4D24-98F5-016E261098CC}">
      <dgm:prSet/>
      <dgm:spPr/>
      <dgm:t>
        <a:bodyPr/>
        <a:lstStyle/>
        <a:p>
          <a:pPr algn="ctr"/>
          <a:endParaRPr lang="en-US">
            <a:solidFill>
              <a:schemeClr val="tx1"/>
            </a:solidFill>
          </a:endParaRPr>
        </a:p>
      </dgm:t>
    </dgm:pt>
    <dgm:pt modelId="{C7C4097D-E0B3-4C52-9B01-7A7CC127CBA5}" type="sibTrans" cxnId="{5A37ADCD-D481-4D24-98F5-016E261098CC}">
      <dgm:prSet/>
      <dgm:spPr/>
      <dgm:t>
        <a:bodyPr/>
        <a:lstStyle/>
        <a:p>
          <a:pPr algn="ctr"/>
          <a:endParaRPr lang="en-US">
            <a:solidFill>
              <a:schemeClr val="tx1"/>
            </a:solidFill>
          </a:endParaRPr>
        </a:p>
      </dgm:t>
    </dgm:pt>
    <dgm:pt modelId="{D5A73878-E1F4-4FB2-92CE-D8848D4008FB}">
      <dgm:prSet phldrT="[Text]" custT="1"/>
      <dgm:spPr/>
      <dgm:t>
        <a:bodyPr/>
        <a:lstStyle/>
        <a:p>
          <a:pPr algn="ctr"/>
          <a:r>
            <a:rPr lang="en-US" sz="5400" b="0" kern="1200" dirty="0">
              <a:solidFill>
                <a:prstClr val="black"/>
              </a:solidFill>
              <a:latin typeface="Impact" panose="020B0806030902050204" pitchFamily="34" charset="0"/>
              <a:ea typeface="+mn-ea"/>
              <a:cs typeface="+mn-cs"/>
            </a:rPr>
            <a:t>15%</a:t>
          </a:r>
          <a:r>
            <a:rPr lang="en-US" sz="4400" kern="1200" dirty="0">
              <a:solidFill>
                <a:schemeClr val="tx1"/>
              </a:solidFill>
            </a:rPr>
            <a:t> by your Professional Experiences</a:t>
          </a:r>
        </a:p>
      </dgm:t>
    </dgm:pt>
    <dgm:pt modelId="{07BC0099-F3D5-4972-BF5F-6BEC3735849A}" type="parTrans" cxnId="{FE2D9604-73D5-418A-99DE-F313682ACF65}">
      <dgm:prSet/>
      <dgm:spPr/>
      <dgm:t>
        <a:bodyPr/>
        <a:lstStyle/>
        <a:p>
          <a:pPr algn="ctr"/>
          <a:endParaRPr lang="en-US">
            <a:solidFill>
              <a:schemeClr val="tx1"/>
            </a:solidFill>
          </a:endParaRPr>
        </a:p>
      </dgm:t>
    </dgm:pt>
    <dgm:pt modelId="{8E10FE39-BAE8-4674-98EB-3A2E33C37057}" type="sibTrans" cxnId="{FE2D9604-73D5-418A-99DE-F313682ACF65}">
      <dgm:prSet/>
      <dgm:spPr/>
      <dgm:t>
        <a:bodyPr/>
        <a:lstStyle/>
        <a:p>
          <a:pPr algn="ctr"/>
          <a:endParaRPr lang="en-US">
            <a:solidFill>
              <a:schemeClr val="tx1"/>
            </a:solidFill>
          </a:endParaRPr>
        </a:p>
      </dgm:t>
    </dgm:pt>
    <dgm:pt modelId="{24F85011-98B6-457D-A4EB-28DDD681B79A}">
      <dgm:prSet phldrT="[Text]" custT="1"/>
      <dgm:spPr/>
      <dgm:t>
        <a:bodyPr/>
        <a:lstStyle/>
        <a:p>
          <a:pPr algn="ctr"/>
          <a:r>
            <a:rPr lang="en-US" sz="5400" b="0" kern="1200" dirty="0">
              <a:solidFill>
                <a:prstClr val="black"/>
              </a:solidFill>
              <a:latin typeface="Impact" panose="020B0806030902050204" pitchFamily="34" charset="0"/>
              <a:ea typeface="+mn-ea"/>
              <a:cs typeface="+mn-cs"/>
            </a:rPr>
            <a:t>80%</a:t>
          </a:r>
          <a:r>
            <a:rPr lang="en-US" sz="6100" kern="1200" dirty="0">
              <a:solidFill>
                <a:schemeClr val="tx1"/>
              </a:solidFill>
              <a:latin typeface="Impact" panose="020B0806030902050204" pitchFamily="34" charset="0"/>
            </a:rPr>
            <a:t> </a:t>
          </a:r>
          <a:r>
            <a:rPr lang="en-US" sz="6100" kern="1200" dirty="0">
              <a:solidFill>
                <a:schemeClr val="tx1"/>
              </a:solidFill>
            </a:rPr>
            <a:t>by your communication Skills</a:t>
          </a:r>
        </a:p>
      </dgm:t>
    </dgm:pt>
    <dgm:pt modelId="{462DD709-9882-4754-B09E-1AC39A58C8C1}" type="parTrans" cxnId="{DFB88A3B-9ABA-474A-8E85-BE4AF2CB4B34}">
      <dgm:prSet/>
      <dgm:spPr/>
      <dgm:t>
        <a:bodyPr/>
        <a:lstStyle/>
        <a:p>
          <a:pPr algn="ctr"/>
          <a:endParaRPr lang="en-US">
            <a:solidFill>
              <a:schemeClr val="tx1"/>
            </a:solidFill>
          </a:endParaRPr>
        </a:p>
      </dgm:t>
    </dgm:pt>
    <dgm:pt modelId="{9BD052CE-7AD8-485E-89DD-10925EF9D261}" type="sibTrans" cxnId="{DFB88A3B-9ABA-474A-8E85-BE4AF2CB4B34}">
      <dgm:prSet/>
      <dgm:spPr/>
      <dgm:t>
        <a:bodyPr/>
        <a:lstStyle/>
        <a:p>
          <a:pPr algn="ctr"/>
          <a:endParaRPr lang="en-US">
            <a:solidFill>
              <a:schemeClr val="tx1"/>
            </a:solidFill>
          </a:endParaRPr>
        </a:p>
      </dgm:t>
    </dgm:pt>
    <dgm:pt modelId="{F6CD6EAD-A778-4CD5-B2CA-CB1F4C55BB87}" type="pres">
      <dgm:prSet presAssocID="{AE3A605A-CFFA-45D0-B98E-6797270DEFBD}" presName="Name0" presStyleCnt="0">
        <dgm:presLayoutVars>
          <dgm:resizeHandles/>
        </dgm:presLayoutVars>
      </dgm:prSet>
      <dgm:spPr/>
    </dgm:pt>
    <dgm:pt modelId="{D48C69DA-268C-4470-8EA8-DDD48B58F09C}" type="pres">
      <dgm:prSet presAssocID="{CEA041CD-2CF7-4DEE-97EE-7BD8D70B282B}" presName="text" presStyleLbl="node1" presStyleIdx="0" presStyleCnt="3">
        <dgm:presLayoutVars>
          <dgm:bulletEnabled val="1"/>
        </dgm:presLayoutVars>
      </dgm:prSet>
      <dgm:spPr/>
    </dgm:pt>
    <dgm:pt modelId="{7C5CEF36-288A-4839-AF10-E003537DDC0B}" type="pres">
      <dgm:prSet presAssocID="{C7C4097D-E0B3-4C52-9B01-7A7CC127CBA5}" presName="space" presStyleCnt="0"/>
      <dgm:spPr/>
    </dgm:pt>
    <dgm:pt modelId="{8F98B36D-AB52-436D-894E-8B242E27540A}" type="pres">
      <dgm:prSet presAssocID="{D5A73878-E1F4-4FB2-92CE-D8848D4008FB}" presName="text" presStyleLbl="node1" presStyleIdx="1" presStyleCnt="3">
        <dgm:presLayoutVars>
          <dgm:bulletEnabled val="1"/>
        </dgm:presLayoutVars>
      </dgm:prSet>
      <dgm:spPr/>
    </dgm:pt>
    <dgm:pt modelId="{19B9FD4F-3D0F-47F4-8A4A-EF5BA33E8BFB}" type="pres">
      <dgm:prSet presAssocID="{8E10FE39-BAE8-4674-98EB-3A2E33C37057}" presName="space" presStyleCnt="0"/>
      <dgm:spPr/>
    </dgm:pt>
    <dgm:pt modelId="{1B694426-7B1E-4763-BBF1-624D119C88DB}" type="pres">
      <dgm:prSet presAssocID="{24F85011-98B6-457D-A4EB-28DDD681B79A}" presName="text" presStyleLbl="node1" presStyleIdx="2" presStyleCnt="3">
        <dgm:presLayoutVars>
          <dgm:bulletEnabled val="1"/>
        </dgm:presLayoutVars>
      </dgm:prSet>
      <dgm:spPr/>
    </dgm:pt>
  </dgm:ptLst>
  <dgm:cxnLst>
    <dgm:cxn modelId="{FE2D9604-73D5-418A-99DE-F313682ACF65}" srcId="{AE3A605A-CFFA-45D0-B98E-6797270DEFBD}" destId="{D5A73878-E1F4-4FB2-92CE-D8848D4008FB}" srcOrd="1" destOrd="0" parTransId="{07BC0099-F3D5-4972-BF5F-6BEC3735849A}" sibTransId="{8E10FE39-BAE8-4674-98EB-3A2E33C37057}"/>
    <dgm:cxn modelId="{B2073C15-41ED-4BEC-B613-A0486D2915D5}" type="presOf" srcId="{CEA041CD-2CF7-4DEE-97EE-7BD8D70B282B}" destId="{D48C69DA-268C-4470-8EA8-DDD48B58F09C}" srcOrd="0" destOrd="0" presId="urn:diagrams.loki3.com/VaryingWidthList"/>
    <dgm:cxn modelId="{DFB88A3B-9ABA-474A-8E85-BE4AF2CB4B34}" srcId="{AE3A605A-CFFA-45D0-B98E-6797270DEFBD}" destId="{24F85011-98B6-457D-A4EB-28DDD681B79A}" srcOrd="2" destOrd="0" parTransId="{462DD709-9882-4754-B09E-1AC39A58C8C1}" sibTransId="{9BD052CE-7AD8-485E-89DD-10925EF9D261}"/>
    <dgm:cxn modelId="{1753444A-248B-4440-836A-46E00B49CAEB}" type="presOf" srcId="{24F85011-98B6-457D-A4EB-28DDD681B79A}" destId="{1B694426-7B1E-4763-BBF1-624D119C88DB}" srcOrd="0" destOrd="0" presId="urn:diagrams.loki3.com/VaryingWidthList"/>
    <dgm:cxn modelId="{D13D4856-838D-4ED0-B6FF-750138C78D74}" type="presOf" srcId="{D5A73878-E1F4-4FB2-92CE-D8848D4008FB}" destId="{8F98B36D-AB52-436D-894E-8B242E27540A}" srcOrd="0" destOrd="0" presId="urn:diagrams.loki3.com/VaryingWidthList"/>
    <dgm:cxn modelId="{5A37ADCD-D481-4D24-98F5-016E261098CC}" srcId="{AE3A605A-CFFA-45D0-B98E-6797270DEFBD}" destId="{CEA041CD-2CF7-4DEE-97EE-7BD8D70B282B}" srcOrd="0" destOrd="0" parTransId="{BD5D718C-6043-41B2-AA51-FFC7786BCFD3}" sibTransId="{C7C4097D-E0B3-4C52-9B01-7A7CC127CBA5}"/>
    <dgm:cxn modelId="{CD9EDDD9-FAB7-43AC-8BFC-10CC8F3A59C9}" type="presOf" srcId="{AE3A605A-CFFA-45D0-B98E-6797270DEFBD}" destId="{F6CD6EAD-A778-4CD5-B2CA-CB1F4C55BB87}" srcOrd="0" destOrd="0" presId="urn:diagrams.loki3.com/VaryingWidthList"/>
    <dgm:cxn modelId="{631547F6-E32B-47AA-8307-72112C81F6A8}" type="presParOf" srcId="{F6CD6EAD-A778-4CD5-B2CA-CB1F4C55BB87}" destId="{D48C69DA-268C-4470-8EA8-DDD48B58F09C}" srcOrd="0" destOrd="0" presId="urn:diagrams.loki3.com/VaryingWidthList"/>
    <dgm:cxn modelId="{95572255-04B7-401A-826B-FA5595E93E32}" type="presParOf" srcId="{F6CD6EAD-A778-4CD5-B2CA-CB1F4C55BB87}" destId="{7C5CEF36-288A-4839-AF10-E003537DDC0B}" srcOrd="1" destOrd="0" presId="urn:diagrams.loki3.com/VaryingWidthList"/>
    <dgm:cxn modelId="{C5C8E5C0-BD38-4746-B06F-36533506BC38}" type="presParOf" srcId="{F6CD6EAD-A778-4CD5-B2CA-CB1F4C55BB87}" destId="{8F98B36D-AB52-436D-894E-8B242E27540A}" srcOrd="2" destOrd="0" presId="urn:diagrams.loki3.com/VaryingWidthList"/>
    <dgm:cxn modelId="{A43D70DF-D408-4927-88FE-0F8115885EBB}" type="presParOf" srcId="{F6CD6EAD-A778-4CD5-B2CA-CB1F4C55BB87}" destId="{19B9FD4F-3D0F-47F4-8A4A-EF5BA33E8BFB}" srcOrd="3" destOrd="0" presId="urn:diagrams.loki3.com/VaryingWidthList"/>
    <dgm:cxn modelId="{79568ADD-A720-452B-9599-64CD4D079888}" type="presParOf" srcId="{F6CD6EAD-A778-4CD5-B2CA-CB1F4C55BB87}" destId="{1B694426-7B1E-4763-BBF1-624D119C88DB}" srcOrd="4" destOrd="0" presId="urn:diagrams.loki3.com/VaryingWidth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539DE31-8637-4461-ADBB-ECAC368FC63A}" type="doc">
      <dgm:prSet loTypeId="urn:microsoft.com/office/officeart/2005/8/layout/cycle7" loCatId="cycle" qsTypeId="urn:microsoft.com/office/officeart/2005/8/quickstyle/simple1" qsCatId="simple" csTypeId="urn:microsoft.com/office/officeart/2005/8/colors/colorful1" csCatId="colorful" phldr="1"/>
      <dgm:spPr/>
      <dgm:t>
        <a:bodyPr/>
        <a:lstStyle/>
        <a:p>
          <a:endParaRPr lang="en-US"/>
        </a:p>
      </dgm:t>
    </dgm:pt>
    <dgm:pt modelId="{B4B443FB-1F05-46F2-A5FE-28B26F46D694}">
      <dgm:prSet phldrT="[Text]"/>
      <dgm:spPr/>
      <dgm:t>
        <a:bodyPr/>
        <a:lstStyle/>
        <a:p>
          <a:r>
            <a:rPr lang="en-US" b="1" dirty="0">
              <a:solidFill>
                <a:schemeClr val="tx1"/>
              </a:solidFill>
            </a:rPr>
            <a:t>People</a:t>
          </a:r>
        </a:p>
      </dgm:t>
    </dgm:pt>
    <dgm:pt modelId="{7C3C8AE7-044F-4C66-B8D8-AA197F45A8A2}" type="parTrans" cxnId="{2D881D3F-37BA-4FAB-9693-4D3C4AAE8CAC}">
      <dgm:prSet/>
      <dgm:spPr/>
      <dgm:t>
        <a:bodyPr/>
        <a:lstStyle/>
        <a:p>
          <a:endParaRPr lang="en-US" b="1">
            <a:solidFill>
              <a:schemeClr val="tx1"/>
            </a:solidFill>
          </a:endParaRPr>
        </a:p>
      </dgm:t>
    </dgm:pt>
    <dgm:pt modelId="{8B206739-8DE4-4B3A-B78D-EB72DCCDE44A}" type="sibTrans" cxnId="{2D881D3F-37BA-4FAB-9693-4D3C4AAE8CAC}">
      <dgm:prSet/>
      <dgm:spPr/>
      <dgm:t>
        <a:bodyPr/>
        <a:lstStyle/>
        <a:p>
          <a:endParaRPr lang="en-US" b="1">
            <a:solidFill>
              <a:schemeClr val="tx1"/>
            </a:solidFill>
          </a:endParaRPr>
        </a:p>
      </dgm:t>
    </dgm:pt>
    <dgm:pt modelId="{4571F313-5545-4469-867E-C741048A2D23}">
      <dgm:prSet phldrT="[Text]"/>
      <dgm:spPr/>
      <dgm:t>
        <a:bodyPr/>
        <a:lstStyle/>
        <a:p>
          <a:r>
            <a:rPr lang="en-US" b="1" dirty="0">
              <a:solidFill>
                <a:schemeClr val="tx1"/>
              </a:solidFill>
            </a:rPr>
            <a:t>Message</a:t>
          </a:r>
        </a:p>
      </dgm:t>
    </dgm:pt>
    <dgm:pt modelId="{D0BD3740-8F62-443C-8A69-B8307BBB7EF2}" type="parTrans" cxnId="{20562529-A0B9-44B1-B8B0-3B4956167678}">
      <dgm:prSet/>
      <dgm:spPr/>
      <dgm:t>
        <a:bodyPr/>
        <a:lstStyle/>
        <a:p>
          <a:endParaRPr lang="en-US" b="1">
            <a:solidFill>
              <a:schemeClr val="tx1"/>
            </a:solidFill>
          </a:endParaRPr>
        </a:p>
      </dgm:t>
    </dgm:pt>
    <dgm:pt modelId="{20D0FFDD-1CED-45C0-BE24-C9039DD0D687}" type="sibTrans" cxnId="{20562529-A0B9-44B1-B8B0-3B4956167678}">
      <dgm:prSet/>
      <dgm:spPr/>
      <dgm:t>
        <a:bodyPr/>
        <a:lstStyle/>
        <a:p>
          <a:endParaRPr lang="en-US" b="1">
            <a:solidFill>
              <a:schemeClr val="tx1"/>
            </a:solidFill>
          </a:endParaRPr>
        </a:p>
      </dgm:t>
    </dgm:pt>
    <dgm:pt modelId="{C41E1193-3CBD-4E22-951D-BA61AE9C4404}">
      <dgm:prSet phldrT="[Text]"/>
      <dgm:spPr/>
      <dgm:t>
        <a:bodyPr/>
        <a:lstStyle/>
        <a:p>
          <a:r>
            <a:rPr lang="en-US" b="1" dirty="0">
              <a:solidFill>
                <a:schemeClr val="tx1"/>
              </a:solidFill>
            </a:rPr>
            <a:t>Context</a:t>
          </a:r>
        </a:p>
      </dgm:t>
    </dgm:pt>
    <dgm:pt modelId="{59798A1F-590C-43A0-AE3C-10971CA2867A}" type="parTrans" cxnId="{EFC8A961-022A-4B40-ABAB-423D19C36C9A}">
      <dgm:prSet/>
      <dgm:spPr/>
      <dgm:t>
        <a:bodyPr/>
        <a:lstStyle/>
        <a:p>
          <a:endParaRPr lang="en-US" b="1">
            <a:solidFill>
              <a:schemeClr val="tx1"/>
            </a:solidFill>
          </a:endParaRPr>
        </a:p>
      </dgm:t>
    </dgm:pt>
    <dgm:pt modelId="{A40998C8-6538-4319-BA30-30BE802E3E50}" type="sibTrans" cxnId="{EFC8A961-022A-4B40-ABAB-423D19C36C9A}">
      <dgm:prSet/>
      <dgm:spPr/>
      <dgm:t>
        <a:bodyPr/>
        <a:lstStyle/>
        <a:p>
          <a:endParaRPr lang="en-US" b="1">
            <a:solidFill>
              <a:schemeClr val="tx1"/>
            </a:solidFill>
          </a:endParaRPr>
        </a:p>
      </dgm:t>
    </dgm:pt>
    <dgm:pt modelId="{613F6E3D-18CE-45EA-8BF0-2A08ADD347D4}">
      <dgm:prSet/>
      <dgm:spPr/>
      <dgm:t>
        <a:bodyPr/>
        <a:lstStyle/>
        <a:p>
          <a:r>
            <a:rPr lang="en-US" b="1" dirty="0">
              <a:solidFill>
                <a:schemeClr val="tx1"/>
              </a:solidFill>
            </a:rPr>
            <a:t>Listen</a:t>
          </a:r>
        </a:p>
      </dgm:t>
    </dgm:pt>
    <dgm:pt modelId="{D2115283-AB81-437B-B0A8-4A3F1D976436}" type="parTrans" cxnId="{0EC27F2B-25A6-4B4F-9F39-FFE39CCAFF9A}">
      <dgm:prSet/>
      <dgm:spPr/>
      <dgm:t>
        <a:bodyPr/>
        <a:lstStyle/>
        <a:p>
          <a:endParaRPr lang="en-US" b="1">
            <a:solidFill>
              <a:schemeClr val="tx1"/>
            </a:solidFill>
          </a:endParaRPr>
        </a:p>
      </dgm:t>
    </dgm:pt>
    <dgm:pt modelId="{D49D28FA-23D6-423C-9F34-5BD3EE3B2875}" type="sibTrans" cxnId="{0EC27F2B-25A6-4B4F-9F39-FFE39CCAFF9A}">
      <dgm:prSet/>
      <dgm:spPr/>
      <dgm:t>
        <a:bodyPr/>
        <a:lstStyle/>
        <a:p>
          <a:endParaRPr lang="en-US" b="1">
            <a:solidFill>
              <a:schemeClr val="tx1"/>
            </a:solidFill>
          </a:endParaRPr>
        </a:p>
      </dgm:t>
    </dgm:pt>
    <dgm:pt modelId="{B71752C5-2905-4583-94E4-994ACAC8E3F1}" type="pres">
      <dgm:prSet presAssocID="{9539DE31-8637-4461-ADBB-ECAC368FC63A}" presName="Name0" presStyleCnt="0">
        <dgm:presLayoutVars>
          <dgm:dir/>
          <dgm:resizeHandles val="exact"/>
        </dgm:presLayoutVars>
      </dgm:prSet>
      <dgm:spPr/>
    </dgm:pt>
    <dgm:pt modelId="{0FD42A46-3BAE-4B54-BDA4-CDB8028AF109}" type="pres">
      <dgm:prSet presAssocID="{B4B443FB-1F05-46F2-A5FE-28B26F46D694}" presName="node" presStyleLbl="node1" presStyleIdx="0" presStyleCnt="4">
        <dgm:presLayoutVars>
          <dgm:bulletEnabled val="1"/>
        </dgm:presLayoutVars>
      </dgm:prSet>
      <dgm:spPr/>
    </dgm:pt>
    <dgm:pt modelId="{CD83FB76-B205-4374-9BEA-76F024322E3C}" type="pres">
      <dgm:prSet presAssocID="{8B206739-8DE4-4B3A-B78D-EB72DCCDE44A}" presName="sibTrans" presStyleLbl="sibTrans2D1" presStyleIdx="0" presStyleCnt="4"/>
      <dgm:spPr/>
    </dgm:pt>
    <dgm:pt modelId="{A9C60321-1B3D-4EC4-A541-220400BAED89}" type="pres">
      <dgm:prSet presAssocID="{8B206739-8DE4-4B3A-B78D-EB72DCCDE44A}" presName="connectorText" presStyleLbl="sibTrans2D1" presStyleIdx="0" presStyleCnt="4"/>
      <dgm:spPr/>
    </dgm:pt>
    <dgm:pt modelId="{EB52AA56-BCB1-4C98-AE50-9C5705687E18}" type="pres">
      <dgm:prSet presAssocID="{4571F313-5545-4469-867E-C741048A2D23}" presName="node" presStyleLbl="node1" presStyleIdx="1" presStyleCnt="4">
        <dgm:presLayoutVars>
          <dgm:bulletEnabled val="1"/>
        </dgm:presLayoutVars>
      </dgm:prSet>
      <dgm:spPr/>
    </dgm:pt>
    <dgm:pt modelId="{28BEFE68-0825-4E75-896E-9754DE764BA0}" type="pres">
      <dgm:prSet presAssocID="{20D0FFDD-1CED-45C0-BE24-C9039DD0D687}" presName="sibTrans" presStyleLbl="sibTrans2D1" presStyleIdx="1" presStyleCnt="4"/>
      <dgm:spPr/>
    </dgm:pt>
    <dgm:pt modelId="{57CE77EC-03EA-48B7-A441-875DA210A83E}" type="pres">
      <dgm:prSet presAssocID="{20D0FFDD-1CED-45C0-BE24-C9039DD0D687}" presName="connectorText" presStyleLbl="sibTrans2D1" presStyleIdx="1" presStyleCnt="4"/>
      <dgm:spPr/>
    </dgm:pt>
    <dgm:pt modelId="{0140512F-0361-4311-820C-F6D4943E0080}" type="pres">
      <dgm:prSet presAssocID="{C41E1193-3CBD-4E22-951D-BA61AE9C4404}" presName="node" presStyleLbl="node1" presStyleIdx="2" presStyleCnt="4">
        <dgm:presLayoutVars>
          <dgm:bulletEnabled val="1"/>
        </dgm:presLayoutVars>
      </dgm:prSet>
      <dgm:spPr/>
    </dgm:pt>
    <dgm:pt modelId="{46E8BE60-9A2E-4A2F-89BC-C1E450AEB306}" type="pres">
      <dgm:prSet presAssocID="{A40998C8-6538-4319-BA30-30BE802E3E50}" presName="sibTrans" presStyleLbl="sibTrans2D1" presStyleIdx="2" presStyleCnt="4"/>
      <dgm:spPr/>
    </dgm:pt>
    <dgm:pt modelId="{2FC419B0-AAE1-40F5-AEC9-6B699B0A4C51}" type="pres">
      <dgm:prSet presAssocID="{A40998C8-6538-4319-BA30-30BE802E3E50}" presName="connectorText" presStyleLbl="sibTrans2D1" presStyleIdx="2" presStyleCnt="4"/>
      <dgm:spPr/>
    </dgm:pt>
    <dgm:pt modelId="{E15CDB46-8E40-43E2-B395-5AEAE8F3A062}" type="pres">
      <dgm:prSet presAssocID="{613F6E3D-18CE-45EA-8BF0-2A08ADD347D4}" presName="node" presStyleLbl="node1" presStyleIdx="3" presStyleCnt="4">
        <dgm:presLayoutVars>
          <dgm:bulletEnabled val="1"/>
        </dgm:presLayoutVars>
      </dgm:prSet>
      <dgm:spPr/>
    </dgm:pt>
    <dgm:pt modelId="{EF579208-1BA1-413D-B3A2-FD794829013A}" type="pres">
      <dgm:prSet presAssocID="{D49D28FA-23D6-423C-9F34-5BD3EE3B2875}" presName="sibTrans" presStyleLbl="sibTrans2D1" presStyleIdx="3" presStyleCnt="4"/>
      <dgm:spPr/>
    </dgm:pt>
    <dgm:pt modelId="{9D86D4CE-B51F-4C10-A7A6-A177FCAEEAC6}" type="pres">
      <dgm:prSet presAssocID="{D49D28FA-23D6-423C-9F34-5BD3EE3B2875}" presName="connectorText" presStyleLbl="sibTrans2D1" presStyleIdx="3" presStyleCnt="4"/>
      <dgm:spPr/>
    </dgm:pt>
  </dgm:ptLst>
  <dgm:cxnLst>
    <dgm:cxn modelId="{2A06B401-A313-4278-A7E6-15E377DCAD7F}" type="presOf" srcId="{D49D28FA-23D6-423C-9F34-5BD3EE3B2875}" destId="{9D86D4CE-B51F-4C10-A7A6-A177FCAEEAC6}" srcOrd="1" destOrd="0" presId="urn:microsoft.com/office/officeart/2005/8/layout/cycle7"/>
    <dgm:cxn modelId="{2CEA5606-F63A-4D74-8A36-3A6E3570C37A}" type="presOf" srcId="{C41E1193-3CBD-4E22-951D-BA61AE9C4404}" destId="{0140512F-0361-4311-820C-F6D4943E0080}" srcOrd="0" destOrd="0" presId="urn:microsoft.com/office/officeart/2005/8/layout/cycle7"/>
    <dgm:cxn modelId="{1EE7280B-614C-4120-A868-A33685CB92D7}" type="presOf" srcId="{20D0FFDD-1CED-45C0-BE24-C9039DD0D687}" destId="{57CE77EC-03EA-48B7-A441-875DA210A83E}" srcOrd="1" destOrd="0" presId="urn:microsoft.com/office/officeart/2005/8/layout/cycle7"/>
    <dgm:cxn modelId="{229D680E-F9D2-4374-A71E-65746497E39F}" type="presOf" srcId="{613F6E3D-18CE-45EA-8BF0-2A08ADD347D4}" destId="{E15CDB46-8E40-43E2-B395-5AEAE8F3A062}" srcOrd="0" destOrd="0" presId="urn:microsoft.com/office/officeart/2005/8/layout/cycle7"/>
    <dgm:cxn modelId="{20562529-A0B9-44B1-B8B0-3B4956167678}" srcId="{9539DE31-8637-4461-ADBB-ECAC368FC63A}" destId="{4571F313-5545-4469-867E-C741048A2D23}" srcOrd="1" destOrd="0" parTransId="{D0BD3740-8F62-443C-8A69-B8307BBB7EF2}" sibTransId="{20D0FFDD-1CED-45C0-BE24-C9039DD0D687}"/>
    <dgm:cxn modelId="{0EC27F2B-25A6-4B4F-9F39-FFE39CCAFF9A}" srcId="{9539DE31-8637-4461-ADBB-ECAC368FC63A}" destId="{613F6E3D-18CE-45EA-8BF0-2A08ADD347D4}" srcOrd="3" destOrd="0" parTransId="{D2115283-AB81-437B-B0A8-4A3F1D976436}" sibTransId="{D49D28FA-23D6-423C-9F34-5BD3EE3B2875}"/>
    <dgm:cxn modelId="{89B4202F-F21E-4C95-9004-D5F2F6EE26E9}" type="presOf" srcId="{8B206739-8DE4-4B3A-B78D-EB72DCCDE44A}" destId="{CD83FB76-B205-4374-9BEA-76F024322E3C}" srcOrd="0" destOrd="0" presId="urn:microsoft.com/office/officeart/2005/8/layout/cycle7"/>
    <dgm:cxn modelId="{5110E03A-9556-4CC1-A06D-03FF6F1065C1}" type="presOf" srcId="{8B206739-8DE4-4B3A-B78D-EB72DCCDE44A}" destId="{A9C60321-1B3D-4EC4-A541-220400BAED89}" srcOrd="1" destOrd="0" presId="urn:microsoft.com/office/officeart/2005/8/layout/cycle7"/>
    <dgm:cxn modelId="{2D881D3F-37BA-4FAB-9693-4D3C4AAE8CAC}" srcId="{9539DE31-8637-4461-ADBB-ECAC368FC63A}" destId="{B4B443FB-1F05-46F2-A5FE-28B26F46D694}" srcOrd="0" destOrd="0" parTransId="{7C3C8AE7-044F-4C66-B8D8-AA197F45A8A2}" sibTransId="{8B206739-8DE4-4B3A-B78D-EB72DCCDE44A}"/>
    <dgm:cxn modelId="{EFC8A961-022A-4B40-ABAB-423D19C36C9A}" srcId="{9539DE31-8637-4461-ADBB-ECAC368FC63A}" destId="{C41E1193-3CBD-4E22-951D-BA61AE9C4404}" srcOrd="2" destOrd="0" parTransId="{59798A1F-590C-43A0-AE3C-10971CA2867A}" sibTransId="{A40998C8-6538-4319-BA30-30BE802E3E50}"/>
    <dgm:cxn modelId="{57948866-0C21-4E3B-8A89-7AEE3EAE7F5A}" type="presOf" srcId="{4571F313-5545-4469-867E-C741048A2D23}" destId="{EB52AA56-BCB1-4C98-AE50-9C5705687E18}" srcOrd="0" destOrd="0" presId="urn:microsoft.com/office/officeart/2005/8/layout/cycle7"/>
    <dgm:cxn modelId="{0D100572-75C1-486F-8955-C6FD980E5094}" type="presOf" srcId="{20D0FFDD-1CED-45C0-BE24-C9039DD0D687}" destId="{28BEFE68-0825-4E75-896E-9754DE764BA0}" srcOrd="0" destOrd="0" presId="urn:microsoft.com/office/officeart/2005/8/layout/cycle7"/>
    <dgm:cxn modelId="{0FA05A7E-ACE2-4473-8221-9A6DB36F64F5}" type="presOf" srcId="{A40998C8-6538-4319-BA30-30BE802E3E50}" destId="{2FC419B0-AAE1-40F5-AEC9-6B699B0A4C51}" srcOrd="1" destOrd="0" presId="urn:microsoft.com/office/officeart/2005/8/layout/cycle7"/>
    <dgm:cxn modelId="{F9926595-6B0A-4380-B57C-7A47A2CF72C8}" type="presOf" srcId="{9539DE31-8637-4461-ADBB-ECAC368FC63A}" destId="{B71752C5-2905-4583-94E4-994ACAC8E3F1}" srcOrd="0" destOrd="0" presId="urn:microsoft.com/office/officeart/2005/8/layout/cycle7"/>
    <dgm:cxn modelId="{3EED8FC4-2B79-41B8-84F7-70E2E6E84A2B}" type="presOf" srcId="{D49D28FA-23D6-423C-9F34-5BD3EE3B2875}" destId="{EF579208-1BA1-413D-B3A2-FD794829013A}" srcOrd="0" destOrd="0" presId="urn:microsoft.com/office/officeart/2005/8/layout/cycle7"/>
    <dgm:cxn modelId="{00F877D6-5DC9-443C-AF2F-2A84E7AA724B}" type="presOf" srcId="{B4B443FB-1F05-46F2-A5FE-28B26F46D694}" destId="{0FD42A46-3BAE-4B54-BDA4-CDB8028AF109}" srcOrd="0" destOrd="0" presId="urn:microsoft.com/office/officeart/2005/8/layout/cycle7"/>
    <dgm:cxn modelId="{FA7589F2-E1A3-4AD3-8AB7-6A5D4BABA21D}" type="presOf" srcId="{A40998C8-6538-4319-BA30-30BE802E3E50}" destId="{46E8BE60-9A2E-4A2F-89BC-C1E450AEB306}" srcOrd="0" destOrd="0" presId="urn:microsoft.com/office/officeart/2005/8/layout/cycle7"/>
    <dgm:cxn modelId="{9C6F449B-DB98-4D19-A534-0C85680BD3ED}" type="presParOf" srcId="{B71752C5-2905-4583-94E4-994ACAC8E3F1}" destId="{0FD42A46-3BAE-4B54-BDA4-CDB8028AF109}" srcOrd="0" destOrd="0" presId="urn:microsoft.com/office/officeart/2005/8/layout/cycle7"/>
    <dgm:cxn modelId="{A8AAF837-A5C9-4075-B9F9-51BE3718FEDD}" type="presParOf" srcId="{B71752C5-2905-4583-94E4-994ACAC8E3F1}" destId="{CD83FB76-B205-4374-9BEA-76F024322E3C}" srcOrd="1" destOrd="0" presId="urn:microsoft.com/office/officeart/2005/8/layout/cycle7"/>
    <dgm:cxn modelId="{84503F24-2839-4D96-A761-A4FC25E2DD02}" type="presParOf" srcId="{CD83FB76-B205-4374-9BEA-76F024322E3C}" destId="{A9C60321-1B3D-4EC4-A541-220400BAED89}" srcOrd="0" destOrd="0" presId="urn:microsoft.com/office/officeart/2005/8/layout/cycle7"/>
    <dgm:cxn modelId="{67AADE82-9E99-4669-AAE9-B04551C6ACEB}" type="presParOf" srcId="{B71752C5-2905-4583-94E4-994ACAC8E3F1}" destId="{EB52AA56-BCB1-4C98-AE50-9C5705687E18}" srcOrd="2" destOrd="0" presId="urn:microsoft.com/office/officeart/2005/8/layout/cycle7"/>
    <dgm:cxn modelId="{B3216BB4-DCEC-4396-884A-1B2BE925E710}" type="presParOf" srcId="{B71752C5-2905-4583-94E4-994ACAC8E3F1}" destId="{28BEFE68-0825-4E75-896E-9754DE764BA0}" srcOrd="3" destOrd="0" presId="urn:microsoft.com/office/officeart/2005/8/layout/cycle7"/>
    <dgm:cxn modelId="{5D4DE83E-31BF-4E62-A4CD-08ACE1B81FA5}" type="presParOf" srcId="{28BEFE68-0825-4E75-896E-9754DE764BA0}" destId="{57CE77EC-03EA-48B7-A441-875DA210A83E}" srcOrd="0" destOrd="0" presId="urn:microsoft.com/office/officeart/2005/8/layout/cycle7"/>
    <dgm:cxn modelId="{777BFFBE-A4BF-4080-ADD7-0A0A73B0ECB4}" type="presParOf" srcId="{B71752C5-2905-4583-94E4-994ACAC8E3F1}" destId="{0140512F-0361-4311-820C-F6D4943E0080}" srcOrd="4" destOrd="0" presId="urn:microsoft.com/office/officeart/2005/8/layout/cycle7"/>
    <dgm:cxn modelId="{0EDDBC95-BBBE-4BE5-B4A5-BA071513F1A5}" type="presParOf" srcId="{B71752C5-2905-4583-94E4-994ACAC8E3F1}" destId="{46E8BE60-9A2E-4A2F-89BC-C1E450AEB306}" srcOrd="5" destOrd="0" presId="urn:microsoft.com/office/officeart/2005/8/layout/cycle7"/>
    <dgm:cxn modelId="{DD1317E2-497A-4AE1-B174-B9614E43093C}" type="presParOf" srcId="{46E8BE60-9A2E-4A2F-89BC-C1E450AEB306}" destId="{2FC419B0-AAE1-40F5-AEC9-6B699B0A4C51}" srcOrd="0" destOrd="0" presId="urn:microsoft.com/office/officeart/2005/8/layout/cycle7"/>
    <dgm:cxn modelId="{D2678F15-0C37-4BE5-ADCE-C7B2DAA46A91}" type="presParOf" srcId="{B71752C5-2905-4583-94E4-994ACAC8E3F1}" destId="{E15CDB46-8E40-43E2-B395-5AEAE8F3A062}" srcOrd="6" destOrd="0" presId="urn:microsoft.com/office/officeart/2005/8/layout/cycle7"/>
    <dgm:cxn modelId="{58F6DD19-21F4-4420-B8D8-8E86C96217B9}" type="presParOf" srcId="{B71752C5-2905-4583-94E4-994ACAC8E3F1}" destId="{EF579208-1BA1-413D-B3A2-FD794829013A}" srcOrd="7" destOrd="0" presId="urn:microsoft.com/office/officeart/2005/8/layout/cycle7"/>
    <dgm:cxn modelId="{1EE71DBA-A2D8-4955-9A30-9550833A45B3}" type="presParOf" srcId="{EF579208-1BA1-413D-B3A2-FD794829013A}" destId="{9D86D4CE-B51F-4C10-A7A6-A177FCAEEAC6}"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50215C6-51C8-4DA7-9D96-421D61FA4A82}"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44D61220-EE88-4F8B-BC95-22CE71971442}">
      <dgm:prSet phldrT="[Text]" custT="1"/>
      <dgm:spPr/>
      <dgm:t>
        <a:bodyPr/>
        <a:lstStyle/>
        <a:p>
          <a:r>
            <a:rPr lang="en-US" sz="2800" b="1" dirty="0">
              <a:solidFill>
                <a:schemeClr val="tx1"/>
              </a:solidFill>
            </a:rPr>
            <a:t>People</a:t>
          </a:r>
        </a:p>
      </dgm:t>
    </dgm:pt>
    <dgm:pt modelId="{A23EDE97-2DD2-4DB9-8925-BBCA2027B753}" type="parTrans" cxnId="{33E922EC-37A1-44F8-B921-1D60BD7B10BF}">
      <dgm:prSet/>
      <dgm:spPr/>
      <dgm:t>
        <a:bodyPr/>
        <a:lstStyle/>
        <a:p>
          <a:endParaRPr lang="en-US">
            <a:solidFill>
              <a:schemeClr val="tx1"/>
            </a:solidFill>
          </a:endParaRPr>
        </a:p>
      </dgm:t>
    </dgm:pt>
    <dgm:pt modelId="{A00D4DA0-E6F1-447C-961C-62AE910BA5D0}" type="sibTrans" cxnId="{33E922EC-37A1-44F8-B921-1D60BD7B10BF}">
      <dgm:prSet/>
      <dgm:spPr/>
      <dgm:t>
        <a:bodyPr/>
        <a:lstStyle/>
        <a:p>
          <a:endParaRPr lang="en-US">
            <a:solidFill>
              <a:schemeClr val="tx1"/>
            </a:solidFill>
          </a:endParaRPr>
        </a:p>
      </dgm:t>
    </dgm:pt>
    <dgm:pt modelId="{1D195F83-9556-4BE8-81D4-30409A852576}">
      <dgm:prSet phldrT="[Text]"/>
      <dgm:spPr/>
      <dgm:t>
        <a:bodyPr/>
        <a:lstStyle/>
        <a:p>
          <a:r>
            <a:rPr lang="en-US" b="0" i="0" dirty="0">
              <a:solidFill>
                <a:schemeClr val="tx1"/>
              </a:solidFill>
            </a:rPr>
            <a:t>When communicating with another person, we should consider the </a:t>
          </a:r>
          <a:r>
            <a:rPr lang="en-US" b="1" i="0" dirty="0">
              <a:solidFill>
                <a:schemeClr val="tx1"/>
              </a:solidFill>
            </a:rPr>
            <a:t>Think, Feel, Do</a:t>
          </a:r>
          <a:r>
            <a:rPr lang="en-US" b="0" i="0" dirty="0">
              <a:solidFill>
                <a:schemeClr val="tx1"/>
              </a:solidFill>
            </a:rPr>
            <a:t> model</a:t>
          </a:r>
          <a:endParaRPr lang="en-US" dirty="0">
            <a:solidFill>
              <a:schemeClr val="tx1"/>
            </a:solidFill>
          </a:endParaRPr>
        </a:p>
      </dgm:t>
    </dgm:pt>
    <dgm:pt modelId="{937C7CAB-4F54-4523-A440-9414EC996706}" type="parTrans" cxnId="{A196D9C5-E154-47A2-A71C-60397EAEF170}">
      <dgm:prSet/>
      <dgm:spPr/>
      <dgm:t>
        <a:bodyPr/>
        <a:lstStyle/>
        <a:p>
          <a:endParaRPr lang="en-US">
            <a:solidFill>
              <a:schemeClr val="tx1"/>
            </a:solidFill>
          </a:endParaRPr>
        </a:p>
      </dgm:t>
    </dgm:pt>
    <dgm:pt modelId="{15BD7BB1-B92A-4CDD-8D9C-E2917A2B55DE}" type="sibTrans" cxnId="{A196D9C5-E154-47A2-A71C-60397EAEF170}">
      <dgm:prSet/>
      <dgm:spPr/>
      <dgm:t>
        <a:bodyPr/>
        <a:lstStyle/>
        <a:p>
          <a:endParaRPr lang="en-US">
            <a:solidFill>
              <a:schemeClr val="tx1"/>
            </a:solidFill>
          </a:endParaRPr>
        </a:p>
      </dgm:t>
    </dgm:pt>
    <dgm:pt modelId="{080C8C9D-BEF8-4FCE-A61B-8C4639A08695}">
      <dgm:prSet phldrT="[Text]" custT="1"/>
      <dgm:spPr/>
      <dgm:t>
        <a:bodyPr/>
        <a:lstStyle/>
        <a:p>
          <a:pPr marL="0" lvl="0" indent="0" algn="ctr" defTabSz="1244600">
            <a:lnSpc>
              <a:spcPct val="90000"/>
            </a:lnSpc>
            <a:spcBef>
              <a:spcPct val="0"/>
            </a:spcBef>
            <a:spcAft>
              <a:spcPct val="35000"/>
            </a:spcAft>
            <a:buNone/>
          </a:pPr>
          <a:r>
            <a:rPr lang="en-US" sz="2800" b="1" kern="1200" dirty="0">
              <a:solidFill>
                <a:prstClr val="black"/>
              </a:solidFill>
              <a:latin typeface="Calibri" panose="020F0502020204030204"/>
              <a:ea typeface="+mn-ea"/>
              <a:cs typeface="+mn-cs"/>
            </a:rPr>
            <a:t>Message</a:t>
          </a:r>
        </a:p>
      </dgm:t>
    </dgm:pt>
    <dgm:pt modelId="{6BA39F0C-0054-428A-B29E-FC83F04356B2}" type="parTrans" cxnId="{DB8B7CC3-C111-4ECA-87CD-6508B41F77C5}">
      <dgm:prSet/>
      <dgm:spPr/>
      <dgm:t>
        <a:bodyPr/>
        <a:lstStyle/>
        <a:p>
          <a:endParaRPr lang="en-US">
            <a:solidFill>
              <a:schemeClr val="tx1"/>
            </a:solidFill>
          </a:endParaRPr>
        </a:p>
      </dgm:t>
    </dgm:pt>
    <dgm:pt modelId="{44E8FF8B-5AC6-4264-896E-2A367B1F05B1}" type="sibTrans" cxnId="{DB8B7CC3-C111-4ECA-87CD-6508B41F77C5}">
      <dgm:prSet/>
      <dgm:spPr/>
      <dgm:t>
        <a:bodyPr/>
        <a:lstStyle/>
        <a:p>
          <a:endParaRPr lang="en-US">
            <a:solidFill>
              <a:schemeClr val="tx1"/>
            </a:solidFill>
          </a:endParaRPr>
        </a:p>
      </dgm:t>
    </dgm:pt>
    <dgm:pt modelId="{F3EE59C7-DC27-4F9C-98C5-5C0D78E7D354}">
      <dgm:prSet phldrT="[Text]"/>
      <dgm:spPr/>
      <dgm:t>
        <a:bodyPr/>
        <a:lstStyle/>
        <a:p>
          <a:r>
            <a:rPr lang="en-US" b="0" i="0" dirty="0">
              <a:solidFill>
                <a:schemeClr val="tx1"/>
              </a:solidFill>
            </a:rPr>
            <a:t>It's the nonverbal signals we deliver</a:t>
          </a:r>
          <a:endParaRPr lang="en-US" dirty="0">
            <a:solidFill>
              <a:schemeClr val="tx1"/>
            </a:solidFill>
          </a:endParaRPr>
        </a:p>
      </dgm:t>
    </dgm:pt>
    <dgm:pt modelId="{47224833-7A92-402C-A16C-2653AADFF8EE}" type="parTrans" cxnId="{15BA99C0-4B0D-491C-BC1E-2491FA35BA29}">
      <dgm:prSet/>
      <dgm:spPr/>
      <dgm:t>
        <a:bodyPr/>
        <a:lstStyle/>
        <a:p>
          <a:endParaRPr lang="en-US">
            <a:solidFill>
              <a:schemeClr val="tx1"/>
            </a:solidFill>
          </a:endParaRPr>
        </a:p>
      </dgm:t>
    </dgm:pt>
    <dgm:pt modelId="{BB0ADB44-5164-4022-8C96-2C420D9034F8}" type="sibTrans" cxnId="{15BA99C0-4B0D-491C-BC1E-2491FA35BA29}">
      <dgm:prSet/>
      <dgm:spPr/>
      <dgm:t>
        <a:bodyPr/>
        <a:lstStyle/>
        <a:p>
          <a:endParaRPr lang="en-US">
            <a:solidFill>
              <a:schemeClr val="tx1"/>
            </a:solidFill>
          </a:endParaRPr>
        </a:p>
      </dgm:t>
    </dgm:pt>
    <dgm:pt modelId="{568B037A-AFC3-4DEA-BA24-99AF3316B1CE}">
      <dgm:prSet phldrT="[Text]" custT="1"/>
      <dgm:spPr/>
      <dgm:t>
        <a:bodyPr/>
        <a:lstStyle/>
        <a:p>
          <a:pPr marL="0" lvl="0" indent="0" algn="ctr" defTabSz="1244600">
            <a:lnSpc>
              <a:spcPct val="90000"/>
            </a:lnSpc>
            <a:spcBef>
              <a:spcPct val="0"/>
            </a:spcBef>
            <a:spcAft>
              <a:spcPct val="35000"/>
            </a:spcAft>
            <a:buNone/>
          </a:pPr>
          <a:r>
            <a:rPr lang="en-US" sz="2800" b="1" kern="1200" dirty="0">
              <a:solidFill>
                <a:prstClr val="black"/>
              </a:solidFill>
              <a:latin typeface="Calibri" panose="020F0502020204030204"/>
              <a:ea typeface="+mn-ea"/>
              <a:cs typeface="+mn-cs"/>
            </a:rPr>
            <a:t>Context</a:t>
          </a:r>
        </a:p>
      </dgm:t>
    </dgm:pt>
    <dgm:pt modelId="{2F3DC662-EBAB-42BC-BB8D-EF9F20F8B4E1}" type="parTrans" cxnId="{CF2C8C37-AB66-43AD-8FDA-4A19416DF5EE}">
      <dgm:prSet/>
      <dgm:spPr/>
      <dgm:t>
        <a:bodyPr/>
        <a:lstStyle/>
        <a:p>
          <a:endParaRPr lang="en-US">
            <a:solidFill>
              <a:schemeClr val="tx1"/>
            </a:solidFill>
          </a:endParaRPr>
        </a:p>
      </dgm:t>
    </dgm:pt>
    <dgm:pt modelId="{6A7C458C-846A-4147-85AC-F6051ED17B10}" type="sibTrans" cxnId="{CF2C8C37-AB66-43AD-8FDA-4A19416DF5EE}">
      <dgm:prSet/>
      <dgm:spPr/>
      <dgm:t>
        <a:bodyPr/>
        <a:lstStyle/>
        <a:p>
          <a:endParaRPr lang="en-US">
            <a:solidFill>
              <a:schemeClr val="tx1"/>
            </a:solidFill>
          </a:endParaRPr>
        </a:p>
      </dgm:t>
    </dgm:pt>
    <dgm:pt modelId="{F367FB01-87B6-4D96-A1D0-EB877BAD9066}">
      <dgm:prSet phldrT="[Text]"/>
      <dgm:spPr/>
      <dgm:t>
        <a:bodyPr/>
        <a:lstStyle/>
        <a:p>
          <a:r>
            <a:rPr lang="en-US" b="0" i="0" dirty="0">
              <a:solidFill>
                <a:schemeClr val="tx1"/>
              </a:solidFill>
            </a:rPr>
            <a:t>Communication never happens in a vacuum. Location, timing, and relationships are all part of our third communication Pillar, </a:t>
          </a:r>
          <a:r>
            <a:rPr lang="en-US" b="1" i="0" dirty="0">
              <a:solidFill>
                <a:schemeClr val="tx1"/>
              </a:solidFill>
            </a:rPr>
            <a:t>the Context</a:t>
          </a:r>
          <a:r>
            <a:rPr lang="en-US" b="0" i="0" dirty="0">
              <a:solidFill>
                <a:schemeClr val="tx1"/>
              </a:solidFill>
            </a:rPr>
            <a:t>.</a:t>
          </a:r>
          <a:endParaRPr lang="en-US" dirty="0">
            <a:solidFill>
              <a:schemeClr val="tx1"/>
            </a:solidFill>
          </a:endParaRPr>
        </a:p>
      </dgm:t>
    </dgm:pt>
    <dgm:pt modelId="{D2A7FED8-9E37-4D2E-A674-E8B67DCD71E6}" type="parTrans" cxnId="{DD8E34C0-0C80-43FC-9002-2E93B2C88CC2}">
      <dgm:prSet/>
      <dgm:spPr/>
      <dgm:t>
        <a:bodyPr/>
        <a:lstStyle/>
        <a:p>
          <a:endParaRPr lang="en-US">
            <a:solidFill>
              <a:schemeClr val="tx1"/>
            </a:solidFill>
          </a:endParaRPr>
        </a:p>
      </dgm:t>
    </dgm:pt>
    <dgm:pt modelId="{9A1B3186-7B0F-4CA5-95DE-91E7DF8F6F1F}" type="sibTrans" cxnId="{DD8E34C0-0C80-43FC-9002-2E93B2C88CC2}">
      <dgm:prSet/>
      <dgm:spPr/>
      <dgm:t>
        <a:bodyPr/>
        <a:lstStyle/>
        <a:p>
          <a:endParaRPr lang="en-US">
            <a:solidFill>
              <a:schemeClr val="tx1"/>
            </a:solidFill>
          </a:endParaRPr>
        </a:p>
      </dgm:t>
    </dgm:pt>
    <dgm:pt modelId="{35FBA6EA-D6DF-4DC1-9086-3D17A1FEBCFB}">
      <dgm:prSet custT="1"/>
      <dgm:spPr/>
      <dgm:t>
        <a:bodyPr/>
        <a:lstStyle/>
        <a:p>
          <a:pPr marL="0" lvl="0" indent="0" algn="ctr" defTabSz="1244600">
            <a:lnSpc>
              <a:spcPct val="90000"/>
            </a:lnSpc>
            <a:spcBef>
              <a:spcPct val="0"/>
            </a:spcBef>
            <a:spcAft>
              <a:spcPct val="35000"/>
            </a:spcAft>
            <a:buNone/>
          </a:pPr>
          <a:r>
            <a:rPr lang="en-US" sz="2400" b="1" kern="1200" dirty="0">
              <a:solidFill>
                <a:prstClr val="black"/>
              </a:solidFill>
              <a:latin typeface="Calibri" panose="020F0502020204030204"/>
              <a:ea typeface="+mn-ea"/>
              <a:cs typeface="+mn-cs"/>
            </a:rPr>
            <a:t>Active Listening</a:t>
          </a:r>
        </a:p>
      </dgm:t>
    </dgm:pt>
    <dgm:pt modelId="{4C854564-3AA2-4FC3-B51F-E904B7D03816}" type="parTrans" cxnId="{412D0B2E-DAC5-4772-9A23-1CE35F0143D0}">
      <dgm:prSet/>
      <dgm:spPr/>
      <dgm:t>
        <a:bodyPr/>
        <a:lstStyle/>
        <a:p>
          <a:endParaRPr lang="en-US">
            <a:solidFill>
              <a:schemeClr val="tx1"/>
            </a:solidFill>
          </a:endParaRPr>
        </a:p>
      </dgm:t>
    </dgm:pt>
    <dgm:pt modelId="{18091D66-411A-4E03-AAD7-235D1E94DFDF}" type="sibTrans" cxnId="{412D0B2E-DAC5-4772-9A23-1CE35F0143D0}">
      <dgm:prSet/>
      <dgm:spPr/>
      <dgm:t>
        <a:bodyPr/>
        <a:lstStyle/>
        <a:p>
          <a:endParaRPr lang="en-US">
            <a:solidFill>
              <a:schemeClr val="tx1"/>
            </a:solidFill>
          </a:endParaRPr>
        </a:p>
      </dgm:t>
    </dgm:pt>
    <dgm:pt modelId="{E2A99915-D034-4EC8-B0EE-E639777FC321}">
      <dgm:prSet/>
      <dgm:spPr/>
      <dgm:t>
        <a:bodyPr/>
        <a:lstStyle/>
        <a:p>
          <a:r>
            <a:rPr lang="en-US" b="0" i="0" dirty="0">
              <a:solidFill>
                <a:schemeClr val="tx1"/>
              </a:solidFill>
            </a:rPr>
            <a:t>What do I want someone to </a:t>
          </a:r>
          <a:r>
            <a:rPr lang="en-US" b="1" i="0" dirty="0">
              <a:solidFill>
                <a:schemeClr val="tx1"/>
              </a:solidFill>
            </a:rPr>
            <a:t>THINK</a:t>
          </a:r>
          <a:r>
            <a:rPr lang="en-US" b="0" i="0" dirty="0">
              <a:solidFill>
                <a:schemeClr val="tx1"/>
              </a:solidFill>
            </a:rPr>
            <a:t>?</a:t>
          </a:r>
          <a:endParaRPr lang="en-US" dirty="0">
            <a:solidFill>
              <a:schemeClr val="tx1"/>
            </a:solidFill>
          </a:endParaRPr>
        </a:p>
      </dgm:t>
    </dgm:pt>
    <dgm:pt modelId="{1BDD6004-A36E-4F59-9E36-53877192313A}" type="parTrans" cxnId="{677CD328-9488-4EB3-8769-77D8EC2877DF}">
      <dgm:prSet/>
      <dgm:spPr/>
      <dgm:t>
        <a:bodyPr/>
        <a:lstStyle/>
        <a:p>
          <a:endParaRPr lang="en-US">
            <a:solidFill>
              <a:schemeClr val="tx1"/>
            </a:solidFill>
          </a:endParaRPr>
        </a:p>
      </dgm:t>
    </dgm:pt>
    <dgm:pt modelId="{32983DF6-6ADD-4BC1-A974-3D6D672C812F}" type="sibTrans" cxnId="{677CD328-9488-4EB3-8769-77D8EC2877DF}">
      <dgm:prSet/>
      <dgm:spPr/>
      <dgm:t>
        <a:bodyPr/>
        <a:lstStyle/>
        <a:p>
          <a:endParaRPr lang="en-US">
            <a:solidFill>
              <a:schemeClr val="tx1"/>
            </a:solidFill>
          </a:endParaRPr>
        </a:p>
      </dgm:t>
    </dgm:pt>
    <dgm:pt modelId="{B9073F30-BA31-414A-9FFC-D51DD4FD759A}">
      <dgm:prSet/>
      <dgm:spPr/>
      <dgm:t>
        <a:bodyPr/>
        <a:lstStyle/>
        <a:p>
          <a:r>
            <a:rPr lang="en-US" dirty="0">
              <a:solidFill>
                <a:schemeClr val="tx1"/>
              </a:solidFill>
            </a:rPr>
            <a:t>What do I want someone to </a:t>
          </a:r>
          <a:r>
            <a:rPr lang="en-US" b="1" i="0" dirty="0">
              <a:solidFill>
                <a:schemeClr val="tx1"/>
              </a:solidFill>
            </a:rPr>
            <a:t>FEEL</a:t>
          </a:r>
          <a:r>
            <a:rPr lang="en-US" dirty="0">
              <a:solidFill>
                <a:schemeClr val="tx1"/>
              </a:solidFill>
            </a:rPr>
            <a:t>?</a:t>
          </a:r>
        </a:p>
      </dgm:t>
    </dgm:pt>
    <dgm:pt modelId="{AC46B542-0591-462E-AAE2-4D1EB704068C}" type="parTrans" cxnId="{488CAAF3-CAB4-478C-9801-62BBA64CC667}">
      <dgm:prSet/>
      <dgm:spPr/>
      <dgm:t>
        <a:bodyPr/>
        <a:lstStyle/>
        <a:p>
          <a:endParaRPr lang="en-US">
            <a:solidFill>
              <a:schemeClr val="tx1"/>
            </a:solidFill>
          </a:endParaRPr>
        </a:p>
      </dgm:t>
    </dgm:pt>
    <dgm:pt modelId="{9406D88A-C37E-454A-B6E2-52B130B12802}" type="sibTrans" cxnId="{488CAAF3-CAB4-478C-9801-62BBA64CC667}">
      <dgm:prSet/>
      <dgm:spPr/>
      <dgm:t>
        <a:bodyPr/>
        <a:lstStyle/>
        <a:p>
          <a:endParaRPr lang="en-US">
            <a:solidFill>
              <a:schemeClr val="tx1"/>
            </a:solidFill>
          </a:endParaRPr>
        </a:p>
      </dgm:t>
    </dgm:pt>
    <dgm:pt modelId="{D330E195-24CA-43F3-8745-9344F3FE63A7}">
      <dgm:prSet/>
      <dgm:spPr/>
      <dgm:t>
        <a:bodyPr/>
        <a:lstStyle/>
        <a:p>
          <a:r>
            <a:rPr lang="en-US" dirty="0">
              <a:solidFill>
                <a:schemeClr val="tx1"/>
              </a:solidFill>
            </a:rPr>
            <a:t>What do I someone to </a:t>
          </a:r>
          <a:r>
            <a:rPr lang="en-US" b="1" dirty="0">
              <a:solidFill>
                <a:schemeClr val="tx1"/>
              </a:solidFill>
            </a:rPr>
            <a:t>DO</a:t>
          </a:r>
          <a:r>
            <a:rPr lang="en-US" dirty="0">
              <a:solidFill>
                <a:schemeClr val="tx1"/>
              </a:solidFill>
            </a:rPr>
            <a:t>?</a:t>
          </a:r>
        </a:p>
      </dgm:t>
    </dgm:pt>
    <dgm:pt modelId="{61A25462-2AAC-414F-935F-91420960559C}" type="parTrans" cxnId="{8CD5A74D-FE59-4F26-88AB-562251571C25}">
      <dgm:prSet/>
      <dgm:spPr/>
      <dgm:t>
        <a:bodyPr/>
        <a:lstStyle/>
        <a:p>
          <a:endParaRPr lang="en-US">
            <a:solidFill>
              <a:schemeClr val="tx1"/>
            </a:solidFill>
          </a:endParaRPr>
        </a:p>
      </dgm:t>
    </dgm:pt>
    <dgm:pt modelId="{349D9B67-8636-45F2-A876-9F8DD8EDE8C0}" type="sibTrans" cxnId="{8CD5A74D-FE59-4F26-88AB-562251571C25}">
      <dgm:prSet/>
      <dgm:spPr/>
      <dgm:t>
        <a:bodyPr/>
        <a:lstStyle/>
        <a:p>
          <a:endParaRPr lang="en-US">
            <a:solidFill>
              <a:schemeClr val="tx1"/>
            </a:solidFill>
          </a:endParaRPr>
        </a:p>
      </dgm:t>
    </dgm:pt>
    <dgm:pt modelId="{AB8EE8AF-BE16-4093-B730-F4F9DF16170C}">
      <dgm:prSet phldrT="[Text]"/>
      <dgm:spPr/>
      <dgm:t>
        <a:bodyPr/>
        <a:lstStyle/>
        <a:p>
          <a:r>
            <a:rPr lang="en-US" b="0" i="0" dirty="0">
              <a:solidFill>
                <a:schemeClr val="tx1"/>
              </a:solidFill>
            </a:rPr>
            <a:t>As the sender, when you plan your message, keep in mind not only how you word or you write something, but also the channel that you use to send it.</a:t>
          </a:r>
          <a:endParaRPr lang="en-US" dirty="0">
            <a:solidFill>
              <a:schemeClr val="tx1"/>
            </a:solidFill>
          </a:endParaRPr>
        </a:p>
      </dgm:t>
    </dgm:pt>
    <dgm:pt modelId="{6BEA1AE1-D3E6-4794-B0BE-7E296E815F8D}" type="parTrans" cxnId="{E0CACDD9-7C67-41A4-BC90-9F2518AFB3EC}">
      <dgm:prSet/>
      <dgm:spPr/>
      <dgm:t>
        <a:bodyPr/>
        <a:lstStyle/>
        <a:p>
          <a:endParaRPr lang="en-US">
            <a:solidFill>
              <a:schemeClr val="tx1"/>
            </a:solidFill>
          </a:endParaRPr>
        </a:p>
      </dgm:t>
    </dgm:pt>
    <dgm:pt modelId="{AD7F7132-5DCB-435D-943F-7BFE73E9C2C6}" type="sibTrans" cxnId="{E0CACDD9-7C67-41A4-BC90-9F2518AFB3EC}">
      <dgm:prSet/>
      <dgm:spPr/>
      <dgm:t>
        <a:bodyPr/>
        <a:lstStyle/>
        <a:p>
          <a:endParaRPr lang="en-US">
            <a:solidFill>
              <a:schemeClr val="tx1"/>
            </a:solidFill>
          </a:endParaRPr>
        </a:p>
      </dgm:t>
    </dgm:pt>
    <dgm:pt modelId="{C44F5F19-1220-4241-991B-51C7444A7D1D}">
      <dgm:prSet phldrT="[Text]"/>
      <dgm:spPr/>
      <dgm:t>
        <a:bodyPr/>
        <a:lstStyle/>
        <a:p>
          <a:r>
            <a:rPr lang="en-US" dirty="0">
              <a:solidFill>
                <a:schemeClr val="tx1"/>
              </a:solidFill>
            </a:rPr>
            <a:t>For example Email, Fax, SMS, Voice Message through WhatsApp, Facebook Messengers, Official Letter etc. </a:t>
          </a:r>
        </a:p>
      </dgm:t>
    </dgm:pt>
    <dgm:pt modelId="{AF24A5E9-2149-484F-B0E7-D1D12E6F09F1}" type="parTrans" cxnId="{4B9E22E0-8CBF-498F-8ACF-7FCDC71FC050}">
      <dgm:prSet/>
      <dgm:spPr/>
      <dgm:t>
        <a:bodyPr/>
        <a:lstStyle/>
        <a:p>
          <a:endParaRPr lang="en-US">
            <a:solidFill>
              <a:schemeClr val="tx1"/>
            </a:solidFill>
          </a:endParaRPr>
        </a:p>
      </dgm:t>
    </dgm:pt>
    <dgm:pt modelId="{0945A439-CFC2-4482-A200-935CB9399870}" type="sibTrans" cxnId="{4B9E22E0-8CBF-498F-8ACF-7FCDC71FC050}">
      <dgm:prSet/>
      <dgm:spPr/>
      <dgm:t>
        <a:bodyPr/>
        <a:lstStyle/>
        <a:p>
          <a:endParaRPr lang="en-US">
            <a:solidFill>
              <a:schemeClr val="tx1"/>
            </a:solidFill>
          </a:endParaRPr>
        </a:p>
      </dgm:t>
    </dgm:pt>
    <dgm:pt modelId="{7CD252C8-EF9E-4F35-B0C9-0D2D27016808}">
      <dgm:prSet phldrT="[Text]"/>
      <dgm:spPr/>
      <dgm:t>
        <a:bodyPr/>
        <a:lstStyle/>
        <a:p>
          <a:r>
            <a:rPr lang="en-US" b="0" i="0" dirty="0">
              <a:solidFill>
                <a:schemeClr val="tx1"/>
              </a:solidFill>
            </a:rPr>
            <a:t>Bad timing, bad location makes for a horrible communication.</a:t>
          </a:r>
          <a:endParaRPr lang="en-US" dirty="0">
            <a:solidFill>
              <a:schemeClr val="tx1"/>
            </a:solidFill>
          </a:endParaRPr>
        </a:p>
      </dgm:t>
    </dgm:pt>
    <dgm:pt modelId="{FA2DFDCE-7362-4824-A3E5-24F20BF06E87}" type="parTrans" cxnId="{A02819C6-97F1-4AFD-B6F7-4DA8A7666D43}">
      <dgm:prSet/>
      <dgm:spPr/>
      <dgm:t>
        <a:bodyPr/>
        <a:lstStyle/>
        <a:p>
          <a:endParaRPr lang="en-US">
            <a:solidFill>
              <a:schemeClr val="tx1"/>
            </a:solidFill>
          </a:endParaRPr>
        </a:p>
      </dgm:t>
    </dgm:pt>
    <dgm:pt modelId="{E74BABF2-1E7A-4121-8D90-9967B18A2132}" type="sibTrans" cxnId="{A02819C6-97F1-4AFD-B6F7-4DA8A7666D43}">
      <dgm:prSet/>
      <dgm:spPr/>
      <dgm:t>
        <a:bodyPr/>
        <a:lstStyle/>
        <a:p>
          <a:endParaRPr lang="en-US">
            <a:solidFill>
              <a:schemeClr val="tx1"/>
            </a:solidFill>
          </a:endParaRPr>
        </a:p>
      </dgm:t>
    </dgm:pt>
    <dgm:pt modelId="{603020E5-60E6-4EBB-90EA-F349437E36A0}">
      <dgm:prSet phldrT="[Text]"/>
      <dgm:spPr/>
      <dgm:t>
        <a:bodyPr/>
        <a:lstStyle/>
        <a:p>
          <a:r>
            <a:rPr lang="en-US" b="0" i="0" dirty="0">
              <a:solidFill>
                <a:schemeClr val="tx1"/>
              </a:solidFill>
            </a:rPr>
            <a:t>We should always be sure about the Context, Timing, Location, and Relationship</a:t>
          </a:r>
          <a:endParaRPr lang="en-US" dirty="0">
            <a:solidFill>
              <a:schemeClr val="tx1"/>
            </a:solidFill>
          </a:endParaRPr>
        </a:p>
      </dgm:t>
    </dgm:pt>
    <dgm:pt modelId="{4FFAF197-AD6A-4BBA-9D9B-E8E44BB0DDDE}" type="parTrans" cxnId="{AB27EDE6-47AD-46B1-A469-82DCE16BE3C6}">
      <dgm:prSet/>
      <dgm:spPr/>
      <dgm:t>
        <a:bodyPr/>
        <a:lstStyle/>
        <a:p>
          <a:endParaRPr lang="en-US">
            <a:solidFill>
              <a:schemeClr val="tx1"/>
            </a:solidFill>
          </a:endParaRPr>
        </a:p>
      </dgm:t>
    </dgm:pt>
    <dgm:pt modelId="{4C8E177B-C8E8-4C64-ACC2-4E7BE8F3690A}" type="sibTrans" cxnId="{AB27EDE6-47AD-46B1-A469-82DCE16BE3C6}">
      <dgm:prSet/>
      <dgm:spPr/>
      <dgm:t>
        <a:bodyPr/>
        <a:lstStyle/>
        <a:p>
          <a:endParaRPr lang="en-US">
            <a:solidFill>
              <a:schemeClr val="tx1"/>
            </a:solidFill>
          </a:endParaRPr>
        </a:p>
      </dgm:t>
    </dgm:pt>
    <dgm:pt modelId="{7CFE4EBB-FEAA-4785-B538-BB4651C8D714}">
      <dgm:prSet/>
      <dgm:spPr/>
      <dgm:t>
        <a:bodyPr/>
        <a:lstStyle/>
        <a:p>
          <a:r>
            <a:rPr lang="en-US" b="0" i="0" dirty="0">
              <a:solidFill>
                <a:schemeClr val="tx1"/>
              </a:solidFill>
            </a:rPr>
            <a:t>According to the U.S. Department of Labor, listening is such an activity that takes up to 55% of our working time.</a:t>
          </a:r>
          <a:endParaRPr lang="en-US" dirty="0">
            <a:solidFill>
              <a:schemeClr val="tx1"/>
            </a:solidFill>
          </a:endParaRPr>
        </a:p>
      </dgm:t>
    </dgm:pt>
    <dgm:pt modelId="{D002A12D-1782-4D20-BEE3-997E0168E72B}" type="parTrans" cxnId="{60C542D4-847F-45EE-8A91-D8176D517DBF}">
      <dgm:prSet/>
      <dgm:spPr/>
      <dgm:t>
        <a:bodyPr/>
        <a:lstStyle/>
        <a:p>
          <a:endParaRPr lang="en-US">
            <a:solidFill>
              <a:schemeClr val="tx1"/>
            </a:solidFill>
          </a:endParaRPr>
        </a:p>
      </dgm:t>
    </dgm:pt>
    <dgm:pt modelId="{63D2FC64-272B-43E5-B505-68261A427925}" type="sibTrans" cxnId="{60C542D4-847F-45EE-8A91-D8176D517DBF}">
      <dgm:prSet/>
      <dgm:spPr/>
      <dgm:t>
        <a:bodyPr/>
        <a:lstStyle/>
        <a:p>
          <a:endParaRPr lang="en-US">
            <a:solidFill>
              <a:schemeClr val="tx1"/>
            </a:solidFill>
          </a:endParaRPr>
        </a:p>
      </dgm:t>
    </dgm:pt>
    <dgm:pt modelId="{D1BD73CB-B602-457E-9C81-D788A0466274}">
      <dgm:prSet/>
      <dgm:spPr/>
      <dgm:t>
        <a:bodyPr/>
        <a:lstStyle/>
        <a:p>
          <a:r>
            <a:rPr lang="en-US" b="0" i="0" dirty="0">
              <a:solidFill>
                <a:schemeClr val="tx1"/>
              </a:solidFill>
            </a:rPr>
            <a:t>Between interacting at work, talking to our families, taking in information through radio, TV, video clips, we listen more than we speak daily.</a:t>
          </a:r>
          <a:endParaRPr lang="en-US" dirty="0">
            <a:solidFill>
              <a:schemeClr val="tx1"/>
            </a:solidFill>
          </a:endParaRPr>
        </a:p>
      </dgm:t>
    </dgm:pt>
    <dgm:pt modelId="{06E60758-5458-4D15-9686-0BEC36EDAE05}" type="parTrans" cxnId="{71A87938-55FC-49F2-880B-812E7A5DF44E}">
      <dgm:prSet/>
      <dgm:spPr/>
      <dgm:t>
        <a:bodyPr/>
        <a:lstStyle/>
        <a:p>
          <a:endParaRPr lang="en-US">
            <a:solidFill>
              <a:schemeClr val="tx1"/>
            </a:solidFill>
          </a:endParaRPr>
        </a:p>
      </dgm:t>
    </dgm:pt>
    <dgm:pt modelId="{3647F65F-2397-4FCE-85E8-623686B8A605}" type="sibTrans" cxnId="{71A87938-55FC-49F2-880B-812E7A5DF44E}">
      <dgm:prSet/>
      <dgm:spPr/>
      <dgm:t>
        <a:bodyPr/>
        <a:lstStyle/>
        <a:p>
          <a:endParaRPr lang="en-US">
            <a:solidFill>
              <a:schemeClr val="tx1"/>
            </a:solidFill>
          </a:endParaRPr>
        </a:p>
      </dgm:t>
    </dgm:pt>
    <dgm:pt modelId="{3254AD5A-4FC6-4816-9859-1DE707E2662F}">
      <dgm:prSet/>
      <dgm:spPr/>
      <dgm:t>
        <a:bodyPr/>
        <a:lstStyle/>
        <a:p>
          <a:r>
            <a:rPr lang="en-US" b="0" i="0" dirty="0">
              <a:solidFill>
                <a:schemeClr val="tx1"/>
              </a:solidFill>
            </a:rPr>
            <a:t>When you are the sender of a message and you're getting feedback from your receiver, you have to listen with your ears, your eyes, your heart.</a:t>
          </a:r>
          <a:endParaRPr lang="en-US" dirty="0">
            <a:solidFill>
              <a:schemeClr val="tx1"/>
            </a:solidFill>
          </a:endParaRPr>
        </a:p>
      </dgm:t>
    </dgm:pt>
    <dgm:pt modelId="{3A807343-3C43-4829-819D-B0FF28034042}" type="parTrans" cxnId="{B4A665F3-71DA-44AA-83BA-B1722E30B6BD}">
      <dgm:prSet/>
      <dgm:spPr/>
      <dgm:t>
        <a:bodyPr/>
        <a:lstStyle/>
        <a:p>
          <a:endParaRPr lang="en-US">
            <a:solidFill>
              <a:schemeClr val="tx1"/>
            </a:solidFill>
          </a:endParaRPr>
        </a:p>
      </dgm:t>
    </dgm:pt>
    <dgm:pt modelId="{5E4DA94D-1D56-4CF4-97AC-0F7AD28370C8}" type="sibTrans" cxnId="{B4A665F3-71DA-44AA-83BA-B1722E30B6BD}">
      <dgm:prSet/>
      <dgm:spPr/>
      <dgm:t>
        <a:bodyPr/>
        <a:lstStyle/>
        <a:p>
          <a:endParaRPr lang="en-US">
            <a:solidFill>
              <a:schemeClr val="tx1"/>
            </a:solidFill>
          </a:endParaRPr>
        </a:p>
      </dgm:t>
    </dgm:pt>
    <dgm:pt modelId="{4C2D4668-58ED-4EEC-AF14-5CB90CC0F4CD}" type="pres">
      <dgm:prSet presAssocID="{250215C6-51C8-4DA7-9D96-421D61FA4A82}" presName="Name0" presStyleCnt="0">
        <dgm:presLayoutVars>
          <dgm:dir/>
          <dgm:animLvl val="lvl"/>
          <dgm:resizeHandles val="exact"/>
        </dgm:presLayoutVars>
      </dgm:prSet>
      <dgm:spPr/>
    </dgm:pt>
    <dgm:pt modelId="{2B001F7E-545F-416C-A2F8-DF6C1A02BF35}" type="pres">
      <dgm:prSet presAssocID="{44D61220-EE88-4F8B-BC95-22CE71971442}" presName="composite" presStyleCnt="0"/>
      <dgm:spPr/>
    </dgm:pt>
    <dgm:pt modelId="{9BE62194-2F5D-4FCD-946D-E5AD07D379F1}" type="pres">
      <dgm:prSet presAssocID="{44D61220-EE88-4F8B-BC95-22CE71971442}" presName="parTx" presStyleLbl="alignNode1" presStyleIdx="0" presStyleCnt="4">
        <dgm:presLayoutVars>
          <dgm:chMax val="0"/>
          <dgm:chPref val="0"/>
          <dgm:bulletEnabled val="1"/>
        </dgm:presLayoutVars>
      </dgm:prSet>
      <dgm:spPr/>
    </dgm:pt>
    <dgm:pt modelId="{8F8EEBAD-1D7C-4010-A583-25EC8ED9CD65}" type="pres">
      <dgm:prSet presAssocID="{44D61220-EE88-4F8B-BC95-22CE71971442}" presName="desTx" presStyleLbl="alignAccFollowNode1" presStyleIdx="0" presStyleCnt="4">
        <dgm:presLayoutVars>
          <dgm:bulletEnabled val="1"/>
        </dgm:presLayoutVars>
      </dgm:prSet>
      <dgm:spPr/>
    </dgm:pt>
    <dgm:pt modelId="{1410B22C-B240-4302-9B38-553C350062C2}" type="pres">
      <dgm:prSet presAssocID="{A00D4DA0-E6F1-447C-961C-62AE910BA5D0}" presName="space" presStyleCnt="0"/>
      <dgm:spPr/>
    </dgm:pt>
    <dgm:pt modelId="{210EFD80-5807-4D4C-96F9-37ED0072CF56}" type="pres">
      <dgm:prSet presAssocID="{080C8C9D-BEF8-4FCE-A61B-8C4639A08695}" presName="composite" presStyleCnt="0"/>
      <dgm:spPr/>
    </dgm:pt>
    <dgm:pt modelId="{54D4BACE-A799-4930-8431-27E14121B379}" type="pres">
      <dgm:prSet presAssocID="{080C8C9D-BEF8-4FCE-A61B-8C4639A08695}" presName="parTx" presStyleLbl="alignNode1" presStyleIdx="1" presStyleCnt="4">
        <dgm:presLayoutVars>
          <dgm:chMax val="0"/>
          <dgm:chPref val="0"/>
          <dgm:bulletEnabled val="1"/>
        </dgm:presLayoutVars>
      </dgm:prSet>
      <dgm:spPr/>
    </dgm:pt>
    <dgm:pt modelId="{BCD39FF9-A870-4D49-A206-FE895CA76F4E}" type="pres">
      <dgm:prSet presAssocID="{080C8C9D-BEF8-4FCE-A61B-8C4639A08695}" presName="desTx" presStyleLbl="alignAccFollowNode1" presStyleIdx="1" presStyleCnt="4">
        <dgm:presLayoutVars>
          <dgm:bulletEnabled val="1"/>
        </dgm:presLayoutVars>
      </dgm:prSet>
      <dgm:spPr/>
    </dgm:pt>
    <dgm:pt modelId="{33B4F9E1-7948-4261-9EFD-6002AD16CCE6}" type="pres">
      <dgm:prSet presAssocID="{44E8FF8B-5AC6-4264-896E-2A367B1F05B1}" presName="space" presStyleCnt="0"/>
      <dgm:spPr/>
    </dgm:pt>
    <dgm:pt modelId="{278539F6-D293-4263-A6CE-38EBE0EAFC15}" type="pres">
      <dgm:prSet presAssocID="{568B037A-AFC3-4DEA-BA24-99AF3316B1CE}" presName="composite" presStyleCnt="0"/>
      <dgm:spPr/>
    </dgm:pt>
    <dgm:pt modelId="{356AFE18-80A6-4330-B496-4C80DDF4ADF6}" type="pres">
      <dgm:prSet presAssocID="{568B037A-AFC3-4DEA-BA24-99AF3316B1CE}" presName="parTx" presStyleLbl="alignNode1" presStyleIdx="2" presStyleCnt="4">
        <dgm:presLayoutVars>
          <dgm:chMax val="0"/>
          <dgm:chPref val="0"/>
          <dgm:bulletEnabled val="1"/>
        </dgm:presLayoutVars>
      </dgm:prSet>
      <dgm:spPr/>
    </dgm:pt>
    <dgm:pt modelId="{3131B280-8377-4164-9486-F0092276DEDE}" type="pres">
      <dgm:prSet presAssocID="{568B037A-AFC3-4DEA-BA24-99AF3316B1CE}" presName="desTx" presStyleLbl="alignAccFollowNode1" presStyleIdx="2" presStyleCnt="4">
        <dgm:presLayoutVars>
          <dgm:bulletEnabled val="1"/>
        </dgm:presLayoutVars>
      </dgm:prSet>
      <dgm:spPr/>
    </dgm:pt>
    <dgm:pt modelId="{57BDBA6C-03F4-4232-8289-0C7DBBB384E9}" type="pres">
      <dgm:prSet presAssocID="{6A7C458C-846A-4147-85AC-F6051ED17B10}" presName="space" presStyleCnt="0"/>
      <dgm:spPr/>
    </dgm:pt>
    <dgm:pt modelId="{DDC38107-F46E-45F0-B016-91C1F22D506E}" type="pres">
      <dgm:prSet presAssocID="{35FBA6EA-D6DF-4DC1-9086-3D17A1FEBCFB}" presName="composite" presStyleCnt="0"/>
      <dgm:spPr/>
    </dgm:pt>
    <dgm:pt modelId="{BA90AC5B-DB97-406B-8B70-B1C7576B3B45}" type="pres">
      <dgm:prSet presAssocID="{35FBA6EA-D6DF-4DC1-9086-3D17A1FEBCFB}" presName="parTx" presStyleLbl="alignNode1" presStyleIdx="3" presStyleCnt="4">
        <dgm:presLayoutVars>
          <dgm:chMax val="0"/>
          <dgm:chPref val="0"/>
          <dgm:bulletEnabled val="1"/>
        </dgm:presLayoutVars>
      </dgm:prSet>
      <dgm:spPr/>
    </dgm:pt>
    <dgm:pt modelId="{3036D777-8918-416C-875F-2653F49ECB47}" type="pres">
      <dgm:prSet presAssocID="{35FBA6EA-D6DF-4DC1-9086-3D17A1FEBCFB}" presName="desTx" presStyleLbl="alignAccFollowNode1" presStyleIdx="3" presStyleCnt="4">
        <dgm:presLayoutVars>
          <dgm:bulletEnabled val="1"/>
        </dgm:presLayoutVars>
      </dgm:prSet>
      <dgm:spPr/>
    </dgm:pt>
  </dgm:ptLst>
  <dgm:cxnLst>
    <dgm:cxn modelId="{3650CA0F-93FE-4DBB-8E93-08EE58C505CD}" type="presOf" srcId="{603020E5-60E6-4EBB-90EA-F349437E36A0}" destId="{3131B280-8377-4164-9486-F0092276DEDE}" srcOrd="0" destOrd="2" presId="urn:microsoft.com/office/officeart/2005/8/layout/hList1"/>
    <dgm:cxn modelId="{D2FD3019-7EC4-44B7-A243-58DE5D3DEEA2}" type="presOf" srcId="{44D61220-EE88-4F8B-BC95-22CE71971442}" destId="{9BE62194-2F5D-4FCD-946D-E5AD07D379F1}" srcOrd="0" destOrd="0" presId="urn:microsoft.com/office/officeart/2005/8/layout/hList1"/>
    <dgm:cxn modelId="{677CD328-9488-4EB3-8769-77D8EC2877DF}" srcId="{44D61220-EE88-4F8B-BC95-22CE71971442}" destId="{E2A99915-D034-4EC8-B0EE-E639777FC321}" srcOrd="1" destOrd="0" parTransId="{1BDD6004-A36E-4F59-9E36-53877192313A}" sibTransId="{32983DF6-6ADD-4BC1-A974-3D6D672C812F}"/>
    <dgm:cxn modelId="{412D0B2E-DAC5-4772-9A23-1CE35F0143D0}" srcId="{250215C6-51C8-4DA7-9D96-421D61FA4A82}" destId="{35FBA6EA-D6DF-4DC1-9086-3D17A1FEBCFB}" srcOrd="3" destOrd="0" parTransId="{4C854564-3AA2-4FC3-B51F-E904B7D03816}" sibTransId="{18091D66-411A-4E03-AAD7-235D1E94DFDF}"/>
    <dgm:cxn modelId="{CF2C8C37-AB66-43AD-8FDA-4A19416DF5EE}" srcId="{250215C6-51C8-4DA7-9D96-421D61FA4A82}" destId="{568B037A-AFC3-4DEA-BA24-99AF3316B1CE}" srcOrd="2" destOrd="0" parTransId="{2F3DC662-EBAB-42BC-BB8D-EF9F20F8B4E1}" sibTransId="{6A7C458C-846A-4147-85AC-F6051ED17B10}"/>
    <dgm:cxn modelId="{71A87938-55FC-49F2-880B-812E7A5DF44E}" srcId="{35FBA6EA-D6DF-4DC1-9086-3D17A1FEBCFB}" destId="{D1BD73CB-B602-457E-9C81-D788A0466274}" srcOrd="1" destOrd="0" parTransId="{06E60758-5458-4D15-9686-0BEC36EDAE05}" sibTransId="{3647F65F-2397-4FCE-85E8-623686B8A605}"/>
    <dgm:cxn modelId="{5E811039-4155-4380-9E9F-207F892D7250}" type="presOf" srcId="{F3EE59C7-DC27-4F9C-98C5-5C0D78E7D354}" destId="{BCD39FF9-A870-4D49-A206-FE895CA76F4E}" srcOrd="0" destOrd="0" presId="urn:microsoft.com/office/officeart/2005/8/layout/hList1"/>
    <dgm:cxn modelId="{F0189C4C-7BF3-47B0-8C2C-3DF10C6916B5}" type="presOf" srcId="{AB8EE8AF-BE16-4093-B730-F4F9DF16170C}" destId="{BCD39FF9-A870-4D49-A206-FE895CA76F4E}" srcOrd="0" destOrd="1" presId="urn:microsoft.com/office/officeart/2005/8/layout/hList1"/>
    <dgm:cxn modelId="{8CD5A74D-FE59-4F26-88AB-562251571C25}" srcId="{44D61220-EE88-4F8B-BC95-22CE71971442}" destId="{D330E195-24CA-43F3-8745-9344F3FE63A7}" srcOrd="3" destOrd="0" parTransId="{61A25462-2AAC-414F-935F-91420960559C}" sibTransId="{349D9B67-8636-45F2-A876-9F8DD8EDE8C0}"/>
    <dgm:cxn modelId="{104ACA58-D4BF-48AA-A61F-7841A5E2DC78}" type="presOf" srcId="{568B037A-AFC3-4DEA-BA24-99AF3316B1CE}" destId="{356AFE18-80A6-4330-B496-4C80DDF4ADF6}" srcOrd="0" destOrd="0" presId="urn:microsoft.com/office/officeart/2005/8/layout/hList1"/>
    <dgm:cxn modelId="{594F127B-24E5-4704-92EF-4E022EEEB220}" type="presOf" srcId="{E2A99915-D034-4EC8-B0EE-E639777FC321}" destId="{8F8EEBAD-1D7C-4010-A583-25EC8ED9CD65}" srcOrd="0" destOrd="1" presId="urn:microsoft.com/office/officeart/2005/8/layout/hList1"/>
    <dgm:cxn modelId="{1740727E-B326-4D71-ADCE-D2F04F5161CB}" type="presOf" srcId="{F367FB01-87B6-4D96-A1D0-EB877BAD9066}" destId="{3131B280-8377-4164-9486-F0092276DEDE}" srcOrd="0" destOrd="0" presId="urn:microsoft.com/office/officeart/2005/8/layout/hList1"/>
    <dgm:cxn modelId="{0D3AD77F-E90E-4A87-A713-0CCCBE4523FF}" type="presOf" srcId="{C44F5F19-1220-4241-991B-51C7444A7D1D}" destId="{BCD39FF9-A870-4D49-A206-FE895CA76F4E}" srcOrd="0" destOrd="2" presId="urn:microsoft.com/office/officeart/2005/8/layout/hList1"/>
    <dgm:cxn modelId="{DCA84588-03A7-4F0E-B5D3-8C8EA7B4251B}" type="presOf" srcId="{1D195F83-9556-4BE8-81D4-30409A852576}" destId="{8F8EEBAD-1D7C-4010-A583-25EC8ED9CD65}" srcOrd="0" destOrd="0" presId="urn:microsoft.com/office/officeart/2005/8/layout/hList1"/>
    <dgm:cxn modelId="{4D4DF796-C526-4D9D-8EFE-E9F78465CC1B}" type="presOf" srcId="{3254AD5A-4FC6-4816-9859-1DE707E2662F}" destId="{3036D777-8918-416C-875F-2653F49ECB47}" srcOrd="0" destOrd="2" presId="urn:microsoft.com/office/officeart/2005/8/layout/hList1"/>
    <dgm:cxn modelId="{42C0A2BE-6DE7-4101-98C3-94F58DFBB89D}" type="presOf" srcId="{080C8C9D-BEF8-4FCE-A61B-8C4639A08695}" destId="{54D4BACE-A799-4930-8431-27E14121B379}" srcOrd="0" destOrd="0" presId="urn:microsoft.com/office/officeart/2005/8/layout/hList1"/>
    <dgm:cxn modelId="{DD8E34C0-0C80-43FC-9002-2E93B2C88CC2}" srcId="{568B037A-AFC3-4DEA-BA24-99AF3316B1CE}" destId="{F367FB01-87B6-4D96-A1D0-EB877BAD9066}" srcOrd="0" destOrd="0" parTransId="{D2A7FED8-9E37-4D2E-A674-E8B67DCD71E6}" sibTransId="{9A1B3186-7B0F-4CA5-95DE-91E7DF8F6F1F}"/>
    <dgm:cxn modelId="{15BA99C0-4B0D-491C-BC1E-2491FA35BA29}" srcId="{080C8C9D-BEF8-4FCE-A61B-8C4639A08695}" destId="{F3EE59C7-DC27-4F9C-98C5-5C0D78E7D354}" srcOrd="0" destOrd="0" parTransId="{47224833-7A92-402C-A16C-2653AADFF8EE}" sibTransId="{BB0ADB44-5164-4022-8C96-2C420D9034F8}"/>
    <dgm:cxn modelId="{DB8B7CC3-C111-4ECA-87CD-6508B41F77C5}" srcId="{250215C6-51C8-4DA7-9D96-421D61FA4A82}" destId="{080C8C9D-BEF8-4FCE-A61B-8C4639A08695}" srcOrd="1" destOrd="0" parTransId="{6BA39F0C-0054-428A-B29E-FC83F04356B2}" sibTransId="{44E8FF8B-5AC6-4264-896E-2A367B1F05B1}"/>
    <dgm:cxn modelId="{A196D9C5-E154-47A2-A71C-60397EAEF170}" srcId="{44D61220-EE88-4F8B-BC95-22CE71971442}" destId="{1D195F83-9556-4BE8-81D4-30409A852576}" srcOrd="0" destOrd="0" parTransId="{937C7CAB-4F54-4523-A440-9414EC996706}" sibTransId="{15BD7BB1-B92A-4CDD-8D9C-E2917A2B55DE}"/>
    <dgm:cxn modelId="{A02819C6-97F1-4AFD-B6F7-4DA8A7666D43}" srcId="{568B037A-AFC3-4DEA-BA24-99AF3316B1CE}" destId="{7CD252C8-EF9E-4F35-B0C9-0D2D27016808}" srcOrd="1" destOrd="0" parTransId="{FA2DFDCE-7362-4824-A3E5-24F20BF06E87}" sibTransId="{E74BABF2-1E7A-4121-8D90-9967B18A2132}"/>
    <dgm:cxn modelId="{AEFAB7D3-C2AD-46B5-B785-E568DFB379A5}" type="presOf" srcId="{D330E195-24CA-43F3-8745-9344F3FE63A7}" destId="{8F8EEBAD-1D7C-4010-A583-25EC8ED9CD65}" srcOrd="0" destOrd="3" presId="urn:microsoft.com/office/officeart/2005/8/layout/hList1"/>
    <dgm:cxn modelId="{60C542D4-847F-45EE-8A91-D8176D517DBF}" srcId="{35FBA6EA-D6DF-4DC1-9086-3D17A1FEBCFB}" destId="{7CFE4EBB-FEAA-4785-B538-BB4651C8D714}" srcOrd="0" destOrd="0" parTransId="{D002A12D-1782-4D20-BEE3-997E0168E72B}" sibTransId="{63D2FC64-272B-43E5-B505-68261A427925}"/>
    <dgm:cxn modelId="{91CF08D5-C8AB-4CAA-ACF8-3A1EBBB71CEC}" type="presOf" srcId="{250215C6-51C8-4DA7-9D96-421D61FA4A82}" destId="{4C2D4668-58ED-4EEC-AF14-5CB90CC0F4CD}" srcOrd="0" destOrd="0" presId="urn:microsoft.com/office/officeart/2005/8/layout/hList1"/>
    <dgm:cxn modelId="{B062CBD8-C646-4584-BC50-C00FF650D017}" type="presOf" srcId="{35FBA6EA-D6DF-4DC1-9086-3D17A1FEBCFB}" destId="{BA90AC5B-DB97-406B-8B70-B1C7576B3B45}" srcOrd="0" destOrd="0" presId="urn:microsoft.com/office/officeart/2005/8/layout/hList1"/>
    <dgm:cxn modelId="{E0CACDD9-7C67-41A4-BC90-9F2518AFB3EC}" srcId="{080C8C9D-BEF8-4FCE-A61B-8C4639A08695}" destId="{AB8EE8AF-BE16-4093-B730-F4F9DF16170C}" srcOrd="1" destOrd="0" parTransId="{6BEA1AE1-D3E6-4794-B0BE-7E296E815F8D}" sibTransId="{AD7F7132-5DCB-435D-943F-7BFE73E9C2C6}"/>
    <dgm:cxn modelId="{D6772FDE-70D0-4811-82E9-1022A019A3BB}" type="presOf" srcId="{D1BD73CB-B602-457E-9C81-D788A0466274}" destId="{3036D777-8918-416C-875F-2653F49ECB47}" srcOrd="0" destOrd="1" presId="urn:microsoft.com/office/officeart/2005/8/layout/hList1"/>
    <dgm:cxn modelId="{2D4E0CE0-BF61-4D3D-A0F8-61D777C2CB33}" type="presOf" srcId="{B9073F30-BA31-414A-9FFC-D51DD4FD759A}" destId="{8F8EEBAD-1D7C-4010-A583-25EC8ED9CD65}" srcOrd="0" destOrd="2" presId="urn:microsoft.com/office/officeart/2005/8/layout/hList1"/>
    <dgm:cxn modelId="{4B9E22E0-8CBF-498F-8ACF-7FCDC71FC050}" srcId="{080C8C9D-BEF8-4FCE-A61B-8C4639A08695}" destId="{C44F5F19-1220-4241-991B-51C7444A7D1D}" srcOrd="2" destOrd="0" parTransId="{AF24A5E9-2149-484F-B0E7-D1D12E6F09F1}" sibTransId="{0945A439-CFC2-4482-A200-935CB9399870}"/>
    <dgm:cxn modelId="{7D1048E4-52B8-4D63-BDFA-032EF10FD680}" type="presOf" srcId="{7CD252C8-EF9E-4F35-B0C9-0D2D27016808}" destId="{3131B280-8377-4164-9486-F0092276DEDE}" srcOrd="0" destOrd="1" presId="urn:microsoft.com/office/officeart/2005/8/layout/hList1"/>
    <dgm:cxn modelId="{AB27EDE6-47AD-46B1-A469-82DCE16BE3C6}" srcId="{568B037A-AFC3-4DEA-BA24-99AF3316B1CE}" destId="{603020E5-60E6-4EBB-90EA-F349437E36A0}" srcOrd="2" destOrd="0" parTransId="{4FFAF197-AD6A-4BBA-9D9B-E8E44BB0DDDE}" sibTransId="{4C8E177B-C8E8-4C64-ACC2-4E7BE8F3690A}"/>
    <dgm:cxn modelId="{33E922EC-37A1-44F8-B921-1D60BD7B10BF}" srcId="{250215C6-51C8-4DA7-9D96-421D61FA4A82}" destId="{44D61220-EE88-4F8B-BC95-22CE71971442}" srcOrd="0" destOrd="0" parTransId="{A23EDE97-2DD2-4DB9-8925-BBCA2027B753}" sibTransId="{A00D4DA0-E6F1-447C-961C-62AE910BA5D0}"/>
    <dgm:cxn modelId="{AA8CC1F2-24F3-4C12-9BCE-118E703A35F3}" type="presOf" srcId="{7CFE4EBB-FEAA-4785-B538-BB4651C8D714}" destId="{3036D777-8918-416C-875F-2653F49ECB47}" srcOrd="0" destOrd="0" presId="urn:microsoft.com/office/officeart/2005/8/layout/hList1"/>
    <dgm:cxn modelId="{B4A665F3-71DA-44AA-83BA-B1722E30B6BD}" srcId="{35FBA6EA-D6DF-4DC1-9086-3D17A1FEBCFB}" destId="{3254AD5A-4FC6-4816-9859-1DE707E2662F}" srcOrd="2" destOrd="0" parTransId="{3A807343-3C43-4829-819D-B0FF28034042}" sibTransId="{5E4DA94D-1D56-4CF4-97AC-0F7AD28370C8}"/>
    <dgm:cxn modelId="{488CAAF3-CAB4-478C-9801-62BBA64CC667}" srcId="{44D61220-EE88-4F8B-BC95-22CE71971442}" destId="{B9073F30-BA31-414A-9FFC-D51DD4FD759A}" srcOrd="2" destOrd="0" parTransId="{AC46B542-0591-462E-AAE2-4D1EB704068C}" sibTransId="{9406D88A-C37E-454A-B6E2-52B130B12802}"/>
    <dgm:cxn modelId="{D79AD107-4377-436E-A262-C07A937E9CF2}" type="presParOf" srcId="{4C2D4668-58ED-4EEC-AF14-5CB90CC0F4CD}" destId="{2B001F7E-545F-416C-A2F8-DF6C1A02BF35}" srcOrd="0" destOrd="0" presId="urn:microsoft.com/office/officeart/2005/8/layout/hList1"/>
    <dgm:cxn modelId="{9D7D49B0-E23A-464C-BCFB-31172D8FB89E}" type="presParOf" srcId="{2B001F7E-545F-416C-A2F8-DF6C1A02BF35}" destId="{9BE62194-2F5D-4FCD-946D-E5AD07D379F1}" srcOrd="0" destOrd="0" presId="urn:microsoft.com/office/officeart/2005/8/layout/hList1"/>
    <dgm:cxn modelId="{8EEED47F-5EF3-40FB-9E71-5485F2D8C3C3}" type="presParOf" srcId="{2B001F7E-545F-416C-A2F8-DF6C1A02BF35}" destId="{8F8EEBAD-1D7C-4010-A583-25EC8ED9CD65}" srcOrd="1" destOrd="0" presId="urn:microsoft.com/office/officeart/2005/8/layout/hList1"/>
    <dgm:cxn modelId="{EC024881-1811-461C-AD62-8470D34C26A8}" type="presParOf" srcId="{4C2D4668-58ED-4EEC-AF14-5CB90CC0F4CD}" destId="{1410B22C-B240-4302-9B38-553C350062C2}" srcOrd="1" destOrd="0" presId="urn:microsoft.com/office/officeart/2005/8/layout/hList1"/>
    <dgm:cxn modelId="{17BE5A29-A942-4544-B2CD-B602CC141731}" type="presParOf" srcId="{4C2D4668-58ED-4EEC-AF14-5CB90CC0F4CD}" destId="{210EFD80-5807-4D4C-96F9-37ED0072CF56}" srcOrd="2" destOrd="0" presId="urn:microsoft.com/office/officeart/2005/8/layout/hList1"/>
    <dgm:cxn modelId="{41FCFA54-1FED-4A80-B5BA-8D22AC0B83D5}" type="presParOf" srcId="{210EFD80-5807-4D4C-96F9-37ED0072CF56}" destId="{54D4BACE-A799-4930-8431-27E14121B379}" srcOrd="0" destOrd="0" presId="urn:microsoft.com/office/officeart/2005/8/layout/hList1"/>
    <dgm:cxn modelId="{2B567013-9489-4C4F-8921-C2927F0FD8CB}" type="presParOf" srcId="{210EFD80-5807-4D4C-96F9-37ED0072CF56}" destId="{BCD39FF9-A870-4D49-A206-FE895CA76F4E}" srcOrd="1" destOrd="0" presId="urn:microsoft.com/office/officeart/2005/8/layout/hList1"/>
    <dgm:cxn modelId="{53B3FF07-DBDA-4FD1-B5C8-781CCFEBAE2A}" type="presParOf" srcId="{4C2D4668-58ED-4EEC-AF14-5CB90CC0F4CD}" destId="{33B4F9E1-7948-4261-9EFD-6002AD16CCE6}" srcOrd="3" destOrd="0" presId="urn:microsoft.com/office/officeart/2005/8/layout/hList1"/>
    <dgm:cxn modelId="{0218D8BB-BCA6-456B-A8A8-0062F6FF23DC}" type="presParOf" srcId="{4C2D4668-58ED-4EEC-AF14-5CB90CC0F4CD}" destId="{278539F6-D293-4263-A6CE-38EBE0EAFC15}" srcOrd="4" destOrd="0" presId="urn:microsoft.com/office/officeart/2005/8/layout/hList1"/>
    <dgm:cxn modelId="{B89EA891-5087-4EE0-8E1F-817CB6B0B7A3}" type="presParOf" srcId="{278539F6-D293-4263-A6CE-38EBE0EAFC15}" destId="{356AFE18-80A6-4330-B496-4C80DDF4ADF6}" srcOrd="0" destOrd="0" presId="urn:microsoft.com/office/officeart/2005/8/layout/hList1"/>
    <dgm:cxn modelId="{E8960FF2-70EF-45AF-86B5-C884FA454FE2}" type="presParOf" srcId="{278539F6-D293-4263-A6CE-38EBE0EAFC15}" destId="{3131B280-8377-4164-9486-F0092276DEDE}" srcOrd="1" destOrd="0" presId="urn:microsoft.com/office/officeart/2005/8/layout/hList1"/>
    <dgm:cxn modelId="{628259C6-2A57-4671-B068-098BD90062AA}" type="presParOf" srcId="{4C2D4668-58ED-4EEC-AF14-5CB90CC0F4CD}" destId="{57BDBA6C-03F4-4232-8289-0C7DBBB384E9}" srcOrd="5" destOrd="0" presId="urn:microsoft.com/office/officeart/2005/8/layout/hList1"/>
    <dgm:cxn modelId="{BD51DD4A-34B1-4E94-B76C-C1F8B6A6B5F7}" type="presParOf" srcId="{4C2D4668-58ED-4EEC-AF14-5CB90CC0F4CD}" destId="{DDC38107-F46E-45F0-B016-91C1F22D506E}" srcOrd="6" destOrd="0" presId="urn:microsoft.com/office/officeart/2005/8/layout/hList1"/>
    <dgm:cxn modelId="{262F10DA-B84F-4406-AA67-1880CEEFFC0B}" type="presParOf" srcId="{DDC38107-F46E-45F0-B016-91C1F22D506E}" destId="{BA90AC5B-DB97-406B-8B70-B1C7576B3B45}" srcOrd="0" destOrd="0" presId="urn:microsoft.com/office/officeart/2005/8/layout/hList1"/>
    <dgm:cxn modelId="{9EA8FFDD-73CE-4144-916D-792E5B520429}" type="presParOf" srcId="{DDC38107-F46E-45F0-B016-91C1F22D506E}" destId="{3036D777-8918-416C-875F-2653F49ECB47}"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B6A80E6-28A2-48DE-A22F-C92AACE74371}" type="doc">
      <dgm:prSet loTypeId="urn:microsoft.com/office/officeart/2011/layout/HexagonRadial" loCatId="cycle" qsTypeId="urn:microsoft.com/office/officeart/2005/8/quickstyle/simple1" qsCatId="simple" csTypeId="urn:microsoft.com/office/officeart/2005/8/colors/colorful4" csCatId="colorful" phldr="1"/>
      <dgm:spPr/>
      <dgm:t>
        <a:bodyPr/>
        <a:lstStyle/>
        <a:p>
          <a:endParaRPr lang="en-US"/>
        </a:p>
      </dgm:t>
    </dgm:pt>
    <dgm:pt modelId="{8853ED61-57C7-4339-934E-8C7012773E68}">
      <dgm:prSet phldrT="[Text]"/>
      <dgm:spPr/>
      <dgm:t>
        <a:bodyPr/>
        <a:lstStyle/>
        <a:p>
          <a:r>
            <a:rPr lang="en-US" b="1" dirty="0">
              <a:solidFill>
                <a:schemeClr val="tx1"/>
              </a:solidFill>
            </a:rPr>
            <a:t>Good Character</a:t>
          </a:r>
        </a:p>
      </dgm:t>
    </dgm:pt>
    <dgm:pt modelId="{F5984D89-3974-4BCA-8635-D22AABAA7B93}" type="parTrans" cxnId="{ACDAF1DE-D70D-4B27-B74D-6F5305CEDD0D}">
      <dgm:prSet/>
      <dgm:spPr/>
      <dgm:t>
        <a:bodyPr/>
        <a:lstStyle/>
        <a:p>
          <a:endParaRPr lang="en-US" b="1">
            <a:solidFill>
              <a:schemeClr val="tx1"/>
            </a:solidFill>
          </a:endParaRPr>
        </a:p>
      </dgm:t>
    </dgm:pt>
    <dgm:pt modelId="{6AB11991-B1DE-4924-8F09-E2F0B069EE2E}" type="sibTrans" cxnId="{ACDAF1DE-D70D-4B27-B74D-6F5305CEDD0D}">
      <dgm:prSet/>
      <dgm:spPr/>
      <dgm:t>
        <a:bodyPr/>
        <a:lstStyle/>
        <a:p>
          <a:endParaRPr lang="en-US" b="1">
            <a:solidFill>
              <a:schemeClr val="tx1"/>
            </a:solidFill>
          </a:endParaRPr>
        </a:p>
      </dgm:t>
    </dgm:pt>
    <dgm:pt modelId="{02A4CB9F-E49D-4D2B-83BE-D2FC6E5D8745}">
      <dgm:prSet phldrT="[Text]"/>
      <dgm:spPr/>
      <dgm:t>
        <a:bodyPr/>
        <a:lstStyle/>
        <a:p>
          <a:r>
            <a:rPr lang="en-US" b="1" dirty="0">
              <a:solidFill>
                <a:schemeClr val="tx1"/>
              </a:solidFill>
            </a:rPr>
            <a:t>Vision Creator &amp; Courageous</a:t>
          </a:r>
          <a:r>
            <a:rPr lang="en-US" b="1" dirty="0">
              <a:solidFill>
                <a:schemeClr val="tx1"/>
              </a:solidFill>
              <a:latin typeface="Impact" panose="020B0806030902050204" pitchFamily="34" charset="0"/>
            </a:rPr>
            <a:t> </a:t>
          </a:r>
          <a:endParaRPr lang="en-US" b="1" dirty="0">
            <a:solidFill>
              <a:schemeClr val="tx1"/>
            </a:solidFill>
          </a:endParaRPr>
        </a:p>
      </dgm:t>
    </dgm:pt>
    <dgm:pt modelId="{ED7D0150-1110-4FED-9BB9-AA1B7E4C1051}" type="parTrans" cxnId="{210314CB-E934-4225-BD58-DE3E5DA0EEF6}">
      <dgm:prSet/>
      <dgm:spPr/>
      <dgm:t>
        <a:bodyPr/>
        <a:lstStyle/>
        <a:p>
          <a:endParaRPr lang="en-US" b="1">
            <a:solidFill>
              <a:schemeClr val="tx1"/>
            </a:solidFill>
          </a:endParaRPr>
        </a:p>
      </dgm:t>
    </dgm:pt>
    <dgm:pt modelId="{636A8BDF-5E14-4624-B190-7CA03A9E1F7E}" type="sibTrans" cxnId="{210314CB-E934-4225-BD58-DE3E5DA0EEF6}">
      <dgm:prSet/>
      <dgm:spPr/>
      <dgm:t>
        <a:bodyPr/>
        <a:lstStyle/>
        <a:p>
          <a:endParaRPr lang="en-US" b="1">
            <a:solidFill>
              <a:schemeClr val="tx1"/>
            </a:solidFill>
          </a:endParaRPr>
        </a:p>
      </dgm:t>
    </dgm:pt>
    <dgm:pt modelId="{C10BB83C-8F2F-4531-910C-8E4F84863498}">
      <dgm:prSet phldrT="[Text]"/>
      <dgm:spPr/>
      <dgm:t>
        <a:bodyPr/>
        <a:lstStyle/>
        <a:p>
          <a:r>
            <a:rPr lang="en-US" b="1" dirty="0">
              <a:solidFill>
                <a:schemeClr val="tx1"/>
              </a:solidFill>
            </a:rPr>
            <a:t>Effective Communicator &amp; Listener</a:t>
          </a:r>
        </a:p>
      </dgm:t>
    </dgm:pt>
    <dgm:pt modelId="{D0036E0E-7F9D-4EDC-93F6-069D6F8EF489}" type="parTrans" cxnId="{7B9D4EFD-6DE9-4649-97A5-254C96EBD50F}">
      <dgm:prSet/>
      <dgm:spPr/>
      <dgm:t>
        <a:bodyPr/>
        <a:lstStyle/>
        <a:p>
          <a:endParaRPr lang="en-US" b="1">
            <a:solidFill>
              <a:schemeClr val="tx1"/>
            </a:solidFill>
          </a:endParaRPr>
        </a:p>
      </dgm:t>
    </dgm:pt>
    <dgm:pt modelId="{0F95065D-F254-4867-9FD2-CE2C7B7DF3F1}" type="sibTrans" cxnId="{7B9D4EFD-6DE9-4649-97A5-254C96EBD50F}">
      <dgm:prSet/>
      <dgm:spPr/>
      <dgm:t>
        <a:bodyPr/>
        <a:lstStyle/>
        <a:p>
          <a:endParaRPr lang="en-US" b="1">
            <a:solidFill>
              <a:schemeClr val="tx1"/>
            </a:solidFill>
          </a:endParaRPr>
        </a:p>
      </dgm:t>
    </dgm:pt>
    <dgm:pt modelId="{B9AE0F12-F814-44C3-A5BE-123D70FF0E3B}">
      <dgm:prSet phldrT="[Text]"/>
      <dgm:spPr/>
      <dgm:t>
        <a:bodyPr/>
        <a:lstStyle/>
        <a:p>
          <a:r>
            <a:rPr lang="en-US" b="1" dirty="0">
              <a:solidFill>
                <a:schemeClr val="tx1"/>
              </a:solidFill>
            </a:rPr>
            <a:t>Self Aware &amp; Know others</a:t>
          </a:r>
        </a:p>
      </dgm:t>
    </dgm:pt>
    <dgm:pt modelId="{57A42C40-DA66-47EF-9188-898C89CE1190}" type="parTrans" cxnId="{22E830A3-65DA-4950-A311-67B60919FADB}">
      <dgm:prSet/>
      <dgm:spPr/>
      <dgm:t>
        <a:bodyPr/>
        <a:lstStyle/>
        <a:p>
          <a:endParaRPr lang="en-US" b="1">
            <a:solidFill>
              <a:schemeClr val="tx1"/>
            </a:solidFill>
          </a:endParaRPr>
        </a:p>
      </dgm:t>
    </dgm:pt>
    <dgm:pt modelId="{2B18F793-7D2B-47B4-B880-A906541187CA}" type="sibTrans" cxnId="{22E830A3-65DA-4950-A311-67B60919FADB}">
      <dgm:prSet/>
      <dgm:spPr/>
      <dgm:t>
        <a:bodyPr/>
        <a:lstStyle/>
        <a:p>
          <a:endParaRPr lang="en-US" b="1">
            <a:solidFill>
              <a:schemeClr val="tx1"/>
            </a:solidFill>
          </a:endParaRPr>
        </a:p>
      </dgm:t>
    </dgm:pt>
    <dgm:pt modelId="{F3310E8A-59A2-4C71-9279-090560D1EAB4}">
      <dgm:prSet phldrT="[Text]"/>
      <dgm:spPr/>
      <dgm:t>
        <a:bodyPr/>
        <a:lstStyle/>
        <a:p>
          <a:r>
            <a:rPr lang="en-US" b="1" dirty="0">
              <a:solidFill>
                <a:schemeClr val="tx1"/>
              </a:solidFill>
            </a:rPr>
            <a:t>Motivator</a:t>
          </a:r>
        </a:p>
      </dgm:t>
    </dgm:pt>
    <dgm:pt modelId="{DACC4C61-1162-43F6-8C18-742227C939E5}" type="parTrans" cxnId="{D69616C6-601D-4CA4-8C21-C3AB51773110}">
      <dgm:prSet/>
      <dgm:spPr/>
      <dgm:t>
        <a:bodyPr/>
        <a:lstStyle/>
        <a:p>
          <a:endParaRPr lang="en-US" b="1">
            <a:solidFill>
              <a:schemeClr val="tx1"/>
            </a:solidFill>
          </a:endParaRPr>
        </a:p>
      </dgm:t>
    </dgm:pt>
    <dgm:pt modelId="{207EC2AB-D8B2-43E4-B1CB-62165629A6E5}" type="sibTrans" cxnId="{D69616C6-601D-4CA4-8C21-C3AB51773110}">
      <dgm:prSet/>
      <dgm:spPr/>
      <dgm:t>
        <a:bodyPr/>
        <a:lstStyle/>
        <a:p>
          <a:endParaRPr lang="en-US" b="1">
            <a:solidFill>
              <a:schemeClr val="tx1"/>
            </a:solidFill>
          </a:endParaRPr>
        </a:p>
      </dgm:t>
    </dgm:pt>
    <dgm:pt modelId="{E87903B3-1BBE-4458-976B-93EDBC91CDBD}">
      <dgm:prSet phldrT="[Text]"/>
      <dgm:spPr/>
      <dgm:t>
        <a:bodyPr/>
        <a:lstStyle/>
        <a:p>
          <a:r>
            <a:rPr lang="en-US" b="1" dirty="0">
              <a:solidFill>
                <a:schemeClr val="tx1"/>
              </a:solidFill>
            </a:rPr>
            <a:t>Curious &amp; can Involve People</a:t>
          </a:r>
        </a:p>
      </dgm:t>
    </dgm:pt>
    <dgm:pt modelId="{4D1DF551-7AF4-46F2-B285-18E895985900}" type="parTrans" cxnId="{DA8146CB-14AC-457A-A0C5-AC9092EDA58C}">
      <dgm:prSet/>
      <dgm:spPr/>
      <dgm:t>
        <a:bodyPr/>
        <a:lstStyle/>
        <a:p>
          <a:endParaRPr lang="en-US" b="1">
            <a:solidFill>
              <a:schemeClr val="tx1"/>
            </a:solidFill>
          </a:endParaRPr>
        </a:p>
      </dgm:t>
    </dgm:pt>
    <dgm:pt modelId="{3CADD90C-BBA6-4F9B-9975-21E6AFA3ECE3}" type="sibTrans" cxnId="{DA8146CB-14AC-457A-A0C5-AC9092EDA58C}">
      <dgm:prSet/>
      <dgm:spPr/>
      <dgm:t>
        <a:bodyPr/>
        <a:lstStyle/>
        <a:p>
          <a:endParaRPr lang="en-US" b="1">
            <a:solidFill>
              <a:schemeClr val="tx1"/>
            </a:solidFill>
          </a:endParaRPr>
        </a:p>
      </dgm:t>
    </dgm:pt>
    <dgm:pt modelId="{26FC16AE-49D0-4002-BE31-4B6161F90330}">
      <dgm:prSet phldrT="[Text]"/>
      <dgm:spPr/>
      <dgm:t>
        <a:bodyPr/>
        <a:lstStyle/>
        <a:p>
          <a:r>
            <a:rPr lang="en-US" b="1" dirty="0">
              <a:solidFill>
                <a:schemeClr val="tx1"/>
              </a:solidFill>
            </a:rPr>
            <a:t>Decision Maker</a:t>
          </a:r>
        </a:p>
      </dgm:t>
    </dgm:pt>
    <dgm:pt modelId="{B2219AD1-0F37-48CD-9BAD-7AF70471F486}" type="parTrans" cxnId="{C9207B55-3FB8-4C44-8EEC-882C101CF1E1}">
      <dgm:prSet/>
      <dgm:spPr/>
      <dgm:t>
        <a:bodyPr/>
        <a:lstStyle/>
        <a:p>
          <a:endParaRPr lang="en-US" b="1">
            <a:solidFill>
              <a:schemeClr val="tx1"/>
            </a:solidFill>
          </a:endParaRPr>
        </a:p>
      </dgm:t>
    </dgm:pt>
    <dgm:pt modelId="{71F8A007-21B5-4D1A-B72D-A332C1AEFA37}" type="sibTrans" cxnId="{C9207B55-3FB8-4C44-8EEC-882C101CF1E1}">
      <dgm:prSet/>
      <dgm:spPr/>
      <dgm:t>
        <a:bodyPr/>
        <a:lstStyle/>
        <a:p>
          <a:endParaRPr lang="en-US" b="1">
            <a:solidFill>
              <a:schemeClr val="tx1"/>
            </a:solidFill>
          </a:endParaRPr>
        </a:p>
      </dgm:t>
    </dgm:pt>
    <dgm:pt modelId="{11A4F434-A2BF-4A6E-AD94-2A5B1ADC19EE}" type="pres">
      <dgm:prSet presAssocID="{4B6A80E6-28A2-48DE-A22F-C92AACE74371}" presName="Name0" presStyleCnt="0">
        <dgm:presLayoutVars>
          <dgm:chMax val="1"/>
          <dgm:chPref val="1"/>
          <dgm:dir/>
          <dgm:animOne val="branch"/>
          <dgm:animLvl val="lvl"/>
        </dgm:presLayoutVars>
      </dgm:prSet>
      <dgm:spPr/>
    </dgm:pt>
    <dgm:pt modelId="{71ECE9AC-349A-4E57-9A12-4F15D3F55B45}" type="pres">
      <dgm:prSet presAssocID="{8853ED61-57C7-4339-934E-8C7012773E68}" presName="Parent" presStyleLbl="node0" presStyleIdx="0" presStyleCnt="1">
        <dgm:presLayoutVars>
          <dgm:chMax val="6"/>
          <dgm:chPref val="6"/>
        </dgm:presLayoutVars>
      </dgm:prSet>
      <dgm:spPr/>
    </dgm:pt>
    <dgm:pt modelId="{586B1F35-4309-4EDA-9623-51DB96200DF5}" type="pres">
      <dgm:prSet presAssocID="{02A4CB9F-E49D-4D2B-83BE-D2FC6E5D8745}" presName="Accent1" presStyleCnt="0"/>
      <dgm:spPr/>
    </dgm:pt>
    <dgm:pt modelId="{FC27A790-B7C5-4645-8641-EAD7FB3EFD4F}" type="pres">
      <dgm:prSet presAssocID="{02A4CB9F-E49D-4D2B-83BE-D2FC6E5D8745}" presName="Accent" presStyleLbl="bgShp" presStyleIdx="0" presStyleCnt="6"/>
      <dgm:spPr/>
    </dgm:pt>
    <dgm:pt modelId="{4695486C-A2FE-452F-A8A2-9B3A69CEAF49}" type="pres">
      <dgm:prSet presAssocID="{02A4CB9F-E49D-4D2B-83BE-D2FC6E5D8745}" presName="Child1" presStyleLbl="node1" presStyleIdx="0" presStyleCnt="6">
        <dgm:presLayoutVars>
          <dgm:chMax val="0"/>
          <dgm:chPref val="0"/>
          <dgm:bulletEnabled val="1"/>
        </dgm:presLayoutVars>
      </dgm:prSet>
      <dgm:spPr/>
    </dgm:pt>
    <dgm:pt modelId="{11F9F387-F7A8-4238-88C9-E150C6232CC7}" type="pres">
      <dgm:prSet presAssocID="{C10BB83C-8F2F-4531-910C-8E4F84863498}" presName="Accent2" presStyleCnt="0"/>
      <dgm:spPr/>
    </dgm:pt>
    <dgm:pt modelId="{FD5194B3-2599-4591-A316-C72FE2EB577E}" type="pres">
      <dgm:prSet presAssocID="{C10BB83C-8F2F-4531-910C-8E4F84863498}" presName="Accent" presStyleLbl="bgShp" presStyleIdx="1" presStyleCnt="6"/>
      <dgm:spPr/>
    </dgm:pt>
    <dgm:pt modelId="{D8B1C152-9A58-48F8-B2C2-6B15260B1075}" type="pres">
      <dgm:prSet presAssocID="{C10BB83C-8F2F-4531-910C-8E4F84863498}" presName="Child2" presStyleLbl="node1" presStyleIdx="1" presStyleCnt="6">
        <dgm:presLayoutVars>
          <dgm:chMax val="0"/>
          <dgm:chPref val="0"/>
          <dgm:bulletEnabled val="1"/>
        </dgm:presLayoutVars>
      </dgm:prSet>
      <dgm:spPr/>
    </dgm:pt>
    <dgm:pt modelId="{46F7A727-DE8E-427D-ADE5-911FDA772D4C}" type="pres">
      <dgm:prSet presAssocID="{B9AE0F12-F814-44C3-A5BE-123D70FF0E3B}" presName="Accent3" presStyleCnt="0"/>
      <dgm:spPr/>
    </dgm:pt>
    <dgm:pt modelId="{E8BF3A39-0D10-4D6E-B30C-63E31185ECEC}" type="pres">
      <dgm:prSet presAssocID="{B9AE0F12-F814-44C3-A5BE-123D70FF0E3B}" presName="Accent" presStyleLbl="bgShp" presStyleIdx="2" presStyleCnt="6"/>
      <dgm:spPr/>
    </dgm:pt>
    <dgm:pt modelId="{89A09FA3-E72A-49AA-815A-BE0780AB9078}" type="pres">
      <dgm:prSet presAssocID="{B9AE0F12-F814-44C3-A5BE-123D70FF0E3B}" presName="Child3" presStyleLbl="node1" presStyleIdx="2" presStyleCnt="6">
        <dgm:presLayoutVars>
          <dgm:chMax val="0"/>
          <dgm:chPref val="0"/>
          <dgm:bulletEnabled val="1"/>
        </dgm:presLayoutVars>
      </dgm:prSet>
      <dgm:spPr/>
    </dgm:pt>
    <dgm:pt modelId="{39C11E81-5CC3-43AC-8557-220EFD826501}" type="pres">
      <dgm:prSet presAssocID="{F3310E8A-59A2-4C71-9279-090560D1EAB4}" presName="Accent4" presStyleCnt="0"/>
      <dgm:spPr/>
    </dgm:pt>
    <dgm:pt modelId="{796F3AF2-E43D-4E01-96F2-DF5D3E66D61F}" type="pres">
      <dgm:prSet presAssocID="{F3310E8A-59A2-4C71-9279-090560D1EAB4}" presName="Accent" presStyleLbl="bgShp" presStyleIdx="3" presStyleCnt="6"/>
      <dgm:spPr/>
    </dgm:pt>
    <dgm:pt modelId="{8431233D-DB44-4564-B1EB-E40944A942E1}" type="pres">
      <dgm:prSet presAssocID="{F3310E8A-59A2-4C71-9279-090560D1EAB4}" presName="Child4" presStyleLbl="node1" presStyleIdx="3" presStyleCnt="6">
        <dgm:presLayoutVars>
          <dgm:chMax val="0"/>
          <dgm:chPref val="0"/>
          <dgm:bulletEnabled val="1"/>
        </dgm:presLayoutVars>
      </dgm:prSet>
      <dgm:spPr/>
    </dgm:pt>
    <dgm:pt modelId="{49096848-E255-499B-9B74-AEFEC659EED7}" type="pres">
      <dgm:prSet presAssocID="{E87903B3-1BBE-4458-976B-93EDBC91CDBD}" presName="Accent5" presStyleCnt="0"/>
      <dgm:spPr/>
    </dgm:pt>
    <dgm:pt modelId="{CC87CACB-0179-48CB-AFFE-91569BFB9F6F}" type="pres">
      <dgm:prSet presAssocID="{E87903B3-1BBE-4458-976B-93EDBC91CDBD}" presName="Accent" presStyleLbl="bgShp" presStyleIdx="4" presStyleCnt="6"/>
      <dgm:spPr/>
    </dgm:pt>
    <dgm:pt modelId="{962E8C27-E745-47BD-B205-421CA8E5F89A}" type="pres">
      <dgm:prSet presAssocID="{E87903B3-1BBE-4458-976B-93EDBC91CDBD}" presName="Child5" presStyleLbl="node1" presStyleIdx="4" presStyleCnt="6">
        <dgm:presLayoutVars>
          <dgm:chMax val="0"/>
          <dgm:chPref val="0"/>
          <dgm:bulletEnabled val="1"/>
        </dgm:presLayoutVars>
      </dgm:prSet>
      <dgm:spPr/>
    </dgm:pt>
    <dgm:pt modelId="{DF1EB81A-B67E-4BE8-82A5-EAD973720AF1}" type="pres">
      <dgm:prSet presAssocID="{26FC16AE-49D0-4002-BE31-4B6161F90330}" presName="Accent6" presStyleCnt="0"/>
      <dgm:spPr/>
    </dgm:pt>
    <dgm:pt modelId="{DD8E3252-7A5D-4D9E-93A8-135F68EF02DF}" type="pres">
      <dgm:prSet presAssocID="{26FC16AE-49D0-4002-BE31-4B6161F90330}" presName="Accent" presStyleLbl="bgShp" presStyleIdx="5" presStyleCnt="6"/>
      <dgm:spPr/>
    </dgm:pt>
    <dgm:pt modelId="{B3FBB95A-41BC-43F1-A108-7C3A28902EA5}" type="pres">
      <dgm:prSet presAssocID="{26FC16AE-49D0-4002-BE31-4B6161F90330}" presName="Child6" presStyleLbl="node1" presStyleIdx="5" presStyleCnt="6">
        <dgm:presLayoutVars>
          <dgm:chMax val="0"/>
          <dgm:chPref val="0"/>
          <dgm:bulletEnabled val="1"/>
        </dgm:presLayoutVars>
      </dgm:prSet>
      <dgm:spPr/>
    </dgm:pt>
  </dgm:ptLst>
  <dgm:cxnLst>
    <dgm:cxn modelId="{4D140C1C-2649-4D13-9B15-935B01248A5C}" type="presOf" srcId="{4B6A80E6-28A2-48DE-A22F-C92AACE74371}" destId="{11A4F434-A2BF-4A6E-AD94-2A5B1ADC19EE}" srcOrd="0" destOrd="0" presId="urn:microsoft.com/office/officeart/2011/layout/HexagonRadial"/>
    <dgm:cxn modelId="{BC9B903C-A039-4024-8C38-1D6EDB0C1E18}" type="presOf" srcId="{B9AE0F12-F814-44C3-A5BE-123D70FF0E3B}" destId="{89A09FA3-E72A-49AA-815A-BE0780AB9078}" srcOrd="0" destOrd="0" presId="urn:microsoft.com/office/officeart/2011/layout/HexagonRadial"/>
    <dgm:cxn modelId="{6FBE344A-126D-428D-9DEC-6C20C15AF604}" type="presOf" srcId="{26FC16AE-49D0-4002-BE31-4B6161F90330}" destId="{B3FBB95A-41BC-43F1-A108-7C3A28902EA5}" srcOrd="0" destOrd="0" presId="urn:microsoft.com/office/officeart/2011/layout/HexagonRadial"/>
    <dgm:cxn modelId="{C9207B55-3FB8-4C44-8EEC-882C101CF1E1}" srcId="{8853ED61-57C7-4339-934E-8C7012773E68}" destId="{26FC16AE-49D0-4002-BE31-4B6161F90330}" srcOrd="5" destOrd="0" parTransId="{B2219AD1-0F37-48CD-9BAD-7AF70471F486}" sibTransId="{71F8A007-21B5-4D1A-B72D-A332C1AEFA37}"/>
    <dgm:cxn modelId="{1ABFBA8E-A283-4813-A46E-533E67530F64}" type="presOf" srcId="{E87903B3-1BBE-4458-976B-93EDBC91CDBD}" destId="{962E8C27-E745-47BD-B205-421CA8E5F89A}" srcOrd="0" destOrd="0" presId="urn:microsoft.com/office/officeart/2011/layout/HexagonRadial"/>
    <dgm:cxn modelId="{1EF08D92-4F2F-4ED4-B34D-AFC6627359FE}" type="presOf" srcId="{02A4CB9F-E49D-4D2B-83BE-D2FC6E5D8745}" destId="{4695486C-A2FE-452F-A8A2-9B3A69CEAF49}" srcOrd="0" destOrd="0" presId="urn:microsoft.com/office/officeart/2011/layout/HexagonRadial"/>
    <dgm:cxn modelId="{8A1D8899-E5AA-4964-AE62-48F9DEB988F1}" type="presOf" srcId="{8853ED61-57C7-4339-934E-8C7012773E68}" destId="{71ECE9AC-349A-4E57-9A12-4F15D3F55B45}" srcOrd="0" destOrd="0" presId="urn:microsoft.com/office/officeart/2011/layout/HexagonRadial"/>
    <dgm:cxn modelId="{22E830A3-65DA-4950-A311-67B60919FADB}" srcId="{8853ED61-57C7-4339-934E-8C7012773E68}" destId="{B9AE0F12-F814-44C3-A5BE-123D70FF0E3B}" srcOrd="2" destOrd="0" parTransId="{57A42C40-DA66-47EF-9188-898C89CE1190}" sibTransId="{2B18F793-7D2B-47B4-B880-A906541187CA}"/>
    <dgm:cxn modelId="{504041AB-55FB-4E35-B193-79D5E22BE5F8}" type="presOf" srcId="{F3310E8A-59A2-4C71-9279-090560D1EAB4}" destId="{8431233D-DB44-4564-B1EB-E40944A942E1}" srcOrd="0" destOrd="0" presId="urn:microsoft.com/office/officeart/2011/layout/HexagonRadial"/>
    <dgm:cxn modelId="{D69616C6-601D-4CA4-8C21-C3AB51773110}" srcId="{8853ED61-57C7-4339-934E-8C7012773E68}" destId="{F3310E8A-59A2-4C71-9279-090560D1EAB4}" srcOrd="3" destOrd="0" parTransId="{DACC4C61-1162-43F6-8C18-742227C939E5}" sibTransId="{207EC2AB-D8B2-43E4-B1CB-62165629A6E5}"/>
    <dgm:cxn modelId="{210314CB-E934-4225-BD58-DE3E5DA0EEF6}" srcId="{8853ED61-57C7-4339-934E-8C7012773E68}" destId="{02A4CB9F-E49D-4D2B-83BE-D2FC6E5D8745}" srcOrd="0" destOrd="0" parTransId="{ED7D0150-1110-4FED-9BB9-AA1B7E4C1051}" sibTransId="{636A8BDF-5E14-4624-B190-7CA03A9E1F7E}"/>
    <dgm:cxn modelId="{DA8146CB-14AC-457A-A0C5-AC9092EDA58C}" srcId="{8853ED61-57C7-4339-934E-8C7012773E68}" destId="{E87903B3-1BBE-4458-976B-93EDBC91CDBD}" srcOrd="4" destOrd="0" parTransId="{4D1DF551-7AF4-46F2-B285-18E895985900}" sibTransId="{3CADD90C-BBA6-4F9B-9975-21E6AFA3ECE3}"/>
    <dgm:cxn modelId="{ACDAF1DE-D70D-4B27-B74D-6F5305CEDD0D}" srcId="{4B6A80E6-28A2-48DE-A22F-C92AACE74371}" destId="{8853ED61-57C7-4339-934E-8C7012773E68}" srcOrd="0" destOrd="0" parTransId="{F5984D89-3974-4BCA-8635-D22AABAA7B93}" sibTransId="{6AB11991-B1DE-4924-8F09-E2F0B069EE2E}"/>
    <dgm:cxn modelId="{47711AEA-A964-4292-B9AD-6CA1BA0944C2}" type="presOf" srcId="{C10BB83C-8F2F-4531-910C-8E4F84863498}" destId="{D8B1C152-9A58-48F8-B2C2-6B15260B1075}" srcOrd="0" destOrd="0" presId="urn:microsoft.com/office/officeart/2011/layout/HexagonRadial"/>
    <dgm:cxn modelId="{7B9D4EFD-6DE9-4649-97A5-254C96EBD50F}" srcId="{8853ED61-57C7-4339-934E-8C7012773E68}" destId="{C10BB83C-8F2F-4531-910C-8E4F84863498}" srcOrd="1" destOrd="0" parTransId="{D0036E0E-7F9D-4EDC-93F6-069D6F8EF489}" sibTransId="{0F95065D-F254-4867-9FD2-CE2C7B7DF3F1}"/>
    <dgm:cxn modelId="{68180608-3E71-48F7-A60D-A19664FDDCC0}" type="presParOf" srcId="{11A4F434-A2BF-4A6E-AD94-2A5B1ADC19EE}" destId="{71ECE9AC-349A-4E57-9A12-4F15D3F55B45}" srcOrd="0" destOrd="0" presId="urn:microsoft.com/office/officeart/2011/layout/HexagonRadial"/>
    <dgm:cxn modelId="{9DCD6311-880C-4778-B708-6A918292F5CE}" type="presParOf" srcId="{11A4F434-A2BF-4A6E-AD94-2A5B1ADC19EE}" destId="{586B1F35-4309-4EDA-9623-51DB96200DF5}" srcOrd="1" destOrd="0" presId="urn:microsoft.com/office/officeart/2011/layout/HexagonRadial"/>
    <dgm:cxn modelId="{A5805C06-0E0F-499B-B6D2-85EED277D7DA}" type="presParOf" srcId="{586B1F35-4309-4EDA-9623-51DB96200DF5}" destId="{FC27A790-B7C5-4645-8641-EAD7FB3EFD4F}" srcOrd="0" destOrd="0" presId="urn:microsoft.com/office/officeart/2011/layout/HexagonRadial"/>
    <dgm:cxn modelId="{CAD4FC46-87BF-44A9-A2AA-54F95873D138}" type="presParOf" srcId="{11A4F434-A2BF-4A6E-AD94-2A5B1ADC19EE}" destId="{4695486C-A2FE-452F-A8A2-9B3A69CEAF49}" srcOrd="2" destOrd="0" presId="urn:microsoft.com/office/officeart/2011/layout/HexagonRadial"/>
    <dgm:cxn modelId="{799FB95F-D4D7-42F3-BB95-8F3E747C51F4}" type="presParOf" srcId="{11A4F434-A2BF-4A6E-AD94-2A5B1ADC19EE}" destId="{11F9F387-F7A8-4238-88C9-E150C6232CC7}" srcOrd="3" destOrd="0" presId="urn:microsoft.com/office/officeart/2011/layout/HexagonRadial"/>
    <dgm:cxn modelId="{19134853-2DEC-431A-8FA8-B1A21D7C7B75}" type="presParOf" srcId="{11F9F387-F7A8-4238-88C9-E150C6232CC7}" destId="{FD5194B3-2599-4591-A316-C72FE2EB577E}" srcOrd="0" destOrd="0" presId="urn:microsoft.com/office/officeart/2011/layout/HexagonRadial"/>
    <dgm:cxn modelId="{C5FD6199-780C-4E3D-8611-08F16E1DA19D}" type="presParOf" srcId="{11A4F434-A2BF-4A6E-AD94-2A5B1ADC19EE}" destId="{D8B1C152-9A58-48F8-B2C2-6B15260B1075}" srcOrd="4" destOrd="0" presId="urn:microsoft.com/office/officeart/2011/layout/HexagonRadial"/>
    <dgm:cxn modelId="{766E86A7-F606-416F-8741-E92D3AFA1AB8}" type="presParOf" srcId="{11A4F434-A2BF-4A6E-AD94-2A5B1ADC19EE}" destId="{46F7A727-DE8E-427D-ADE5-911FDA772D4C}" srcOrd="5" destOrd="0" presId="urn:microsoft.com/office/officeart/2011/layout/HexagonRadial"/>
    <dgm:cxn modelId="{28101956-47AD-4772-8E81-49231831DEF5}" type="presParOf" srcId="{46F7A727-DE8E-427D-ADE5-911FDA772D4C}" destId="{E8BF3A39-0D10-4D6E-B30C-63E31185ECEC}" srcOrd="0" destOrd="0" presId="urn:microsoft.com/office/officeart/2011/layout/HexagonRadial"/>
    <dgm:cxn modelId="{FBF2C3E7-C049-4A31-9AAE-A436021118E4}" type="presParOf" srcId="{11A4F434-A2BF-4A6E-AD94-2A5B1ADC19EE}" destId="{89A09FA3-E72A-49AA-815A-BE0780AB9078}" srcOrd="6" destOrd="0" presId="urn:microsoft.com/office/officeart/2011/layout/HexagonRadial"/>
    <dgm:cxn modelId="{6C0FE6D1-635E-497D-97F8-283455911156}" type="presParOf" srcId="{11A4F434-A2BF-4A6E-AD94-2A5B1ADC19EE}" destId="{39C11E81-5CC3-43AC-8557-220EFD826501}" srcOrd="7" destOrd="0" presId="urn:microsoft.com/office/officeart/2011/layout/HexagonRadial"/>
    <dgm:cxn modelId="{A82FB232-2821-4858-8C7B-D75B89026AD8}" type="presParOf" srcId="{39C11E81-5CC3-43AC-8557-220EFD826501}" destId="{796F3AF2-E43D-4E01-96F2-DF5D3E66D61F}" srcOrd="0" destOrd="0" presId="urn:microsoft.com/office/officeart/2011/layout/HexagonRadial"/>
    <dgm:cxn modelId="{B94AFAE2-FDD1-4985-9B96-FC107CB06036}" type="presParOf" srcId="{11A4F434-A2BF-4A6E-AD94-2A5B1ADC19EE}" destId="{8431233D-DB44-4564-B1EB-E40944A942E1}" srcOrd="8" destOrd="0" presId="urn:microsoft.com/office/officeart/2011/layout/HexagonRadial"/>
    <dgm:cxn modelId="{9E57E95E-307C-4108-BD78-8FA662162496}" type="presParOf" srcId="{11A4F434-A2BF-4A6E-AD94-2A5B1ADC19EE}" destId="{49096848-E255-499B-9B74-AEFEC659EED7}" srcOrd="9" destOrd="0" presId="urn:microsoft.com/office/officeart/2011/layout/HexagonRadial"/>
    <dgm:cxn modelId="{99CF38F6-0172-45CF-A678-6BCDC777DD80}" type="presParOf" srcId="{49096848-E255-499B-9B74-AEFEC659EED7}" destId="{CC87CACB-0179-48CB-AFFE-91569BFB9F6F}" srcOrd="0" destOrd="0" presId="urn:microsoft.com/office/officeart/2011/layout/HexagonRadial"/>
    <dgm:cxn modelId="{B24F106D-D132-4B57-8778-EDF9AA6460DB}" type="presParOf" srcId="{11A4F434-A2BF-4A6E-AD94-2A5B1ADC19EE}" destId="{962E8C27-E745-47BD-B205-421CA8E5F89A}" srcOrd="10" destOrd="0" presId="urn:microsoft.com/office/officeart/2011/layout/HexagonRadial"/>
    <dgm:cxn modelId="{98467BF9-E8A3-4866-A9FD-AADB7ACC6318}" type="presParOf" srcId="{11A4F434-A2BF-4A6E-AD94-2A5B1ADC19EE}" destId="{DF1EB81A-B67E-4BE8-82A5-EAD973720AF1}" srcOrd="11" destOrd="0" presId="urn:microsoft.com/office/officeart/2011/layout/HexagonRadial"/>
    <dgm:cxn modelId="{D1D29986-AC12-4994-93DD-E670744886C1}" type="presParOf" srcId="{DF1EB81A-B67E-4BE8-82A5-EAD973720AF1}" destId="{DD8E3252-7A5D-4D9E-93A8-135F68EF02DF}" srcOrd="0" destOrd="0" presId="urn:microsoft.com/office/officeart/2011/layout/HexagonRadial"/>
    <dgm:cxn modelId="{FA32D622-A420-4274-81B9-BDE93A202749}" type="presParOf" srcId="{11A4F434-A2BF-4A6E-AD94-2A5B1ADC19EE}" destId="{B3FBB95A-41BC-43F1-A108-7C3A28902EA5}"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61BC521-3F5E-49EF-98B2-8A200E5E96F1}" type="doc">
      <dgm:prSet loTypeId="urn:microsoft.com/office/officeart/2005/8/layout/cycle8" loCatId="cycle" qsTypeId="urn:microsoft.com/office/officeart/2005/8/quickstyle/simple1" qsCatId="simple" csTypeId="urn:microsoft.com/office/officeart/2005/8/colors/colorful4" csCatId="colorful" phldr="1"/>
      <dgm:spPr/>
    </dgm:pt>
    <dgm:pt modelId="{443F7DAD-0263-4E58-97F8-3CF9696FE22A}">
      <dgm:prSet phldrT="[Text]" custT="1"/>
      <dgm:spPr/>
      <dgm:t>
        <a:bodyPr/>
        <a:lstStyle/>
        <a:p>
          <a:r>
            <a:rPr lang="en-US" sz="1800" dirty="0">
              <a:latin typeface="Impact" panose="020B0806030902050204" pitchFamily="34" charset="0"/>
            </a:rPr>
            <a:t>To hold challenges better</a:t>
          </a:r>
          <a:endParaRPr lang="en-US" sz="1800" dirty="0"/>
        </a:p>
      </dgm:t>
    </dgm:pt>
    <dgm:pt modelId="{36D1FBBB-DFE0-4BE2-9EFA-07B8C9F410BD}" type="parTrans" cxnId="{D285FA0A-5358-4FFA-8A9A-C14BBF5F6482}">
      <dgm:prSet/>
      <dgm:spPr/>
      <dgm:t>
        <a:bodyPr/>
        <a:lstStyle/>
        <a:p>
          <a:endParaRPr lang="en-US" sz="1200"/>
        </a:p>
      </dgm:t>
    </dgm:pt>
    <dgm:pt modelId="{A6C56D80-4ECF-4A57-B545-4FEA18BF5DFF}" type="sibTrans" cxnId="{D285FA0A-5358-4FFA-8A9A-C14BBF5F6482}">
      <dgm:prSet/>
      <dgm:spPr/>
      <dgm:t>
        <a:bodyPr/>
        <a:lstStyle/>
        <a:p>
          <a:endParaRPr lang="en-US" sz="1200"/>
        </a:p>
      </dgm:t>
    </dgm:pt>
    <dgm:pt modelId="{41704296-3BEE-4FE1-B0B6-E7976D0D3E7C}">
      <dgm:prSet phldrT="[Text]" custT="1"/>
      <dgm:spPr/>
      <dgm:t>
        <a:bodyPr/>
        <a:lstStyle/>
        <a:p>
          <a:r>
            <a:rPr lang="en-US" sz="1800" dirty="0">
              <a:latin typeface="Impact" panose="020B0806030902050204" pitchFamily="34" charset="0"/>
            </a:rPr>
            <a:t>To become a better leader</a:t>
          </a:r>
          <a:endParaRPr lang="en-US" sz="1800" dirty="0"/>
        </a:p>
      </dgm:t>
    </dgm:pt>
    <dgm:pt modelId="{95A04AB8-47E5-408C-B024-99A8B466F625}" type="parTrans" cxnId="{DBE809D9-4E4A-43E2-981F-4B1DC235FE01}">
      <dgm:prSet/>
      <dgm:spPr/>
      <dgm:t>
        <a:bodyPr/>
        <a:lstStyle/>
        <a:p>
          <a:endParaRPr lang="en-US" sz="1200"/>
        </a:p>
      </dgm:t>
    </dgm:pt>
    <dgm:pt modelId="{4F008D18-2FD4-4C01-8930-645902FD2CCE}" type="sibTrans" cxnId="{DBE809D9-4E4A-43E2-981F-4B1DC235FE01}">
      <dgm:prSet/>
      <dgm:spPr/>
      <dgm:t>
        <a:bodyPr/>
        <a:lstStyle/>
        <a:p>
          <a:endParaRPr lang="en-US" sz="1200"/>
        </a:p>
      </dgm:t>
    </dgm:pt>
    <dgm:pt modelId="{4C94DCC0-4692-4E22-BFC2-2F50016D543E}">
      <dgm:prSet phldrT="[Text]" custT="1"/>
      <dgm:spPr/>
      <dgm:t>
        <a:bodyPr/>
        <a:lstStyle/>
        <a:p>
          <a:r>
            <a:rPr lang="en-US" sz="1800" dirty="0">
              <a:latin typeface="Impact" panose="020B0806030902050204" pitchFamily="34" charset="0"/>
            </a:rPr>
            <a:t>to be relevant always</a:t>
          </a:r>
          <a:endParaRPr lang="en-US" sz="1800" dirty="0"/>
        </a:p>
      </dgm:t>
    </dgm:pt>
    <dgm:pt modelId="{5A002DEA-6EEC-4DDE-A5FF-303342ECDCA8}" type="parTrans" cxnId="{FE5793B0-41CE-425C-AD4E-C35C32952C9D}">
      <dgm:prSet/>
      <dgm:spPr/>
      <dgm:t>
        <a:bodyPr/>
        <a:lstStyle/>
        <a:p>
          <a:endParaRPr lang="en-US" sz="1200"/>
        </a:p>
      </dgm:t>
    </dgm:pt>
    <dgm:pt modelId="{0B3A2598-BFE3-4A2E-9D23-C0FA0B4116C1}" type="sibTrans" cxnId="{FE5793B0-41CE-425C-AD4E-C35C32952C9D}">
      <dgm:prSet/>
      <dgm:spPr/>
      <dgm:t>
        <a:bodyPr/>
        <a:lstStyle/>
        <a:p>
          <a:endParaRPr lang="en-US" sz="1200"/>
        </a:p>
      </dgm:t>
    </dgm:pt>
    <dgm:pt modelId="{4ACE2F71-C43A-4F0F-9710-E9056B0D2288}" type="pres">
      <dgm:prSet presAssocID="{661BC521-3F5E-49EF-98B2-8A200E5E96F1}" presName="compositeShape" presStyleCnt="0">
        <dgm:presLayoutVars>
          <dgm:chMax val="7"/>
          <dgm:dir/>
          <dgm:resizeHandles val="exact"/>
        </dgm:presLayoutVars>
      </dgm:prSet>
      <dgm:spPr/>
    </dgm:pt>
    <dgm:pt modelId="{561935AA-8899-4079-A65C-AFF69C4B46CF}" type="pres">
      <dgm:prSet presAssocID="{661BC521-3F5E-49EF-98B2-8A200E5E96F1}" presName="wedge1" presStyleLbl="node1" presStyleIdx="0" presStyleCnt="3"/>
      <dgm:spPr/>
    </dgm:pt>
    <dgm:pt modelId="{29B25321-CE66-41BD-A11A-4638CBCACFE3}" type="pres">
      <dgm:prSet presAssocID="{661BC521-3F5E-49EF-98B2-8A200E5E96F1}" presName="dummy1a" presStyleCnt="0"/>
      <dgm:spPr/>
    </dgm:pt>
    <dgm:pt modelId="{0AEA77AC-3D02-4887-A91E-51C40705FB40}" type="pres">
      <dgm:prSet presAssocID="{661BC521-3F5E-49EF-98B2-8A200E5E96F1}" presName="dummy1b" presStyleCnt="0"/>
      <dgm:spPr/>
    </dgm:pt>
    <dgm:pt modelId="{43C50737-62EB-47B0-A470-5C78B865C6CB}" type="pres">
      <dgm:prSet presAssocID="{661BC521-3F5E-49EF-98B2-8A200E5E96F1}" presName="wedge1Tx" presStyleLbl="node1" presStyleIdx="0" presStyleCnt="3">
        <dgm:presLayoutVars>
          <dgm:chMax val="0"/>
          <dgm:chPref val="0"/>
          <dgm:bulletEnabled val="1"/>
        </dgm:presLayoutVars>
      </dgm:prSet>
      <dgm:spPr/>
    </dgm:pt>
    <dgm:pt modelId="{6C5D03CB-C054-46B0-A329-5F56CDD4EF28}" type="pres">
      <dgm:prSet presAssocID="{661BC521-3F5E-49EF-98B2-8A200E5E96F1}" presName="wedge2" presStyleLbl="node1" presStyleIdx="1" presStyleCnt="3"/>
      <dgm:spPr/>
    </dgm:pt>
    <dgm:pt modelId="{F5C0693F-9489-4255-ADF4-A2DFD25CE837}" type="pres">
      <dgm:prSet presAssocID="{661BC521-3F5E-49EF-98B2-8A200E5E96F1}" presName="dummy2a" presStyleCnt="0"/>
      <dgm:spPr/>
    </dgm:pt>
    <dgm:pt modelId="{AE35AFA6-C8E5-493F-ADBE-186079B43D98}" type="pres">
      <dgm:prSet presAssocID="{661BC521-3F5E-49EF-98B2-8A200E5E96F1}" presName="dummy2b" presStyleCnt="0"/>
      <dgm:spPr/>
    </dgm:pt>
    <dgm:pt modelId="{D03C3135-7741-413B-ACCC-EA85939D4CB4}" type="pres">
      <dgm:prSet presAssocID="{661BC521-3F5E-49EF-98B2-8A200E5E96F1}" presName="wedge2Tx" presStyleLbl="node1" presStyleIdx="1" presStyleCnt="3">
        <dgm:presLayoutVars>
          <dgm:chMax val="0"/>
          <dgm:chPref val="0"/>
          <dgm:bulletEnabled val="1"/>
        </dgm:presLayoutVars>
      </dgm:prSet>
      <dgm:spPr/>
    </dgm:pt>
    <dgm:pt modelId="{4BC2CFC9-135E-4AC4-AA35-71FC1F5623FF}" type="pres">
      <dgm:prSet presAssocID="{661BC521-3F5E-49EF-98B2-8A200E5E96F1}" presName="wedge3" presStyleLbl="node1" presStyleIdx="2" presStyleCnt="3"/>
      <dgm:spPr/>
    </dgm:pt>
    <dgm:pt modelId="{445C1AB7-9D9C-49F6-96EE-710F5F9D91B4}" type="pres">
      <dgm:prSet presAssocID="{661BC521-3F5E-49EF-98B2-8A200E5E96F1}" presName="dummy3a" presStyleCnt="0"/>
      <dgm:spPr/>
    </dgm:pt>
    <dgm:pt modelId="{D433FB5B-3879-4E2C-967C-8E250AE8788E}" type="pres">
      <dgm:prSet presAssocID="{661BC521-3F5E-49EF-98B2-8A200E5E96F1}" presName="dummy3b" presStyleCnt="0"/>
      <dgm:spPr/>
    </dgm:pt>
    <dgm:pt modelId="{064E86FF-EF26-43A7-A7F2-7130787ADC46}" type="pres">
      <dgm:prSet presAssocID="{661BC521-3F5E-49EF-98B2-8A200E5E96F1}" presName="wedge3Tx" presStyleLbl="node1" presStyleIdx="2" presStyleCnt="3">
        <dgm:presLayoutVars>
          <dgm:chMax val="0"/>
          <dgm:chPref val="0"/>
          <dgm:bulletEnabled val="1"/>
        </dgm:presLayoutVars>
      </dgm:prSet>
      <dgm:spPr/>
    </dgm:pt>
    <dgm:pt modelId="{9BF42D9B-59A1-46CF-B4FB-040F245052B9}" type="pres">
      <dgm:prSet presAssocID="{A6C56D80-4ECF-4A57-B545-4FEA18BF5DFF}" presName="arrowWedge1" presStyleLbl="fgSibTrans2D1" presStyleIdx="0" presStyleCnt="3"/>
      <dgm:spPr/>
    </dgm:pt>
    <dgm:pt modelId="{FFD3006B-7110-409F-872E-61FC2FBB776F}" type="pres">
      <dgm:prSet presAssocID="{4F008D18-2FD4-4C01-8930-645902FD2CCE}" presName="arrowWedge2" presStyleLbl="fgSibTrans2D1" presStyleIdx="1" presStyleCnt="3"/>
      <dgm:spPr/>
    </dgm:pt>
    <dgm:pt modelId="{B97D8ABB-C27A-47F6-AE9E-10E04B4ABD5C}" type="pres">
      <dgm:prSet presAssocID="{0B3A2598-BFE3-4A2E-9D23-C0FA0B4116C1}" presName="arrowWedge3" presStyleLbl="fgSibTrans2D1" presStyleIdx="2" presStyleCnt="3"/>
      <dgm:spPr/>
    </dgm:pt>
  </dgm:ptLst>
  <dgm:cxnLst>
    <dgm:cxn modelId="{D285FA0A-5358-4FFA-8A9A-C14BBF5F6482}" srcId="{661BC521-3F5E-49EF-98B2-8A200E5E96F1}" destId="{443F7DAD-0263-4E58-97F8-3CF9696FE22A}" srcOrd="0" destOrd="0" parTransId="{36D1FBBB-DFE0-4BE2-9EFA-07B8C9F410BD}" sibTransId="{A6C56D80-4ECF-4A57-B545-4FEA18BF5DFF}"/>
    <dgm:cxn modelId="{5DE69011-660C-4794-9AEA-6A63352469B9}" type="presOf" srcId="{4C94DCC0-4692-4E22-BFC2-2F50016D543E}" destId="{064E86FF-EF26-43A7-A7F2-7130787ADC46}" srcOrd="1" destOrd="0" presId="urn:microsoft.com/office/officeart/2005/8/layout/cycle8"/>
    <dgm:cxn modelId="{02B8AE23-2563-46A9-89C0-956E464DA1E0}" type="presOf" srcId="{41704296-3BEE-4FE1-B0B6-E7976D0D3E7C}" destId="{6C5D03CB-C054-46B0-A329-5F56CDD4EF28}" srcOrd="0" destOrd="0" presId="urn:microsoft.com/office/officeart/2005/8/layout/cycle8"/>
    <dgm:cxn modelId="{CC98C93C-975F-4FF7-A3EA-F943292B874A}" type="presOf" srcId="{443F7DAD-0263-4E58-97F8-3CF9696FE22A}" destId="{43C50737-62EB-47B0-A470-5C78B865C6CB}" srcOrd="1" destOrd="0" presId="urn:microsoft.com/office/officeart/2005/8/layout/cycle8"/>
    <dgm:cxn modelId="{D4A88877-0E70-4944-9543-B883FA08E1B5}" type="presOf" srcId="{41704296-3BEE-4FE1-B0B6-E7976D0D3E7C}" destId="{D03C3135-7741-413B-ACCC-EA85939D4CB4}" srcOrd="1" destOrd="0" presId="urn:microsoft.com/office/officeart/2005/8/layout/cycle8"/>
    <dgm:cxn modelId="{FE5793B0-41CE-425C-AD4E-C35C32952C9D}" srcId="{661BC521-3F5E-49EF-98B2-8A200E5E96F1}" destId="{4C94DCC0-4692-4E22-BFC2-2F50016D543E}" srcOrd="2" destOrd="0" parTransId="{5A002DEA-6EEC-4DDE-A5FF-303342ECDCA8}" sibTransId="{0B3A2598-BFE3-4A2E-9D23-C0FA0B4116C1}"/>
    <dgm:cxn modelId="{DBE809D9-4E4A-43E2-981F-4B1DC235FE01}" srcId="{661BC521-3F5E-49EF-98B2-8A200E5E96F1}" destId="{41704296-3BEE-4FE1-B0B6-E7976D0D3E7C}" srcOrd="1" destOrd="0" parTransId="{95A04AB8-47E5-408C-B024-99A8B466F625}" sibTransId="{4F008D18-2FD4-4C01-8930-645902FD2CCE}"/>
    <dgm:cxn modelId="{1EC097DA-2B5F-4E28-B8AB-1FFE4342C5FD}" type="presOf" srcId="{4C94DCC0-4692-4E22-BFC2-2F50016D543E}" destId="{4BC2CFC9-135E-4AC4-AA35-71FC1F5623FF}" srcOrd="0" destOrd="0" presId="urn:microsoft.com/office/officeart/2005/8/layout/cycle8"/>
    <dgm:cxn modelId="{7CCC99E8-4482-4BB5-B7A8-BBDD5EE32393}" type="presOf" srcId="{661BC521-3F5E-49EF-98B2-8A200E5E96F1}" destId="{4ACE2F71-C43A-4F0F-9710-E9056B0D2288}" srcOrd="0" destOrd="0" presId="urn:microsoft.com/office/officeart/2005/8/layout/cycle8"/>
    <dgm:cxn modelId="{349ADEF1-51D0-4555-B9BD-BAD1E9E84245}" type="presOf" srcId="{443F7DAD-0263-4E58-97F8-3CF9696FE22A}" destId="{561935AA-8899-4079-A65C-AFF69C4B46CF}" srcOrd="0" destOrd="0" presId="urn:microsoft.com/office/officeart/2005/8/layout/cycle8"/>
    <dgm:cxn modelId="{F7A56083-D4B8-42EE-94DA-EEC7C4DB5C50}" type="presParOf" srcId="{4ACE2F71-C43A-4F0F-9710-E9056B0D2288}" destId="{561935AA-8899-4079-A65C-AFF69C4B46CF}" srcOrd="0" destOrd="0" presId="urn:microsoft.com/office/officeart/2005/8/layout/cycle8"/>
    <dgm:cxn modelId="{84A833AB-C71A-4AC1-9E98-7994A66CCA91}" type="presParOf" srcId="{4ACE2F71-C43A-4F0F-9710-E9056B0D2288}" destId="{29B25321-CE66-41BD-A11A-4638CBCACFE3}" srcOrd="1" destOrd="0" presId="urn:microsoft.com/office/officeart/2005/8/layout/cycle8"/>
    <dgm:cxn modelId="{5C7FC5C0-4BC0-4686-8694-02A3CBA2A7B6}" type="presParOf" srcId="{4ACE2F71-C43A-4F0F-9710-E9056B0D2288}" destId="{0AEA77AC-3D02-4887-A91E-51C40705FB40}" srcOrd="2" destOrd="0" presId="urn:microsoft.com/office/officeart/2005/8/layout/cycle8"/>
    <dgm:cxn modelId="{2AAC9317-4D7D-4DD0-8D67-498F80CDA39E}" type="presParOf" srcId="{4ACE2F71-C43A-4F0F-9710-E9056B0D2288}" destId="{43C50737-62EB-47B0-A470-5C78B865C6CB}" srcOrd="3" destOrd="0" presId="urn:microsoft.com/office/officeart/2005/8/layout/cycle8"/>
    <dgm:cxn modelId="{4215EFF1-5A93-4E39-B78B-64555CC79D7A}" type="presParOf" srcId="{4ACE2F71-C43A-4F0F-9710-E9056B0D2288}" destId="{6C5D03CB-C054-46B0-A329-5F56CDD4EF28}" srcOrd="4" destOrd="0" presId="urn:microsoft.com/office/officeart/2005/8/layout/cycle8"/>
    <dgm:cxn modelId="{873894F5-2272-464E-B2AF-D50704001EBA}" type="presParOf" srcId="{4ACE2F71-C43A-4F0F-9710-E9056B0D2288}" destId="{F5C0693F-9489-4255-ADF4-A2DFD25CE837}" srcOrd="5" destOrd="0" presId="urn:microsoft.com/office/officeart/2005/8/layout/cycle8"/>
    <dgm:cxn modelId="{64F0CA81-7D6C-4757-ABC9-1883391C5A45}" type="presParOf" srcId="{4ACE2F71-C43A-4F0F-9710-E9056B0D2288}" destId="{AE35AFA6-C8E5-493F-ADBE-186079B43D98}" srcOrd="6" destOrd="0" presId="urn:microsoft.com/office/officeart/2005/8/layout/cycle8"/>
    <dgm:cxn modelId="{7302338B-7F83-49CD-8BA6-AB665EFEFCCD}" type="presParOf" srcId="{4ACE2F71-C43A-4F0F-9710-E9056B0D2288}" destId="{D03C3135-7741-413B-ACCC-EA85939D4CB4}" srcOrd="7" destOrd="0" presId="urn:microsoft.com/office/officeart/2005/8/layout/cycle8"/>
    <dgm:cxn modelId="{88FF05D5-48B4-4FE1-AD88-A5B7593631A3}" type="presParOf" srcId="{4ACE2F71-C43A-4F0F-9710-E9056B0D2288}" destId="{4BC2CFC9-135E-4AC4-AA35-71FC1F5623FF}" srcOrd="8" destOrd="0" presId="urn:microsoft.com/office/officeart/2005/8/layout/cycle8"/>
    <dgm:cxn modelId="{4B79304A-37E7-48F0-B0C2-941B67CD5CEF}" type="presParOf" srcId="{4ACE2F71-C43A-4F0F-9710-E9056B0D2288}" destId="{445C1AB7-9D9C-49F6-96EE-710F5F9D91B4}" srcOrd="9" destOrd="0" presId="urn:microsoft.com/office/officeart/2005/8/layout/cycle8"/>
    <dgm:cxn modelId="{6751F595-A22F-4FC4-8FB8-FA516E0D5356}" type="presParOf" srcId="{4ACE2F71-C43A-4F0F-9710-E9056B0D2288}" destId="{D433FB5B-3879-4E2C-967C-8E250AE8788E}" srcOrd="10" destOrd="0" presId="urn:microsoft.com/office/officeart/2005/8/layout/cycle8"/>
    <dgm:cxn modelId="{CF665A55-F8A2-4B9F-B375-212E1DF3E5C4}" type="presParOf" srcId="{4ACE2F71-C43A-4F0F-9710-E9056B0D2288}" destId="{064E86FF-EF26-43A7-A7F2-7130787ADC46}" srcOrd="11" destOrd="0" presId="urn:microsoft.com/office/officeart/2005/8/layout/cycle8"/>
    <dgm:cxn modelId="{6991EA29-E771-49B6-B97A-DDB5D6052689}" type="presParOf" srcId="{4ACE2F71-C43A-4F0F-9710-E9056B0D2288}" destId="{9BF42D9B-59A1-46CF-B4FB-040F245052B9}" srcOrd="12" destOrd="0" presId="urn:microsoft.com/office/officeart/2005/8/layout/cycle8"/>
    <dgm:cxn modelId="{D1BD1834-1661-421E-803F-D46C85D260DA}" type="presParOf" srcId="{4ACE2F71-C43A-4F0F-9710-E9056B0D2288}" destId="{FFD3006B-7110-409F-872E-61FC2FBB776F}" srcOrd="13" destOrd="0" presId="urn:microsoft.com/office/officeart/2005/8/layout/cycle8"/>
    <dgm:cxn modelId="{638D78F3-85DF-460D-9F65-CE64F9F5D150}" type="presParOf" srcId="{4ACE2F71-C43A-4F0F-9710-E9056B0D2288}" destId="{B97D8ABB-C27A-47F6-AE9E-10E04B4ABD5C}"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57D5DC9-FF23-4615-AEA2-D45336A503A0}" type="doc">
      <dgm:prSet loTypeId="urn:microsoft.com/office/officeart/2005/8/layout/cycle8" loCatId="cycle" qsTypeId="urn:microsoft.com/office/officeart/2005/8/quickstyle/simple1" qsCatId="simple" csTypeId="urn:microsoft.com/office/officeart/2005/8/colors/colorful1" csCatId="colorful" phldr="1"/>
      <dgm:spPr/>
    </dgm:pt>
    <dgm:pt modelId="{7CE13FCE-AE33-4A6C-BE8D-7B55047C95CA}">
      <dgm:prSet phldrT="[Text]" custT="1"/>
      <dgm:spPr/>
      <dgm:t>
        <a:bodyPr/>
        <a:lstStyle/>
        <a:p>
          <a:r>
            <a:rPr lang="en-US" sz="2400" b="0" dirty="0">
              <a:latin typeface="Impact" panose="020B0806030902050204" pitchFamily="34" charset="0"/>
            </a:rPr>
            <a:t>Find alternative solutions</a:t>
          </a:r>
          <a:endParaRPr lang="en-US" sz="2400" b="0" dirty="0"/>
        </a:p>
      </dgm:t>
    </dgm:pt>
    <dgm:pt modelId="{4D54824D-9CCD-4461-8B08-6B44D66905EC}" type="parTrans" cxnId="{2AE814D7-0DE3-4307-B96C-C573AB19BD2B}">
      <dgm:prSet/>
      <dgm:spPr/>
      <dgm:t>
        <a:bodyPr/>
        <a:lstStyle/>
        <a:p>
          <a:endParaRPr lang="en-US" sz="1600"/>
        </a:p>
      </dgm:t>
    </dgm:pt>
    <dgm:pt modelId="{39D6E827-142B-4E47-9AAC-B32CE6ADDC17}" type="sibTrans" cxnId="{2AE814D7-0DE3-4307-B96C-C573AB19BD2B}">
      <dgm:prSet/>
      <dgm:spPr/>
      <dgm:t>
        <a:bodyPr/>
        <a:lstStyle/>
        <a:p>
          <a:endParaRPr lang="en-US" sz="1600"/>
        </a:p>
      </dgm:t>
    </dgm:pt>
    <dgm:pt modelId="{4ED2D495-1568-4AA0-992C-8959F2D82344}">
      <dgm:prSet phldrT="[Text]" custT="1"/>
      <dgm:spPr/>
      <dgm:t>
        <a:bodyPr/>
        <a:lstStyle/>
        <a:p>
          <a:r>
            <a:rPr lang="en-US" sz="2400" b="0">
              <a:latin typeface="Impact" panose="020B0806030902050204" pitchFamily="34" charset="0"/>
            </a:rPr>
            <a:t>Stay calm and confident</a:t>
          </a:r>
          <a:endParaRPr lang="en-US" sz="2400" b="0" dirty="0">
            <a:latin typeface="Impact" panose="020B0806030902050204" pitchFamily="34" charset="0"/>
          </a:endParaRPr>
        </a:p>
      </dgm:t>
    </dgm:pt>
    <dgm:pt modelId="{68CA0C0C-0382-464C-9B3C-7DFD5E56ECEC}" type="parTrans" cxnId="{D1CACEFF-1370-4751-833D-5F170EB0BABF}">
      <dgm:prSet/>
      <dgm:spPr/>
      <dgm:t>
        <a:bodyPr/>
        <a:lstStyle/>
        <a:p>
          <a:endParaRPr lang="en-US" sz="1600"/>
        </a:p>
      </dgm:t>
    </dgm:pt>
    <dgm:pt modelId="{EBD0BA3B-2102-4D8A-A9CD-EE552929A4F2}" type="sibTrans" cxnId="{D1CACEFF-1370-4751-833D-5F170EB0BABF}">
      <dgm:prSet/>
      <dgm:spPr/>
      <dgm:t>
        <a:bodyPr/>
        <a:lstStyle/>
        <a:p>
          <a:endParaRPr lang="en-US" sz="1600"/>
        </a:p>
      </dgm:t>
    </dgm:pt>
    <dgm:pt modelId="{B94AE18C-D5EE-4948-9BFA-AC26D7533D4E}">
      <dgm:prSet phldrT="[Text]" custT="1"/>
      <dgm:spPr/>
      <dgm:t>
        <a:bodyPr/>
        <a:lstStyle/>
        <a:p>
          <a:r>
            <a:rPr lang="en-US" sz="2400" b="0" dirty="0">
              <a:latin typeface="Impact" panose="020B0806030902050204" pitchFamily="34" charset="0"/>
            </a:rPr>
            <a:t>Get new skills</a:t>
          </a:r>
        </a:p>
      </dgm:t>
    </dgm:pt>
    <dgm:pt modelId="{10B93DD9-7850-4A75-86C3-ABFF941DB2CF}" type="parTrans" cxnId="{8EA268C8-3B59-4660-8706-D1E3AD00E3C5}">
      <dgm:prSet/>
      <dgm:spPr/>
      <dgm:t>
        <a:bodyPr/>
        <a:lstStyle/>
        <a:p>
          <a:endParaRPr lang="en-US" sz="1600"/>
        </a:p>
      </dgm:t>
    </dgm:pt>
    <dgm:pt modelId="{829F3D8B-5B41-46E0-B49D-62AC1DFE1486}" type="sibTrans" cxnId="{8EA268C8-3B59-4660-8706-D1E3AD00E3C5}">
      <dgm:prSet/>
      <dgm:spPr/>
      <dgm:t>
        <a:bodyPr/>
        <a:lstStyle/>
        <a:p>
          <a:endParaRPr lang="en-US" sz="1600"/>
        </a:p>
      </dgm:t>
    </dgm:pt>
    <dgm:pt modelId="{3EA2AA50-16BA-4661-A255-106DC9DB1952}">
      <dgm:prSet custT="1"/>
      <dgm:spPr/>
      <dgm:t>
        <a:bodyPr/>
        <a:lstStyle/>
        <a:p>
          <a:r>
            <a:rPr lang="en-US" sz="2400" b="0">
              <a:latin typeface="Impact" panose="020B0806030902050204" pitchFamily="34" charset="0"/>
            </a:rPr>
            <a:t>Accept Mistakes</a:t>
          </a:r>
          <a:endParaRPr lang="en-US" sz="2400" b="0" dirty="0">
            <a:latin typeface="Impact" panose="020B0806030902050204" pitchFamily="34" charset="0"/>
          </a:endParaRPr>
        </a:p>
      </dgm:t>
    </dgm:pt>
    <dgm:pt modelId="{C127B194-3855-4B26-AB73-2F1FFA2A4D11}" type="parTrans" cxnId="{653E6FF1-BD2C-4588-8D90-932738754E91}">
      <dgm:prSet/>
      <dgm:spPr/>
      <dgm:t>
        <a:bodyPr/>
        <a:lstStyle/>
        <a:p>
          <a:endParaRPr lang="en-US" sz="1600"/>
        </a:p>
      </dgm:t>
    </dgm:pt>
    <dgm:pt modelId="{EFB65DF1-5809-401B-A34A-2704751A9884}" type="sibTrans" cxnId="{653E6FF1-BD2C-4588-8D90-932738754E91}">
      <dgm:prSet/>
      <dgm:spPr/>
      <dgm:t>
        <a:bodyPr/>
        <a:lstStyle/>
        <a:p>
          <a:endParaRPr lang="en-US" sz="1600"/>
        </a:p>
      </dgm:t>
    </dgm:pt>
    <dgm:pt modelId="{ECA7DBBB-37B8-4BA8-AAC3-0D3FAE1798F7}" type="pres">
      <dgm:prSet presAssocID="{957D5DC9-FF23-4615-AEA2-D45336A503A0}" presName="compositeShape" presStyleCnt="0">
        <dgm:presLayoutVars>
          <dgm:chMax val="7"/>
          <dgm:dir/>
          <dgm:resizeHandles val="exact"/>
        </dgm:presLayoutVars>
      </dgm:prSet>
      <dgm:spPr/>
    </dgm:pt>
    <dgm:pt modelId="{69782CCA-F2A2-43D5-8AB5-13AB45A11689}" type="pres">
      <dgm:prSet presAssocID="{957D5DC9-FF23-4615-AEA2-D45336A503A0}" presName="wedge1" presStyleLbl="node1" presStyleIdx="0" presStyleCnt="4"/>
      <dgm:spPr/>
    </dgm:pt>
    <dgm:pt modelId="{F2071977-4607-44C4-842E-9B238619C436}" type="pres">
      <dgm:prSet presAssocID="{957D5DC9-FF23-4615-AEA2-D45336A503A0}" presName="dummy1a" presStyleCnt="0"/>
      <dgm:spPr/>
    </dgm:pt>
    <dgm:pt modelId="{F7786FB3-7537-429C-A705-9E3CBA37C245}" type="pres">
      <dgm:prSet presAssocID="{957D5DC9-FF23-4615-AEA2-D45336A503A0}" presName="dummy1b" presStyleCnt="0"/>
      <dgm:spPr/>
    </dgm:pt>
    <dgm:pt modelId="{5B5D7A51-9830-4DD2-8DA5-7F6EB0952CA6}" type="pres">
      <dgm:prSet presAssocID="{957D5DC9-FF23-4615-AEA2-D45336A503A0}" presName="wedge1Tx" presStyleLbl="node1" presStyleIdx="0" presStyleCnt="4">
        <dgm:presLayoutVars>
          <dgm:chMax val="0"/>
          <dgm:chPref val="0"/>
          <dgm:bulletEnabled val="1"/>
        </dgm:presLayoutVars>
      </dgm:prSet>
      <dgm:spPr/>
    </dgm:pt>
    <dgm:pt modelId="{B837BFEF-1F1E-409F-ADE0-E8F42CD0F89A}" type="pres">
      <dgm:prSet presAssocID="{957D5DC9-FF23-4615-AEA2-D45336A503A0}" presName="wedge2" presStyleLbl="node1" presStyleIdx="1" presStyleCnt="4"/>
      <dgm:spPr/>
    </dgm:pt>
    <dgm:pt modelId="{8010E07F-0DFD-44B5-B8D0-8724EA314FBB}" type="pres">
      <dgm:prSet presAssocID="{957D5DC9-FF23-4615-AEA2-D45336A503A0}" presName="dummy2a" presStyleCnt="0"/>
      <dgm:spPr/>
    </dgm:pt>
    <dgm:pt modelId="{1117DDFC-2AE9-4342-9F6F-8B730DE052F0}" type="pres">
      <dgm:prSet presAssocID="{957D5DC9-FF23-4615-AEA2-D45336A503A0}" presName="dummy2b" presStyleCnt="0"/>
      <dgm:spPr/>
    </dgm:pt>
    <dgm:pt modelId="{CD97CFBA-5F66-4BA9-9EFE-959B5209F18F}" type="pres">
      <dgm:prSet presAssocID="{957D5DC9-FF23-4615-AEA2-D45336A503A0}" presName="wedge2Tx" presStyleLbl="node1" presStyleIdx="1" presStyleCnt="4">
        <dgm:presLayoutVars>
          <dgm:chMax val="0"/>
          <dgm:chPref val="0"/>
          <dgm:bulletEnabled val="1"/>
        </dgm:presLayoutVars>
      </dgm:prSet>
      <dgm:spPr/>
    </dgm:pt>
    <dgm:pt modelId="{A0D9F038-6674-4304-AE25-AEE0906D3BC7}" type="pres">
      <dgm:prSet presAssocID="{957D5DC9-FF23-4615-AEA2-D45336A503A0}" presName="wedge3" presStyleLbl="node1" presStyleIdx="2" presStyleCnt="4"/>
      <dgm:spPr/>
    </dgm:pt>
    <dgm:pt modelId="{7856B6B3-0E82-4A37-ACD7-011078873EC1}" type="pres">
      <dgm:prSet presAssocID="{957D5DC9-FF23-4615-AEA2-D45336A503A0}" presName="dummy3a" presStyleCnt="0"/>
      <dgm:spPr/>
    </dgm:pt>
    <dgm:pt modelId="{46DE87A2-CF06-4973-810F-8C7E08F8512C}" type="pres">
      <dgm:prSet presAssocID="{957D5DC9-FF23-4615-AEA2-D45336A503A0}" presName="dummy3b" presStyleCnt="0"/>
      <dgm:spPr/>
    </dgm:pt>
    <dgm:pt modelId="{602E1B19-C175-4C7F-A3AB-FC4AADA04296}" type="pres">
      <dgm:prSet presAssocID="{957D5DC9-FF23-4615-AEA2-D45336A503A0}" presName="wedge3Tx" presStyleLbl="node1" presStyleIdx="2" presStyleCnt="4">
        <dgm:presLayoutVars>
          <dgm:chMax val="0"/>
          <dgm:chPref val="0"/>
          <dgm:bulletEnabled val="1"/>
        </dgm:presLayoutVars>
      </dgm:prSet>
      <dgm:spPr/>
    </dgm:pt>
    <dgm:pt modelId="{6A3C1DB9-6F13-44D7-9492-CDACE8A3725E}" type="pres">
      <dgm:prSet presAssocID="{957D5DC9-FF23-4615-AEA2-D45336A503A0}" presName="wedge4" presStyleLbl="node1" presStyleIdx="3" presStyleCnt="4"/>
      <dgm:spPr/>
    </dgm:pt>
    <dgm:pt modelId="{F78750F7-9CD3-4A50-9848-2D2C0A1EF335}" type="pres">
      <dgm:prSet presAssocID="{957D5DC9-FF23-4615-AEA2-D45336A503A0}" presName="dummy4a" presStyleCnt="0"/>
      <dgm:spPr/>
    </dgm:pt>
    <dgm:pt modelId="{A985411C-1369-41FC-9548-EFBAB1BF671D}" type="pres">
      <dgm:prSet presAssocID="{957D5DC9-FF23-4615-AEA2-D45336A503A0}" presName="dummy4b" presStyleCnt="0"/>
      <dgm:spPr/>
    </dgm:pt>
    <dgm:pt modelId="{C2EFA517-621F-42FD-8304-3D5AD10F8AEA}" type="pres">
      <dgm:prSet presAssocID="{957D5DC9-FF23-4615-AEA2-D45336A503A0}" presName="wedge4Tx" presStyleLbl="node1" presStyleIdx="3" presStyleCnt="4">
        <dgm:presLayoutVars>
          <dgm:chMax val="0"/>
          <dgm:chPref val="0"/>
          <dgm:bulletEnabled val="1"/>
        </dgm:presLayoutVars>
      </dgm:prSet>
      <dgm:spPr/>
    </dgm:pt>
    <dgm:pt modelId="{208A1AA9-9789-49B9-B407-6D2523C16934}" type="pres">
      <dgm:prSet presAssocID="{39D6E827-142B-4E47-9AAC-B32CE6ADDC17}" presName="arrowWedge1" presStyleLbl="fgSibTrans2D1" presStyleIdx="0" presStyleCnt="4"/>
      <dgm:spPr/>
    </dgm:pt>
    <dgm:pt modelId="{8A72751D-5888-48FD-A2B1-A7B8F49A9018}" type="pres">
      <dgm:prSet presAssocID="{EBD0BA3B-2102-4D8A-A9CD-EE552929A4F2}" presName="arrowWedge2" presStyleLbl="fgSibTrans2D1" presStyleIdx="1" presStyleCnt="4"/>
      <dgm:spPr/>
    </dgm:pt>
    <dgm:pt modelId="{DF2B2D36-ECF8-45D1-B5D8-00720F22FE26}" type="pres">
      <dgm:prSet presAssocID="{829F3D8B-5B41-46E0-B49D-62AC1DFE1486}" presName="arrowWedge3" presStyleLbl="fgSibTrans2D1" presStyleIdx="2" presStyleCnt="4"/>
      <dgm:spPr/>
    </dgm:pt>
    <dgm:pt modelId="{23B5F8C1-906A-49CA-9937-3E7255213527}" type="pres">
      <dgm:prSet presAssocID="{EFB65DF1-5809-401B-A34A-2704751A9884}" presName="arrowWedge4" presStyleLbl="fgSibTrans2D1" presStyleIdx="3" presStyleCnt="4"/>
      <dgm:spPr/>
    </dgm:pt>
  </dgm:ptLst>
  <dgm:cxnLst>
    <dgm:cxn modelId="{E4FB200A-54FF-4C2B-8B00-2F4E0C63187A}" type="presOf" srcId="{B94AE18C-D5EE-4948-9BFA-AC26D7533D4E}" destId="{A0D9F038-6674-4304-AE25-AEE0906D3BC7}" srcOrd="0" destOrd="0" presId="urn:microsoft.com/office/officeart/2005/8/layout/cycle8"/>
    <dgm:cxn modelId="{E6D78523-B300-4C22-A328-6A6CC98F98AC}" type="presOf" srcId="{957D5DC9-FF23-4615-AEA2-D45336A503A0}" destId="{ECA7DBBB-37B8-4BA8-AAC3-0D3FAE1798F7}" srcOrd="0" destOrd="0" presId="urn:microsoft.com/office/officeart/2005/8/layout/cycle8"/>
    <dgm:cxn modelId="{00200D60-2504-444D-ADF7-30BD7736CB09}" type="presOf" srcId="{3EA2AA50-16BA-4661-A255-106DC9DB1952}" destId="{C2EFA517-621F-42FD-8304-3D5AD10F8AEA}" srcOrd="1" destOrd="0" presId="urn:microsoft.com/office/officeart/2005/8/layout/cycle8"/>
    <dgm:cxn modelId="{A2E1F164-CB90-422A-B474-A7150DFF19FD}" type="presOf" srcId="{7CE13FCE-AE33-4A6C-BE8D-7B55047C95CA}" destId="{69782CCA-F2A2-43D5-8AB5-13AB45A11689}" srcOrd="0" destOrd="0" presId="urn:microsoft.com/office/officeart/2005/8/layout/cycle8"/>
    <dgm:cxn modelId="{6C19BD55-A9B2-4AE1-810D-3651DFE7BBFB}" type="presOf" srcId="{4ED2D495-1568-4AA0-992C-8959F2D82344}" destId="{CD97CFBA-5F66-4BA9-9EFE-959B5209F18F}" srcOrd="1" destOrd="0" presId="urn:microsoft.com/office/officeart/2005/8/layout/cycle8"/>
    <dgm:cxn modelId="{E276BFA0-6DCB-4CD7-B04B-49AB8ADF1D6B}" type="presOf" srcId="{B94AE18C-D5EE-4948-9BFA-AC26D7533D4E}" destId="{602E1B19-C175-4C7F-A3AB-FC4AADA04296}" srcOrd="1" destOrd="0" presId="urn:microsoft.com/office/officeart/2005/8/layout/cycle8"/>
    <dgm:cxn modelId="{00E752AD-E361-4679-BE8A-B9D1030B3204}" type="presOf" srcId="{7CE13FCE-AE33-4A6C-BE8D-7B55047C95CA}" destId="{5B5D7A51-9830-4DD2-8DA5-7F6EB0952CA6}" srcOrd="1" destOrd="0" presId="urn:microsoft.com/office/officeart/2005/8/layout/cycle8"/>
    <dgm:cxn modelId="{8EA268C8-3B59-4660-8706-D1E3AD00E3C5}" srcId="{957D5DC9-FF23-4615-AEA2-D45336A503A0}" destId="{B94AE18C-D5EE-4948-9BFA-AC26D7533D4E}" srcOrd="2" destOrd="0" parTransId="{10B93DD9-7850-4A75-86C3-ABFF941DB2CF}" sibTransId="{829F3D8B-5B41-46E0-B49D-62AC1DFE1486}"/>
    <dgm:cxn modelId="{DAF5A6D3-D1D4-4B0A-86F1-B7975D4FCCB2}" type="presOf" srcId="{3EA2AA50-16BA-4661-A255-106DC9DB1952}" destId="{6A3C1DB9-6F13-44D7-9492-CDACE8A3725E}" srcOrd="0" destOrd="0" presId="urn:microsoft.com/office/officeart/2005/8/layout/cycle8"/>
    <dgm:cxn modelId="{2AE814D7-0DE3-4307-B96C-C573AB19BD2B}" srcId="{957D5DC9-FF23-4615-AEA2-D45336A503A0}" destId="{7CE13FCE-AE33-4A6C-BE8D-7B55047C95CA}" srcOrd="0" destOrd="0" parTransId="{4D54824D-9CCD-4461-8B08-6B44D66905EC}" sibTransId="{39D6E827-142B-4E47-9AAC-B32CE6ADDC17}"/>
    <dgm:cxn modelId="{653E6FF1-BD2C-4588-8D90-932738754E91}" srcId="{957D5DC9-FF23-4615-AEA2-D45336A503A0}" destId="{3EA2AA50-16BA-4661-A255-106DC9DB1952}" srcOrd="3" destOrd="0" parTransId="{C127B194-3855-4B26-AB73-2F1FFA2A4D11}" sibTransId="{EFB65DF1-5809-401B-A34A-2704751A9884}"/>
    <dgm:cxn modelId="{EB6CC8FE-6ABF-4A4B-9490-8C3FF62D824D}" type="presOf" srcId="{4ED2D495-1568-4AA0-992C-8959F2D82344}" destId="{B837BFEF-1F1E-409F-ADE0-E8F42CD0F89A}" srcOrd="0" destOrd="0" presId="urn:microsoft.com/office/officeart/2005/8/layout/cycle8"/>
    <dgm:cxn modelId="{D1CACEFF-1370-4751-833D-5F170EB0BABF}" srcId="{957D5DC9-FF23-4615-AEA2-D45336A503A0}" destId="{4ED2D495-1568-4AA0-992C-8959F2D82344}" srcOrd="1" destOrd="0" parTransId="{68CA0C0C-0382-464C-9B3C-7DFD5E56ECEC}" sibTransId="{EBD0BA3B-2102-4D8A-A9CD-EE552929A4F2}"/>
    <dgm:cxn modelId="{D2D727DD-9C6B-4DFA-83DB-C110C65ABD44}" type="presParOf" srcId="{ECA7DBBB-37B8-4BA8-AAC3-0D3FAE1798F7}" destId="{69782CCA-F2A2-43D5-8AB5-13AB45A11689}" srcOrd="0" destOrd="0" presId="urn:microsoft.com/office/officeart/2005/8/layout/cycle8"/>
    <dgm:cxn modelId="{CD80590B-1CD6-4C57-BCA9-0AB021803123}" type="presParOf" srcId="{ECA7DBBB-37B8-4BA8-AAC3-0D3FAE1798F7}" destId="{F2071977-4607-44C4-842E-9B238619C436}" srcOrd="1" destOrd="0" presId="urn:microsoft.com/office/officeart/2005/8/layout/cycle8"/>
    <dgm:cxn modelId="{A9980C05-5F20-4DA3-A9B5-7D6A4CFF681E}" type="presParOf" srcId="{ECA7DBBB-37B8-4BA8-AAC3-0D3FAE1798F7}" destId="{F7786FB3-7537-429C-A705-9E3CBA37C245}" srcOrd="2" destOrd="0" presId="urn:microsoft.com/office/officeart/2005/8/layout/cycle8"/>
    <dgm:cxn modelId="{59E70478-15C7-44A0-BD12-CCE95FE245A1}" type="presParOf" srcId="{ECA7DBBB-37B8-4BA8-AAC3-0D3FAE1798F7}" destId="{5B5D7A51-9830-4DD2-8DA5-7F6EB0952CA6}" srcOrd="3" destOrd="0" presId="urn:microsoft.com/office/officeart/2005/8/layout/cycle8"/>
    <dgm:cxn modelId="{D71C2CD1-0476-41F9-B97C-17D30BDAA286}" type="presParOf" srcId="{ECA7DBBB-37B8-4BA8-AAC3-0D3FAE1798F7}" destId="{B837BFEF-1F1E-409F-ADE0-E8F42CD0F89A}" srcOrd="4" destOrd="0" presId="urn:microsoft.com/office/officeart/2005/8/layout/cycle8"/>
    <dgm:cxn modelId="{372BAE04-E7E9-47AF-A349-ECD9924EA305}" type="presParOf" srcId="{ECA7DBBB-37B8-4BA8-AAC3-0D3FAE1798F7}" destId="{8010E07F-0DFD-44B5-B8D0-8724EA314FBB}" srcOrd="5" destOrd="0" presId="urn:microsoft.com/office/officeart/2005/8/layout/cycle8"/>
    <dgm:cxn modelId="{435E94C3-5166-4EDB-9FF3-AAD3CAE9B728}" type="presParOf" srcId="{ECA7DBBB-37B8-4BA8-AAC3-0D3FAE1798F7}" destId="{1117DDFC-2AE9-4342-9F6F-8B730DE052F0}" srcOrd="6" destOrd="0" presId="urn:microsoft.com/office/officeart/2005/8/layout/cycle8"/>
    <dgm:cxn modelId="{E55C165D-1194-4FE9-AFF5-BEAF9FC382D3}" type="presParOf" srcId="{ECA7DBBB-37B8-4BA8-AAC3-0D3FAE1798F7}" destId="{CD97CFBA-5F66-4BA9-9EFE-959B5209F18F}" srcOrd="7" destOrd="0" presId="urn:microsoft.com/office/officeart/2005/8/layout/cycle8"/>
    <dgm:cxn modelId="{0167F3A8-74EC-45FE-829E-C7A330BA7BFF}" type="presParOf" srcId="{ECA7DBBB-37B8-4BA8-AAC3-0D3FAE1798F7}" destId="{A0D9F038-6674-4304-AE25-AEE0906D3BC7}" srcOrd="8" destOrd="0" presId="urn:microsoft.com/office/officeart/2005/8/layout/cycle8"/>
    <dgm:cxn modelId="{109D91D9-D418-4B41-9F85-C62E2395D7A6}" type="presParOf" srcId="{ECA7DBBB-37B8-4BA8-AAC3-0D3FAE1798F7}" destId="{7856B6B3-0E82-4A37-ACD7-011078873EC1}" srcOrd="9" destOrd="0" presId="urn:microsoft.com/office/officeart/2005/8/layout/cycle8"/>
    <dgm:cxn modelId="{FE2182BF-9D2A-4B44-9A66-DBD25B89820A}" type="presParOf" srcId="{ECA7DBBB-37B8-4BA8-AAC3-0D3FAE1798F7}" destId="{46DE87A2-CF06-4973-810F-8C7E08F8512C}" srcOrd="10" destOrd="0" presId="urn:microsoft.com/office/officeart/2005/8/layout/cycle8"/>
    <dgm:cxn modelId="{0C4D8552-F6DD-4D63-8C0C-D1AE5413C2AE}" type="presParOf" srcId="{ECA7DBBB-37B8-4BA8-AAC3-0D3FAE1798F7}" destId="{602E1B19-C175-4C7F-A3AB-FC4AADA04296}" srcOrd="11" destOrd="0" presId="urn:microsoft.com/office/officeart/2005/8/layout/cycle8"/>
    <dgm:cxn modelId="{512D8406-C4DB-4BB1-B57D-F524CD263AF8}" type="presParOf" srcId="{ECA7DBBB-37B8-4BA8-AAC3-0D3FAE1798F7}" destId="{6A3C1DB9-6F13-44D7-9492-CDACE8A3725E}" srcOrd="12" destOrd="0" presId="urn:microsoft.com/office/officeart/2005/8/layout/cycle8"/>
    <dgm:cxn modelId="{2C31443D-713C-45E6-8E57-0BFD1924C0C0}" type="presParOf" srcId="{ECA7DBBB-37B8-4BA8-AAC3-0D3FAE1798F7}" destId="{F78750F7-9CD3-4A50-9848-2D2C0A1EF335}" srcOrd="13" destOrd="0" presId="urn:microsoft.com/office/officeart/2005/8/layout/cycle8"/>
    <dgm:cxn modelId="{DC8C8D80-94F7-4F6C-883A-ED8D697F98E6}" type="presParOf" srcId="{ECA7DBBB-37B8-4BA8-AAC3-0D3FAE1798F7}" destId="{A985411C-1369-41FC-9548-EFBAB1BF671D}" srcOrd="14" destOrd="0" presId="urn:microsoft.com/office/officeart/2005/8/layout/cycle8"/>
    <dgm:cxn modelId="{5F741B12-EF2D-40C9-A91E-6C4006AD4041}" type="presParOf" srcId="{ECA7DBBB-37B8-4BA8-AAC3-0D3FAE1798F7}" destId="{C2EFA517-621F-42FD-8304-3D5AD10F8AEA}" srcOrd="15" destOrd="0" presId="urn:microsoft.com/office/officeart/2005/8/layout/cycle8"/>
    <dgm:cxn modelId="{5037C184-7B01-485E-BECB-1B455BE063FA}" type="presParOf" srcId="{ECA7DBBB-37B8-4BA8-AAC3-0D3FAE1798F7}" destId="{208A1AA9-9789-49B9-B407-6D2523C16934}" srcOrd="16" destOrd="0" presId="urn:microsoft.com/office/officeart/2005/8/layout/cycle8"/>
    <dgm:cxn modelId="{A816797B-0964-4FE3-8B18-DD28A018D8EB}" type="presParOf" srcId="{ECA7DBBB-37B8-4BA8-AAC3-0D3FAE1798F7}" destId="{8A72751D-5888-48FD-A2B1-A7B8F49A9018}" srcOrd="17" destOrd="0" presId="urn:microsoft.com/office/officeart/2005/8/layout/cycle8"/>
    <dgm:cxn modelId="{E655EDBE-3EE4-4CDD-B906-29FF71609E9E}" type="presParOf" srcId="{ECA7DBBB-37B8-4BA8-AAC3-0D3FAE1798F7}" destId="{DF2B2D36-ECF8-45D1-B5D8-00720F22FE26}" srcOrd="18" destOrd="0" presId="urn:microsoft.com/office/officeart/2005/8/layout/cycle8"/>
    <dgm:cxn modelId="{8CC5E7D5-BE1A-4D29-BB1D-463DD00060CB}" type="presParOf" srcId="{ECA7DBBB-37B8-4BA8-AAC3-0D3FAE1798F7}" destId="{23B5F8C1-906A-49CA-9937-3E7255213527}" srcOrd="1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9DBF856-3CCC-45BF-9BEA-CD7D32904236}" type="doc">
      <dgm:prSet loTypeId="urn:microsoft.com/office/officeart/2005/8/layout/cycle8" loCatId="cycle" qsTypeId="urn:microsoft.com/office/officeart/2005/8/quickstyle/simple1" qsCatId="simple" csTypeId="urn:microsoft.com/office/officeart/2005/8/colors/colorful4" csCatId="colorful" phldr="1"/>
      <dgm:spPr/>
    </dgm:pt>
    <dgm:pt modelId="{B19543FE-66BA-4016-AAF0-E6149CF90A95}">
      <dgm:prSet phldrT="[Text]"/>
      <dgm:spPr/>
      <dgm:t>
        <a:bodyPr/>
        <a:lstStyle/>
        <a:p>
          <a:r>
            <a:rPr lang="en-US" b="1" i="0" dirty="0">
              <a:solidFill>
                <a:schemeClr val="tx1"/>
              </a:solidFill>
            </a:rPr>
            <a:t>Commitment to team success</a:t>
          </a:r>
        </a:p>
      </dgm:t>
    </dgm:pt>
    <dgm:pt modelId="{794CB794-2667-4F8F-85B8-692851BC2B1C}" type="parTrans" cxnId="{B7D67591-DB7F-4330-BB9C-09784EEB5581}">
      <dgm:prSet/>
      <dgm:spPr/>
      <dgm:t>
        <a:bodyPr/>
        <a:lstStyle/>
        <a:p>
          <a:endParaRPr lang="en-US">
            <a:solidFill>
              <a:schemeClr val="tx1"/>
            </a:solidFill>
          </a:endParaRPr>
        </a:p>
      </dgm:t>
    </dgm:pt>
    <dgm:pt modelId="{10DFF353-E86B-421A-8495-0C7FFFBABB14}" type="sibTrans" cxnId="{B7D67591-DB7F-4330-BB9C-09784EEB5581}">
      <dgm:prSet/>
      <dgm:spPr/>
      <dgm:t>
        <a:bodyPr/>
        <a:lstStyle/>
        <a:p>
          <a:endParaRPr lang="en-US">
            <a:solidFill>
              <a:schemeClr val="tx1"/>
            </a:solidFill>
          </a:endParaRPr>
        </a:p>
      </dgm:t>
    </dgm:pt>
    <dgm:pt modelId="{94783A8A-E5FC-4DE2-BD13-96728E754F91}">
      <dgm:prSet phldrT="[Text]"/>
      <dgm:spPr/>
      <dgm:t>
        <a:bodyPr/>
        <a:lstStyle/>
        <a:p>
          <a:r>
            <a:rPr lang="en-US" b="1" i="0" dirty="0">
              <a:solidFill>
                <a:schemeClr val="tx1"/>
              </a:solidFill>
            </a:rPr>
            <a:t>Everyone is responsible for everything</a:t>
          </a:r>
        </a:p>
      </dgm:t>
    </dgm:pt>
    <dgm:pt modelId="{915ABDB0-0E27-41E4-86EC-D4737DAE19DD}" type="parTrans" cxnId="{381669DE-840F-4611-8510-C1FD1A1D3F6B}">
      <dgm:prSet/>
      <dgm:spPr/>
      <dgm:t>
        <a:bodyPr/>
        <a:lstStyle/>
        <a:p>
          <a:endParaRPr lang="en-US">
            <a:solidFill>
              <a:schemeClr val="tx1"/>
            </a:solidFill>
          </a:endParaRPr>
        </a:p>
      </dgm:t>
    </dgm:pt>
    <dgm:pt modelId="{B1D8D9E4-AD4C-4AC6-BE22-D5D9119FB864}" type="sibTrans" cxnId="{381669DE-840F-4611-8510-C1FD1A1D3F6B}">
      <dgm:prSet/>
      <dgm:spPr/>
      <dgm:t>
        <a:bodyPr/>
        <a:lstStyle/>
        <a:p>
          <a:endParaRPr lang="en-US">
            <a:solidFill>
              <a:schemeClr val="tx1"/>
            </a:solidFill>
          </a:endParaRPr>
        </a:p>
      </dgm:t>
    </dgm:pt>
    <dgm:pt modelId="{A6C02457-341C-429E-BE87-2F5DE747BE2B}">
      <dgm:prSet phldrT="[Text]"/>
      <dgm:spPr/>
      <dgm:t>
        <a:bodyPr/>
        <a:lstStyle/>
        <a:p>
          <a:r>
            <a:rPr lang="en-US" b="1" i="0" dirty="0">
              <a:solidFill>
                <a:schemeClr val="tx1"/>
              </a:solidFill>
            </a:rPr>
            <a:t>Good Communicator</a:t>
          </a:r>
        </a:p>
      </dgm:t>
    </dgm:pt>
    <dgm:pt modelId="{5F1D919C-F1F7-4850-9B39-7EAAA024DD47}" type="parTrans" cxnId="{1D4B599B-635C-4669-8614-F9B58FEA0AB7}">
      <dgm:prSet/>
      <dgm:spPr/>
      <dgm:t>
        <a:bodyPr/>
        <a:lstStyle/>
        <a:p>
          <a:endParaRPr lang="en-US">
            <a:solidFill>
              <a:schemeClr val="tx1"/>
            </a:solidFill>
          </a:endParaRPr>
        </a:p>
      </dgm:t>
    </dgm:pt>
    <dgm:pt modelId="{5BCDCC9E-8D5D-4B75-9B14-7C7E1A86FF54}" type="sibTrans" cxnId="{1D4B599B-635C-4669-8614-F9B58FEA0AB7}">
      <dgm:prSet/>
      <dgm:spPr/>
      <dgm:t>
        <a:bodyPr/>
        <a:lstStyle/>
        <a:p>
          <a:endParaRPr lang="en-US">
            <a:solidFill>
              <a:schemeClr val="tx1"/>
            </a:solidFill>
          </a:endParaRPr>
        </a:p>
      </dgm:t>
    </dgm:pt>
    <dgm:pt modelId="{49FD1661-82DD-4F9A-B7CE-0A23597A67D9}">
      <dgm:prSet/>
      <dgm:spPr/>
      <dgm:t>
        <a:bodyPr/>
        <a:lstStyle/>
        <a:p>
          <a:r>
            <a:rPr lang="en-US" b="1" i="0" dirty="0">
              <a:solidFill>
                <a:schemeClr val="tx1"/>
              </a:solidFill>
            </a:rPr>
            <a:t>Giving &amp; Accept Feedback</a:t>
          </a:r>
        </a:p>
      </dgm:t>
    </dgm:pt>
    <dgm:pt modelId="{51DDB81B-7736-4EA7-B17F-9D3695A31718}" type="parTrans" cxnId="{ABD2EC7F-9853-4DDE-9E41-65D80AB0597E}">
      <dgm:prSet/>
      <dgm:spPr/>
      <dgm:t>
        <a:bodyPr/>
        <a:lstStyle/>
        <a:p>
          <a:endParaRPr lang="en-US">
            <a:solidFill>
              <a:schemeClr val="tx1"/>
            </a:solidFill>
          </a:endParaRPr>
        </a:p>
      </dgm:t>
    </dgm:pt>
    <dgm:pt modelId="{AA7B5B75-94E5-4D8A-8F67-26E7F9A573B7}" type="sibTrans" cxnId="{ABD2EC7F-9853-4DDE-9E41-65D80AB0597E}">
      <dgm:prSet/>
      <dgm:spPr/>
      <dgm:t>
        <a:bodyPr/>
        <a:lstStyle/>
        <a:p>
          <a:endParaRPr lang="en-US">
            <a:solidFill>
              <a:schemeClr val="tx1"/>
            </a:solidFill>
          </a:endParaRPr>
        </a:p>
      </dgm:t>
    </dgm:pt>
    <dgm:pt modelId="{76835B2F-F2EC-474A-AAF9-658A0153032B}">
      <dgm:prSet/>
      <dgm:spPr/>
      <dgm:t>
        <a:bodyPr/>
        <a:lstStyle/>
        <a:p>
          <a:r>
            <a:rPr lang="en-US" b="1" i="0" dirty="0">
              <a:solidFill>
                <a:schemeClr val="tx1"/>
              </a:solidFill>
            </a:rPr>
            <a:t>Everyone knows who will do what</a:t>
          </a:r>
        </a:p>
      </dgm:t>
    </dgm:pt>
    <dgm:pt modelId="{519A6360-DC13-4340-97F7-F111EBF8464B}" type="parTrans" cxnId="{F1E36924-2C54-48CD-A46D-397731493C65}">
      <dgm:prSet/>
      <dgm:spPr/>
      <dgm:t>
        <a:bodyPr/>
        <a:lstStyle/>
        <a:p>
          <a:endParaRPr lang="en-US">
            <a:solidFill>
              <a:schemeClr val="tx1"/>
            </a:solidFill>
          </a:endParaRPr>
        </a:p>
      </dgm:t>
    </dgm:pt>
    <dgm:pt modelId="{6C18AE75-94DB-4ACA-830C-FB17FCE2A307}" type="sibTrans" cxnId="{F1E36924-2C54-48CD-A46D-397731493C65}">
      <dgm:prSet/>
      <dgm:spPr/>
      <dgm:t>
        <a:bodyPr/>
        <a:lstStyle/>
        <a:p>
          <a:endParaRPr lang="en-US">
            <a:solidFill>
              <a:schemeClr val="tx1"/>
            </a:solidFill>
          </a:endParaRPr>
        </a:p>
      </dgm:t>
    </dgm:pt>
    <dgm:pt modelId="{02CA5D76-6F3D-4B93-94E7-E98DE3173976}">
      <dgm:prSet/>
      <dgm:spPr/>
      <dgm:t>
        <a:bodyPr/>
        <a:lstStyle/>
        <a:p>
          <a:r>
            <a:rPr lang="en-US" b="1" i="0" dirty="0">
              <a:solidFill>
                <a:schemeClr val="tx1"/>
              </a:solidFill>
            </a:rPr>
            <a:t>Accountability</a:t>
          </a:r>
          <a:endParaRPr lang="en-US" dirty="0">
            <a:solidFill>
              <a:schemeClr val="tx1"/>
            </a:solidFill>
          </a:endParaRPr>
        </a:p>
      </dgm:t>
    </dgm:pt>
    <dgm:pt modelId="{834FFBE0-BA08-4965-A5F1-9C359A547B48}" type="parTrans" cxnId="{6598D249-DE97-4D7D-ACAD-9F60D2FFBD92}">
      <dgm:prSet/>
      <dgm:spPr/>
      <dgm:t>
        <a:bodyPr/>
        <a:lstStyle/>
        <a:p>
          <a:endParaRPr lang="en-US">
            <a:solidFill>
              <a:schemeClr val="tx1"/>
            </a:solidFill>
          </a:endParaRPr>
        </a:p>
      </dgm:t>
    </dgm:pt>
    <dgm:pt modelId="{68C0F0C3-58F5-468E-B7DE-12077E035035}" type="sibTrans" cxnId="{6598D249-DE97-4D7D-ACAD-9F60D2FFBD92}">
      <dgm:prSet/>
      <dgm:spPr/>
      <dgm:t>
        <a:bodyPr/>
        <a:lstStyle/>
        <a:p>
          <a:endParaRPr lang="en-US">
            <a:solidFill>
              <a:schemeClr val="tx1"/>
            </a:solidFill>
          </a:endParaRPr>
        </a:p>
      </dgm:t>
    </dgm:pt>
    <dgm:pt modelId="{FC19C618-AB34-4FE9-A30D-688AF0D8282E}" type="pres">
      <dgm:prSet presAssocID="{E9DBF856-3CCC-45BF-9BEA-CD7D32904236}" presName="compositeShape" presStyleCnt="0">
        <dgm:presLayoutVars>
          <dgm:chMax val="7"/>
          <dgm:dir/>
          <dgm:resizeHandles val="exact"/>
        </dgm:presLayoutVars>
      </dgm:prSet>
      <dgm:spPr/>
    </dgm:pt>
    <dgm:pt modelId="{F8BFACF6-6D52-4AE5-AA80-19CE34418646}" type="pres">
      <dgm:prSet presAssocID="{E9DBF856-3CCC-45BF-9BEA-CD7D32904236}" presName="wedge1" presStyleLbl="node1" presStyleIdx="0" presStyleCnt="6"/>
      <dgm:spPr/>
    </dgm:pt>
    <dgm:pt modelId="{72281A68-3D77-40A6-8067-F33C15AB6949}" type="pres">
      <dgm:prSet presAssocID="{E9DBF856-3CCC-45BF-9BEA-CD7D32904236}" presName="dummy1a" presStyleCnt="0"/>
      <dgm:spPr/>
    </dgm:pt>
    <dgm:pt modelId="{A7F43CE4-AAB2-4C70-9455-A25A50CC839D}" type="pres">
      <dgm:prSet presAssocID="{E9DBF856-3CCC-45BF-9BEA-CD7D32904236}" presName="dummy1b" presStyleCnt="0"/>
      <dgm:spPr/>
    </dgm:pt>
    <dgm:pt modelId="{C5C2D7A5-E0A2-4C77-8331-B639F4A3F6B9}" type="pres">
      <dgm:prSet presAssocID="{E9DBF856-3CCC-45BF-9BEA-CD7D32904236}" presName="wedge1Tx" presStyleLbl="node1" presStyleIdx="0" presStyleCnt="6">
        <dgm:presLayoutVars>
          <dgm:chMax val="0"/>
          <dgm:chPref val="0"/>
          <dgm:bulletEnabled val="1"/>
        </dgm:presLayoutVars>
      </dgm:prSet>
      <dgm:spPr/>
    </dgm:pt>
    <dgm:pt modelId="{79C08C76-300B-44FB-A431-DD908F32FEA2}" type="pres">
      <dgm:prSet presAssocID="{E9DBF856-3CCC-45BF-9BEA-CD7D32904236}" presName="wedge2" presStyleLbl="node1" presStyleIdx="1" presStyleCnt="6"/>
      <dgm:spPr/>
    </dgm:pt>
    <dgm:pt modelId="{A6B768C2-B950-4914-A84B-302C4A84A881}" type="pres">
      <dgm:prSet presAssocID="{E9DBF856-3CCC-45BF-9BEA-CD7D32904236}" presName="dummy2a" presStyleCnt="0"/>
      <dgm:spPr/>
    </dgm:pt>
    <dgm:pt modelId="{4AC15B79-3116-4E45-9C78-22EE30897292}" type="pres">
      <dgm:prSet presAssocID="{E9DBF856-3CCC-45BF-9BEA-CD7D32904236}" presName="dummy2b" presStyleCnt="0"/>
      <dgm:spPr/>
    </dgm:pt>
    <dgm:pt modelId="{8AE61D09-A9BB-4B2C-A4E9-C864EFE570EA}" type="pres">
      <dgm:prSet presAssocID="{E9DBF856-3CCC-45BF-9BEA-CD7D32904236}" presName="wedge2Tx" presStyleLbl="node1" presStyleIdx="1" presStyleCnt="6">
        <dgm:presLayoutVars>
          <dgm:chMax val="0"/>
          <dgm:chPref val="0"/>
          <dgm:bulletEnabled val="1"/>
        </dgm:presLayoutVars>
      </dgm:prSet>
      <dgm:spPr/>
    </dgm:pt>
    <dgm:pt modelId="{8055BD3E-46D2-4053-8C8E-254A25839539}" type="pres">
      <dgm:prSet presAssocID="{E9DBF856-3CCC-45BF-9BEA-CD7D32904236}" presName="wedge3" presStyleLbl="node1" presStyleIdx="2" presStyleCnt="6"/>
      <dgm:spPr/>
    </dgm:pt>
    <dgm:pt modelId="{20D2E809-C98B-4748-A180-42D63DC150B8}" type="pres">
      <dgm:prSet presAssocID="{E9DBF856-3CCC-45BF-9BEA-CD7D32904236}" presName="dummy3a" presStyleCnt="0"/>
      <dgm:spPr/>
    </dgm:pt>
    <dgm:pt modelId="{5D1F21B7-7597-4DAA-9D12-D1B2F21146A5}" type="pres">
      <dgm:prSet presAssocID="{E9DBF856-3CCC-45BF-9BEA-CD7D32904236}" presName="dummy3b" presStyleCnt="0"/>
      <dgm:spPr/>
    </dgm:pt>
    <dgm:pt modelId="{9CCDCEF4-66EC-4B9E-847D-8A200F1E7A25}" type="pres">
      <dgm:prSet presAssocID="{E9DBF856-3CCC-45BF-9BEA-CD7D32904236}" presName="wedge3Tx" presStyleLbl="node1" presStyleIdx="2" presStyleCnt="6">
        <dgm:presLayoutVars>
          <dgm:chMax val="0"/>
          <dgm:chPref val="0"/>
          <dgm:bulletEnabled val="1"/>
        </dgm:presLayoutVars>
      </dgm:prSet>
      <dgm:spPr/>
    </dgm:pt>
    <dgm:pt modelId="{9EB2BCFD-5521-4B30-BDAA-08706296B9A7}" type="pres">
      <dgm:prSet presAssocID="{E9DBF856-3CCC-45BF-9BEA-CD7D32904236}" presName="wedge4" presStyleLbl="node1" presStyleIdx="3" presStyleCnt="6"/>
      <dgm:spPr/>
    </dgm:pt>
    <dgm:pt modelId="{E6CC6252-70BC-4D7C-B789-B0949D696A03}" type="pres">
      <dgm:prSet presAssocID="{E9DBF856-3CCC-45BF-9BEA-CD7D32904236}" presName="dummy4a" presStyleCnt="0"/>
      <dgm:spPr/>
    </dgm:pt>
    <dgm:pt modelId="{B7DB8B32-1C79-489F-9BF2-D2275258E006}" type="pres">
      <dgm:prSet presAssocID="{E9DBF856-3CCC-45BF-9BEA-CD7D32904236}" presName="dummy4b" presStyleCnt="0"/>
      <dgm:spPr/>
    </dgm:pt>
    <dgm:pt modelId="{F45A0460-0E2A-4C70-A6D9-7984F62B950C}" type="pres">
      <dgm:prSet presAssocID="{E9DBF856-3CCC-45BF-9BEA-CD7D32904236}" presName="wedge4Tx" presStyleLbl="node1" presStyleIdx="3" presStyleCnt="6">
        <dgm:presLayoutVars>
          <dgm:chMax val="0"/>
          <dgm:chPref val="0"/>
          <dgm:bulletEnabled val="1"/>
        </dgm:presLayoutVars>
      </dgm:prSet>
      <dgm:spPr/>
    </dgm:pt>
    <dgm:pt modelId="{FC89AC79-D309-4DFD-85AD-41F8B4DE7E0B}" type="pres">
      <dgm:prSet presAssocID="{E9DBF856-3CCC-45BF-9BEA-CD7D32904236}" presName="wedge5" presStyleLbl="node1" presStyleIdx="4" presStyleCnt="6"/>
      <dgm:spPr/>
    </dgm:pt>
    <dgm:pt modelId="{8D27D127-F22E-41F4-9977-9D43E1D0F458}" type="pres">
      <dgm:prSet presAssocID="{E9DBF856-3CCC-45BF-9BEA-CD7D32904236}" presName="dummy5a" presStyleCnt="0"/>
      <dgm:spPr/>
    </dgm:pt>
    <dgm:pt modelId="{68212B98-54C8-4AC8-9DFF-F89CFB6CF783}" type="pres">
      <dgm:prSet presAssocID="{E9DBF856-3CCC-45BF-9BEA-CD7D32904236}" presName="dummy5b" presStyleCnt="0"/>
      <dgm:spPr/>
    </dgm:pt>
    <dgm:pt modelId="{89C9FADD-1320-45ED-9B81-DFCAB4129C88}" type="pres">
      <dgm:prSet presAssocID="{E9DBF856-3CCC-45BF-9BEA-CD7D32904236}" presName="wedge5Tx" presStyleLbl="node1" presStyleIdx="4" presStyleCnt="6">
        <dgm:presLayoutVars>
          <dgm:chMax val="0"/>
          <dgm:chPref val="0"/>
          <dgm:bulletEnabled val="1"/>
        </dgm:presLayoutVars>
      </dgm:prSet>
      <dgm:spPr/>
    </dgm:pt>
    <dgm:pt modelId="{F28CC980-F841-4403-8565-EF10B990F549}" type="pres">
      <dgm:prSet presAssocID="{E9DBF856-3CCC-45BF-9BEA-CD7D32904236}" presName="wedge6" presStyleLbl="node1" presStyleIdx="5" presStyleCnt="6"/>
      <dgm:spPr/>
    </dgm:pt>
    <dgm:pt modelId="{123EEB09-8FF9-40ED-A93C-A08DA4D881E5}" type="pres">
      <dgm:prSet presAssocID="{E9DBF856-3CCC-45BF-9BEA-CD7D32904236}" presName="dummy6a" presStyleCnt="0"/>
      <dgm:spPr/>
    </dgm:pt>
    <dgm:pt modelId="{FEE58BC9-1B03-44DD-88B2-EF505E097F9D}" type="pres">
      <dgm:prSet presAssocID="{E9DBF856-3CCC-45BF-9BEA-CD7D32904236}" presName="dummy6b" presStyleCnt="0"/>
      <dgm:spPr/>
    </dgm:pt>
    <dgm:pt modelId="{2ACDF895-BD05-434D-ABCF-020E03D1B5BC}" type="pres">
      <dgm:prSet presAssocID="{E9DBF856-3CCC-45BF-9BEA-CD7D32904236}" presName="wedge6Tx" presStyleLbl="node1" presStyleIdx="5" presStyleCnt="6">
        <dgm:presLayoutVars>
          <dgm:chMax val="0"/>
          <dgm:chPref val="0"/>
          <dgm:bulletEnabled val="1"/>
        </dgm:presLayoutVars>
      </dgm:prSet>
      <dgm:spPr/>
    </dgm:pt>
    <dgm:pt modelId="{5E202521-D93A-4571-A620-7343A6EB0FD3}" type="pres">
      <dgm:prSet presAssocID="{10DFF353-E86B-421A-8495-0C7FFFBABB14}" presName="arrowWedge1" presStyleLbl="fgSibTrans2D1" presStyleIdx="0" presStyleCnt="6"/>
      <dgm:spPr/>
    </dgm:pt>
    <dgm:pt modelId="{B18DA134-7DD5-43AC-971F-A8B2DB9C4E0B}" type="pres">
      <dgm:prSet presAssocID="{B1D8D9E4-AD4C-4AC6-BE22-D5D9119FB864}" presName="arrowWedge2" presStyleLbl="fgSibTrans2D1" presStyleIdx="1" presStyleCnt="6"/>
      <dgm:spPr/>
    </dgm:pt>
    <dgm:pt modelId="{EA615111-CEFC-4456-8E26-2A7BB7440393}" type="pres">
      <dgm:prSet presAssocID="{5BCDCC9E-8D5D-4B75-9B14-7C7E1A86FF54}" presName="arrowWedge3" presStyleLbl="fgSibTrans2D1" presStyleIdx="2" presStyleCnt="6"/>
      <dgm:spPr/>
    </dgm:pt>
    <dgm:pt modelId="{60752CD6-C6CA-487E-83FA-ECFDE8AB1833}" type="pres">
      <dgm:prSet presAssocID="{AA7B5B75-94E5-4D8A-8F67-26E7F9A573B7}" presName="arrowWedge4" presStyleLbl="fgSibTrans2D1" presStyleIdx="3" presStyleCnt="6"/>
      <dgm:spPr/>
    </dgm:pt>
    <dgm:pt modelId="{4143A4DB-5F47-4A21-81DD-4AA0E20A5233}" type="pres">
      <dgm:prSet presAssocID="{6C18AE75-94DB-4ACA-830C-FB17FCE2A307}" presName="arrowWedge5" presStyleLbl="fgSibTrans2D1" presStyleIdx="4" presStyleCnt="6"/>
      <dgm:spPr/>
    </dgm:pt>
    <dgm:pt modelId="{06BBD313-0456-4B7B-AE32-0EEA82FB6206}" type="pres">
      <dgm:prSet presAssocID="{68C0F0C3-58F5-468E-B7DE-12077E035035}" presName="arrowWedge6" presStyleLbl="fgSibTrans2D1" presStyleIdx="5" presStyleCnt="6"/>
      <dgm:spPr/>
    </dgm:pt>
  </dgm:ptLst>
  <dgm:cxnLst>
    <dgm:cxn modelId="{F936260A-63D0-4ABC-AE9F-FB398B4D2F57}" type="presOf" srcId="{A6C02457-341C-429E-BE87-2F5DE747BE2B}" destId="{9CCDCEF4-66EC-4B9E-847D-8A200F1E7A25}" srcOrd="1" destOrd="0" presId="urn:microsoft.com/office/officeart/2005/8/layout/cycle8"/>
    <dgm:cxn modelId="{49017B0C-8806-4EBA-8091-4FB0354E4282}" type="presOf" srcId="{94783A8A-E5FC-4DE2-BD13-96728E754F91}" destId="{8AE61D09-A9BB-4B2C-A4E9-C864EFE570EA}" srcOrd="1" destOrd="0" presId="urn:microsoft.com/office/officeart/2005/8/layout/cycle8"/>
    <dgm:cxn modelId="{C864A614-C99A-42BC-AE75-330209C2CF46}" type="presOf" srcId="{02CA5D76-6F3D-4B93-94E7-E98DE3173976}" destId="{2ACDF895-BD05-434D-ABCF-020E03D1B5BC}" srcOrd="1" destOrd="0" presId="urn:microsoft.com/office/officeart/2005/8/layout/cycle8"/>
    <dgm:cxn modelId="{B21D3122-0F23-4216-AB3C-7A8E1C50484B}" type="presOf" srcId="{49FD1661-82DD-4F9A-B7CE-0A23597A67D9}" destId="{F45A0460-0E2A-4C70-A6D9-7984F62B950C}" srcOrd="1" destOrd="0" presId="urn:microsoft.com/office/officeart/2005/8/layout/cycle8"/>
    <dgm:cxn modelId="{F1E36924-2C54-48CD-A46D-397731493C65}" srcId="{E9DBF856-3CCC-45BF-9BEA-CD7D32904236}" destId="{76835B2F-F2EC-474A-AAF9-658A0153032B}" srcOrd="4" destOrd="0" parTransId="{519A6360-DC13-4340-97F7-F111EBF8464B}" sibTransId="{6C18AE75-94DB-4ACA-830C-FB17FCE2A307}"/>
    <dgm:cxn modelId="{AC15425F-5B43-4340-BE4A-2CB22A10EA2A}" type="presOf" srcId="{76835B2F-F2EC-474A-AAF9-658A0153032B}" destId="{FC89AC79-D309-4DFD-85AD-41F8B4DE7E0B}" srcOrd="0" destOrd="0" presId="urn:microsoft.com/office/officeart/2005/8/layout/cycle8"/>
    <dgm:cxn modelId="{B5742161-1CAD-448F-86E3-4A6A0D92EE2F}" type="presOf" srcId="{94783A8A-E5FC-4DE2-BD13-96728E754F91}" destId="{79C08C76-300B-44FB-A431-DD908F32FEA2}" srcOrd="0" destOrd="0" presId="urn:microsoft.com/office/officeart/2005/8/layout/cycle8"/>
    <dgm:cxn modelId="{4019C248-0FFD-42B8-9C58-57FE1AA01D7E}" type="presOf" srcId="{B19543FE-66BA-4016-AAF0-E6149CF90A95}" destId="{C5C2D7A5-E0A2-4C77-8331-B639F4A3F6B9}" srcOrd="1" destOrd="0" presId="urn:microsoft.com/office/officeart/2005/8/layout/cycle8"/>
    <dgm:cxn modelId="{6598D249-DE97-4D7D-ACAD-9F60D2FFBD92}" srcId="{E9DBF856-3CCC-45BF-9BEA-CD7D32904236}" destId="{02CA5D76-6F3D-4B93-94E7-E98DE3173976}" srcOrd="5" destOrd="0" parTransId="{834FFBE0-BA08-4965-A5F1-9C359A547B48}" sibTransId="{68C0F0C3-58F5-468E-B7DE-12077E035035}"/>
    <dgm:cxn modelId="{D286E34B-F6D5-4930-8FCB-0BEBE99ABEC1}" type="presOf" srcId="{B19543FE-66BA-4016-AAF0-E6149CF90A95}" destId="{F8BFACF6-6D52-4AE5-AA80-19CE34418646}" srcOrd="0" destOrd="0" presId="urn:microsoft.com/office/officeart/2005/8/layout/cycle8"/>
    <dgm:cxn modelId="{0E070E4D-C97D-4858-A220-B2B9DF21AAEE}" type="presOf" srcId="{49FD1661-82DD-4F9A-B7CE-0A23597A67D9}" destId="{9EB2BCFD-5521-4B30-BDAA-08706296B9A7}" srcOrd="0" destOrd="0" presId="urn:microsoft.com/office/officeart/2005/8/layout/cycle8"/>
    <dgm:cxn modelId="{C0B27076-A3ED-4C94-B272-BA95174A8AA2}" type="presOf" srcId="{E9DBF856-3CCC-45BF-9BEA-CD7D32904236}" destId="{FC19C618-AB34-4FE9-A30D-688AF0D8282E}" srcOrd="0" destOrd="0" presId="urn:microsoft.com/office/officeart/2005/8/layout/cycle8"/>
    <dgm:cxn modelId="{ABD2EC7F-9853-4DDE-9E41-65D80AB0597E}" srcId="{E9DBF856-3CCC-45BF-9BEA-CD7D32904236}" destId="{49FD1661-82DD-4F9A-B7CE-0A23597A67D9}" srcOrd="3" destOrd="0" parTransId="{51DDB81B-7736-4EA7-B17F-9D3695A31718}" sibTransId="{AA7B5B75-94E5-4D8A-8F67-26E7F9A573B7}"/>
    <dgm:cxn modelId="{AC2E8980-2A06-4462-8698-3363C865F48E}" type="presOf" srcId="{A6C02457-341C-429E-BE87-2F5DE747BE2B}" destId="{8055BD3E-46D2-4053-8C8E-254A25839539}" srcOrd="0" destOrd="0" presId="urn:microsoft.com/office/officeart/2005/8/layout/cycle8"/>
    <dgm:cxn modelId="{1944668A-8AE0-44D1-9EF4-99B68C3AA4EA}" type="presOf" srcId="{76835B2F-F2EC-474A-AAF9-658A0153032B}" destId="{89C9FADD-1320-45ED-9B81-DFCAB4129C88}" srcOrd="1" destOrd="0" presId="urn:microsoft.com/office/officeart/2005/8/layout/cycle8"/>
    <dgm:cxn modelId="{B7D67591-DB7F-4330-BB9C-09784EEB5581}" srcId="{E9DBF856-3CCC-45BF-9BEA-CD7D32904236}" destId="{B19543FE-66BA-4016-AAF0-E6149CF90A95}" srcOrd="0" destOrd="0" parTransId="{794CB794-2667-4F8F-85B8-692851BC2B1C}" sibTransId="{10DFF353-E86B-421A-8495-0C7FFFBABB14}"/>
    <dgm:cxn modelId="{1D4B599B-635C-4669-8614-F9B58FEA0AB7}" srcId="{E9DBF856-3CCC-45BF-9BEA-CD7D32904236}" destId="{A6C02457-341C-429E-BE87-2F5DE747BE2B}" srcOrd="2" destOrd="0" parTransId="{5F1D919C-F1F7-4850-9B39-7EAAA024DD47}" sibTransId="{5BCDCC9E-8D5D-4B75-9B14-7C7E1A86FF54}"/>
    <dgm:cxn modelId="{381669DE-840F-4611-8510-C1FD1A1D3F6B}" srcId="{E9DBF856-3CCC-45BF-9BEA-CD7D32904236}" destId="{94783A8A-E5FC-4DE2-BD13-96728E754F91}" srcOrd="1" destOrd="0" parTransId="{915ABDB0-0E27-41E4-86EC-D4737DAE19DD}" sibTransId="{B1D8D9E4-AD4C-4AC6-BE22-D5D9119FB864}"/>
    <dgm:cxn modelId="{A231A6F7-BD52-42B3-8C87-2C3F7D1157AC}" type="presOf" srcId="{02CA5D76-6F3D-4B93-94E7-E98DE3173976}" destId="{F28CC980-F841-4403-8565-EF10B990F549}" srcOrd="0" destOrd="0" presId="urn:microsoft.com/office/officeart/2005/8/layout/cycle8"/>
    <dgm:cxn modelId="{F5C4B28B-E5BF-4765-9FCA-0B874789985F}" type="presParOf" srcId="{FC19C618-AB34-4FE9-A30D-688AF0D8282E}" destId="{F8BFACF6-6D52-4AE5-AA80-19CE34418646}" srcOrd="0" destOrd="0" presId="urn:microsoft.com/office/officeart/2005/8/layout/cycle8"/>
    <dgm:cxn modelId="{FEE1BFC2-9B11-4EEB-9110-7FA3652F8C33}" type="presParOf" srcId="{FC19C618-AB34-4FE9-A30D-688AF0D8282E}" destId="{72281A68-3D77-40A6-8067-F33C15AB6949}" srcOrd="1" destOrd="0" presId="urn:microsoft.com/office/officeart/2005/8/layout/cycle8"/>
    <dgm:cxn modelId="{02C45B74-FEAD-4A19-800D-F85B7F9D7411}" type="presParOf" srcId="{FC19C618-AB34-4FE9-A30D-688AF0D8282E}" destId="{A7F43CE4-AAB2-4C70-9455-A25A50CC839D}" srcOrd="2" destOrd="0" presId="urn:microsoft.com/office/officeart/2005/8/layout/cycle8"/>
    <dgm:cxn modelId="{976D232C-39F2-4B9F-AB60-1A030B83CB50}" type="presParOf" srcId="{FC19C618-AB34-4FE9-A30D-688AF0D8282E}" destId="{C5C2D7A5-E0A2-4C77-8331-B639F4A3F6B9}" srcOrd="3" destOrd="0" presId="urn:microsoft.com/office/officeart/2005/8/layout/cycle8"/>
    <dgm:cxn modelId="{087007D2-0C22-4327-BC5F-0F6AEA361514}" type="presParOf" srcId="{FC19C618-AB34-4FE9-A30D-688AF0D8282E}" destId="{79C08C76-300B-44FB-A431-DD908F32FEA2}" srcOrd="4" destOrd="0" presId="urn:microsoft.com/office/officeart/2005/8/layout/cycle8"/>
    <dgm:cxn modelId="{B148C4D6-1A22-40FB-ACEC-BDFAAB7BC687}" type="presParOf" srcId="{FC19C618-AB34-4FE9-A30D-688AF0D8282E}" destId="{A6B768C2-B950-4914-A84B-302C4A84A881}" srcOrd="5" destOrd="0" presId="urn:microsoft.com/office/officeart/2005/8/layout/cycle8"/>
    <dgm:cxn modelId="{A99533B3-F515-436E-AC51-03A7D71018D5}" type="presParOf" srcId="{FC19C618-AB34-4FE9-A30D-688AF0D8282E}" destId="{4AC15B79-3116-4E45-9C78-22EE30897292}" srcOrd="6" destOrd="0" presId="urn:microsoft.com/office/officeart/2005/8/layout/cycle8"/>
    <dgm:cxn modelId="{568D8952-7131-4702-9281-CB5FF1877117}" type="presParOf" srcId="{FC19C618-AB34-4FE9-A30D-688AF0D8282E}" destId="{8AE61D09-A9BB-4B2C-A4E9-C864EFE570EA}" srcOrd="7" destOrd="0" presId="urn:microsoft.com/office/officeart/2005/8/layout/cycle8"/>
    <dgm:cxn modelId="{C1EA52F8-CC65-424E-8D6A-2CE98DE97D3D}" type="presParOf" srcId="{FC19C618-AB34-4FE9-A30D-688AF0D8282E}" destId="{8055BD3E-46D2-4053-8C8E-254A25839539}" srcOrd="8" destOrd="0" presId="urn:microsoft.com/office/officeart/2005/8/layout/cycle8"/>
    <dgm:cxn modelId="{7FD5D807-5520-4903-9DE6-86E28A4E04AC}" type="presParOf" srcId="{FC19C618-AB34-4FE9-A30D-688AF0D8282E}" destId="{20D2E809-C98B-4748-A180-42D63DC150B8}" srcOrd="9" destOrd="0" presId="urn:microsoft.com/office/officeart/2005/8/layout/cycle8"/>
    <dgm:cxn modelId="{61265C61-E4BA-449A-920C-E86AFD0730E2}" type="presParOf" srcId="{FC19C618-AB34-4FE9-A30D-688AF0D8282E}" destId="{5D1F21B7-7597-4DAA-9D12-D1B2F21146A5}" srcOrd="10" destOrd="0" presId="urn:microsoft.com/office/officeart/2005/8/layout/cycle8"/>
    <dgm:cxn modelId="{B3D56C69-17CC-4E5A-9528-158B4B72C646}" type="presParOf" srcId="{FC19C618-AB34-4FE9-A30D-688AF0D8282E}" destId="{9CCDCEF4-66EC-4B9E-847D-8A200F1E7A25}" srcOrd="11" destOrd="0" presId="urn:microsoft.com/office/officeart/2005/8/layout/cycle8"/>
    <dgm:cxn modelId="{1BE24034-30B0-4682-8085-44A87FBAC05D}" type="presParOf" srcId="{FC19C618-AB34-4FE9-A30D-688AF0D8282E}" destId="{9EB2BCFD-5521-4B30-BDAA-08706296B9A7}" srcOrd="12" destOrd="0" presId="urn:microsoft.com/office/officeart/2005/8/layout/cycle8"/>
    <dgm:cxn modelId="{7A133F9F-B603-4CE1-8D05-9E0DFDA9C321}" type="presParOf" srcId="{FC19C618-AB34-4FE9-A30D-688AF0D8282E}" destId="{E6CC6252-70BC-4D7C-B789-B0949D696A03}" srcOrd="13" destOrd="0" presId="urn:microsoft.com/office/officeart/2005/8/layout/cycle8"/>
    <dgm:cxn modelId="{35A532FE-6CF7-408D-B215-840246671907}" type="presParOf" srcId="{FC19C618-AB34-4FE9-A30D-688AF0D8282E}" destId="{B7DB8B32-1C79-489F-9BF2-D2275258E006}" srcOrd="14" destOrd="0" presId="urn:microsoft.com/office/officeart/2005/8/layout/cycle8"/>
    <dgm:cxn modelId="{7BD489EF-1F48-4187-A571-C903466219A1}" type="presParOf" srcId="{FC19C618-AB34-4FE9-A30D-688AF0D8282E}" destId="{F45A0460-0E2A-4C70-A6D9-7984F62B950C}" srcOrd="15" destOrd="0" presId="urn:microsoft.com/office/officeart/2005/8/layout/cycle8"/>
    <dgm:cxn modelId="{4B73059B-C8E4-447D-BD92-C693221CE585}" type="presParOf" srcId="{FC19C618-AB34-4FE9-A30D-688AF0D8282E}" destId="{FC89AC79-D309-4DFD-85AD-41F8B4DE7E0B}" srcOrd="16" destOrd="0" presId="urn:microsoft.com/office/officeart/2005/8/layout/cycle8"/>
    <dgm:cxn modelId="{356CE9F5-FCA0-4E16-BA22-38C700B666B8}" type="presParOf" srcId="{FC19C618-AB34-4FE9-A30D-688AF0D8282E}" destId="{8D27D127-F22E-41F4-9977-9D43E1D0F458}" srcOrd="17" destOrd="0" presId="urn:microsoft.com/office/officeart/2005/8/layout/cycle8"/>
    <dgm:cxn modelId="{F93ED560-FA29-429B-BE1E-FE03C99C8427}" type="presParOf" srcId="{FC19C618-AB34-4FE9-A30D-688AF0D8282E}" destId="{68212B98-54C8-4AC8-9DFF-F89CFB6CF783}" srcOrd="18" destOrd="0" presId="urn:microsoft.com/office/officeart/2005/8/layout/cycle8"/>
    <dgm:cxn modelId="{0678AD36-B62D-4976-A40E-CCB23526E3CD}" type="presParOf" srcId="{FC19C618-AB34-4FE9-A30D-688AF0D8282E}" destId="{89C9FADD-1320-45ED-9B81-DFCAB4129C88}" srcOrd="19" destOrd="0" presId="urn:microsoft.com/office/officeart/2005/8/layout/cycle8"/>
    <dgm:cxn modelId="{FD9FEC9A-7D42-4395-B63F-5ADE8C444FED}" type="presParOf" srcId="{FC19C618-AB34-4FE9-A30D-688AF0D8282E}" destId="{F28CC980-F841-4403-8565-EF10B990F549}" srcOrd="20" destOrd="0" presId="urn:microsoft.com/office/officeart/2005/8/layout/cycle8"/>
    <dgm:cxn modelId="{D04EE806-56D7-4C02-968E-BC02962F1EA3}" type="presParOf" srcId="{FC19C618-AB34-4FE9-A30D-688AF0D8282E}" destId="{123EEB09-8FF9-40ED-A93C-A08DA4D881E5}" srcOrd="21" destOrd="0" presId="urn:microsoft.com/office/officeart/2005/8/layout/cycle8"/>
    <dgm:cxn modelId="{AB7354AB-7044-4CD8-B9B3-30463D6650B4}" type="presParOf" srcId="{FC19C618-AB34-4FE9-A30D-688AF0D8282E}" destId="{FEE58BC9-1B03-44DD-88B2-EF505E097F9D}" srcOrd="22" destOrd="0" presId="urn:microsoft.com/office/officeart/2005/8/layout/cycle8"/>
    <dgm:cxn modelId="{362FEC72-CD02-4153-9251-EE1914CB1C52}" type="presParOf" srcId="{FC19C618-AB34-4FE9-A30D-688AF0D8282E}" destId="{2ACDF895-BD05-434D-ABCF-020E03D1B5BC}" srcOrd="23" destOrd="0" presId="urn:microsoft.com/office/officeart/2005/8/layout/cycle8"/>
    <dgm:cxn modelId="{E0B1D31D-D448-4044-9ADE-76224E11B541}" type="presParOf" srcId="{FC19C618-AB34-4FE9-A30D-688AF0D8282E}" destId="{5E202521-D93A-4571-A620-7343A6EB0FD3}" srcOrd="24" destOrd="0" presId="urn:microsoft.com/office/officeart/2005/8/layout/cycle8"/>
    <dgm:cxn modelId="{151433FF-BC0B-472F-8C7F-66FFCF79BBA1}" type="presParOf" srcId="{FC19C618-AB34-4FE9-A30D-688AF0D8282E}" destId="{B18DA134-7DD5-43AC-971F-A8B2DB9C4E0B}" srcOrd="25" destOrd="0" presId="urn:microsoft.com/office/officeart/2005/8/layout/cycle8"/>
    <dgm:cxn modelId="{8708FC0A-526D-407E-9345-A95E8528C216}" type="presParOf" srcId="{FC19C618-AB34-4FE9-A30D-688AF0D8282E}" destId="{EA615111-CEFC-4456-8E26-2A7BB7440393}" srcOrd="26" destOrd="0" presId="urn:microsoft.com/office/officeart/2005/8/layout/cycle8"/>
    <dgm:cxn modelId="{D1C350BE-4318-49FB-8677-B345FFB3641B}" type="presParOf" srcId="{FC19C618-AB34-4FE9-A30D-688AF0D8282E}" destId="{60752CD6-C6CA-487E-83FA-ECFDE8AB1833}" srcOrd="27" destOrd="0" presId="urn:microsoft.com/office/officeart/2005/8/layout/cycle8"/>
    <dgm:cxn modelId="{CA3124B4-4925-470B-B48E-4528F2849FC4}" type="presParOf" srcId="{FC19C618-AB34-4FE9-A30D-688AF0D8282E}" destId="{4143A4DB-5F47-4A21-81DD-4AA0E20A5233}" srcOrd="28" destOrd="0" presId="urn:microsoft.com/office/officeart/2005/8/layout/cycle8"/>
    <dgm:cxn modelId="{8C444EA9-23E8-42EC-BD3D-855E9BBBE3AB}" type="presParOf" srcId="{FC19C618-AB34-4FE9-A30D-688AF0D8282E}" destId="{06BBD313-0456-4B7B-AE32-0EEA82FB6206}" srcOrd="2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D1847AA-5A5B-463B-8A78-644BFC66E598}" type="doc">
      <dgm:prSet loTypeId="urn:microsoft.com/office/officeart/2005/8/layout/pyramid1" loCatId="pyramid" qsTypeId="urn:microsoft.com/office/officeart/2005/8/quickstyle/simple1" qsCatId="simple" csTypeId="urn:microsoft.com/office/officeart/2005/8/colors/colorful1" csCatId="colorful" phldr="1"/>
      <dgm:spPr/>
    </dgm:pt>
    <dgm:pt modelId="{474075FF-A517-49B0-9F7A-E411FA2B8377}">
      <dgm:prSet phldrT="[Text]" custT="1"/>
      <dgm:spPr/>
      <dgm:t>
        <a:bodyPr/>
        <a:lstStyle/>
        <a:p>
          <a:endParaRPr lang="en-US" sz="2400" b="1" i="0" dirty="0">
            <a:solidFill>
              <a:schemeClr val="tx1"/>
            </a:solidFill>
          </a:endParaRPr>
        </a:p>
        <a:p>
          <a:r>
            <a:rPr lang="en-US" sz="2400" b="1" i="0" dirty="0">
              <a:solidFill>
                <a:schemeClr val="tx1"/>
              </a:solidFill>
            </a:rPr>
            <a:t>Increased efficiency</a:t>
          </a:r>
          <a:endParaRPr lang="en-US" sz="2400" dirty="0">
            <a:solidFill>
              <a:schemeClr val="tx1"/>
            </a:solidFill>
          </a:endParaRPr>
        </a:p>
      </dgm:t>
    </dgm:pt>
    <dgm:pt modelId="{BBE352DD-24D6-40D7-96BE-20AF237D0686}" type="parTrans" cxnId="{A5E98E34-8536-499B-A18B-794805328EF8}">
      <dgm:prSet/>
      <dgm:spPr/>
      <dgm:t>
        <a:bodyPr/>
        <a:lstStyle/>
        <a:p>
          <a:endParaRPr lang="en-US" sz="1600">
            <a:solidFill>
              <a:schemeClr val="tx1"/>
            </a:solidFill>
          </a:endParaRPr>
        </a:p>
      </dgm:t>
    </dgm:pt>
    <dgm:pt modelId="{2FF1FDEA-5B93-414D-9DCB-1C9279A4467A}" type="sibTrans" cxnId="{A5E98E34-8536-499B-A18B-794805328EF8}">
      <dgm:prSet/>
      <dgm:spPr/>
      <dgm:t>
        <a:bodyPr/>
        <a:lstStyle/>
        <a:p>
          <a:endParaRPr lang="en-US" sz="1600">
            <a:solidFill>
              <a:schemeClr val="tx1"/>
            </a:solidFill>
          </a:endParaRPr>
        </a:p>
      </dgm:t>
    </dgm:pt>
    <dgm:pt modelId="{434AC7DD-EBCA-4A6D-8D94-DCE824E75A15}">
      <dgm:prSet phldrT="[Text]" custT="1"/>
      <dgm:spPr/>
      <dgm:t>
        <a:bodyPr/>
        <a:lstStyle/>
        <a:p>
          <a:r>
            <a:rPr lang="en-US" sz="2400" b="1" i="0" dirty="0">
              <a:solidFill>
                <a:schemeClr val="tx1"/>
              </a:solidFill>
            </a:rPr>
            <a:t>Less employee turnover</a:t>
          </a:r>
          <a:endParaRPr lang="en-US" sz="2400" dirty="0">
            <a:solidFill>
              <a:schemeClr val="tx1"/>
            </a:solidFill>
          </a:endParaRPr>
        </a:p>
      </dgm:t>
    </dgm:pt>
    <dgm:pt modelId="{15196F49-3A1D-4DA3-A04A-C136E9B73E68}" type="parTrans" cxnId="{D3091B44-580B-4D0B-8D15-B501ADFE2A92}">
      <dgm:prSet/>
      <dgm:spPr/>
      <dgm:t>
        <a:bodyPr/>
        <a:lstStyle/>
        <a:p>
          <a:endParaRPr lang="en-US" sz="1600">
            <a:solidFill>
              <a:schemeClr val="tx1"/>
            </a:solidFill>
          </a:endParaRPr>
        </a:p>
      </dgm:t>
    </dgm:pt>
    <dgm:pt modelId="{CC6FC20D-C94C-4DB1-8EF3-E55B75CCFA18}" type="sibTrans" cxnId="{D3091B44-580B-4D0B-8D15-B501ADFE2A92}">
      <dgm:prSet/>
      <dgm:spPr/>
      <dgm:t>
        <a:bodyPr/>
        <a:lstStyle/>
        <a:p>
          <a:endParaRPr lang="en-US" sz="1600">
            <a:solidFill>
              <a:schemeClr val="tx1"/>
            </a:solidFill>
          </a:endParaRPr>
        </a:p>
      </dgm:t>
    </dgm:pt>
    <dgm:pt modelId="{72BD06F7-A096-4C46-8167-D86F23EFEF9C}">
      <dgm:prSet phldrT="[Text]" custT="1"/>
      <dgm:spPr/>
      <dgm:t>
        <a:bodyPr/>
        <a:lstStyle/>
        <a:p>
          <a:r>
            <a:rPr lang="en-US" sz="2400" b="1" dirty="0">
              <a:solidFill>
                <a:schemeClr val="tx1"/>
              </a:solidFill>
            </a:rPr>
            <a:t>One moves forward with the help of the other</a:t>
          </a:r>
          <a:endParaRPr lang="en-US" sz="2400" b="0" i="0" dirty="0">
            <a:solidFill>
              <a:schemeClr val="tx1"/>
            </a:solidFill>
          </a:endParaRPr>
        </a:p>
      </dgm:t>
    </dgm:pt>
    <dgm:pt modelId="{426928B4-5A28-45BD-921E-7042A07B2E28}" type="parTrans" cxnId="{4055694E-AF04-42FB-A88E-857DF405B86F}">
      <dgm:prSet/>
      <dgm:spPr/>
      <dgm:t>
        <a:bodyPr/>
        <a:lstStyle/>
        <a:p>
          <a:endParaRPr lang="en-US" sz="1600">
            <a:solidFill>
              <a:schemeClr val="tx1"/>
            </a:solidFill>
          </a:endParaRPr>
        </a:p>
      </dgm:t>
    </dgm:pt>
    <dgm:pt modelId="{7E9CC215-7901-452B-8DC2-9491EC6BD6BD}" type="sibTrans" cxnId="{4055694E-AF04-42FB-A88E-857DF405B86F}">
      <dgm:prSet/>
      <dgm:spPr/>
      <dgm:t>
        <a:bodyPr/>
        <a:lstStyle/>
        <a:p>
          <a:endParaRPr lang="en-US" sz="1600">
            <a:solidFill>
              <a:schemeClr val="tx1"/>
            </a:solidFill>
          </a:endParaRPr>
        </a:p>
      </dgm:t>
    </dgm:pt>
    <dgm:pt modelId="{E4B4D228-3AEA-41B9-913D-F356E33A3D84}">
      <dgm:prSet custT="1"/>
      <dgm:spPr/>
      <dgm:t>
        <a:bodyPr/>
        <a:lstStyle/>
        <a:p>
          <a:r>
            <a:rPr lang="en-US" sz="2400" b="1" dirty="0">
              <a:solidFill>
                <a:schemeClr val="tx1"/>
              </a:solidFill>
            </a:rPr>
            <a:t>It is possible to make a person work by increasing his new skills in the workplace. New appointments are not required.</a:t>
          </a:r>
          <a:endParaRPr lang="en-US" sz="2400" dirty="0">
            <a:solidFill>
              <a:schemeClr val="tx1"/>
            </a:solidFill>
          </a:endParaRPr>
        </a:p>
      </dgm:t>
    </dgm:pt>
    <dgm:pt modelId="{5C65D091-1101-4953-B328-97E62D9933F6}" type="parTrans" cxnId="{4AE75F57-0F96-441C-9C0E-3E087E391A02}">
      <dgm:prSet/>
      <dgm:spPr/>
      <dgm:t>
        <a:bodyPr/>
        <a:lstStyle/>
        <a:p>
          <a:endParaRPr lang="en-US" sz="1600">
            <a:solidFill>
              <a:schemeClr val="tx1"/>
            </a:solidFill>
          </a:endParaRPr>
        </a:p>
      </dgm:t>
    </dgm:pt>
    <dgm:pt modelId="{F7F6EE8F-EF55-4EB4-925C-19B05E572CFA}" type="sibTrans" cxnId="{4AE75F57-0F96-441C-9C0E-3E087E391A02}">
      <dgm:prSet/>
      <dgm:spPr/>
      <dgm:t>
        <a:bodyPr/>
        <a:lstStyle/>
        <a:p>
          <a:endParaRPr lang="en-US" sz="1600">
            <a:solidFill>
              <a:schemeClr val="tx1"/>
            </a:solidFill>
          </a:endParaRPr>
        </a:p>
      </dgm:t>
    </dgm:pt>
    <dgm:pt modelId="{16E4B2F1-8A8C-4731-9BB2-D9583F94C3CC}" type="pres">
      <dgm:prSet presAssocID="{DD1847AA-5A5B-463B-8A78-644BFC66E598}" presName="Name0" presStyleCnt="0">
        <dgm:presLayoutVars>
          <dgm:dir/>
          <dgm:animLvl val="lvl"/>
          <dgm:resizeHandles val="exact"/>
        </dgm:presLayoutVars>
      </dgm:prSet>
      <dgm:spPr/>
    </dgm:pt>
    <dgm:pt modelId="{E7EF08B0-D919-496A-A069-46FB07C8BF60}" type="pres">
      <dgm:prSet presAssocID="{474075FF-A517-49B0-9F7A-E411FA2B8377}" presName="Name8" presStyleCnt="0"/>
      <dgm:spPr/>
    </dgm:pt>
    <dgm:pt modelId="{F4B0772F-A322-409A-9AD7-27E7462AD976}" type="pres">
      <dgm:prSet presAssocID="{474075FF-A517-49B0-9F7A-E411FA2B8377}" presName="level" presStyleLbl="node1" presStyleIdx="0" presStyleCnt="4">
        <dgm:presLayoutVars>
          <dgm:chMax val="1"/>
          <dgm:bulletEnabled val="1"/>
        </dgm:presLayoutVars>
      </dgm:prSet>
      <dgm:spPr/>
    </dgm:pt>
    <dgm:pt modelId="{D27D2272-6444-47FC-95B1-9EA83E6A838A}" type="pres">
      <dgm:prSet presAssocID="{474075FF-A517-49B0-9F7A-E411FA2B8377}" presName="levelTx" presStyleLbl="revTx" presStyleIdx="0" presStyleCnt="0">
        <dgm:presLayoutVars>
          <dgm:chMax val="1"/>
          <dgm:bulletEnabled val="1"/>
        </dgm:presLayoutVars>
      </dgm:prSet>
      <dgm:spPr/>
    </dgm:pt>
    <dgm:pt modelId="{EDE4CA1B-19E9-44CE-BC76-8B0B22EF3D92}" type="pres">
      <dgm:prSet presAssocID="{434AC7DD-EBCA-4A6D-8D94-DCE824E75A15}" presName="Name8" presStyleCnt="0"/>
      <dgm:spPr/>
    </dgm:pt>
    <dgm:pt modelId="{176178D4-AC39-485D-8422-066CC75F13C8}" type="pres">
      <dgm:prSet presAssocID="{434AC7DD-EBCA-4A6D-8D94-DCE824E75A15}" presName="level" presStyleLbl="node1" presStyleIdx="1" presStyleCnt="4">
        <dgm:presLayoutVars>
          <dgm:chMax val="1"/>
          <dgm:bulletEnabled val="1"/>
        </dgm:presLayoutVars>
      </dgm:prSet>
      <dgm:spPr/>
    </dgm:pt>
    <dgm:pt modelId="{94451058-3E78-4FD3-BD8A-3F7B35A7DCF1}" type="pres">
      <dgm:prSet presAssocID="{434AC7DD-EBCA-4A6D-8D94-DCE824E75A15}" presName="levelTx" presStyleLbl="revTx" presStyleIdx="0" presStyleCnt="0">
        <dgm:presLayoutVars>
          <dgm:chMax val="1"/>
          <dgm:bulletEnabled val="1"/>
        </dgm:presLayoutVars>
      </dgm:prSet>
      <dgm:spPr/>
    </dgm:pt>
    <dgm:pt modelId="{83002865-7151-4604-B03A-E8EBF6CF0A28}" type="pres">
      <dgm:prSet presAssocID="{72BD06F7-A096-4C46-8167-D86F23EFEF9C}" presName="Name8" presStyleCnt="0"/>
      <dgm:spPr/>
    </dgm:pt>
    <dgm:pt modelId="{3A68E351-8C2A-4E4C-9404-1C369C01E008}" type="pres">
      <dgm:prSet presAssocID="{72BD06F7-A096-4C46-8167-D86F23EFEF9C}" presName="level" presStyleLbl="node1" presStyleIdx="2" presStyleCnt="4">
        <dgm:presLayoutVars>
          <dgm:chMax val="1"/>
          <dgm:bulletEnabled val="1"/>
        </dgm:presLayoutVars>
      </dgm:prSet>
      <dgm:spPr/>
    </dgm:pt>
    <dgm:pt modelId="{35D03F26-4395-4126-9C41-E8E70722B23B}" type="pres">
      <dgm:prSet presAssocID="{72BD06F7-A096-4C46-8167-D86F23EFEF9C}" presName="levelTx" presStyleLbl="revTx" presStyleIdx="0" presStyleCnt="0">
        <dgm:presLayoutVars>
          <dgm:chMax val="1"/>
          <dgm:bulletEnabled val="1"/>
        </dgm:presLayoutVars>
      </dgm:prSet>
      <dgm:spPr/>
    </dgm:pt>
    <dgm:pt modelId="{5947C469-993A-474D-9D55-36918EB7C715}" type="pres">
      <dgm:prSet presAssocID="{E4B4D228-3AEA-41B9-913D-F356E33A3D84}" presName="Name8" presStyleCnt="0"/>
      <dgm:spPr/>
    </dgm:pt>
    <dgm:pt modelId="{D2450B86-3E95-4585-8991-977A66ABB2F9}" type="pres">
      <dgm:prSet presAssocID="{E4B4D228-3AEA-41B9-913D-F356E33A3D84}" presName="level" presStyleLbl="node1" presStyleIdx="3" presStyleCnt="4">
        <dgm:presLayoutVars>
          <dgm:chMax val="1"/>
          <dgm:bulletEnabled val="1"/>
        </dgm:presLayoutVars>
      </dgm:prSet>
      <dgm:spPr/>
    </dgm:pt>
    <dgm:pt modelId="{A46F5123-EA81-41B4-98D2-C61376DFC856}" type="pres">
      <dgm:prSet presAssocID="{E4B4D228-3AEA-41B9-913D-F356E33A3D84}" presName="levelTx" presStyleLbl="revTx" presStyleIdx="0" presStyleCnt="0">
        <dgm:presLayoutVars>
          <dgm:chMax val="1"/>
          <dgm:bulletEnabled val="1"/>
        </dgm:presLayoutVars>
      </dgm:prSet>
      <dgm:spPr/>
    </dgm:pt>
  </dgm:ptLst>
  <dgm:cxnLst>
    <dgm:cxn modelId="{3EA3FA0D-C5CF-4AF1-B466-880062B949AA}" type="presOf" srcId="{434AC7DD-EBCA-4A6D-8D94-DCE824E75A15}" destId="{176178D4-AC39-485D-8422-066CC75F13C8}" srcOrd="0" destOrd="0" presId="urn:microsoft.com/office/officeart/2005/8/layout/pyramid1"/>
    <dgm:cxn modelId="{A5E98E34-8536-499B-A18B-794805328EF8}" srcId="{DD1847AA-5A5B-463B-8A78-644BFC66E598}" destId="{474075FF-A517-49B0-9F7A-E411FA2B8377}" srcOrd="0" destOrd="0" parTransId="{BBE352DD-24D6-40D7-96BE-20AF237D0686}" sibTransId="{2FF1FDEA-5B93-414D-9DCB-1C9279A4467A}"/>
    <dgm:cxn modelId="{B6BD7737-FE0C-4B51-A770-FB8CB69DCFC0}" type="presOf" srcId="{474075FF-A517-49B0-9F7A-E411FA2B8377}" destId="{F4B0772F-A322-409A-9AD7-27E7462AD976}" srcOrd="0" destOrd="0" presId="urn:microsoft.com/office/officeart/2005/8/layout/pyramid1"/>
    <dgm:cxn modelId="{1AAAAF5B-BC42-47B0-9FCD-BA371FC8B1EE}" type="presOf" srcId="{434AC7DD-EBCA-4A6D-8D94-DCE824E75A15}" destId="{94451058-3E78-4FD3-BD8A-3F7B35A7DCF1}" srcOrd="1" destOrd="0" presId="urn:microsoft.com/office/officeart/2005/8/layout/pyramid1"/>
    <dgm:cxn modelId="{4542E45E-F8CA-4F19-807D-34474ABA311F}" type="presOf" srcId="{72BD06F7-A096-4C46-8167-D86F23EFEF9C}" destId="{3A68E351-8C2A-4E4C-9404-1C369C01E008}" srcOrd="0" destOrd="0" presId="urn:microsoft.com/office/officeart/2005/8/layout/pyramid1"/>
    <dgm:cxn modelId="{D3091B44-580B-4D0B-8D15-B501ADFE2A92}" srcId="{DD1847AA-5A5B-463B-8A78-644BFC66E598}" destId="{434AC7DD-EBCA-4A6D-8D94-DCE824E75A15}" srcOrd="1" destOrd="0" parTransId="{15196F49-3A1D-4DA3-A04A-C136E9B73E68}" sibTransId="{CC6FC20D-C94C-4DB1-8EF3-E55B75CCFA18}"/>
    <dgm:cxn modelId="{87B57266-1BC6-4588-9C05-5A1C993F8022}" type="presOf" srcId="{E4B4D228-3AEA-41B9-913D-F356E33A3D84}" destId="{A46F5123-EA81-41B4-98D2-C61376DFC856}" srcOrd="1" destOrd="0" presId="urn:microsoft.com/office/officeart/2005/8/layout/pyramid1"/>
    <dgm:cxn modelId="{4055694E-AF04-42FB-A88E-857DF405B86F}" srcId="{DD1847AA-5A5B-463B-8A78-644BFC66E598}" destId="{72BD06F7-A096-4C46-8167-D86F23EFEF9C}" srcOrd="2" destOrd="0" parTransId="{426928B4-5A28-45BD-921E-7042A07B2E28}" sibTransId="{7E9CC215-7901-452B-8DC2-9491EC6BD6BD}"/>
    <dgm:cxn modelId="{4AE75F57-0F96-441C-9C0E-3E087E391A02}" srcId="{DD1847AA-5A5B-463B-8A78-644BFC66E598}" destId="{E4B4D228-3AEA-41B9-913D-F356E33A3D84}" srcOrd="3" destOrd="0" parTransId="{5C65D091-1101-4953-B328-97E62D9933F6}" sibTransId="{F7F6EE8F-EF55-4EB4-925C-19B05E572CFA}"/>
    <dgm:cxn modelId="{4DB6BF59-F894-4A2B-A4FB-EB439C40E3F1}" type="presOf" srcId="{DD1847AA-5A5B-463B-8A78-644BFC66E598}" destId="{16E4B2F1-8A8C-4731-9BB2-D9583F94C3CC}" srcOrd="0" destOrd="0" presId="urn:microsoft.com/office/officeart/2005/8/layout/pyramid1"/>
    <dgm:cxn modelId="{0BBB2484-01A8-41F1-AB73-AF7520345447}" type="presOf" srcId="{474075FF-A517-49B0-9F7A-E411FA2B8377}" destId="{D27D2272-6444-47FC-95B1-9EA83E6A838A}" srcOrd="1" destOrd="0" presId="urn:microsoft.com/office/officeart/2005/8/layout/pyramid1"/>
    <dgm:cxn modelId="{7CCB54F0-13E2-4CD4-8AC3-43BDEEF3D331}" type="presOf" srcId="{E4B4D228-3AEA-41B9-913D-F356E33A3D84}" destId="{D2450B86-3E95-4585-8991-977A66ABB2F9}" srcOrd="0" destOrd="0" presId="urn:microsoft.com/office/officeart/2005/8/layout/pyramid1"/>
    <dgm:cxn modelId="{27DD81FA-1B35-4F9F-B5B0-B3C83DC6E2F5}" type="presOf" srcId="{72BD06F7-A096-4C46-8167-D86F23EFEF9C}" destId="{35D03F26-4395-4126-9C41-E8E70722B23B}" srcOrd="1" destOrd="0" presId="urn:microsoft.com/office/officeart/2005/8/layout/pyramid1"/>
    <dgm:cxn modelId="{03355BE0-F480-4A13-A1AC-FDBE314B4D40}" type="presParOf" srcId="{16E4B2F1-8A8C-4731-9BB2-D9583F94C3CC}" destId="{E7EF08B0-D919-496A-A069-46FB07C8BF60}" srcOrd="0" destOrd="0" presId="urn:microsoft.com/office/officeart/2005/8/layout/pyramid1"/>
    <dgm:cxn modelId="{2D04E9C4-7D20-4C40-9FF1-115A7A852272}" type="presParOf" srcId="{E7EF08B0-D919-496A-A069-46FB07C8BF60}" destId="{F4B0772F-A322-409A-9AD7-27E7462AD976}" srcOrd="0" destOrd="0" presId="urn:microsoft.com/office/officeart/2005/8/layout/pyramid1"/>
    <dgm:cxn modelId="{3765B33C-0F6A-4C48-A556-569199CD4DC0}" type="presParOf" srcId="{E7EF08B0-D919-496A-A069-46FB07C8BF60}" destId="{D27D2272-6444-47FC-95B1-9EA83E6A838A}" srcOrd="1" destOrd="0" presId="urn:microsoft.com/office/officeart/2005/8/layout/pyramid1"/>
    <dgm:cxn modelId="{3EF9E41E-82BB-4017-9EAD-6CEB8E1F1936}" type="presParOf" srcId="{16E4B2F1-8A8C-4731-9BB2-D9583F94C3CC}" destId="{EDE4CA1B-19E9-44CE-BC76-8B0B22EF3D92}" srcOrd="1" destOrd="0" presId="urn:microsoft.com/office/officeart/2005/8/layout/pyramid1"/>
    <dgm:cxn modelId="{50A8130D-F8FF-4A99-A375-6A020C9AE260}" type="presParOf" srcId="{EDE4CA1B-19E9-44CE-BC76-8B0B22EF3D92}" destId="{176178D4-AC39-485D-8422-066CC75F13C8}" srcOrd="0" destOrd="0" presId="urn:microsoft.com/office/officeart/2005/8/layout/pyramid1"/>
    <dgm:cxn modelId="{4CF87D81-FC9F-4B31-A6CD-8143E0E3EBB8}" type="presParOf" srcId="{EDE4CA1B-19E9-44CE-BC76-8B0B22EF3D92}" destId="{94451058-3E78-4FD3-BD8A-3F7B35A7DCF1}" srcOrd="1" destOrd="0" presId="urn:microsoft.com/office/officeart/2005/8/layout/pyramid1"/>
    <dgm:cxn modelId="{039F3125-F43F-4BA6-81D8-5F25B8207C2A}" type="presParOf" srcId="{16E4B2F1-8A8C-4731-9BB2-D9583F94C3CC}" destId="{83002865-7151-4604-B03A-E8EBF6CF0A28}" srcOrd="2" destOrd="0" presId="urn:microsoft.com/office/officeart/2005/8/layout/pyramid1"/>
    <dgm:cxn modelId="{19468424-441B-45AD-BA00-8B002146FC29}" type="presParOf" srcId="{83002865-7151-4604-B03A-E8EBF6CF0A28}" destId="{3A68E351-8C2A-4E4C-9404-1C369C01E008}" srcOrd="0" destOrd="0" presId="urn:microsoft.com/office/officeart/2005/8/layout/pyramid1"/>
    <dgm:cxn modelId="{DB3BA9B5-3B11-436E-B705-18BFA59878CE}" type="presParOf" srcId="{83002865-7151-4604-B03A-E8EBF6CF0A28}" destId="{35D03F26-4395-4126-9C41-E8E70722B23B}" srcOrd="1" destOrd="0" presId="urn:microsoft.com/office/officeart/2005/8/layout/pyramid1"/>
    <dgm:cxn modelId="{2554C6AF-F4F0-4A67-8EBE-5514E7C5846A}" type="presParOf" srcId="{16E4B2F1-8A8C-4731-9BB2-D9583F94C3CC}" destId="{5947C469-993A-474D-9D55-36918EB7C715}" srcOrd="3" destOrd="0" presId="urn:microsoft.com/office/officeart/2005/8/layout/pyramid1"/>
    <dgm:cxn modelId="{6DF37BD3-82AC-49E4-ADF7-EA40DE8541F0}" type="presParOf" srcId="{5947C469-993A-474D-9D55-36918EB7C715}" destId="{D2450B86-3E95-4585-8991-977A66ABB2F9}" srcOrd="0" destOrd="0" presId="urn:microsoft.com/office/officeart/2005/8/layout/pyramid1"/>
    <dgm:cxn modelId="{7918FB6F-2822-47C9-8D20-770DE4E40AAD}" type="presParOf" srcId="{5947C469-993A-474D-9D55-36918EB7C715}" destId="{A46F5123-EA81-41B4-98D2-C61376DFC856}"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EEA99B-4A64-462F-BAF2-A315A9A39E19}">
      <dsp:nvSpPr>
        <dsp:cNvPr id="0" name=""/>
        <dsp:cNvSpPr/>
      </dsp:nvSpPr>
      <dsp:spPr>
        <a:xfrm>
          <a:off x="0" y="4090"/>
          <a:ext cx="3889665" cy="45571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solidFill>
                <a:schemeClr val="tx1"/>
              </a:solidFill>
            </a:rPr>
            <a:t>Communication</a:t>
          </a:r>
        </a:p>
      </dsp:txBody>
      <dsp:txXfrm>
        <a:off x="22246" y="26336"/>
        <a:ext cx="3845173" cy="411223"/>
      </dsp:txXfrm>
    </dsp:sp>
    <dsp:sp modelId="{D980588D-893B-49D5-8783-CC98D1EB48F1}">
      <dsp:nvSpPr>
        <dsp:cNvPr id="0" name=""/>
        <dsp:cNvSpPr/>
      </dsp:nvSpPr>
      <dsp:spPr>
        <a:xfrm>
          <a:off x="0" y="514525"/>
          <a:ext cx="3889665" cy="45571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solidFill>
                <a:schemeClr val="tx1"/>
              </a:solidFill>
            </a:rPr>
            <a:t>Leadership</a:t>
          </a:r>
        </a:p>
      </dsp:txBody>
      <dsp:txXfrm>
        <a:off x="22246" y="536771"/>
        <a:ext cx="3845173" cy="411223"/>
      </dsp:txXfrm>
    </dsp:sp>
    <dsp:sp modelId="{A4FFFE12-CC1D-413A-B7FD-B37D35F21AFE}">
      <dsp:nvSpPr>
        <dsp:cNvPr id="0" name=""/>
        <dsp:cNvSpPr/>
      </dsp:nvSpPr>
      <dsp:spPr>
        <a:xfrm>
          <a:off x="0" y="1024960"/>
          <a:ext cx="3889665" cy="45571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i="0" kern="1200" dirty="0">
              <a:solidFill>
                <a:schemeClr val="tx1"/>
              </a:solidFill>
            </a:rPr>
            <a:t>Flexibility and adaptability</a:t>
          </a:r>
          <a:endParaRPr lang="en-US" sz="1900" b="1" kern="1200" dirty="0">
            <a:solidFill>
              <a:schemeClr val="tx1"/>
            </a:solidFill>
          </a:endParaRPr>
        </a:p>
      </dsp:txBody>
      <dsp:txXfrm>
        <a:off x="22246" y="1047206"/>
        <a:ext cx="3845173" cy="411223"/>
      </dsp:txXfrm>
    </dsp:sp>
    <dsp:sp modelId="{0D6EFBB1-E8F3-452C-8F08-B1401584EB36}">
      <dsp:nvSpPr>
        <dsp:cNvPr id="0" name=""/>
        <dsp:cNvSpPr/>
      </dsp:nvSpPr>
      <dsp:spPr>
        <a:xfrm>
          <a:off x="0" y="1535396"/>
          <a:ext cx="3889665" cy="45571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i="0" kern="1200" dirty="0">
              <a:solidFill>
                <a:schemeClr val="tx1"/>
              </a:solidFill>
            </a:rPr>
            <a:t>Collaboration and teamwork</a:t>
          </a:r>
          <a:endParaRPr lang="en-US" sz="1900" b="1" kern="1200" dirty="0">
            <a:solidFill>
              <a:schemeClr val="tx1"/>
            </a:solidFill>
          </a:endParaRPr>
        </a:p>
      </dsp:txBody>
      <dsp:txXfrm>
        <a:off x="22246" y="1557642"/>
        <a:ext cx="3845173" cy="411223"/>
      </dsp:txXfrm>
    </dsp:sp>
    <dsp:sp modelId="{10E6311B-F338-48F6-A91F-A76B3CF413BC}">
      <dsp:nvSpPr>
        <dsp:cNvPr id="0" name=""/>
        <dsp:cNvSpPr/>
      </dsp:nvSpPr>
      <dsp:spPr>
        <a:xfrm>
          <a:off x="0" y="2045831"/>
          <a:ext cx="3889665" cy="455715"/>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solidFill>
                <a:schemeClr val="tx1"/>
              </a:solidFill>
            </a:rPr>
            <a:t>Critical Thinking</a:t>
          </a:r>
        </a:p>
      </dsp:txBody>
      <dsp:txXfrm>
        <a:off x="22246" y="2068077"/>
        <a:ext cx="3845173" cy="411223"/>
      </dsp:txXfrm>
    </dsp:sp>
    <dsp:sp modelId="{AEDF2470-BF0C-453F-936D-2C38C2E8E1B3}">
      <dsp:nvSpPr>
        <dsp:cNvPr id="0" name=""/>
        <dsp:cNvSpPr/>
      </dsp:nvSpPr>
      <dsp:spPr>
        <a:xfrm>
          <a:off x="0" y="2556265"/>
          <a:ext cx="3889665" cy="45571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i="0" kern="1200" dirty="0">
              <a:solidFill>
                <a:schemeClr val="tx1"/>
              </a:solidFill>
            </a:rPr>
            <a:t>Creativity and imagination</a:t>
          </a:r>
          <a:endParaRPr lang="en-US" sz="1900" b="1" kern="1200" dirty="0">
            <a:solidFill>
              <a:schemeClr val="tx1"/>
            </a:solidFill>
          </a:endParaRPr>
        </a:p>
      </dsp:txBody>
      <dsp:txXfrm>
        <a:off x="22246" y="2578511"/>
        <a:ext cx="3845173" cy="411223"/>
      </dsp:txXfrm>
    </dsp:sp>
    <dsp:sp modelId="{A09BE3B7-A84B-47E0-94A8-ADDF583CE194}">
      <dsp:nvSpPr>
        <dsp:cNvPr id="0" name=""/>
        <dsp:cNvSpPr/>
      </dsp:nvSpPr>
      <dsp:spPr>
        <a:xfrm>
          <a:off x="0" y="3066700"/>
          <a:ext cx="3889665" cy="45571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solidFill>
                <a:schemeClr val="tx1"/>
              </a:solidFill>
            </a:rPr>
            <a:t>Problem Solving &amp; Decision-Making</a:t>
          </a:r>
        </a:p>
      </dsp:txBody>
      <dsp:txXfrm>
        <a:off x="22246" y="3088946"/>
        <a:ext cx="3845173" cy="411223"/>
      </dsp:txXfrm>
    </dsp:sp>
    <dsp:sp modelId="{9FE875A1-8DBA-4F04-9416-F6B1931A05E6}">
      <dsp:nvSpPr>
        <dsp:cNvPr id="0" name=""/>
        <dsp:cNvSpPr/>
      </dsp:nvSpPr>
      <dsp:spPr>
        <a:xfrm>
          <a:off x="0" y="3577135"/>
          <a:ext cx="3889665" cy="45571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Font typeface="+mj-lt"/>
            <a:buNone/>
          </a:pPr>
          <a:r>
            <a:rPr lang="en-US" sz="1900" b="1" i="0" kern="1200" dirty="0">
              <a:solidFill>
                <a:schemeClr val="tx1"/>
              </a:solidFill>
            </a:rPr>
            <a:t>Proactive / Initiative</a:t>
          </a:r>
          <a:endParaRPr lang="en-US" sz="1900" b="1" kern="1200" dirty="0">
            <a:solidFill>
              <a:schemeClr val="tx1"/>
            </a:solidFill>
          </a:endParaRPr>
        </a:p>
      </dsp:txBody>
      <dsp:txXfrm>
        <a:off x="22246" y="3599381"/>
        <a:ext cx="3845173" cy="411223"/>
      </dsp:txXfrm>
    </dsp:sp>
    <dsp:sp modelId="{A3B56549-9E91-4739-818E-5569103A8355}">
      <dsp:nvSpPr>
        <dsp:cNvPr id="0" name=""/>
        <dsp:cNvSpPr/>
      </dsp:nvSpPr>
      <dsp:spPr>
        <a:xfrm>
          <a:off x="0" y="4087570"/>
          <a:ext cx="3889665" cy="45571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Font typeface="Arial" panose="020B0604020202020204" pitchFamily="34" charset="0"/>
            <a:buNone/>
          </a:pPr>
          <a:r>
            <a:rPr lang="en-US" sz="1900" b="1" i="0" kern="1200" dirty="0">
              <a:solidFill>
                <a:schemeClr val="tx1"/>
              </a:solidFill>
            </a:rPr>
            <a:t>Global Awareness</a:t>
          </a:r>
          <a:endParaRPr lang="en-US" sz="1900" b="1" kern="1200" dirty="0">
            <a:solidFill>
              <a:schemeClr val="tx1"/>
            </a:solidFill>
          </a:endParaRPr>
        </a:p>
      </dsp:txBody>
      <dsp:txXfrm>
        <a:off x="22246" y="4109816"/>
        <a:ext cx="3845173" cy="411223"/>
      </dsp:txXfrm>
    </dsp:sp>
    <dsp:sp modelId="{E9BD58C0-560E-432E-99BC-BE8003240C90}">
      <dsp:nvSpPr>
        <dsp:cNvPr id="0" name=""/>
        <dsp:cNvSpPr/>
      </dsp:nvSpPr>
      <dsp:spPr>
        <a:xfrm>
          <a:off x="0" y="4598005"/>
          <a:ext cx="3889665" cy="455715"/>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solidFill>
                <a:schemeClr val="tx1"/>
              </a:solidFill>
            </a:rPr>
            <a:t>Emotional Intelligence</a:t>
          </a:r>
        </a:p>
      </dsp:txBody>
      <dsp:txXfrm>
        <a:off x="22246" y="4620251"/>
        <a:ext cx="3845173" cy="411223"/>
      </dsp:txXfrm>
    </dsp:sp>
    <dsp:sp modelId="{99E6C1F9-A6B3-4FAB-BAE1-090F622639CE}">
      <dsp:nvSpPr>
        <dsp:cNvPr id="0" name=""/>
        <dsp:cNvSpPr/>
      </dsp:nvSpPr>
      <dsp:spPr>
        <a:xfrm>
          <a:off x="0" y="5108441"/>
          <a:ext cx="3889665" cy="45571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solidFill>
                <a:schemeClr val="tx1"/>
              </a:solidFill>
            </a:rPr>
            <a:t>Self Motivation</a:t>
          </a:r>
        </a:p>
      </dsp:txBody>
      <dsp:txXfrm>
        <a:off x="22246" y="5130687"/>
        <a:ext cx="3845173" cy="411223"/>
      </dsp:txXfrm>
    </dsp:sp>
    <dsp:sp modelId="{9321D482-419B-4B8D-8B63-5396212709D1}">
      <dsp:nvSpPr>
        <dsp:cNvPr id="0" name=""/>
        <dsp:cNvSpPr/>
      </dsp:nvSpPr>
      <dsp:spPr>
        <a:xfrm>
          <a:off x="0" y="5618876"/>
          <a:ext cx="3889665" cy="45571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solidFill>
                <a:schemeClr val="tx1"/>
              </a:solidFill>
            </a:rPr>
            <a:t>Negotiation</a:t>
          </a:r>
        </a:p>
      </dsp:txBody>
      <dsp:txXfrm>
        <a:off x="22246" y="5641122"/>
        <a:ext cx="3845173" cy="41122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824F6C-3221-4BC8-BC1D-C71A6E921DA5}">
      <dsp:nvSpPr>
        <dsp:cNvPr id="0" name=""/>
        <dsp:cNvSpPr/>
      </dsp:nvSpPr>
      <dsp:spPr>
        <a:xfrm rot="16200000">
          <a:off x="453768" y="-453768"/>
          <a:ext cx="2590939" cy="3498476"/>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b="1" i="0" kern="1200" dirty="0"/>
            <a:t>Implementing a solution </a:t>
          </a:r>
          <a:r>
            <a:rPr lang="en-US" sz="2300" b="0" i="0" kern="1200" dirty="0"/>
            <a:t>and </a:t>
          </a:r>
          <a:r>
            <a:rPr lang="en-US" sz="2300" b="1" i="0" kern="1200" dirty="0"/>
            <a:t>follow up on the solution</a:t>
          </a:r>
          <a:r>
            <a:rPr lang="en-US" sz="2300" b="0" i="0" kern="1200" dirty="0"/>
            <a:t>.</a:t>
          </a:r>
          <a:endParaRPr lang="en-US" sz="2300" kern="1200" dirty="0"/>
        </a:p>
      </dsp:txBody>
      <dsp:txXfrm rot="5400000">
        <a:off x="0" y="0"/>
        <a:ext cx="3498476" cy="1943205"/>
      </dsp:txXfrm>
    </dsp:sp>
    <dsp:sp modelId="{40EA20B5-43B0-4778-AD6F-76926E11372B}">
      <dsp:nvSpPr>
        <dsp:cNvPr id="0" name=""/>
        <dsp:cNvSpPr/>
      </dsp:nvSpPr>
      <dsp:spPr>
        <a:xfrm>
          <a:off x="3498476" y="0"/>
          <a:ext cx="3498476" cy="2590939"/>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b="1" i="0" kern="1200" dirty="0"/>
            <a:t>Defining a problem through determining the cause of the problem</a:t>
          </a:r>
        </a:p>
      </dsp:txBody>
      <dsp:txXfrm>
        <a:off x="3498476" y="0"/>
        <a:ext cx="3498476" cy="1943205"/>
      </dsp:txXfrm>
    </dsp:sp>
    <dsp:sp modelId="{19F77AD5-DCD6-43F0-88F4-7E73C1FD4158}">
      <dsp:nvSpPr>
        <dsp:cNvPr id="0" name=""/>
        <dsp:cNvSpPr/>
      </dsp:nvSpPr>
      <dsp:spPr>
        <a:xfrm rot="10800000">
          <a:off x="0" y="2590939"/>
          <a:ext cx="3498476" cy="2590939"/>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b="1" i="0" kern="1200" dirty="0"/>
            <a:t>Identifying, prioritizing, and selecting alternatives for a solution</a:t>
          </a:r>
        </a:p>
      </dsp:txBody>
      <dsp:txXfrm rot="10800000">
        <a:off x="0" y="3238674"/>
        <a:ext cx="3498476" cy="1943205"/>
      </dsp:txXfrm>
    </dsp:sp>
    <dsp:sp modelId="{60BAF13D-7204-4F35-B1E0-F5EFDC2530D0}">
      <dsp:nvSpPr>
        <dsp:cNvPr id="0" name=""/>
        <dsp:cNvSpPr/>
      </dsp:nvSpPr>
      <dsp:spPr>
        <a:xfrm rot="5400000">
          <a:off x="3952244" y="2137171"/>
          <a:ext cx="2590939" cy="3498476"/>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b="1" i="0" kern="1200" dirty="0"/>
            <a:t>Generate new ideas</a:t>
          </a:r>
        </a:p>
      </dsp:txBody>
      <dsp:txXfrm rot="-5400000">
        <a:off x="3498477" y="3238674"/>
        <a:ext cx="3498476" cy="1943205"/>
      </dsp:txXfrm>
    </dsp:sp>
    <dsp:sp modelId="{82AC12BB-BE8B-4EF2-BCE1-C870B19B8726}">
      <dsp:nvSpPr>
        <dsp:cNvPr id="0" name=""/>
        <dsp:cNvSpPr/>
      </dsp:nvSpPr>
      <dsp:spPr>
        <a:xfrm>
          <a:off x="2448933" y="1943204"/>
          <a:ext cx="2099085" cy="1295469"/>
        </a:xfrm>
        <a:prstGeom prst="roundRect">
          <a:avLst/>
        </a:prstGeom>
        <a:solidFill>
          <a:srgbClr val="FFFF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It’s not a work of Alone. It requires TEAM</a:t>
          </a:r>
        </a:p>
      </dsp:txBody>
      <dsp:txXfrm>
        <a:off x="2512173" y="2006444"/>
        <a:ext cx="1972605" cy="116898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AA3E3-FA1C-4C98-A81A-F3AC6B739641}">
      <dsp:nvSpPr>
        <dsp:cNvPr id="0" name=""/>
        <dsp:cNvSpPr/>
      </dsp:nvSpPr>
      <dsp:spPr>
        <a:xfrm>
          <a:off x="4896597" y="3591191"/>
          <a:ext cx="2636560" cy="1707893"/>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r" defTabSz="622300">
            <a:lnSpc>
              <a:spcPct val="90000"/>
            </a:lnSpc>
            <a:spcBef>
              <a:spcPct val="0"/>
            </a:spcBef>
            <a:spcAft>
              <a:spcPct val="15000"/>
            </a:spcAft>
            <a:buChar char="•"/>
          </a:pPr>
          <a:r>
            <a:rPr lang="en-US" sz="1400" b="0" i="0" kern="1200" dirty="0"/>
            <a:t>This is the ability to control or re- direct upsetting emotional needs and moods.</a:t>
          </a:r>
          <a:endParaRPr lang="en-US" sz="1400" b="0" kern="1200" dirty="0"/>
        </a:p>
      </dsp:txBody>
      <dsp:txXfrm>
        <a:off x="5725082" y="4055681"/>
        <a:ext cx="1770558" cy="1205885"/>
      </dsp:txXfrm>
    </dsp:sp>
    <dsp:sp modelId="{C2D949B1-94E8-4D4B-BEC7-E5FC5309DA79}">
      <dsp:nvSpPr>
        <dsp:cNvPr id="0" name=""/>
        <dsp:cNvSpPr/>
      </dsp:nvSpPr>
      <dsp:spPr>
        <a:xfrm>
          <a:off x="594841" y="3433527"/>
          <a:ext cx="2636560" cy="2023221"/>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b="0" i="0" kern="1200" dirty="0"/>
            <a:t>This relates to the ability to understand the emotional make-up of others and the skill to treat people according to their emotional reactions </a:t>
          </a:r>
          <a:endParaRPr lang="en-US" sz="1400" b="0" kern="1200" dirty="0"/>
        </a:p>
      </dsp:txBody>
      <dsp:txXfrm>
        <a:off x="639285" y="3983776"/>
        <a:ext cx="1756704" cy="1428528"/>
      </dsp:txXfrm>
    </dsp:sp>
    <dsp:sp modelId="{1EA390C1-4870-4A4E-B834-35AE11B77F94}">
      <dsp:nvSpPr>
        <dsp:cNvPr id="0" name=""/>
        <dsp:cNvSpPr/>
      </dsp:nvSpPr>
      <dsp:spPr>
        <a:xfrm>
          <a:off x="4896597" y="-38081"/>
          <a:ext cx="2636560" cy="1707893"/>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b="0" i="0" kern="1200" dirty="0"/>
            <a:t>This is the ability to recognize and understand personal moods and emotions.</a:t>
          </a:r>
          <a:endParaRPr lang="en-US" sz="1400" b="0" kern="1200" dirty="0"/>
        </a:p>
      </dsp:txBody>
      <dsp:txXfrm>
        <a:off x="5725082" y="-564"/>
        <a:ext cx="1770558" cy="1205885"/>
      </dsp:txXfrm>
    </dsp:sp>
    <dsp:sp modelId="{DE0341F0-4D2C-4182-A2ED-8E93D790B71B}">
      <dsp:nvSpPr>
        <dsp:cNvPr id="0" name=""/>
        <dsp:cNvSpPr/>
      </dsp:nvSpPr>
      <dsp:spPr>
        <a:xfrm>
          <a:off x="594841" y="-38081"/>
          <a:ext cx="2636560" cy="170789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b="0" i="0" kern="1200" dirty="0"/>
            <a:t>This involves the ability to manage relationships, build networks, find common ground and build rapport.</a:t>
          </a:r>
          <a:endParaRPr lang="en-US" sz="1400" b="0" kern="1200" dirty="0"/>
        </a:p>
      </dsp:txBody>
      <dsp:txXfrm>
        <a:off x="632358" y="-564"/>
        <a:ext cx="1770558" cy="1205885"/>
      </dsp:txXfrm>
    </dsp:sp>
    <dsp:sp modelId="{75F051D2-4597-4CC6-8E25-20C1B9BA19A7}">
      <dsp:nvSpPr>
        <dsp:cNvPr id="0" name=""/>
        <dsp:cNvSpPr/>
      </dsp:nvSpPr>
      <dsp:spPr>
        <a:xfrm>
          <a:off x="1699635" y="344968"/>
          <a:ext cx="2310993" cy="2310993"/>
        </a:xfrm>
        <a:prstGeom prst="pieWedg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0" kern="1200" dirty="0"/>
            <a:t>Social management</a:t>
          </a:r>
        </a:p>
      </dsp:txBody>
      <dsp:txXfrm>
        <a:off x="2376509" y="1021842"/>
        <a:ext cx="1634119" cy="1634119"/>
      </dsp:txXfrm>
    </dsp:sp>
    <dsp:sp modelId="{55197217-19B2-4DDC-AB98-E54A29E0847D}">
      <dsp:nvSpPr>
        <dsp:cNvPr id="0" name=""/>
        <dsp:cNvSpPr/>
      </dsp:nvSpPr>
      <dsp:spPr>
        <a:xfrm rot="5400000">
          <a:off x="4117371" y="344968"/>
          <a:ext cx="2310993" cy="2310993"/>
        </a:xfrm>
        <a:prstGeom prst="pieWedg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0" kern="1200" dirty="0"/>
            <a:t>Self Awareness </a:t>
          </a:r>
        </a:p>
      </dsp:txBody>
      <dsp:txXfrm rot="-5400000">
        <a:off x="4117371" y="1021842"/>
        <a:ext cx="1634119" cy="1634119"/>
      </dsp:txXfrm>
    </dsp:sp>
    <dsp:sp modelId="{8BF9E279-806A-4542-B502-863DEFD062A9}">
      <dsp:nvSpPr>
        <dsp:cNvPr id="0" name=""/>
        <dsp:cNvSpPr/>
      </dsp:nvSpPr>
      <dsp:spPr>
        <a:xfrm rot="10800000">
          <a:off x="4117371" y="2762705"/>
          <a:ext cx="2310993" cy="2310993"/>
        </a:xfrm>
        <a:prstGeom prst="pieWedg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0" kern="1200" dirty="0"/>
            <a:t>Self Management </a:t>
          </a:r>
        </a:p>
      </dsp:txBody>
      <dsp:txXfrm rot="10800000">
        <a:off x="4117371" y="2762705"/>
        <a:ext cx="1634119" cy="1634119"/>
      </dsp:txXfrm>
    </dsp:sp>
    <dsp:sp modelId="{1D673616-1B54-44B3-8688-33C8D029F5B7}">
      <dsp:nvSpPr>
        <dsp:cNvPr id="0" name=""/>
        <dsp:cNvSpPr/>
      </dsp:nvSpPr>
      <dsp:spPr>
        <a:xfrm rot="16200000">
          <a:off x="1699635" y="2762705"/>
          <a:ext cx="2310993" cy="2310993"/>
        </a:xfrm>
        <a:prstGeom prst="pieWedg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0" kern="1200" dirty="0"/>
            <a:t>Social Awareness </a:t>
          </a:r>
        </a:p>
      </dsp:txBody>
      <dsp:txXfrm rot="5400000">
        <a:off x="2376509" y="2762705"/>
        <a:ext cx="1634119" cy="1634119"/>
      </dsp:txXfrm>
    </dsp:sp>
    <dsp:sp modelId="{AC2AC1C5-A35D-47C1-8512-82AE1F122164}">
      <dsp:nvSpPr>
        <dsp:cNvPr id="0" name=""/>
        <dsp:cNvSpPr/>
      </dsp:nvSpPr>
      <dsp:spPr>
        <a:xfrm>
          <a:off x="3665046" y="2228988"/>
          <a:ext cx="797906" cy="693831"/>
        </a:xfrm>
        <a:prstGeom prst="circular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D97ABC9-4CFC-4385-8BCF-53D51A15C5D4}">
      <dsp:nvSpPr>
        <dsp:cNvPr id="0" name=""/>
        <dsp:cNvSpPr/>
      </dsp:nvSpPr>
      <dsp:spPr>
        <a:xfrm rot="10800000">
          <a:off x="3665046" y="2495846"/>
          <a:ext cx="797906" cy="693831"/>
        </a:xfrm>
        <a:prstGeom prst="circular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8C69DA-268C-4470-8EA8-DDD48B58F09C}">
      <dsp:nvSpPr>
        <dsp:cNvPr id="0" name=""/>
        <dsp:cNvSpPr/>
      </dsp:nvSpPr>
      <dsp:spPr>
        <a:xfrm>
          <a:off x="994027" y="3120"/>
          <a:ext cx="5043128" cy="2059409"/>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2400300">
            <a:lnSpc>
              <a:spcPct val="90000"/>
            </a:lnSpc>
            <a:spcBef>
              <a:spcPct val="0"/>
            </a:spcBef>
            <a:spcAft>
              <a:spcPct val="35000"/>
            </a:spcAft>
            <a:buNone/>
          </a:pPr>
          <a:r>
            <a:rPr lang="en-US" sz="5400" b="0" kern="1200" dirty="0">
              <a:solidFill>
                <a:schemeClr val="tx1"/>
              </a:solidFill>
              <a:latin typeface="Impact" panose="020B0806030902050204" pitchFamily="34" charset="0"/>
            </a:rPr>
            <a:t>5%</a:t>
          </a:r>
          <a:r>
            <a:rPr lang="en-US" sz="5400" b="1" kern="1200" dirty="0">
              <a:solidFill>
                <a:schemeClr val="tx1"/>
              </a:solidFill>
            </a:rPr>
            <a:t> </a:t>
          </a:r>
          <a:r>
            <a:rPr lang="en-US" sz="4400" kern="1200" dirty="0">
              <a:solidFill>
                <a:schemeClr val="tx1"/>
              </a:solidFill>
            </a:rPr>
            <a:t>by your academic credentials</a:t>
          </a:r>
        </a:p>
      </dsp:txBody>
      <dsp:txXfrm>
        <a:off x="994027" y="3120"/>
        <a:ext cx="5043128" cy="2059409"/>
      </dsp:txXfrm>
    </dsp:sp>
    <dsp:sp modelId="{8F98B36D-AB52-436D-894E-8B242E27540A}">
      <dsp:nvSpPr>
        <dsp:cNvPr id="0" name=""/>
        <dsp:cNvSpPr/>
      </dsp:nvSpPr>
      <dsp:spPr>
        <a:xfrm>
          <a:off x="558447" y="2165499"/>
          <a:ext cx="5914288" cy="2059409"/>
        </a:xfrm>
        <a:prstGeom prst="rect">
          <a:avLst/>
        </a:prstGeom>
        <a:gradFill rotWithShape="0">
          <a:gsLst>
            <a:gs pos="0">
              <a:schemeClr val="accent5">
                <a:hueOff val="-3676672"/>
                <a:satOff val="-5114"/>
                <a:lumOff val="-1961"/>
                <a:alphaOff val="0"/>
                <a:satMod val="103000"/>
                <a:lumMod val="102000"/>
                <a:tint val="94000"/>
              </a:schemeClr>
            </a:gs>
            <a:gs pos="50000">
              <a:schemeClr val="accent5">
                <a:hueOff val="-3676672"/>
                <a:satOff val="-5114"/>
                <a:lumOff val="-1961"/>
                <a:alphaOff val="0"/>
                <a:satMod val="110000"/>
                <a:lumMod val="100000"/>
                <a:shade val="100000"/>
              </a:schemeClr>
            </a:gs>
            <a:gs pos="100000">
              <a:schemeClr val="accent5">
                <a:hueOff val="-3676672"/>
                <a:satOff val="-5114"/>
                <a:lumOff val="-196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2400300">
            <a:lnSpc>
              <a:spcPct val="90000"/>
            </a:lnSpc>
            <a:spcBef>
              <a:spcPct val="0"/>
            </a:spcBef>
            <a:spcAft>
              <a:spcPct val="35000"/>
            </a:spcAft>
            <a:buNone/>
          </a:pPr>
          <a:r>
            <a:rPr lang="en-US" sz="5400" b="0" kern="1200" dirty="0">
              <a:solidFill>
                <a:prstClr val="black"/>
              </a:solidFill>
              <a:latin typeface="Impact" panose="020B0806030902050204" pitchFamily="34" charset="0"/>
              <a:ea typeface="+mn-ea"/>
              <a:cs typeface="+mn-cs"/>
            </a:rPr>
            <a:t>15%</a:t>
          </a:r>
          <a:r>
            <a:rPr lang="en-US" sz="4400" kern="1200" dirty="0">
              <a:solidFill>
                <a:schemeClr val="tx1"/>
              </a:solidFill>
            </a:rPr>
            <a:t> by your Professional Experiences</a:t>
          </a:r>
        </a:p>
      </dsp:txBody>
      <dsp:txXfrm>
        <a:off x="558447" y="2165499"/>
        <a:ext cx="5914288" cy="2059409"/>
      </dsp:txXfrm>
    </dsp:sp>
    <dsp:sp modelId="{1B694426-7B1E-4763-BBF1-624D119C88DB}">
      <dsp:nvSpPr>
        <dsp:cNvPr id="0" name=""/>
        <dsp:cNvSpPr/>
      </dsp:nvSpPr>
      <dsp:spPr>
        <a:xfrm>
          <a:off x="56599" y="4327879"/>
          <a:ext cx="6917985" cy="2059409"/>
        </a:xfrm>
        <a:prstGeom prst="rect">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2400300">
            <a:lnSpc>
              <a:spcPct val="90000"/>
            </a:lnSpc>
            <a:spcBef>
              <a:spcPct val="0"/>
            </a:spcBef>
            <a:spcAft>
              <a:spcPct val="35000"/>
            </a:spcAft>
            <a:buNone/>
          </a:pPr>
          <a:r>
            <a:rPr lang="en-US" sz="5400" b="0" kern="1200" dirty="0">
              <a:solidFill>
                <a:prstClr val="black"/>
              </a:solidFill>
              <a:latin typeface="Impact" panose="020B0806030902050204" pitchFamily="34" charset="0"/>
              <a:ea typeface="+mn-ea"/>
              <a:cs typeface="+mn-cs"/>
            </a:rPr>
            <a:t>80%</a:t>
          </a:r>
          <a:r>
            <a:rPr lang="en-US" sz="6100" kern="1200" dirty="0">
              <a:solidFill>
                <a:schemeClr val="tx1"/>
              </a:solidFill>
              <a:latin typeface="Impact" panose="020B0806030902050204" pitchFamily="34" charset="0"/>
            </a:rPr>
            <a:t> </a:t>
          </a:r>
          <a:r>
            <a:rPr lang="en-US" sz="6100" kern="1200" dirty="0">
              <a:solidFill>
                <a:schemeClr val="tx1"/>
              </a:solidFill>
            </a:rPr>
            <a:t>by your communication Skills</a:t>
          </a:r>
        </a:p>
      </dsp:txBody>
      <dsp:txXfrm>
        <a:off x="56599" y="4327879"/>
        <a:ext cx="6917985" cy="20594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D42A46-3BAE-4B54-BDA4-CDB8028AF109}">
      <dsp:nvSpPr>
        <dsp:cNvPr id="0" name=""/>
        <dsp:cNvSpPr/>
      </dsp:nvSpPr>
      <dsp:spPr>
        <a:xfrm>
          <a:off x="2165092" y="185969"/>
          <a:ext cx="2253495" cy="112674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tx1"/>
              </a:solidFill>
            </a:rPr>
            <a:t>People</a:t>
          </a:r>
        </a:p>
      </dsp:txBody>
      <dsp:txXfrm>
        <a:off x="2198093" y="218970"/>
        <a:ext cx="2187493" cy="1060745"/>
      </dsp:txXfrm>
    </dsp:sp>
    <dsp:sp modelId="{CD83FB76-B205-4374-9BEA-76F024322E3C}">
      <dsp:nvSpPr>
        <dsp:cNvPr id="0" name=""/>
        <dsp:cNvSpPr/>
      </dsp:nvSpPr>
      <dsp:spPr>
        <a:xfrm rot="2700000">
          <a:off x="3787103" y="1633999"/>
          <a:ext cx="1173147" cy="394361"/>
        </a:xfrm>
        <a:prstGeom prst="lef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b="1" kern="1200">
            <a:solidFill>
              <a:schemeClr val="tx1"/>
            </a:solidFill>
          </a:endParaRPr>
        </a:p>
      </dsp:txBody>
      <dsp:txXfrm>
        <a:off x="3905411" y="1712871"/>
        <a:ext cx="936531" cy="236617"/>
      </dsp:txXfrm>
    </dsp:sp>
    <dsp:sp modelId="{EB52AA56-BCB1-4C98-AE50-9C5705687E18}">
      <dsp:nvSpPr>
        <dsp:cNvPr id="0" name=""/>
        <dsp:cNvSpPr/>
      </dsp:nvSpPr>
      <dsp:spPr>
        <a:xfrm>
          <a:off x="4328766" y="2349643"/>
          <a:ext cx="2253495" cy="112674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tx1"/>
              </a:solidFill>
            </a:rPr>
            <a:t>Message</a:t>
          </a:r>
        </a:p>
      </dsp:txBody>
      <dsp:txXfrm>
        <a:off x="4361767" y="2382644"/>
        <a:ext cx="2187493" cy="1060745"/>
      </dsp:txXfrm>
    </dsp:sp>
    <dsp:sp modelId="{28BEFE68-0825-4E75-896E-9754DE764BA0}">
      <dsp:nvSpPr>
        <dsp:cNvPr id="0" name=""/>
        <dsp:cNvSpPr/>
      </dsp:nvSpPr>
      <dsp:spPr>
        <a:xfrm rot="8100000">
          <a:off x="3787103" y="3797673"/>
          <a:ext cx="1173147" cy="394361"/>
        </a:xfrm>
        <a:prstGeom prst="lef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b="1" kern="1200">
            <a:solidFill>
              <a:schemeClr val="tx1"/>
            </a:solidFill>
          </a:endParaRPr>
        </a:p>
      </dsp:txBody>
      <dsp:txXfrm rot="10800000">
        <a:off x="3905411" y="3876545"/>
        <a:ext cx="936531" cy="236617"/>
      </dsp:txXfrm>
    </dsp:sp>
    <dsp:sp modelId="{0140512F-0361-4311-820C-F6D4943E0080}">
      <dsp:nvSpPr>
        <dsp:cNvPr id="0" name=""/>
        <dsp:cNvSpPr/>
      </dsp:nvSpPr>
      <dsp:spPr>
        <a:xfrm>
          <a:off x="2165092" y="4513317"/>
          <a:ext cx="2253495" cy="112674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tx1"/>
              </a:solidFill>
            </a:rPr>
            <a:t>Context</a:t>
          </a:r>
        </a:p>
      </dsp:txBody>
      <dsp:txXfrm>
        <a:off x="2198093" y="4546318"/>
        <a:ext cx="2187493" cy="1060745"/>
      </dsp:txXfrm>
    </dsp:sp>
    <dsp:sp modelId="{46E8BE60-9A2E-4A2F-89BC-C1E450AEB306}">
      <dsp:nvSpPr>
        <dsp:cNvPr id="0" name=""/>
        <dsp:cNvSpPr/>
      </dsp:nvSpPr>
      <dsp:spPr>
        <a:xfrm rot="13500000">
          <a:off x="1623429" y="3797673"/>
          <a:ext cx="1173147" cy="394361"/>
        </a:xfrm>
        <a:prstGeom prst="lef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b="1" kern="1200">
            <a:solidFill>
              <a:schemeClr val="tx1"/>
            </a:solidFill>
          </a:endParaRPr>
        </a:p>
      </dsp:txBody>
      <dsp:txXfrm rot="10800000">
        <a:off x="1741737" y="3876545"/>
        <a:ext cx="936531" cy="236617"/>
      </dsp:txXfrm>
    </dsp:sp>
    <dsp:sp modelId="{E15CDB46-8E40-43E2-B395-5AEAE8F3A062}">
      <dsp:nvSpPr>
        <dsp:cNvPr id="0" name=""/>
        <dsp:cNvSpPr/>
      </dsp:nvSpPr>
      <dsp:spPr>
        <a:xfrm>
          <a:off x="1418" y="2349643"/>
          <a:ext cx="2253495" cy="112674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tx1"/>
              </a:solidFill>
            </a:rPr>
            <a:t>Listen</a:t>
          </a:r>
        </a:p>
      </dsp:txBody>
      <dsp:txXfrm>
        <a:off x="34419" y="2382644"/>
        <a:ext cx="2187493" cy="1060745"/>
      </dsp:txXfrm>
    </dsp:sp>
    <dsp:sp modelId="{EF579208-1BA1-413D-B3A2-FD794829013A}">
      <dsp:nvSpPr>
        <dsp:cNvPr id="0" name=""/>
        <dsp:cNvSpPr/>
      </dsp:nvSpPr>
      <dsp:spPr>
        <a:xfrm rot="18900000">
          <a:off x="1623429" y="1633999"/>
          <a:ext cx="1173147" cy="394361"/>
        </a:xfrm>
        <a:prstGeom prst="lef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b="1" kern="1200">
            <a:solidFill>
              <a:schemeClr val="tx1"/>
            </a:solidFill>
          </a:endParaRPr>
        </a:p>
      </dsp:txBody>
      <dsp:txXfrm>
        <a:off x="1741737" y="1712871"/>
        <a:ext cx="936531" cy="2366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E62194-2F5D-4FCD-946D-E5AD07D379F1}">
      <dsp:nvSpPr>
        <dsp:cNvPr id="0" name=""/>
        <dsp:cNvSpPr/>
      </dsp:nvSpPr>
      <dsp:spPr>
        <a:xfrm>
          <a:off x="4132" y="297748"/>
          <a:ext cx="2484720" cy="62739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rPr>
            <a:t>People</a:t>
          </a:r>
        </a:p>
      </dsp:txBody>
      <dsp:txXfrm>
        <a:off x="4132" y="297748"/>
        <a:ext cx="2484720" cy="627390"/>
      </dsp:txXfrm>
    </dsp:sp>
    <dsp:sp modelId="{8F8EEBAD-1D7C-4010-A583-25EC8ED9CD65}">
      <dsp:nvSpPr>
        <dsp:cNvPr id="0" name=""/>
        <dsp:cNvSpPr/>
      </dsp:nvSpPr>
      <dsp:spPr>
        <a:xfrm>
          <a:off x="4132" y="925138"/>
          <a:ext cx="2484720" cy="440694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0" i="0" kern="1200" dirty="0">
              <a:solidFill>
                <a:schemeClr val="tx1"/>
              </a:solidFill>
            </a:rPr>
            <a:t>When communicating with another person, we should consider the </a:t>
          </a:r>
          <a:r>
            <a:rPr lang="en-US" sz="1600" b="1" i="0" kern="1200" dirty="0">
              <a:solidFill>
                <a:schemeClr val="tx1"/>
              </a:solidFill>
            </a:rPr>
            <a:t>Think, Feel, Do</a:t>
          </a:r>
          <a:r>
            <a:rPr lang="en-US" sz="1600" b="0" i="0" kern="1200" dirty="0">
              <a:solidFill>
                <a:schemeClr val="tx1"/>
              </a:solidFill>
            </a:rPr>
            <a:t> model</a:t>
          </a:r>
          <a:endParaRPr lang="en-US" sz="1600" kern="1200" dirty="0">
            <a:solidFill>
              <a:schemeClr val="tx1"/>
            </a:solidFill>
          </a:endParaRPr>
        </a:p>
        <a:p>
          <a:pPr marL="171450" lvl="1" indent="-171450" algn="l" defTabSz="711200">
            <a:lnSpc>
              <a:spcPct val="90000"/>
            </a:lnSpc>
            <a:spcBef>
              <a:spcPct val="0"/>
            </a:spcBef>
            <a:spcAft>
              <a:spcPct val="15000"/>
            </a:spcAft>
            <a:buChar char="•"/>
          </a:pPr>
          <a:r>
            <a:rPr lang="en-US" sz="1600" b="0" i="0" kern="1200" dirty="0">
              <a:solidFill>
                <a:schemeClr val="tx1"/>
              </a:solidFill>
            </a:rPr>
            <a:t>What do I want someone to </a:t>
          </a:r>
          <a:r>
            <a:rPr lang="en-US" sz="1600" b="1" i="0" kern="1200" dirty="0">
              <a:solidFill>
                <a:schemeClr val="tx1"/>
              </a:solidFill>
            </a:rPr>
            <a:t>THINK</a:t>
          </a:r>
          <a:r>
            <a:rPr lang="en-US" sz="1600" b="0" i="0" kern="1200" dirty="0">
              <a:solidFill>
                <a:schemeClr val="tx1"/>
              </a:solidFill>
            </a:rPr>
            <a:t>?</a:t>
          </a:r>
          <a:endParaRPr lang="en-US" sz="1600" kern="1200" dirty="0">
            <a:solidFill>
              <a:schemeClr val="tx1"/>
            </a:solidFill>
          </a:endParaRPr>
        </a:p>
        <a:p>
          <a:pPr marL="171450" lvl="1" indent="-171450" algn="l" defTabSz="711200">
            <a:lnSpc>
              <a:spcPct val="90000"/>
            </a:lnSpc>
            <a:spcBef>
              <a:spcPct val="0"/>
            </a:spcBef>
            <a:spcAft>
              <a:spcPct val="15000"/>
            </a:spcAft>
            <a:buChar char="•"/>
          </a:pPr>
          <a:r>
            <a:rPr lang="en-US" sz="1600" kern="1200" dirty="0">
              <a:solidFill>
                <a:schemeClr val="tx1"/>
              </a:solidFill>
            </a:rPr>
            <a:t>What do I want someone to </a:t>
          </a:r>
          <a:r>
            <a:rPr lang="en-US" sz="1600" b="1" i="0" kern="1200" dirty="0">
              <a:solidFill>
                <a:schemeClr val="tx1"/>
              </a:solidFill>
            </a:rPr>
            <a:t>FEEL</a:t>
          </a:r>
          <a:r>
            <a:rPr lang="en-US" sz="1600" kern="1200" dirty="0">
              <a:solidFill>
                <a:schemeClr val="tx1"/>
              </a:solidFill>
            </a:rPr>
            <a:t>?</a:t>
          </a:r>
        </a:p>
        <a:p>
          <a:pPr marL="171450" lvl="1" indent="-171450" algn="l" defTabSz="711200">
            <a:lnSpc>
              <a:spcPct val="90000"/>
            </a:lnSpc>
            <a:spcBef>
              <a:spcPct val="0"/>
            </a:spcBef>
            <a:spcAft>
              <a:spcPct val="15000"/>
            </a:spcAft>
            <a:buChar char="•"/>
          </a:pPr>
          <a:r>
            <a:rPr lang="en-US" sz="1600" kern="1200" dirty="0">
              <a:solidFill>
                <a:schemeClr val="tx1"/>
              </a:solidFill>
            </a:rPr>
            <a:t>What do I someone to </a:t>
          </a:r>
          <a:r>
            <a:rPr lang="en-US" sz="1600" b="1" kern="1200" dirty="0">
              <a:solidFill>
                <a:schemeClr val="tx1"/>
              </a:solidFill>
            </a:rPr>
            <a:t>DO</a:t>
          </a:r>
          <a:r>
            <a:rPr lang="en-US" sz="1600" kern="1200" dirty="0">
              <a:solidFill>
                <a:schemeClr val="tx1"/>
              </a:solidFill>
            </a:rPr>
            <a:t>?</a:t>
          </a:r>
        </a:p>
      </dsp:txBody>
      <dsp:txXfrm>
        <a:off x="4132" y="925138"/>
        <a:ext cx="2484720" cy="4406947"/>
      </dsp:txXfrm>
    </dsp:sp>
    <dsp:sp modelId="{54D4BACE-A799-4930-8431-27E14121B379}">
      <dsp:nvSpPr>
        <dsp:cNvPr id="0" name=""/>
        <dsp:cNvSpPr/>
      </dsp:nvSpPr>
      <dsp:spPr>
        <a:xfrm>
          <a:off x="2836713" y="297748"/>
          <a:ext cx="2484720" cy="62739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prstClr val="black"/>
              </a:solidFill>
              <a:latin typeface="Calibri" panose="020F0502020204030204"/>
              <a:ea typeface="+mn-ea"/>
              <a:cs typeface="+mn-cs"/>
            </a:rPr>
            <a:t>Message</a:t>
          </a:r>
        </a:p>
      </dsp:txBody>
      <dsp:txXfrm>
        <a:off x="2836713" y="297748"/>
        <a:ext cx="2484720" cy="627390"/>
      </dsp:txXfrm>
    </dsp:sp>
    <dsp:sp modelId="{BCD39FF9-A870-4D49-A206-FE895CA76F4E}">
      <dsp:nvSpPr>
        <dsp:cNvPr id="0" name=""/>
        <dsp:cNvSpPr/>
      </dsp:nvSpPr>
      <dsp:spPr>
        <a:xfrm>
          <a:off x="2836713" y="925138"/>
          <a:ext cx="2484720" cy="4406947"/>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0" i="0" kern="1200" dirty="0">
              <a:solidFill>
                <a:schemeClr val="tx1"/>
              </a:solidFill>
            </a:rPr>
            <a:t>It's the nonverbal signals we deliver</a:t>
          </a:r>
          <a:endParaRPr lang="en-US" sz="1600" kern="1200" dirty="0">
            <a:solidFill>
              <a:schemeClr val="tx1"/>
            </a:solidFill>
          </a:endParaRPr>
        </a:p>
        <a:p>
          <a:pPr marL="171450" lvl="1" indent="-171450" algn="l" defTabSz="711200">
            <a:lnSpc>
              <a:spcPct val="90000"/>
            </a:lnSpc>
            <a:spcBef>
              <a:spcPct val="0"/>
            </a:spcBef>
            <a:spcAft>
              <a:spcPct val="15000"/>
            </a:spcAft>
            <a:buChar char="•"/>
          </a:pPr>
          <a:r>
            <a:rPr lang="en-US" sz="1600" b="0" i="0" kern="1200" dirty="0">
              <a:solidFill>
                <a:schemeClr val="tx1"/>
              </a:solidFill>
            </a:rPr>
            <a:t>As the sender, when you plan your message, keep in mind not only how you word or you write something, but also the channel that you use to send it.</a:t>
          </a:r>
          <a:endParaRPr lang="en-US" sz="1600" kern="1200" dirty="0">
            <a:solidFill>
              <a:schemeClr val="tx1"/>
            </a:solidFill>
          </a:endParaRPr>
        </a:p>
        <a:p>
          <a:pPr marL="171450" lvl="1" indent="-171450" algn="l" defTabSz="711200">
            <a:lnSpc>
              <a:spcPct val="90000"/>
            </a:lnSpc>
            <a:spcBef>
              <a:spcPct val="0"/>
            </a:spcBef>
            <a:spcAft>
              <a:spcPct val="15000"/>
            </a:spcAft>
            <a:buChar char="•"/>
          </a:pPr>
          <a:r>
            <a:rPr lang="en-US" sz="1600" kern="1200" dirty="0">
              <a:solidFill>
                <a:schemeClr val="tx1"/>
              </a:solidFill>
            </a:rPr>
            <a:t>For example Email, Fax, SMS, Voice Message through WhatsApp, Facebook Messengers, Official Letter etc. </a:t>
          </a:r>
        </a:p>
      </dsp:txBody>
      <dsp:txXfrm>
        <a:off x="2836713" y="925138"/>
        <a:ext cx="2484720" cy="4406947"/>
      </dsp:txXfrm>
    </dsp:sp>
    <dsp:sp modelId="{356AFE18-80A6-4330-B496-4C80DDF4ADF6}">
      <dsp:nvSpPr>
        <dsp:cNvPr id="0" name=""/>
        <dsp:cNvSpPr/>
      </dsp:nvSpPr>
      <dsp:spPr>
        <a:xfrm>
          <a:off x="5669294" y="297748"/>
          <a:ext cx="2484720" cy="62739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prstClr val="black"/>
              </a:solidFill>
              <a:latin typeface="Calibri" panose="020F0502020204030204"/>
              <a:ea typeface="+mn-ea"/>
              <a:cs typeface="+mn-cs"/>
            </a:rPr>
            <a:t>Context</a:t>
          </a:r>
        </a:p>
      </dsp:txBody>
      <dsp:txXfrm>
        <a:off x="5669294" y="297748"/>
        <a:ext cx="2484720" cy="627390"/>
      </dsp:txXfrm>
    </dsp:sp>
    <dsp:sp modelId="{3131B280-8377-4164-9486-F0092276DEDE}">
      <dsp:nvSpPr>
        <dsp:cNvPr id="0" name=""/>
        <dsp:cNvSpPr/>
      </dsp:nvSpPr>
      <dsp:spPr>
        <a:xfrm>
          <a:off x="5669294" y="925138"/>
          <a:ext cx="2484720" cy="4406947"/>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0" i="0" kern="1200" dirty="0">
              <a:solidFill>
                <a:schemeClr val="tx1"/>
              </a:solidFill>
            </a:rPr>
            <a:t>Communication never happens in a vacuum. Location, timing, and relationships are all part of our third communication Pillar, </a:t>
          </a:r>
          <a:r>
            <a:rPr lang="en-US" sz="1600" b="1" i="0" kern="1200" dirty="0">
              <a:solidFill>
                <a:schemeClr val="tx1"/>
              </a:solidFill>
            </a:rPr>
            <a:t>the Context</a:t>
          </a:r>
          <a:r>
            <a:rPr lang="en-US" sz="1600" b="0" i="0" kern="1200" dirty="0">
              <a:solidFill>
                <a:schemeClr val="tx1"/>
              </a:solidFill>
            </a:rPr>
            <a:t>.</a:t>
          </a:r>
          <a:endParaRPr lang="en-US" sz="1600" kern="1200" dirty="0">
            <a:solidFill>
              <a:schemeClr val="tx1"/>
            </a:solidFill>
          </a:endParaRPr>
        </a:p>
        <a:p>
          <a:pPr marL="171450" lvl="1" indent="-171450" algn="l" defTabSz="711200">
            <a:lnSpc>
              <a:spcPct val="90000"/>
            </a:lnSpc>
            <a:spcBef>
              <a:spcPct val="0"/>
            </a:spcBef>
            <a:spcAft>
              <a:spcPct val="15000"/>
            </a:spcAft>
            <a:buChar char="•"/>
          </a:pPr>
          <a:r>
            <a:rPr lang="en-US" sz="1600" b="0" i="0" kern="1200" dirty="0">
              <a:solidFill>
                <a:schemeClr val="tx1"/>
              </a:solidFill>
            </a:rPr>
            <a:t>Bad timing, bad location makes for a horrible communication.</a:t>
          </a:r>
          <a:endParaRPr lang="en-US" sz="1600" kern="1200" dirty="0">
            <a:solidFill>
              <a:schemeClr val="tx1"/>
            </a:solidFill>
          </a:endParaRPr>
        </a:p>
        <a:p>
          <a:pPr marL="171450" lvl="1" indent="-171450" algn="l" defTabSz="711200">
            <a:lnSpc>
              <a:spcPct val="90000"/>
            </a:lnSpc>
            <a:spcBef>
              <a:spcPct val="0"/>
            </a:spcBef>
            <a:spcAft>
              <a:spcPct val="15000"/>
            </a:spcAft>
            <a:buChar char="•"/>
          </a:pPr>
          <a:r>
            <a:rPr lang="en-US" sz="1600" b="0" i="0" kern="1200" dirty="0">
              <a:solidFill>
                <a:schemeClr val="tx1"/>
              </a:solidFill>
            </a:rPr>
            <a:t>We should always be sure about the Context, Timing, Location, and Relationship</a:t>
          </a:r>
          <a:endParaRPr lang="en-US" sz="1600" kern="1200" dirty="0">
            <a:solidFill>
              <a:schemeClr val="tx1"/>
            </a:solidFill>
          </a:endParaRPr>
        </a:p>
      </dsp:txBody>
      <dsp:txXfrm>
        <a:off x="5669294" y="925138"/>
        <a:ext cx="2484720" cy="4406947"/>
      </dsp:txXfrm>
    </dsp:sp>
    <dsp:sp modelId="{BA90AC5B-DB97-406B-8B70-B1C7576B3B45}">
      <dsp:nvSpPr>
        <dsp:cNvPr id="0" name=""/>
        <dsp:cNvSpPr/>
      </dsp:nvSpPr>
      <dsp:spPr>
        <a:xfrm>
          <a:off x="8501875" y="297748"/>
          <a:ext cx="2484720" cy="62739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244600">
            <a:lnSpc>
              <a:spcPct val="90000"/>
            </a:lnSpc>
            <a:spcBef>
              <a:spcPct val="0"/>
            </a:spcBef>
            <a:spcAft>
              <a:spcPct val="35000"/>
            </a:spcAft>
            <a:buNone/>
          </a:pPr>
          <a:r>
            <a:rPr lang="en-US" sz="2400" b="1" kern="1200" dirty="0">
              <a:solidFill>
                <a:prstClr val="black"/>
              </a:solidFill>
              <a:latin typeface="Calibri" panose="020F0502020204030204"/>
              <a:ea typeface="+mn-ea"/>
              <a:cs typeface="+mn-cs"/>
            </a:rPr>
            <a:t>Active Listening</a:t>
          </a:r>
        </a:p>
      </dsp:txBody>
      <dsp:txXfrm>
        <a:off x="8501875" y="297748"/>
        <a:ext cx="2484720" cy="627390"/>
      </dsp:txXfrm>
    </dsp:sp>
    <dsp:sp modelId="{3036D777-8918-416C-875F-2653F49ECB47}">
      <dsp:nvSpPr>
        <dsp:cNvPr id="0" name=""/>
        <dsp:cNvSpPr/>
      </dsp:nvSpPr>
      <dsp:spPr>
        <a:xfrm>
          <a:off x="8501875" y="925138"/>
          <a:ext cx="2484720" cy="4406947"/>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0" i="0" kern="1200" dirty="0">
              <a:solidFill>
                <a:schemeClr val="tx1"/>
              </a:solidFill>
            </a:rPr>
            <a:t>According to the U.S. Department of Labor, listening is such an activity that takes up to 55% of our working time.</a:t>
          </a:r>
          <a:endParaRPr lang="en-US" sz="1600" kern="1200" dirty="0">
            <a:solidFill>
              <a:schemeClr val="tx1"/>
            </a:solidFill>
          </a:endParaRPr>
        </a:p>
        <a:p>
          <a:pPr marL="171450" lvl="1" indent="-171450" algn="l" defTabSz="711200">
            <a:lnSpc>
              <a:spcPct val="90000"/>
            </a:lnSpc>
            <a:spcBef>
              <a:spcPct val="0"/>
            </a:spcBef>
            <a:spcAft>
              <a:spcPct val="15000"/>
            </a:spcAft>
            <a:buChar char="•"/>
          </a:pPr>
          <a:r>
            <a:rPr lang="en-US" sz="1600" b="0" i="0" kern="1200" dirty="0">
              <a:solidFill>
                <a:schemeClr val="tx1"/>
              </a:solidFill>
            </a:rPr>
            <a:t>Between interacting at work, talking to our families, taking in information through radio, TV, video clips, we listen more than we speak daily.</a:t>
          </a:r>
          <a:endParaRPr lang="en-US" sz="1600" kern="1200" dirty="0">
            <a:solidFill>
              <a:schemeClr val="tx1"/>
            </a:solidFill>
          </a:endParaRPr>
        </a:p>
        <a:p>
          <a:pPr marL="171450" lvl="1" indent="-171450" algn="l" defTabSz="711200">
            <a:lnSpc>
              <a:spcPct val="90000"/>
            </a:lnSpc>
            <a:spcBef>
              <a:spcPct val="0"/>
            </a:spcBef>
            <a:spcAft>
              <a:spcPct val="15000"/>
            </a:spcAft>
            <a:buChar char="•"/>
          </a:pPr>
          <a:r>
            <a:rPr lang="en-US" sz="1600" b="0" i="0" kern="1200" dirty="0">
              <a:solidFill>
                <a:schemeClr val="tx1"/>
              </a:solidFill>
            </a:rPr>
            <a:t>When you are the sender of a message and you're getting feedback from your receiver, you have to listen with your ears, your eyes, your heart.</a:t>
          </a:r>
          <a:endParaRPr lang="en-US" sz="1600" kern="1200" dirty="0">
            <a:solidFill>
              <a:schemeClr val="tx1"/>
            </a:solidFill>
          </a:endParaRPr>
        </a:p>
      </dsp:txBody>
      <dsp:txXfrm>
        <a:off x="8501875" y="925138"/>
        <a:ext cx="2484720" cy="440694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ECE9AC-349A-4E57-9A12-4F15D3F55B45}">
      <dsp:nvSpPr>
        <dsp:cNvPr id="0" name=""/>
        <dsp:cNvSpPr/>
      </dsp:nvSpPr>
      <dsp:spPr>
        <a:xfrm>
          <a:off x="3132332" y="2006254"/>
          <a:ext cx="2550036" cy="2205884"/>
        </a:xfrm>
        <a:prstGeom prst="hexagon">
          <a:avLst>
            <a:gd name="adj" fmla="val 2857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tx1"/>
              </a:solidFill>
            </a:rPr>
            <a:t>Good Character</a:t>
          </a:r>
        </a:p>
      </dsp:txBody>
      <dsp:txXfrm>
        <a:off x="3554909" y="2371800"/>
        <a:ext cx="1704882" cy="1474792"/>
      </dsp:txXfrm>
    </dsp:sp>
    <dsp:sp modelId="{FD5194B3-2599-4591-A316-C72FE2EB577E}">
      <dsp:nvSpPr>
        <dsp:cNvPr id="0" name=""/>
        <dsp:cNvSpPr/>
      </dsp:nvSpPr>
      <dsp:spPr>
        <a:xfrm>
          <a:off x="4729145" y="950887"/>
          <a:ext cx="962121" cy="828994"/>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95486C-A2FE-452F-A8A2-9B3A69CEAF49}">
      <dsp:nvSpPr>
        <dsp:cNvPr id="0" name=""/>
        <dsp:cNvSpPr/>
      </dsp:nvSpPr>
      <dsp:spPr>
        <a:xfrm>
          <a:off x="3367227" y="0"/>
          <a:ext cx="2089737" cy="1807867"/>
        </a:xfrm>
        <a:prstGeom prst="hexagon">
          <a:avLst>
            <a:gd name="adj" fmla="val 2857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tx1"/>
              </a:solidFill>
            </a:rPr>
            <a:t>Vision Creator &amp; Courageous</a:t>
          </a:r>
          <a:r>
            <a:rPr lang="en-US" sz="1700" b="1" kern="1200" dirty="0">
              <a:solidFill>
                <a:schemeClr val="tx1"/>
              </a:solidFill>
              <a:latin typeface="Impact" panose="020B0806030902050204" pitchFamily="34" charset="0"/>
            </a:rPr>
            <a:t> </a:t>
          </a:r>
          <a:endParaRPr lang="en-US" sz="1700" b="1" kern="1200" dirty="0">
            <a:solidFill>
              <a:schemeClr val="tx1"/>
            </a:solidFill>
          </a:endParaRPr>
        </a:p>
      </dsp:txBody>
      <dsp:txXfrm>
        <a:off x="3713541" y="299602"/>
        <a:ext cx="1397109" cy="1208663"/>
      </dsp:txXfrm>
    </dsp:sp>
    <dsp:sp modelId="{E8BF3A39-0D10-4D6E-B30C-63E31185ECEC}">
      <dsp:nvSpPr>
        <dsp:cNvPr id="0" name=""/>
        <dsp:cNvSpPr/>
      </dsp:nvSpPr>
      <dsp:spPr>
        <a:xfrm>
          <a:off x="5852015" y="2500666"/>
          <a:ext cx="962121" cy="828994"/>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B1C152-9A58-48F8-B2C2-6B15260B1075}">
      <dsp:nvSpPr>
        <dsp:cNvPr id="0" name=""/>
        <dsp:cNvSpPr/>
      </dsp:nvSpPr>
      <dsp:spPr>
        <a:xfrm>
          <a:off x="5283758" y="1111960"/>
          <a:ext cx="2089737" cy="1807867"/>
        </a:xfrm>
        <a:prstGeom prst="hexagon">
          <a:avLst>
            <a:gd name="adj" fmla="val 28570"/>
            <a:gd name="vf" fmla="val 115470"/>
          </a:avLst>
        </a:prstGeom>
        <a:solidFill>
          <a:schemeClr val="accent4">
            <a:hueOff val="2079139"/>
            <a:satOff val="-9594"/>
            <a:lumOff val="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tx1"/>
              </a:solidFill>
            </a:rPr>
            <a:t>Effective Communicator &amp; Listener</a:t>
          </a:r>
        </a:p>
      </dsp:txBody>
      <dsp:txXfrm>
        <a:off x="5630072" y="1411562"/>
        <a:ext cx="1397109" cy="1208663"/>
      </dsp:txXfrm>
    </dsp:sp>
    <dsp:sp modelId="{796F3AF2-E43D-4E01-96F2-DF5D3E66D61F}">
      <dsp:nvSpPr>
        <dsp:cNvPr id="0" name=""/>
        <dsp:cNvSpPr/>
      </dsp:nvSpPr>
      <dsp:spPr>
        <a:xfrm>
          <a:off x="5071997" y="4250075"/>
          <a:ext cx="962121" cy="828994"/>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A09FA3-E72A-49AA-815A-BE0780AB9078}">
      <dsp:nvSpPr>
        <dsp:cNvPr id="0" name=""/>
        <dsp:cNvSpPr/>
      </dsp:nvSpPr>
      <dsp:spPr>
        <a:xfrm>
          <a:off x="5283758" y="3297944"/>
          <a:ext cx="2089737" cy="1807867"/>
        </a:xfrm>
        <a:prstGeom prst="hexagon">
          <a:avLst>
            <a:gd name="adj" fmla="val 28570"/>
            <a:gd name="vf" fmla="val 115470"/>
          </a:avLst>
        </a:prstGeom>
        <a:solidFill>
          <a:schemeClr val="accent4">
            <a:hueOff val="4158277"/>
            <a:satOff val="-19187"/>
            <a:lumOff val="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tx1"/>
              </a:solidFill>
            </a:rPr>
            <a:t>Self Aware &amp; Know others</a:t>
          </a:r>
        </a:p>
      </dsp:txBody>
      <dsp:txXfrm>
        <a:off x="5630072" y="3597546"/>
        <a:ext cx="1397109" cy="1208663"/>
      </dsp:txXfrm>
    </dsp:sp>
    <dsp:sp modelId="{CC87CACB-0179-48CB-AFFE-91569BFB9F6F}">
      <dsp:nvSpPr>
        <dsp:cNvPr id="0" name=""/>
        <dsp:cNvSpPr/>
      </dsp:nvSpPr>
      <dsp:spPr>
        <a:xfrm>
          <a:off x="3137077" y="4431670"/>
          <a:ext cx="962121" cy="828994"/>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31233D-DB44-4564-B1EB-E40944A942E1}">
      <dsp:nvSpPr>
        <dsp:cNvPr id="0" name=""/>
        <dsp:cNvSpPr/>
      </dsp:nvSpPr>
      <dsp:spPr>
        <a:xfrm>
          <a:off x="3367227" y="4411148"/>
          <a:ext cx="2089737" cy="1807867"/>
        </a:xfrm>
        <a:prstGeom prst="hexagon">
          <a:avLst>
            <a:gd name="adj" fmla="val 28570"/>
            <a:gd name="vf" fmla="val 115470"/>
          </a:avLst>
        </a:prstGeom>
        <a:solidFill>
          <a:schemeClr val="accent4">
            <a:hueOff val="6237415"/>
            <a:satOff val="-28781"/>
            <a:lumOff val="1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tx1"/>
              </a:solidFill>
            </a:rPr>
            <a:t>Motivator</a:t>
          </a:r>
        </a:p>
      </dsp:txBody>
      <dsp:txXfrm>
        <a:off x="3713541" y="4710750"/>
        <a:ext cx="1397109" cy="1208663"/>
      </dsp:txXfrm>
    </dsp:sp>
    <dsp:sp modelId="{DD8E3252-7A5D-4D9E-93A8-135F68EF02DF}">
      <dsp:nvSpPr>
        <dsp:cNvPr id="0" name=""/>
        <dsp:cNvSpPr/>
      </dsp:nvSpPr>
      <dsp:spPr>
        <a:xfrm>
          <a:off x="1995818" y="2882513"/>
          <a:ext cx="962121" cy="828994"/>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2E8C27-E745-47BD-B205-421CA8E5F89A}">
      <dsp:nvSpPr>
        <dsp:cNvPr id="0" name=""/>
        <dsp:cNvSpPr/>
      </dsp:nvSpPr>
      <dsp:spPr>
        <a:xfrm>
          <a:off x="1441798" y="3299187"/>
          <a:ext cx="2089737" cy="1807867"/>
        </a:xfrm>
        <a:prstGeom prst="hexagon">
          <a:avLst>
            <a:gd name="adj" fmla="val 28570"/>
            <a:gd name="vf" fmla="val 115470"/>
          </a:avLst>
        </a:prstGeom>
        <a:solidFill>
          <a:schemeClr val="accent4">
            <a:hueOff val="8316554"/>
            <a:satOff val="-38374"/>
            <a:lumOff val="1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tx1"/>
              </a:solidFill>
            </a:rPr>
            <a:t>Curious &amp; can Involve People</a:t>
          </a:r>
        </a:p>
      </dsp:txBody>
      <dsp:txXfrm>
        <a:off x="1788112" y="3598789"/>
        <a:ext cx="1397109" cy="1208663"/>
      </dsp:txXfrm>
    </dsp:sp>
    <dsp:sp modelId="{B3FBB95A-41BC-43F1-A108-7C3A28902EA5}">
      <dsp:nvSpPr>
        <dsp:cNvPr id="0" name=""/>
        <dsp:cNvSpPr/>
      </dsp:nvSpPr>
      <dsp:spPr>
        <a:xfrm>
          <a:off x="1441798" y="1109472"/>
          <a:ext cx="2089737" cy="1807867"/>
        </a:xfrm>
        <a:prstGeom prst="hexagon">
          <a:avLst>
            <a:gd name="adj" fmla="val 28570"/>
            <a:gd name="vf" fmla="val 115470"/>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tx1"/>
              </a:solidFill>
            </a:rPr>
            <a:t>Decision Maker</a:t>
          </a:r>
        </a:p>
      </dsp:txBody>
      <dsp:txXfrm>
        <a:off x="1788112" y="1409074"/>
        <a:ext cx="1397109" cy="120866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1935AA-8899-4079-A65C-AFF69C4B46CF}">
      <dsp:nvSpPr>
        <dsp:cNvPr id="0" name=""/>
        <dsp:cNvSpPr/>
      </dsp:nvSpPr>
      <dsp:spPr>
        <a:xfrm>
          <a:off x="1075891" y="313495"/>
          <a:ext cx="4051330" cy="4051330"/>
        </a:xfrm>
        <a:prstGeom prst="pie">
          <a:avLst>
            <a:gd name="adj1" fmla="val 16200000"/>
            <a:gd name="adj2" fmla="val 18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Impact" panose="020B0806030902050204" pitchFamily="34" charset="0"/>
            </a:rPr>
            <a:t>To hold challenges better</a:t>
          </a:r>
          <a:endParaRPr lang="en-US" sz="1800" kern="1200" dirty="0"/>
        </a:p>
      </dsp:txBody>
      <dsp:txXfrm>
        <a:off x="3211038" y="1171991"/>
        <a:ext cx="1446903" cy="1205752"/>
      </dsp:txXfrm>
    </dsp:sp>
    <dsp:sp modelId="{6C5D03CB-C054-46B0-A329-5F56CDD4EF28}">
      <dsp:nvSpPr>
        <dsp:cNvPr id="0" name=""/>
        <dsp:cNvSpPr/>
      </dsp:nvSpPr>
      <dsp:spPr>
        <a:xfrm>
          <a:off x="992453" y="458186"/>
          <a:ext cx="4051330" cy="4051330"/>
        </a:xfrm>
        <a:prstGeom prst="pie">
          <a:avLst>
            <a:gd name="adj1" fmla="val 1800000"/>
            <a:gd name="adj2" fmla="val 9000000"/>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Impact" panose="020B0806030902050204" pitchFamily="34" charset="0"/>
            </a:rPr>
            <a:t>To become a better leader</a:t>
          </a:r>
          <a:endParaRPr lang="en-US" sz="1800" kern="1200" dirty="0"/>
        </a:p>
      </dsp:txBody>
      <dsp:txXfrm>
        <a:off x="1957055" y="3086727"/>
        <a:ext cx="2170355" cy="1061062"/>
      </dsp:txXfrm>
    </dsp:sp>
    <dsp:sp modelId="{4BC2CFC9-135E-4AC4-AA35-71FC1F5623FF}">
      <dsp:nvSpPr>
        <dsp:cNvPr id="0" name=""/>
        <dsp:cNvSpPr/>
      </dsp:nvSpPr>
      <dsp:spPr>
        <a:xfrm>
          <a:off x="909015" y="313495"/>
          <a:ext cx="4051330" cy="4051330"/>
        </a:xfrm>
        <a:prstGeom prst="pie">
          <a:avLst>
            <a:gd name="adj1" fmla="val 9000000"/>
            <a:gd name="adj2" fmla="val 16200000"/>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Impact" panose="020B0806030902050204" pitchFamily="34" charset="0"/>
            </a:rPr>
            <a:t>to be relevant always</a:t>
          </a:r>
          <a:endParaRPr lang="en-US" sz="1800" kern="1200" dirty="0"/>
        </a:p>
      </dsp:txBody>
      <dsp:txXfrm>
        <a:off x="1378294" y="1171991"/>
        <a:ext cx="1446903" cy="1205752"/>
      </dsp:txXfrm>
    </dsp:sp>
    <dsp:sp modelId="{9BF42D9B-59A1-46CF-B4FB-040F245052B9}">
      <dsp:nvSpPr>
        <dsp:cNvPr id="0" name=""/>
        <dsp:cNvSpPr/>
      </dsp:nvSpPr>
      <dsp:spPr>
        <a:xfrm>
          <a:off x="825429" y="62699"/>
          <a:ext cx="4552923" cy="4552923"/>
        </a:xfrm>
        <a:prstGeom prst="circularArrow">
          <a:avLst>
            <a:gd name="adj1" fmla="val 5085"/>
            <a:gd name="adj2" fmla="val 327528"/>
            <a:gd name="adj3" fmla="val 1472472"/>
            <a:gd name="adj4" fmla="val 16199432"/>
            <a:gd name="adj5" fmla="val 5932"/>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FD3006B-7110-409F-872E-61FC2FBB776F}">
      <dsp:nvSpPr>
        <dsp:cNvPr id="0" name=""/>
        <dsp:cNvSpPr/>
      </dsp:nvSpPr>
      <dsp:spPr>
        <a:xfrm>
          <a:off x="741656" y="207133"/>
          <a:ext cx="4552923" cy="4552923"/>
        </a:xfrm>
        <a:prstGeom prst="circularArrow">
          <a:avLst>
            <a:gd name="adj1" fmla="val 5085"/>
            <a:gd name="adj2" fmla="val 327528"/>
            <a:gd name="adj3" fmla="val 8671970"/>
            <a:gd name="adj4" fmla="val 1800502"/>
            <a:gd name="adj5" fmla="val 5932"/>
          </a:avLst>
        </a:prstGeom>
        <a:solidFill>
          <a:schemeClr val="accent4">
            <a:hueOff val="5197846"/>
            <a:satOff val="-23984"/>
            <a:lumOff val="88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97D8ABB-C27A-47F6-AE9E-10E04B4ABD5C}">
      <dsp:nvSpPr>
        <dsp:cNvPr id="0" name=""/>
        <dsp:cNvSpPr/>
      </dsp:nvSpPr>
      <dsp:spPr>
        <a:xfrm>
          <a:off x="657884" y="62699"/>
          <a:ext cx="4552923" cy="4552923"/>
        </a:xfrm>
        <a:prstGeom prst="circularArrow">
          <a:avLst>
            <a:gd name="adj1" fmla="val 5085"/>
            <a:gd name="adj2" fmla="val 327528"/>
            <a:gd name="adj3" fmla="val 15873039"/>
            <a:gd name="adj4" fmla="val 9000000"/>
            <a:gd name="adj5" fmla="val 5932"/>
          </a:avLst>
        </a:prstGeom>
        <a:solidFill>
          <a:schemeClr val="accent4">
            <a:hueOff val="10395692"/>
            <a:satOff val="-47968"/>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782CCA-F2A2-43D5-8AB5-13AB45A11689}">
      <dsp:nvSpPr>
        <dsp:cNvPr id="0" name=""/>
        <dsp:cNvSpPr/>
      </dsp:nvSpPr>
      <dsp:spPr>
        <a:xfrm>
          <a:off x="1528290" y="433942"/>
          <a:ext cx="5760720" cy="5760720"/>
        </a:xfrm>
        <a:prstGeom prst="pie">
          <a:avLst>
            <a:gd name="adj1" fmla="val 16200000"/>
            <a:gd name="adj2" fmla="val 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0" kern="1200" dirty="0">
              <a:latin typeface="Impact" panose="020B0806030902050204" pitchFamily="34" charset="0"/>
            </a:rPr>
            <a:t>Find alternative solutions</a:t>
          </a:r>
          <a:endParaRPr lang="en-US" sz="2400" b="0" kern="1200" dirty="0"/>
        </a:p>
      </dsp:txBody>
      <dsp:txXfrm>
        <a:off x="4586273" y="1627920"/>
        <a:ext cx="2125980" cy="1577340"/>
      </dsp:txXfrm>
    </dsp:sp>
    <dsp:sp modelId="{B837BFEF-1F1E-409F-ADE0-E8F42CD0F89A}">
      <dsp:nvSpPr>
        <dsp:cNvPr id="0" name=""/>
        <dsp:cNvSpPr/>
      </dsp:nvSpPr>
      <dsp:spPr>
        <a:xfrm>
          <a:off x="1528290" y="627337"/>
          <a:ext cx="5760720" cy="5760720"/>
        </a:xfrm>
        <a:prstGeom prst="pie">
          <a:avLst>
            <a:gd name="adj1" fmla="val 0"/>
            <a:gd name="adj2" fmla="val 54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0" kern="1200">
              <a:latin typeface="Impact" panose="020B0806030902050204" pitchFamily="34" charset="0"/>
            </a:rPr>
            <a:t>Stay calm and confident</a:t>
          </a:r>
          <a:endParaRPr lang="en-US" sz="2400" b="0" kern="1200" dirty="0">
            <a:latin typeface="Impact" panose="020B0806030902050204" pitchFamily="34" charset="0"/>
          </a:endParaRPr>
        </a:p>
      </dsp:txBody>
      <dsp:txXfrm>
        <a:off x="4586273" y="3616740"/>
        <a:ext cx="2125980" cy="1577340"/>
      </dsp:txXfrm>
    </dsp:sp>
    <dsp:sp modelId="{A0D9F038-6674-4304-AE25-AEE0906D3BC7}">
      <dsp:nvSpPr>
        <dsp:cNvPr id="0" name=""/>
        <dsp:cNvSpPr/>
      </dsp:nvSpPr>
      <dsp:spPr>
        <a:xfrm>
          <a:off x="1334895" y="627337"/>
          <a:ext cx="5760720" cy="5760720"/>
        </a:xfrm>
        <a:prstGeom prst="pie">
          <a:avLst>
            <a:gd name="adj1" fmla="val 5400000"/>
            <a:gd name="adj2" fmla="val 108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0" kern="1200" dirty="0">
              <a:latin typeface="Impact" panose="020B0806030902050204" pitchFamily="34" charset="0"/>
            </a:rPr>
            <a:t>Get new skills</a:t>
          </a:r>
        </a:p>
      </dsp:txBody>
      <dsp:txXfrm>
        <a:off x="1911653" y="3616740"/>
        <a:ext cx="2125980" cy="1577340"/>
      </dsp:txXfrm>
    </dsp:sp>
    <dsp:sp modelId="{6A3C1DB9-6F13-44D7-9492-CDACE8A3725E}">
      <dsp:nvSpPr>
        <dsp:cNvPr id="0" name=""/>
        <dsp:cNvSpPr/>
      </dsp:nvSpPr>
      <dsp:spPr>
        <a:xfrm>
          <a:off x="1334895" y="433942"/>
          <a:ext cx="5760720" cy="5760720"/>
        </a:xfrm>
        <a:prstGeom prst="pie">
          <a:avLst>
            <a:gd name="adj1" fmla="val 10800000"/>
            <a:gd name="adj2" fmla="val 1620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0" kern="1200">
              <a:latin typeface="Impact" panose="020B0806030902050204" pitchFamily="34" charset="0"/>
            </a:rPr>
            <a:t>Accept Mistakes</a:t>
          </a:r>
          <a:endParaRPr lang="en-US" sz="2400" b="0" kern="1200" dirty="0">
            <a:latin typeface="Impact" panose="020B0806030902050204" pitchFamily="34" charset="0"/>
          </a:endParaRPr>
        </a:p>
      </dsp:txBody>
      <dsp:txXfrm>
        <a:off x="1911653" y="1627920"/>
        <a:ext cx="2125980" cy="1577340"/>
      </dsp:txXfrm>
    </dsp:sp>
    <dsp:sp modelId="{208A1AA9-9789-49B9-B407-6D2523C16934}">
      <dsp:nvSpPr>
        <dsp:cNvPr id="0" name=""/>
        <dsp:cNvSpPr/>
      </dsp:nvSpPr>
      <dsp:spPr>
        <a:xfrm>
          <a:off x="1171674" y="77326"/>
          <a:ext cx="6473952" cy="6473952"/>
        </a:xfrm>
        <a:prstGeom prst="circularArrow">
          <a:avLst>
            <a:gd name="adj1" fmla="val 5085"/>
            <a:gd name="adj2" fmla="val 327528"/>
            <a:gd name="adj3" fmla="val 21272472"/>
            <a:gd name="adj4" fmla="val 16200000"/>
            <a:gd name="adj5" fmla="val 5932"/>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A72751D-5888-48FD-A2B1-A7B8F49A9018}">
      <dsp:nvSpPr>
        <dsp:cNvPr id="0" name=""/>
        <dsp:cNvSpPr/>
      </dsp:nvSpPr>
      <dsp:spPr>
        <a:xfrm>
          <a:off x="1171674" y="270721"/>
          <a:ext cx="6473952" cy="6473952"/>
        </a:xfrm>
        <a:prstGeom prst="circularArrow">
          <a:avLst>
            <a:gd name="adj1" fmla="val 5085"/>
            <a:gd name="adj2" fmla="val 327528"/>
            <a:gd name="adj3" fmla="val 5072472"/>
            <a:gd name="adj4" fmla="val 0"/>
            <a:gd name="adj5" fmla="val 5932"/>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F2B2D36-ECF8-45D1-B5D8-00720F22FE26}">
      <dsp:nvSpPr>
        <dsp:cNvPr id="0" name=""/>
        <dsp:cNvSpPr/>
      </dsp:nvSpPr>
      <dsp:spPr>
        <a:xfrm>
          <a:off x="978279" y="270721"/>
          <a:ext cx="6473952" cy="6473952"/>
        </a:xfrm>
        <a:prstGeom prst="circularArrow">
          <a:avLst>
            <a:gd name="adj1" fmla="val 5085"/>
            <a:gd name="adj2" fmla="val 327528"/>
            <a:gd name="adj3" fmla="val 10472472"/>
            <a:gd name="adj4" fmla="val 5400000"/>
            <a:gd name="adj5" fmla="val 5932"/>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3B5F8C1-906A-49CA-9937-3E7255213527}">
      <dsp:nvSpPr>
        <dsp:cNvPr id="0" name=""/>
        <dsp:cNvSpPr/>
      </dsp:nvSpPr>
      <dsp:spPr>
        <a:xfrm>
          <a:off x="978279" y="77326"/>
          <a:ext cx="6473952" cy="6473952"/>
        </a:xfrm>
        <a:prstGeom prst="circularArrow">
          <a:avLst>
            <a:gd name="adj1" fmla="val 5085"/>
            <a:gd name="adj2" fmla="val 327528"/>
            <a:gd name="adj3" fmla="val 15872472"/>
            <a:gd name="adj4" fmla="val 10800000"/>
            <a:gd name="adj5" fmla="val 5932"/>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BFACF6-6D52-4AE5-AA80-19CE34418646}">
      <dsp:nvSpPr>
        <dsp:cNvPr id="0" name=""/>
        <dsp:cNvSpPr/>
      </dsp:nvSpPr>
      <dsp:spPr>
        <a:xfrm>
          <a:off x="2227707" y="383918"/>
          <a:ext cx="5384553" cy="5384553"/>
        </a:xfrm>
        <a:prstGeom prst="pie">
          <a:avLst>
            <a:gd name="adj1" fmla="val 16200000"/>
            <a:gd name="adj2" fmla="val 198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i="0" kern="1200" dirty="0">
              <a:solidFill>
                <a:schemeClr val="tx1"/>
              </a:solidFill>
            </a:rPr>
            <a:t>Commitment to team success</a:t>
          </a:r>
        </a:p>
      </dsp:txBody>
      <dsp:txXfrm>
        <a:off x="5048187" y="1071731"/>
        <a:ext cx="1410240" cy="1089731"/>
      </dsp:txXfrm>
    </dsp:sp>
    <dsp:sp modelId="{79C08C76-300B-44FB-A431-DD908F32FEA2}">
      <dsp:nvSpPr>
        <dsp:cNvPr id="0" name=""/>
        <dsp:cNvSpPr/>
      </dsp:nvSpPr>
      <dsp:spPr>
        <a:xfrm>
          <a:off x="2291809" y="494814"/>
          <a:ext cx="5384553" cy="5384553"/>
        </a:xfrm>
        <a:prstGeom prst="pie">
          <a:avLst>
            <a:gd name="adj1" fmla="val 19800000"/>
            <a:gd name="adj2" fmla="val 1800000"/>
          </a:avLst>
        </a:prstGeom>
        <a:solidFill>
          <a:schemeClr val="accent4">
            <a:hueOff val="2079139"/>
            <a:satOff val="-9594"/>
            <a:lumOff val="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i="0" kern="1200" dirty="0">
              <a:solidFill>
                <a:schemeClr val="tx1"/>
              </a:solidFill>
            </a:rPr>
            <a:t>Everyone is responsible for everything</a:t>
          </a:r>
        </a:p>
      </dsp:txBody>
      <dsp:txXfrm>
        <a:off x="5945613" y="2674276"/>
        <a:ext cx="1474342" cy="1057680"/>
      </dsp:txXfrm>
    </dsp:sp>
    <dsp:sp modelId="{8055BD3E-46D2-4053-8C8E-254A25839539}">
      <dsp:nvSpPr>
        <dsp:cNvPr id="0" name=""/>
        <dsp:cNvSpPr/>
      </dsp:nvSpPr>
      <dsp:spPr>
        <a:xfrm>
          <a:off x="2227707" y="605710"/>
          <a:ext cx="5384553" cy="5384553"/>
        </a:xfrm>
        <a:prstGeom prst="pie">
          <a:avLst>
            <a:gd name="adj1" fmla="val 1800000"/>
            <a:gd name="adj2" fmla="val 5400000"/>
          </a:avLst>
        </a:prstGeom>
        <a:solidFill>
          <a:schemeClr val="accent4">
            <a:hueOff val="4158277"/>
            <a:satOff val="-19187"/>
            <a:lumOff val="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i="0" kern="1200" dirty="0">
              <a:solidFill>
                <a:schemeClr val="tx1"/>
              </a:solidFill>
            </a:rPr>
            <a:t>Good Communicator</a:t>
          </a:r>
        </a:p>
      </dsp:txBody>
      <dsp:txXfrm>
        <a:off x="5048187" y="4244771"/>
        <a:ext cx="1410240" cy="1089731"/>
      </dsp:txXfrm>
    </dsp:sp>
    <dsp:sp modelId="{9EB2BCFD-5521-4B30-BDAA-08706296B9A7}">
      <dsp:nvSpPr>
        <dsp:cNvPr id="0" name=""/>
        <dsp:cNvSpPr/>
      </dsp:nvSpPr>
      <dsp:spPr>
        <a:xfrm>
          <a:off x="2099503" y="605710"/>
          <a:ext cx="5384553" cy="5384553"/>
        </a:xfrm>
        <a:prstGeom prst="pie">
          <a:avLst>
            <a:gd name="adj1" fmla="val 5400000"/>
            <a:gd name="adj2" fmla="val 9000000"/>
          </a:avLst>
        </a:prstGeom>
        <a:solidFill>
          <a:schemeClr val="accent4">
            <a:hueOff val="6237415"/>
            <a:satOff val="-28781"/>
            <a:lumOff val="1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i="0" kern="1200" dirty="0">
              <a:solidFill>
                <a:schemeClr val="tx1"/>
              </a:solidFill>
            </a:rPr>
            <a:t>Giving &amp; Accept Feedback</a:t>
          </a:r>
        </a:p>
      </dsp:txBody>
      <dsp:txXfrm>
        <a:off x="3253336" y="4244771"/>
        <a:ext cx="1410240" cy="1089731"/>
      </dsp:txXfrm>
    </dsp:sp>
    <dsp:sp modelId="{FC89AC79-D309-4DFD-85AD-41F8B4DE7E0B}">
      <dsp:nvSpPr>
        <dsp:cNvPr id="0" name=""/>
        <dsp:cNvSpPr/>
      </dsp:nvSpPr>
      <dsp:spPr>
        <a:xfrm>
          <a:off x="2035401" y="494814"/>
          <a:ext cx="5384553" cy="5384553"/>
        </a:xfrm>
        <a:prstGeom prst="pie">
          <a:avLst>
            <a:gd name="adj1" fmla="val 9000000"/>
            <a:gd name="adj2" fmla="val 12600000"/>
          </a:avLst>
        </a:prstGeom>
        <a:solidFill>
          <a:schemeClr val="accent4">
            <a:hueOff val="8316554"/>
            <a:satOff val="-38374"/>
            <a:lumOff val="1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i="0" kern="1200" dirty="0">
              <a:solidFill>
                <a:schemeClr val="tx1"/>
              </a:solidFill>
            </a:rPr>
            <a:t>Everyone knows who will do what</a:t>
          </a:r>
        </a:p>
      </dsp:txBody>
      <dsp:txXfrm>
        <a:off x="2291809" y="2674276"/>
        <a:ext cx="1474342" cy="1057680"/>
      </dsp:txXfrm>
    </dsp:sp>
    <dsp:sp modelId="{F28CC980-F841-4403-8565-EF10B990F549}">
      <dsp:nvSpPr>
        <dsp:cNvPr id="0" name=""/>
        <dsp:cNvSpPr/>
      </dsp:nvSpPr>
      <dsp:spPr>
        <a:xfrm>
          <a:off x="2099503" y="383918"/>
          <a:ext cx="5384553" cy="5384553"/>
        </a:xfrm>
        <a:prstGeom prst="pie">
          <a:avLst>
            <a:gd name="adj1" fmla="val 12600000"/>
            <a:gd name="adj2" fmla="val 16200000"/>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i="0" kern="1200" dirty="0">
              <a:solidFill>
                <a:schemeClr val="tx1"/>
              </a:solidFill>
            </a:rPr>
            <a:t>Accountability</a:t>
          </a:r>
          <a:endParaRPr lang="en-US" sz="1700" kern="1200" dirty="0">
            <a:solidFill>
              <a:schemeClr val="tx1"/>
            </a:solidFill>
          </a:endParaRPr>
        </a:p>
      </dsp:txBody>
      <dsp:txXfrm>
        <a:off x="3253336" y="1071731"/>
        <a:ext cx="1410240" cy="1089731"/>
      </dsp:txXfrm>
    </dsp:sp>
    <dsp:sp modelId="{5E202521-D93A-4571-A620-7343A6EB0FD3}">
      <dsp:nvSpPr>
        <dsp:cNvPr id="0" name=""/>
        <dsp:cNvSpPr/>
      </dsp:nvSpPr>
      <dsp:spPr>
        <a:xfrm>
          <a:off x="1894181" y="50588"/>
          <a:ext cx="6051212" cy="6051212"/>
        </a:xfrm>
        <a:prstGeom prst="circularArrow">
          <a:avLst>
            <a:gd name="adj1" fmla="val 5085"/>
            <a:gd name="adj2" fmla="val 327528"/>
            <a:gd name="adj3" fmla="val 19472472"/>
            <a:gd name="adj4" fmla="val 16200251"/>
            <a:gd name="adj5" fmla="val 5932"/>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18DA134-7DD5-43AC-971F-A8B2DB9C4E0B}">
      <dsp:nvSpPr>
        <dsp:cNvPr id="0" name=""/>
        <dsp:cNvSpPr/>
      </dsp:nvSpPr>
      <dsp:spPr>
        <a:xfrm>
          <a:off x="1958283" y="161485"/>
          <a:ext cx="6051212" cy="6051212"/>
        </a:xfrm>
        <a:prstGeom prst="circularArrow">
          <a:avLst>
            <a:gd name="adj1" fmla="val 5085"/>
            <a:gd name="adj2" fmla="val 327528"/>
            <a:gd name="adj3" fmla="val 1472472"/>
            <a:gd name="adj4" fmla="val 19800000"/>
            <a:gd name="adj5" fmla="val 5932"/>
          </a:avLst>
        </a:prstGeom>
        <a:solidFill>
          <a:schemeClr val="accent4">
            <a:hueOff val="2079139"/>
            <a:satOff val="-9594"/>
            <a:lumOff val="35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A615111-CEFC-4456-8E26-2A7BB7440393}">
      <dsp:nvSpPr>
        <dsp:cNvPr id="0" name=""/>
        <dsp:cNvSpPr/>
      </dsp:nvSpPr>
      <dsp:spPr>
        <a:xfrm>
          <a:off x="1894181" y="272381"/>
          <a:ext cx="6051212" cy="6051212"/>
        </a:xfrm>
        <a:prstGeom prst="circularArrow">
          <a:avLst>
            <a:gd name="adj1" fmla="val 5085"/>
            <a:gd name="adj2" fmla="val 327528"/>
            <a:gd name="adj3" fmla="val 5072221"/>
            <a:gd name="adj4" fmla="val 1800000"/>
            <a:gd name="adj5" fmla="val 5932"/>
          </a:avLst>
        </a:prstGeom>
        <a:solidFill>
          <a:schemeClr val="accent4">
            <a:hueOff val="4158277"/>
            <a:satOff val="-19187"/>
            <a:lumOff val="70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0752CD6-C6CA-487E-83FA-ECFDE8AB1833}">
      <dsp:nvSpPr>
        <dsp:cNvPr id="0" name=""/>
        <dsp:cNvSpPr/>
      </dsp:nvSpPr>
      <dsp:spPr>
        <a:xfrm>
          <a:off x="1766370" y="272381"/>
          <a:ext cx="6051212" cy="6051212"/>
        </a:xfrm>
        <a:prstGeom prst="circularArrow">
          <a:avLst>
            <a:gd name="adj1" fmla="val 5085"/>
            <a:gd name="adj2" fmla="val 327528"/>
            <a:gd name="adj3" fmla="val 8672472"/>
            <a:gd name="adj4" fmla="val 5400251"/>
            <a:gd name="adj5" fmla="val 5932"/>
          </a:avLst>
        </a:prstGeom>
        <a:solidFill>
          <a:schemeClr val="accent4">
            <a:hueOff val="6237415"/>
            <a:satOff val="-28781"/>
            <a:lumOff val="105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143A4DB-5F47-4A21-81DD-4AA0E20A5233}">
      <dsp:nvSpPr>
        <dsp:cNvPr id="0" name=""/>
        <dsp:cNvSpPr/>
      </dsp:nvSpPr>
      <dsp:spPr>
        <a:xfrm>
          <a:off x="1702269" y="161485"/>
          <a:ext cx="6051212" cy="6051212"/>
        </a:xfrm>
        <a:prstGeom prst="circularArrow">
          <a:avLst>
            <a:gd name="adj1" fmla="val 5085"/>
            <a:gd name="adj2" fmla="val 327528"/>
            <a:gd name="adj3" fmla="val 12272472"/>
            <a:gd name="adj4" fmla="val 9000000"/>
            <a:gd name="adj5" fmla="val 5932"/>
          </a:avLst>
        </a:prstGeom>
        <a:solidFill>
          <a:schemeClr val="accent4">
            <a:hueOff val="8316554"/>
            <a:satOff val="-38374"/>
            <a:lumOff val="141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6BBD313-0456-4B7B-AE32-0EEA82FB6206}">
      <dsp:nvSpPr>
        <dsp:cNvPr id="0" name=""/>
        <dsp:cNvSpPr/>
      </dsp:nvSpPr>
      <dsp:spPr>
        <a:xfrm>
          <a:off x="1766370" y="50588"/>
          <a:ext cx="6051212" cy="6051212"/>
        </a:xfrm>
        <a:prstGeom prst="circularArrow">
          <a:avLst>
            <a:gd name="adj1" fmla="val 5085"/>
            <a:gd name="adj2" fmla="val 327528"/>
            <a:gd name="adj3" fmla="val 15872221"/>
            <a:gd name="adj4" fmla="val 12600000"/>
            <a:gd name="adj5" fmla="val 5932"/>
          </a:avLst>
        </a:prstGeom>
        <a:solidFill>
          <a:schemeClr val="accent4">
            <a:hueOff val="10395692"/>
            <a:satOff val="-47968"/>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B0772F-A322-409A-9AD7-27E7462AD976}">
      <dsp:nvSpPr>
        <dsp:cNvPr id="0" name=""/>
        <dsp:cNvSpPr/>
      </dsp:nvSpPr>
      <dsp:spPr>
        <a:xfrm>
          <a:off x="3047999" y="0"/>
          <a:ext cx="2032000" cy="1714500"/>
        </a:xfrm>
        <a:prstGeom prst="trapezoid">
          <a:avLst>
            <a:gd name="adj" fmla="val 59259"/>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b="1" i="0" kern="1200" dirty="0">
            <a:solidFill>
              <a:schemeClr val="tx1"/>
            </a:solidFill>
          </a:endParaRPr>
        </a:p>
        <a:p>
          <a:pPr marL="0" lvl="0" indent="0" algn="ctr" defTabSz="1066800">
            <a:lnSpc>
              <a:spcPct val="90000"/>
            </a:lnSpc>
            <a:spcBef>
              <a:spcPct val="0"/>
            </a:spcBef>
            <a:spcAft>
              <a:spcPct val="35000"/>
            </a:spcAft>
            <a:buNone/>
          </a:pPr>
          <a:r>
            <a:rPr lang="en-US" sz="2400" b="1" i="0" kern="1200" dirty="0">
              <a:solidFill>
                <a:schemeClr val="tx1"/>
              </a:solidFill>
            </a:rPr>
            <a:t>Increased efficiency</a:t>
          </a:r>
          <a:endParaRPr lang="en-US" sz="2400" kern="1200" dirty="0">
            <a:solidFill>
              <a:schemeClr val="tx1"/>
            </a:solidFill>
          </a:endParaRPr>
        </a:p>
      </dsp:txBody>
      <dsp:txXfrm>
        <a:off x="3047999" y="0"/>
        <a:ext cx="2032000" cy="1714500"/>
      </dsp:txXfrm>
    </dsp:sp>
    <dsp:sp modelId="{176178D4-AC39-485D-8422-066CC75F13C8}">
      <dsp:nvSpPr>
        <dsp:cNvPr id="0" name=""/>
        <dsp:cNvSpPr/>
      </dsp:nvSpPr>
      <dsp:spPr>
        <a:xfrm>
          <a:off x="2032000" y="1714500"/>
          <a:ext cx="4064000" cy="1714500"/>
        </a:xfrm>
        <a:prstGeom prst="trapezoid">
          <a:avLst>
            <a:gd name="adj" fmla="val 59259"/>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i="0" kern="1200" dirty="0">
              <a:solidFill>
                <a:schemeClr val="tx1"/>
              </a:solidFill>
            </a:rPr>
            <a:t>Less employee turnover</a:t>
          </a:r>
          <a:endParaRPr lang="en-US" sz="2400" kern="1200" dirty="0">
            <a:solidFill>
              <a:schemeClr val="tx1"/>
            </a:solidFill>
          </a:endParaRPr>
        </a:p>
      </dsp:txBody>
      <dsp:txXfrm>
        <a:off x="2743199" y="1714500"/>
        <a:ext cx="2641600" cy="1714500"/>
      </dsp:txXfrm>
    </dsp:sp>
    <dsp:sp modelId="{3A68E351-8C2A-4E4C-9404-1C369C01E008}">
      <dsp:nvSpPr>
        <dsp:cNvPr id="0" name=""/>
        <dsp:cNvSpPr/>
      </dsp:nvSpPr>
      <dsp:spPr>
        <a:xfrm>
          <a:off x="1016000" y="3429000"/>
          <a:ext cx="6095999" cy="1714500"/>
        </a:xfrm>
        <a:prstGeom prst="trapezoid">
          <a:avLst>
            <a:gd name="adj" fmla="val 59259"/>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One moves forward with the help of the other</a:t>
          </a:r>
          <a:endParaRPr lang="en-US" sz="2400" b="0" i="0" kern="1200" dirty="0">
            <a:solidFill>
              <a:schemeClr val="tx1"/>
            </a:solidFill>
          </a:endParaRPr>
        </a:p>
      </dsp:txBody>
      <dsp:txXfrm>
        <a:off x="2082799" y="3429000"/>
        <a:ext cx="3962400" cy="1714500"/>
      </dsp:txXfrm>
    </dsp:sp>
    <dsp:sp modelId="{D2450B86-3E95-4585-8991-977A66ABB2F9}">
      <dsp:nvSpPr>
        <dsp:cNvPr id="0" name=""/>
        <dsp:cNvSpPr/>
      </dsp:nvSpPr>
      <dsp:spPr>
        <a:xfrm>
          <a:off x="0" y="5143500"/>
          <a:ext cx="8128000" cy="1714500"/>
        </a:xfrm>
        <a:prstGeom prst="trapezoid">
          <a:avLst>
            <a:gd name="adj" fmla="val 59259"/>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It is possible to make a person work by increasing his new skills in the workplace. New appointments are not required.</a:t>
          </a:r>
          <a:endParaRPr lang="en-US" sz="2400" kern="1200" dirty="0">
            <a:solidFill>
              <a:schemeClr val="tx1"/>
            </a:solidFill>
          </a:endParaRPr>
        </a:p>
      </dsp:txBody>
      <dsp:txXfrm>
        <a:off x="1422399" y="5143500"/>
        <a:ext cx="5283200" cy="17145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779017-8C83-49A0-A925-352D90418E75}"/>
              </a:ext>
            </a:extLst>
          </p:cNvPr>
          <p:cNvSpPr>
            <a:spLocks noGrp="1"/>
          </p:cNvSpPr>
          <p:nvPr>
            <p:ph type="dt" sz="half" idx="10"/>
          </p:nvPr>
        </p:nvSpPr>
        <p:spPr/>
        <p:txBody>
          <a:bodyPr/>
          <a:lstStyle>
            <a:lvl1pPr>
              <a:defRPr/>
            </a:lvl1pPr>
          </a:lstStyle>
          <a:p>
            <a:pPr>
              <a:defRPr/>
            </a:pPr>
            <a:fld id="{891216C0-FF58-4D50-B518-AA48F3127F30}" type="datetimeFigureOut">
              <a:rPr lang="en-US"/>
              <a:pPr>
                <a:defRPr/>
              </a:pPr>
              <a:t>11/14/2020</a:t>
            </a:fld>
            <a:endParaRPr lang="en-US"/>
          </a:p>
        </p:txBody>
      </p:sp>
      <p:sp>
        <p:nvSpPr>
          <p:cNvPr id="5" name="Footer Placeholder 4">
            <a:extLst>
              <a:ext uri="{FF2B5EF4-FFF2-40B4-BE49-F238E27FC236}">
                <a16:creationId xmlns:a16="http://schemas.microsoft.com/office/drawing/2014/main" id="{3CB76D51-88F4-424F-B8F3-8482E88B2A9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9F67BCD-405E-40C1-ADA8-B51C8F06CECF}"/>
              </a:ext>
            </a:extLst>
          </p:cNvPr>
          <p:cNvSpPr>
            <a:spLocks noGrp="1"/>
          </p:cNvSpPr>
          <p:nvPr>
            <p:ph type="sldNum" sz="quarter" idx="12"/>
          </p:nvPr>
        </p:nvSpPr>
        <p:spPr/>
        <p:txBody>
          <a:bodyPr/>
          <a:lstStyle>
            <a:lvl1pPr>
              <a:defRPr/>
            </a:lvl1pPr>
          </a:lstStyle>
          <a:p>
            <a:pPr>
              <a:defRPr/>
            </a:pPr>
            <a:fld id="{49C27745-4E69-48E9-B3D9-A62A08A7293C}" type="slidenum">
              <a:rPr lang="en-US"/>
              <a:pPr>
                <a:defRPr/>
              </a:pPr>
              <a:t>‹#›</a:t>
            </a:fld>
            <a:endParaRPr lang="en-US"/>
          </a:p>
        </p:txBody>
      </p:sp>
    </p:spTree>
    <p:extLst>
      <p:ext uri="{BB962C8B-B14F-4D97-AF65-F5344CB8AC3E}">
        <p14:creationId xmlns:p14="http://schemas.microsoft.com/office/powerpoint/2010/main" val="1042649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E728B8-E029-4CD7-8C0A-643EEF75FE87}"/>
              </a:ext>
            </a:extLst>
          </p:cNvPr>
          <p:cNvSpPr>
            <a:spLocks noGrp="1"/>
          </p:cNvSpPr>
          <p:nvPr>
            <p:ph type="dt" sz="half" idx="10"/>
          </p:nvPr>
        </p:nvSpPr>
        <p:spPr/>
        <p:txBody>
          <a:bodyPr/>
          <a:lstStyle>
            <a:lvl1pPr>
              <a:defRPr/>
            </a:lvl1pPr>
          </a:lstStyle>
          <a:p>
            <a:pPr>
              <a:defRPr/>
            </a:pPr>
            <a:fld id="{15D3EA1E-640C-41FC-87CB-B0FE6CAA1182}" type="datetimeFigureOut">
              <a:rPr lang="en-US"/>
              <a:pPr>
                <a:defRPr/>
              </a:pPr>
              <a:t>11/14/2020</a:t>
            </a:fld>
            <a:endParaRPr lang="en-US"/>
          </a:p>
        </p:txBody>
      </p:sp>
      <p:sp>
        <p:nvSpPr>
          <p:cNvPr id="5" name="Footer Placeholder 4">
            <a:extLst>
              <a:ext uri="{FF2B5EF4-FFF2-40B4-BE49-F238E27FC236}">
                <a16:creationId xmlns:a16="http://schemas.microsoft.com/office/drawing/2014/main" id="{BBDF5FCD-7022-49BE-B7C9-B63FA94CC03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52B2F34-492D-4653-A89B-C84CECC0252D}"/>
              </a:ext>
            </a:extLst>
          </p:cNvPr>
          <p:cNvSpPr>
            <a:spLocks noGrp="1"/>
          </p:cNvSpPr>
          <p:nvPr>
            <p:ph type="sldNum" sz="quarter" idx="12"/>
          </p:nvPr>
        </p:nvSpPr>
        <p:spPr/>
        <p:txBody>
          <a:bodyPr/>
          <a:lstStyle>
            <a:lvl1pPr>
              <a:defRPr/>
            </a:lvl1pPr>
          </a:lstStyle>
          <a:p>
            <a:pPr>
              <a:defRPr/>
            </a:pPr>
            <a:fld id="{01D97583-0EB3-405C-9551-3650CF0B23FD}" type="slidenum">
              <a:rPr lang="en-US"/>
              <a:pPr>
                <a:defRPr/>
              </a:pPr>
              <a:t>‹#›</a:t>
            </a:fld>
            <a:endParaRPr lang="en-US"/>
          </a:p>
        </p:txBody>
      </p:sp>
    </p:spTree>
    <p:extLst>
      <p:ext uri="{BB962C8B-B14F-4D97-AF65-F5344CB8AC3E}">
        <p14:creationId xmlns:p14="http://schemas.microsoft.com/office/powerpoint/2010/main" val="2070399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92BCBF-3F75-4FBA-8813-3AA90AF68F56}"/>
              </a:ext>
            </a:extLst>
          </p:cNvPr>
          <p:cNvSpPr>
            <a:spLocks noGrp="1"/>
          </p:cNvSpPr>
          <p:nvPr>
            <p:ph type="dt" sz="half" idx="10"/>
          </p:nvPr>
        </p:nvSpPr>
        <p:spPr/>
        <p:txBody>
          <a:bodyPr/>
          <a:lstStyle>
            <a:lvl1pPr>
              <a:defRPr/>
            </a:lvl1pPr>
          </a:lstStyle>
          <a:p>
            <a:pPr>
              <a:defRPr/>
            </a:pPr>
            <a:fld id="{5FD1D79F-1F3F-4EA9-8049-CEC8833A7242}" type="datetimeFigureOut">
              <a:rPr lang="en-US"/>
              <a:pPr>
                <a:defRPr/>
              </a:pPr>
              <a:t>11/14/2020</a:t>
            </a:fld>
            <a:endParaRPr lang="en-US"/>
          </a:p>
        </p:txBody>
      </p:sp>
      <p:sp>
        <p:nvSpPr>
          <p:cNvPr id="5" name="Footer Placeholder 4">
            <a:extLst>
              <a:ext uri="{FF2B5EF4-FFF2-40B4-BE49-F238E27FC236}">
                <a16:creationId xmlns:a16="http://schemas.microsoft.com/office/drawing/2014/main" id="{8D22815E-FAF2-492F-81DF-BB604B447DE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29EB568-469C-49FB-A110-6EFFDAD3B808}"/>
              </a:ext>
            </a:extLst>
          </p:cNvPr>
          <p:cNvSpPr>
            <a:spLocks noGrp="1"/>
          </p:cNvSpPr>
          <p:nvPr>
            <p:ph type="sldNum" sz="quarter" idx="12"/>
          </p:nvPr>
        </p:nvSpPr>
        <p:spPr/>
        <p:txBody>
          <a:bodyPr/>
          <a:lstStyle>
            <a:lvl1pPr>
              <a:defRPr/>
            </a:lvl1pPr>
          </a:lstStyle>
          <a:p>
            <a:pPr>
              <a:defRPr/>
            </a:pPr>
            <a:fld id="{63F8DC7F-714B-40DE-927A-7AED8270CA5C}" type="slidenum">
              <a:rPr lang="en-US"/>
              <a:pPr>
                <a:defRPr/>
              </a:pPr>
              <a:t>‹#›</a:t>
            </a:fld>
            <a:endParaRPr lang="en-US"/>
          </a:p>
        </p:txBody>
      </p:sp>
    </p:spTree>
    <p:extLst>
      <p:ext uri="{BB962C8B-B14F-4D97-AF65-F5344CB8AC3E}">
        <p14:creationId xmlns:p14="http://schemas.microsoft.com/office/powerpoint/2010/main" val="4103189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57DADF-2A3E-4925-8266-DEEBC1D39E25}"/>
              </a:ext>
            </a:extLst>
          </p:cNvPr>
          <p:cNvSpPr>
            <a:spLocks noGrp="1"/>
          </p:cNvSpPr>
          <p:nvPr>
            <p:ph type="dt" sz="half" idx="10"/>
          </p:nvPr>
        </p:nvSpPr>
        <p:spPr/>
        <p:txBody>
          <a:bodyPr/>
          <a:lstStyle>
            <a:lvl1pPr>
              <a:defRPr/>
            </a:lvl1pPr>
          </a:lstStyle>
          <a:p>
            <a:pPr>
              <a:defRPr/>
            </a:pPr>
            <a:fld id="{087D6A55-1302-4ABF-A738-70E718643799}" type="datetimeFigureOut">
              <a:rPr lang="en-US"/>
              <a:pPr>
                <a:defRPr/>
              </a:pPr>
              <a:t>11/14/2020</a:t>
            </a:fld>
            <a:endParaRPr lang="en-US"/>
          </a:p>
        </p:txBody>
      </p:sp>
      <p:sp>
        <p:nvSpPr>
          <p:cNvPr id="5" name="Footer Placeholder 4">
            <a:extLst>
              <a:ext uri="{FF2B5EF4-FFF2-40B4-BE49-F238E27FC236}">
                <a16:creationId xmlns:a16="http://schemas.microsoft.com/office/drawing/2014/main" id="{311D82BA-8E9B-4AD7-9EDB-627FF39F01F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EA01C4E-33A4-4AB3-9266-065F30B2590D}"/>
              </a:ext>
            </a:extLst>
          </p:cNvPr>
          <p:cNvSpPr>
            <a:spLocks noGrp="1"/>
          </p:cNvSpPr>
          <p:nvPr>
            <p:ph type="sldNum" sz="quarter" idx="12"/>
          </p:nvPr>
        </p:nvSpPr>
        <p:spPr/>
        <p:txBody>
          <a:bodyPr/>
          <a:lstStyle>
            <a:lvl1pPr>
              <a:defRPr/>
            </a:lvl1pPr>
          </a:lstStyle>
          <a:p>
            <a:pPr>
              <a:defRPr/>
            </a:pPr>
            <a:fld id="{F4D12FE8-158C-4E5B-93E6-E0C5ECE003CE}" type="slidenum">
              <a:rPr lang="en-US"/>
              <a:pPr>
                <a:defRPr/>
              </a:pPr>
              <a:t>‹#›</a:t>
            </a:fld>
            <a:endParaRPr lang="en-US"/>
          </a:p>
        </p:txBody>
      </p:sp>
    </p:spTree>
    <p:extLst>
      <p:ext uri="{BB962C8B-B14F-4D97-AF65-F5344CB8AC3E}">
        <p14:creationId xmlns:p14="http://schemas.microsoft.com/office/powerpoint/2010/main" val="1939940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6FD4F56-4733-4832-BE3C-C0D240AB8401}"/>
              </a:ext>
            </a:extLst>
          </p:cNvPr>
          <p:cNvSpPr>
            <a:spLocks noGrp="1"/>
          </p:cNvSpPr>
          <p:nvPr>
            <p:ph type="dt" sz="half" idx="10"/>
          </p:nvPr>
        </p:nvSpPr>
        <p:spPr/>
        <p:txBody>
          <a:bodyPr/>
          <a:lstStyle>
            <a:lvl1pPr>
              <a:defRPr/>
            </a:lvl1pPr>
          </a:lstStyle>
          <a:p>
            <a:pPr>
              <a:defRPr/>
            </a:pPr>
            <a:fld id="{58136D5D-A7B1-4F7C-883E-3A35AB022AA0}" type="datetimeFigureOut">
              <a:rPr lang="en-US"/>
              <a:pPr>
                <a:defRPr/>
              </a:pPr>
              <a:t>11/14/2020</a:t>
            </a:fld>
            <a:endParaRPr lang="en-US"/>
          </a:p>
        </p:txBody>
      </p:sp>
      <p:sp>
        <p:nvSpPr>
          <p:cNvPr id="5" name="Footer Placeholder 4">
            <a:extLst>
              <a:ext uri="{FF2B5EF4-FFF2-40B4-BE49-F238E27FC236}">
                <a16:creationId xmlns:a16="http://schemas.microsoft.com/office/drawing/2014/main" id="{53857717-6CD9-4B8B-956C-19EAB8B55D9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776A6F9-C71D-48CA-8367-0218B6D5AECB}"/>
              </a:ext>
            </a:extLst>
          </p:cNvPr>
          <p:cNvSpPr>
            <a:spLocks noGrp="1"/>
          </p:cNvSpPr>
          <p:nvPr>
            <p:ph type="sldNum" sz="quarter" idx="12"/>
          </p:nvPr>
        </p:nvSpPr>
        <p:spPr/>
        <p:txBody>
          <a:bodyPr/>
          <a:lstStyle>
            <a:lvl1pPr>
              <a:defRPr/>
            </a:lvl1pPr>
          </a:lstStyle>
          <a:p>
            <a:pPr>
              <a:defRPr/>
            </a:pPr>
            <a:fld id="{77D59771-1382-4134-81B7-2789BE83B083}" type="slidenum">
              <a:rPr lang="en-US"/>
              <a:pPr>
                <a:defRPr/>
              </a:pPr>
              <a:t>‹#›</a:t>
            </a:fld>
            <a:endParaRPr lang="en-US"/>
          </a:p>
        </p:txBody>
      </p:sp>
    </p:spTree>
    <p:extLst>
      <p:ext uri="{BB962C8B-B14F-4D97-AF65-F5344CB8AC3E}">
        <p14:creationId xmlns:p14="http://schemas.microsoft.com/office/powerpoint/2010/main" val="3974926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40C4F7A-0710-4D8B-B7CB-60D5FFB4380F}"/>
              </a:ext>
            </a:extLst>
          </p:cNvPr>
          <p:cNvSpPr>
            <a:spLocks noGrp="1"/>
          </p:cNvSpPr>
          <p:nvPr>
            <p:ph type="dt" sz="half" idx="10"/>
          </p:nvPr>
        </p:nvSpPr>
        <p:spPr/>
        <p:txBody>
          <a:bodyPr/>
          <a:lstStyle>
            <a:lvl1pPr>
              <a:defRPr/>
            </a:lvl1pPr>
          </a:lstStyle>
          <a:p>
            <a:pPr>
              <a:defRPr/>
            </a:pPr>
            <a:fld id="{B2A411E1-8A50-4DB1-B78F-EAFFB8FAB956}" type="datetimeFigureOut">
              <a:rPr lang="en-US"/>
              <a:pPr>
                <a:defRPr/>
              </a:pPr>
              <a:t>11/14/2020</a:t>
            </a:fld>
            <a:endParaRPr lang="en-US"/>
          </a:p>
        </p:txBody>
      </p:sp>
      <p:sp>
        <p:nvSpPr>
          <p:cNvPr id="6" name="Footer Placeholder 4">
            <a:extLst>
              <a:ext uri="{FF2B5EF4-FFF2-40B4-BE49-F238E27FC236}">
                <a16:creationId xmlns:a16="http://schemas.microsoft.com/office/drawing/2014/main" id="{C82AB5AD-194E-4083-8DC7-3AE4582081A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B384280-5B1A-46A6-8BE1-87011D4FF286}"/>
              </a:ext>
            </a:extLst>
          </p:cNvPr>
          <p:cNvSpPr>
            <a:spLocks noGrp="1"/>
          </p:cNvSpPr>
          <p:nvPr>
            <p:ph type="sldNum" sz="quarter" idx="12"/>
          </p:nvPr>
        </p:nvSpPr>
        <p:spPr/>
        <p:txBody>
          <a:bodyPr/>
          <a:lstStyle>
            <a:lvl1pPr>
              <a:defRPr/>
            </a:lvl1pPr>
          </a:lstStyle>
          <a:p>
            <a:pPr>
              <a:defRPr/>
            </a:pPr>
            <a:fld id="{9F1871D3-6866-49DC-9118-BC7D3A5334C9}" type="slidenum">
              <a:rPr lang="en-US"/>
              <a:pPr>
                <a:defRPr/>
              </a:pPr>
              <a:t>‹#›</a:t>
            </a:fld>
            <a:endParaRPr lang="en-US"/>
          </a:p>
        </p:txBody>
      </p:sp>
    </p:spTree>
    <p:extLst>
      <p:ext uri="{BB962C8B-B14F-4D97-AF65-F5344CB8AC3E}">
        <p14:creationId xmlns:p14="http://schemas.microsoft.com/office/powerpoint/2010/main" val="2673724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1493D7D-F2F2-452A-97F3-00CFDE2033D2}"/>
              </a:ext>
            </a:extLst>
          </p:cNvPr>
          <p:cNvSpPr>
            <a:spLocks noGrp="1"/>
          </p:cNvSpPr>
          <p:nvPr>
            <p:ph type="dt" sz="half" idx="10"/>
          </p:nvPr>
        </p:nvSpPr>
        <p:spPr/>
        <p:txBody>
          <a:bodyPr/>
          <a:lstStyle>
            <a:lvl1pPr>
              <a:defRPr/>
            </a:lvl1pPr>
          </a:lstStyle>
          <a:p>
            <a:pPr>
              <a:defRPr/>
            </a:pPr>
            <a:fld id="{5DFC4579-83BB-49CB-B694-0E46DFF50129}" type="datetimeFigureOut">
              <a:rPr lang="en-US"/>
              <a:pPr>
                <a:defRPr/>
              </a:pPr>
              <a:t>11/14/2020</a:t>
            </a:fld>
            <a:endParaRPr lang="en-US"/>
          </a:p>
        </p:txBody>
      </p:sp>
      <p:sp>
        <p:nvSpPr>
          <p:cNvPr id="8" name="Footer Placeholder 4">
            <a:extLst>
              <a:ext uri="{FF2B5EF4-FFF2-40B4-BE49-F238E27FC236}">
                <a16:creationId xmlns:a16="http://schemas.microsoft.com/office/drawing/2014/main" id="{39EC1195-4730-462E-83DF-23770D8D4A8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DB350F81-1ED9-4575-B5DC-0FF126C70691}"/>
              </a:ext>
            </a:extLst>
          </p:cNvPr>
          <p:cNvSpPr>
            <a:spLocks noGrp="1"/>
          </p:cNvSpPr>
          <p:nvPr>
            <p:ph type="sldNum" sz="quarter" idx="12"/>
          </p:nvPr>
        </p:nvSpPr>
        <p:spPr/>
        <p:txBody>
          <a:bodyPr/>
          <a:lstStyle>
            <a:lvl1pPr>
              <a:defRPr/>
            </a:lvl1pPr>
          </a:lstStyle>
          <a:p>
            <a:pPr>
              <a:defRPr/>
            </a:pPr>
            <a:fld id="{71621CDC-E3FA-42C8-AF56-54D51C373F7C}" type="slidenum">
              <a:rPr lang="en-US"/>
              <a:pPr>
                <a:defRPr/>
              </a:pPr>
              <a:t>‹#›</a:t>
            </a:fld>
            <a:endParaRPr lang="en-US"/>
          </a:p>
        </p:txBody>
      </p:sp>
    </p:spTree>
    <p:extLst>
      <p:ext uri="{BB962C8B-B14F-4D97-AF65-F5344CB8AC3E}">
        <p14:creationId xmlns:p14="http://schemas.microsoft.com/office/powerpoint/2010/main" val="3015844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1D56E6F-134A-4C64-BC33-368DE33282DA}"/>
              </a:ext>
            </a:extLst>
          </p:cNvPr>
          <p:cNvSpPr>
            <a:spLocks noGrp="1"/>
          </p:cNvSpPr>
          <p:nvPr>
            <p:ph type="dt" sz="half" idx="10"/>
          </p:nvPr>
        </p:nvSpPr>
        <p:spPr/>
        <p:txBody>
          <a:bodyPr/>
          <a:lstStyle>
            <a:lvl1pPr>
              <a:defRPr/>
            </a:lvl1pPr>
          </a:lstStyle>
          <a:p>
            <a:pPr>
              <a:defRPr/>
            </a:pPr>
            <a:fld id="{C64346E8-3A7D-418D-9B55-AB1CE60958FC}" type="datetimeFigureOut">
              <a:rPr lang="en-US"/>
              <a:pPr>
                <a:defRPr/>
              </a:pPr>
              <a:t>11/14/2020</a:t>
            </a:fld>
            <a:endParaRPr lang="en-US"/>
          </a:p>
        </p:txBody>
      </p:sp>
      <p:sp>
        <p:nvSpPr>
          <p:cNvPr id="4" name="Footer Placeholder 4">
            <a:extLst>
              <a:ext uri="{FF2B5EF4-FFF2-40B4-BE49-F238E27FC236}">
                <a16:creationId xmlns:a16="http://schemas.microsoft.com/office/drawing/2014/main" id="{88AA6675-6354-4679-9790-F5E8A85EFBE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3EC785E-0A1A-4B2A-AD2F-A506A8353C9F}"/>
              </a:ext>
            </a:extLst>
          </p:cNvPr>
          <p:cNvSpPr>
            <a:spLocks noGrp="1"/>
          </p:cNvSpPr>
          <p:nvPr>
            <p:ph type="sldNum" sz="quarter" idx="12"/>
          </p:nvPr>
        </p:nvSpPr>
        <p:spPr/>
        <p:txBody>
          <a:bodyPr/>
          <a:lstStyle>
            <a:lvl1pPr>
              <a:defRPr/>
            </a:lvl1pPr>
          </a:lstStyle>
          <a:p>
            <a:pPr>
              <a:defRPr/>
            </a:pPr>
            <a:fld id="{C5E3E5AC-1ABD-4CFD-AE7B-8A8D75E8B546}" type="slidenum">
              <a:rPr lang="en-US"/>
              <a:pPr>
                <a:defRPr/>
              </a:pPr>
              <a:t>‹#›</a:t>
            </a:fld>
            <a:endParaRPr lang="en-US"/>
          </a:p>
        </p:txBody>
      </p:sp>
    </p:spTree>
    <p:extLst>
      <p:ext uri="{BB962C8B-B14F-4D97-AF65-F5344CB8AC3E}">
        <p14:creationId xmlns:p14="http://schemas.microsoft.com/office/powerpoint/2010/main" val="3150330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C78867A-E12F-4C27-8C89-AE5B3EB0FAF1}"/>
              </a:ext>
            </a:extLst>
          </p:cNvPr>
          <p:cNvSpPr>
            <a:spLocks noGrp="1"/>
          </p:cNvSpPr>
          <p:nvPr>
            <p:ph type="dt" sz="half" idx="10"/>
          </p:nvPr>
        </p:nvSpPr>
        <p:spPr/>
        <p:txBody>
          <a:bodyPr/>
          <a:lstStyle>
            <a:lvl1pPr>
              <a:defRPr/>
            </a:lvl1pPr>
          </a:lstStyle>
          <a:p>
            <a:pPr>
              <a:defRPr/>
            </a:pPr>
            <a:fld id="{A4171CF2-9B5A-48CB-9005-6B7AE1B097C4}" type="datetimeFigureOut">
              <a:rPr lang="en-US"/>
              <a:pPr>
                <a:defRPr/>
              </a:pPr>
              <a:t>11/14/2020</a:t>
            </a:fld>
            <a:endParaRPr lang="en-US"/>
          </a:p>
        </p:txBody>
      </p:sp>
      <p:sp>
        <p:nvSpPr>
          <p:cNvPr id="3" name="Footer Placeholder 4">
            <a:extLst>
              <a:ext uri="{FF2B5EF4-FFF2-40B4-BE49-F238E27FC236}">
                <a16:creationId xmlns:a16="http://schemas.microsoft.com/office/drawing/2014/main" id="{E7367913-FFDF-4F31-BF0D-CE7A9B95CD0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5640DA5-E416-4D13-BFEC-8EADA1D426BE}"/>
              </a:ext>
            </a:extLst>
          </p:cNvPr>
          <p:cNvSpPr>
            <a:spLocks noGrp="1"/>
          </p:cNvSpPr>
          <p:nvPr>
            <p:ph type="sldNum" sz="quarter" idx="12"/>
          </p:nvPr>
        </p:nvSpPr>
        <p:spPr/>
        <p:txBody>
          <a:bodyPr/>
          <a:lstStyle>
            <a:lvl1pPr>
              <a:defRPr/>
            </a:lvl1pPr>
          </a:lstStyle>
          <a:p>
            <a:pPr>
              <a:defRPr/>
            </a:pPr>
            <a:fld id="{50A561E1-F041-421E-BF39-6C9E52C4ABA0}" type="slidenum">
              <a:rPr lang="en-US"/>
              <a:pPr>
                <a:defRPr/>
              </a:pPr>
              <a:t>‹#›</a:t>
            </a:fld>
            <a:endParaRPr lang="en-US"/>
          </a:p>
        </p:txBody>
      </p:sp>
    </p:spTree>
    <p:extLst>
      <p:ext uri="{BB962C8B-B14F-4D97-AF65-F5344CB8AC3E}">
        <p14:creationId xmlns:p14="http://schemas.microsoft.com/office/powerpoint/2010/main" val="2814100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1D9D3C6B-2FDE-4B79-B4B2-FB4C4A306A48}"/>
              </a:ext>
            </a:extLst>
          </p:cNvPr>
          <p:cNvSpPr>
            <a:spLocks noGrp="1"/>
          </p:cNvSpPr>
          <p:nvPr>
            <p:ph type="dt" sz="half" idx="10"/>
          </p:nvPr>
        </p:nvSpPr>
        <p:spPr/>
        <p:txBody>
          <a:bodyPr/>
          <a:lstStyle>
            <a:lvl1pPr>
              <a:defRPr/>
            </a:lvl1pPr>
          </a:lstStyle>
          <a:p>
            <a:pPr>
              <a:defRPr/>
            </a:pPr>
            <a:fld id="{4BABB31C-7AFE-4472-96E3-46D83205577A}" type="datetimeFigureOut">
              <a:rPr lang="en-US"/>
              <a:pPr>
                <a:defRPr/>
              </a:pPr>
              <a:t>11/14/2020</a:t>
            </a:fld>
            <a:endParaRPr lang="en-US"/>
          </a:p>
        </p:txBody>
      </p:sp>
      <p:sp>
        <p:nvSpPr>
          <p:cNvPr id="6" name="Footer Placeholder 4">
            <a:extLst>
              <a:ext uri="{FF2B5EF4-FFF2-40B4-BE49-F238E27FC236}">
                <a16:creationId xmlns:a16="http://schemas.microsoft.com/office/drawing/2014/main" id="{AAFA6FC2-65B8-4B3D-808E-4AB4189E277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F7BE508-E010-41FC-B8BE-4F23C0C60FBC}"/>
              </a:ext>
            </a:extLst>
          </p:cNvPr>
          <p:cNvSpPr>
            <a:spLocks noGrp="1"/>
          </p:cNvSpPr>
          <p:nvPr>
            <p:ph type="sldNum" sz="quarter" idx="12"/>
          </p:nvPr>
        </p:nvSpPr>
        <p:spPr/>
        <p:txBody>
          <a:bodyPr/>
          <a:lstStyle>
            <a:lvl1pPr>
              <a:defRPr/>
            </a:lvl1pPr>
          </a:lstStyle>
          <a:p>
            <a:pPr>
              <a:defRPr/>
            </a:pPr>
            <a:fld id="{CD57259A-C301-4505-8D8C-BBE090CE1584}" type="slidenum">
              <a:rPr lang="en-US"/>
              <a:pPr>
                <a:defRPr/>
              </a:pPr>
              <a:t>‹#›</a:t>
            </a:fld>
            <a:endParaRPr lang="en-US"/>
          </a:p>
        </p:txBody>
      </p:sp>
    </p:spTree>
    <p:extLst>
      <p:ext uri="{BB962C8B-B14F-4D97-AF65-F5344CB8AC3E}">
        <p14:creationId xmlns:p14="http://schemas.microsoft.com/office/powerpoint/2010/main" val="1799001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3B249F68-7CEE-4448-8A43-DF699933C862}"/>
              </a:ext>
            </a:extLst>
          </p:cNvPr>
          <p:cNvSpPr>
            <a:spLocks noGrp="1"/>
          </p:cNvSpPr>
          <p:nvPr>
            <p:ph type="dt" sz="half" idx="10"/>
          </p:nvPr>
        </p:nvSpPr>
        <p:spPr/>
        <p:txBody>
          <a:bodyPr/>
          <a:lstStyle>
            <a:lvl1pPr>
              <a:defRPr/>
            </a:lvl1pPr>
          </a:lstStyle>
          <a:p>
            <a:pPr>
              <a:defRPr/>
            </a:pPr>
            <a:fld id="{360043F7-9A86-4B8E-AB9C-D90312772635}" type="datetimeFigureOut">
              <a:rPr lang="en-US"/>
              <a:pPr>
                <a:defRPr/>
              </a:pPr>
              <a:t>11/14/2020</a:t>
            </a:fld>
            <a:endParaRPr lang="en-US"/>
          </a:p>
        </p:txBody>
      </p:sp>
      <p:sp>
        <p:nvSpPr>
          <p:cNvPr id="6" name="Footer Placeholder 4">
            <a:extLst>
              <a:ext uri="{FF2B5EF4-FFF2-40B4-BE49-F238E27FC236}">
                <a16:creationId xmlns:a16="http://schemas.microsoft.com/office/drawing/2014/main" id="{CF524104-0FFC-4F57-86BD-778CE074EB4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B7080F2-6EF0-4172-86DB-52761C474FEE}"/>
              </a:ext>
            </a:extLst>
          </p:cNvPr>
          <p:cNvSpPr>
            <a:spLocks noGrp="1"/>
          </p:cNvSpPr>
          <p:nvPr>
            <p:ph type="sldNum" sz="quarter" idx="12"/>
          </p:nvPr>
        </p:nvSpPr>
        <p:spPr/>
        <p:txBody>
          <a:bodyPr/>
          <a:lstStyle>
            <a:lvl1pPr>
              <a:defRPr/>
            </a:lvl1pPr>
          </a:lstStyle>
          <a:p>
            <a:pPr>
              <a:defRPr/>
            </a:pPr>
            <a:fld id="{E565DD23-F66F-4C90-8C2D-65BA3E64CFC4}" type="slidenum">
              <a:rPr lang="en-US"/>
              <a:pPr>
                <a:defRPr/>
              </a:pPr>
              <a:t>‹#›</a:t>
            </a:fld>
            <a:endParaRPr lang="en-US"/>
          </a:p>
        </p:txBody>
      </p:sp>
    </p:spTree>
    <p:extLst>
      <p:ext uri="{BB962C8B-B14F-4D97-AF65-F5344CB8AC3E}">
        <p14:creationId xmlns:p14="http://schemas.microsoft.com/office/powerpoint/2010/main" val="3030491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4C41D6B-1C6A-4980-A5C9-74BCB0438061}"/>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015492F-04E3-4EFE-86F8-A33923450783}"/>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896BE08-04E2-4FA3-815B-53424277C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057505F9-4066-4C64-B564-4304D342B548}" type="datetimeFigureOut">
              <a:rPr lang="en-US"/>
              <a:pPr>
                <a:defRPr/>
              </a:pPr>
              <a:t>11/14/2020</a:t>
            </a:fld>
            <a:endParaRPr lang="en-US"/>
          </a:p>
        </p:txBody>
      </p:sp>
      <p:sp>
        <p:nvSpPr>
          <p:cNvPr id="5" name="Footer Placeholder 4">
            <a:extLst>
              <a:ext uri="{FF2B5EF4-FFF2-40B4-BE49-F238E27FC236}">
                <a16:creationId xmlns:a16="http://schemas.microsoft.com/office/drawing/2014/main" id="{AF867CEE-2A8C-4D8A-A22E-B660CDC9C8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7F99BDFA-4FE3-4235-AF94-D36184E215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7B3450AD-D702-49A0-911B-8288EA1C993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9.gif"/><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8.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2.gif"/><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3.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6.gif"/><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7.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9.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2.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a:extLst>
              <a:ext uri="{FF2B5EF4-FFF2-40B4-BE49-F238E27FC236}">
                <a16:creationId xmlns:a16="http://schemas.microsoft.com/office/drawing/2014/main" id="{EBB23924-64C0-4105-9C16-05264E005F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2738"/>
            <a:ext cx="12192000" cy="8124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4">
            <a:extLst>
              <a:ext uri="{FF2B5EF4-FFF2-40B4-BE49-F238E27FC236}">
                <a16:creationId xmlns:a16="http://schemas.microsoft.com/office/drawing/2014/main" id="{A0374197-5F0B-4B76-83AB-D61003FA38AC}"/>
              </a:ext>
            </a:extLst>
          </p:cNvPr>
          <p:cNvSpPr>
            <a:spLocks noChangeArrowheads="1"/>
          </p:cNvSpPr>
          <p:nvPr/>
        </p:nvSpPr>
        <p:spPr bwMode="auto">
          <a:xfrm>
            <a:off x="2470150" y="1157288"/>
            <a:ext cx="3051175"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6000">
                <a:solidFill>
                  <a:srgbClr val="FFC000"/>
                </a:solidFill>
                <a:latin typeface="Impact" panose="020B0806030902050204" pitchFamily="34" charset="0"/>
                <a:cs typeface="Times New Roman" panose="02020603050405020304" pitchFamily="18" charset="0"/>
              </a:rPr>
              <a:t>Soft skills for your career</a:t>
            </a:r>
            <a:endParaRPr lang="en-US" altLang="en-US" sz="6000">
              <a:solidFill>
                <a:srgbClr val="FFC000"/>
              </a:solidFill>
              <a:latin typeface="Impact" panose="020B0806030902050204" pitchFamily="34" charset="0"/>
            </a:endParaRPr>
          </a:p>
        </p:txBody>
      </p:sp>
      <p:pic>
        <p:nvPicPr>
          <p:cNvPr id="2052" name="Picture 5">
            <a:extLst>
              <a:ext uri="{FF2B5EF4-FFF2-40B4-BE49-F238E27FC236}">
                <a16:creationId xmlns:a16="http://schemas.microsoft.com/office/drawing/2014/main" id="{E02A7F83-CE6F-40B7-9CD3-B9607EFA56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3350" y="5830888"/>
            <a:ext cx="141287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6">
            <a:extLst>
              <a:ext uri="{FF2B5EF4-FFF2-40B4-BE49-F238E27FC236}">
                <a16:creationId xmlns:a16="http://schemas.microsoft.com/office/drawing/2014/main" id="{08D22CE7-9B7C-4525-B124-6FBF3D1E63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00" y="6045200"/>
            <a:ext cx="11588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2" descr="https://scontent.fdac26-1.fna.fbcdn.net/v/t1.15752-9/95609994_1730202093787955_7222912639884591104_n.png?_nc_cat=111&amp;_nc_sid=b96e70&amp;_nc_eui2=AeEpv5mJZc9m_53ym_u9OZFh1L4jXHFIru_UviNccUiu705eOuM3I781zGrdpltr5po&amp;_nc_ohc=nnsmbCSQY5MAX9v2mep&amp;_nc_ht=scontent.fdac26-1.fna&amp;oh=5018ddb41e61c4d99ebbed1f2d21bffc&amp;oe=5F25B054">
            <a:extLst>
              <a:ext uri="{FF2B5EF4-FFF2-40B4-BE49-F238E27FC236}">
                <a16:creationId xmlns:a16="http://schemas.microsoft.com/office/drawing/2014/main" id="{0FEB5BF3-4D2F-41F2-AF04-B00B69868E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6913" t="16895" r="24568" b="22987"/>
          <a:stretch>
            <a:fillRect/>
          </a:stretch>
        </p:blipFill>
        <p:spPr bwMode="auto">
          <a:xfrm>
            <a:off x="2025650" y="6069013"/>
            <a:ext cx="77787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Albert Mehrabian's 7-38-55 Rule of Personal Communication">
            <a:extLst>
              <a:ext uri="{FF2B5EF4-FFF2-40B4-BE49-F238E27FC236}">
                <a16:creationId xmlns:a16="http://schemas.microsoft.com/office/drawing/2014/main" id="{ECA0FE16-E5C9-4F6C-BA45-2C3A71B2F7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525" y="1016000"/>
            <a:ext cx="11852275"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Body language - one for the NLP enthusiasts... | Interpersonal  communication, Nonverbal communication, Body language">
            <a:extLst>
              <a:ext uri="{FF2B5EF4-FFF2-40B4-BE49-F238E27FC236}">
                <a16:creationId xmlns:a16="http://schemas.microsoft.com/office/drawing/2014/main" id="{79B3BD6F-016E-4669-A806-24C5F99FCF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6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Box 3">
            <a:extLst>
              <a:ext uri="{FF2B5EF4-FFF2-40B4-BE49-F238E27FC236}">
                <a16:creationId xmlns:a16="http://schemas.microsoft.com/office/drawing/2014/main" id="{CB674A2D-9CEE-4821-8B4D-7AB7FE0B2B6E}"/>
              </a:ext>
            </a:extLst>
          </p:cNvPr>
          <p:cNvSpPr txBox="1">
            <a:spLocks noChangeArrowheads="1"/>
          </p:cNvSpPr>
          <p:nvPr/>
        </p:nvSpPr>
        <p:spPr bwMode="auto">
          <a:xfrm>
            <a:off x="9704388" y="1905000"/>
            <a:ext cx="1839912"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3200">
                <a:solidFill>
                  <a:srgbClr val="1BCBBE"/>
                </a:solidFill>
                <a:latin typeface="Impact" panose="020B0806030902050204" pitchFamily="34" charset="0"/>
              </a:rPr>
              <a:t>Body Language is more powerful than Words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Positive and negative meanings of facial expressions. | Download Scientific  Diagram">
            <a:extLst>
              <a:ext uri="{FF2B5EF4-FFF2-40B4-BE49-F238E27FC236}">
                <a16:creationId xmlns:a16="http://schemas.microsoft.com/office/drawing/2014/main" id="{3CEAD27C-E1DD-4570-BB1E-529CF17F28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8" y="401638"/>
            <a:ext cx="3240087"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4" descr="LOVE YOUR AGE: Why Sitting Straight Is a Really Good Thing - Barbara Hannah  Grufferman">
            <a:extLst>
              <a:ext uri="{FF2B5EF4-FFF2-40B4-BE49-F238E27FC236}">
                <a16:creationId xmlns:a16="http://schemas.microsoft.com/office/drawing/2014/main" id="{81B14385-5384-45DC-B639-6AF2152991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7338" y="401638"/>
            <a:ext cx="3930650" cy="284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6" descr="Sparkling Hill Resort Blog: IMPROVE YOUR LIFE BY IMPROVING YOUR POSTURE">
            <a:extLst>
              <a:ext uri="{FF2B5EF4-FFF2-40B4-BE49-F238E27FC236}">
                <a16:creationId xmlns:a16="http://schemas.microsoft.com/office/drawing/2014/main" id="{6195BC59-9A63-4BB4-9A53-4538269058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4388" y="3656013"/>
            <a:ext cx="4579937"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8" descr="Good Standing Postures - Tutorialspoint">
            <a:extLst>
              <a:ext uri="{FF2B5EF4-FFF2-40B4-BE49-F238E27FC236}">
                <a16:creationId xmlns:a16="http://schemas.microsoft.com/office/drawing/2014/main" id="{7254A536-7BA7-41D3-A3E3-9351B28586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5546" r="19138"/>
          <a:stretch>
            <a:fillRect/>
          </a:stretch>
        </p:blipFill>
        <p:spPr bwMode="auto">
          <a:xfrm>
            <a:off x="3432175" y="4044950"/>
            <a:ext cx="3732213"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12" descr="Palm gestures - PreparE LogicallY">
            <a:extLst>
              <a:ext uri="{FF2B5EF4-FFF2-40B4-BE49-F238E27FC236}">
                <a16:creationId xmlns:a16="http://schemas.microsoft.com/office/drawing/2014/main" id="{9CF86912-B121-478F-932D-A475B5EB6F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2175" y="401638"/>
            <a:ext cx="4395788"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AE26EF70-14F8-4E8C-BFFF-6942898337E7}"/>
              </a:ext>
            </a:extLst>
          </p:cNvPr>
          <p:cNvSpPr/>
          <p:nvPr/>
        </p:nvSpPr>
        <p:spPr>
          <a:xfrm>
            <a:off x="5027613" y="2773363"/>
            <a:ext cx="1495425" cy="13112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latin typeface="Impact" panose="020B0806030902050204" pitchFamily="34" charset="0"/>
              </a:rPr>
              <a:t>Posture &amp; Gesture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The Fist Bump">
            <a:extLst>
              <a:ext uri="{FF2B5EF4-FFF2-40B4-BE49-F238E27FC236}">
                <a16:creationId xmlns:a16="http://schemas.microsoft.com/office/drawing/2014/main" id="{7BBE6EAA-FDD7-4F2B-934E-C4E2DB5A05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87650"/>
            <a:ext cx="6096000" cy="407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4" descr="Premium Photo | Elbow greeting to avoid the spread of coronavirus  (covid-19). a guy and a girl meet on the street with bare hands. instead of  greeting with a hug or handshake,">
            <a:extLst>
              <a:ext uri="{FF2B5EF4-FFF2-40B4-BE49-F238E27FC236}">
                <a16:creationId xmlns:a16="http://schemas.microsoft.com/office/drawing/2014/main" id="{F34B8A52-D0A1-476A-B6DB-5D6B97FE3C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787650"/>
            <a:ext cx="6096000" cy="407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Box 3">
            <a:extLst>
              <a:ext uri="{FF2B5EF4-FFF2-40B4-BE49-F238E27FC236}">
                <a16:creationId xmlns:a16="http://schemas.microsoft.com/office/drawing/2014/main" id="{0BBBB1CE-4E97-447E-AE5F-B102717DA0BE}"/>
              </a:ext>
            </a:extLst>
          </p:cNvPr>
          <p:cNvSpPr txBox="1">
            <a:spLocks noChangeArrowheads="1"/>
          </p:cNvSpPr>
          <p:nvPr/>
        </p:nvSpPr>
        <p:spPr bwMode="auto">
          <a:xfrm>
            <a:off x="3489325" y="828675"/>
            <a:ext cx="521335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4400">
                <a:latin typeface="Impact" panose="020B0806030902050204" pitchFamily="34" charset="0"/>
              </a:rPr>
              <a:t>COVID-19 Redefined Hand Shakes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B794E93-88B8-48E2-8AE8-EFADC62977D8}"/>
              </a:ext>
            </a:extLst>
          </p:cNvPr>
          <p:cNvSpPr txBox="1"/>
          <p:nvPr/>
        </p:nvSpPr>
        <p:spPr>
          <a:xfrm>
            <a:off x="7700963" y="3273425"/>
            <a:ext cx="3771900" cy="708025"/>
          </a:xfrm>
          <a:prstGeom prst="rect">
            <a:avLst/>
          </a:prstGeom>
          <a:noFill/>
        </p:spPr>
        <p:txBody>
          <a:bodyPr>
            <a:spAutoFit/>
          </a:bodyPr>
          <a:lstStyle/>
          <a:p>
            <a:pPr eaLnBrk="1" fontAlgn="auto" hangingPunct="1">
              <a:spcBef>
                <a:spcPts val="0"/>
              </a:spcBef>
              <a:spcAft>
                <a:spcPts val="0"/>
              </a:spcAft>
              <a:defRPr/>
            </a:pPr>
            <a:r>
              <a:rPr lang="en-US" sz="4000" dirty="0">
                <a:solidFill>
                  <a:schemeClr val="accent5"/>
                </a:solidFill>
                <a:latin typeface="Impact" panose="020B0806030902050204" pitchFamily="34" charset="0"/>
              </a:rPr>
              <a:t>Leadership</a:t>
            </a:r>
          </a:p>
        </p:txBody>
      </p:sp>
      <p:sp>
        <p:nvSpPr>
          <p:cNvPr id="15363" name="TextBox 6">
            <a:extLst>
              <a:ext uri="{FF2B5EF4-FFF2-40B4-BE49-F238E27FC236}">
                <a16:creationId xmlns:a16="http://schemas.microsoft.com/office/drawing/2014/main" id="{AB340DD3-D3D3-4A3C-B193-4C33022521DA}"/>
              </a:ext>
            </a:extLst>
          </p:cNvPr>
          <p:cNvSpPr txBox="1">
            <a:spLocks noChangeArrowheads="1"/>
          </p:cNvSpPr>
          <p:nvPr/>
        </p:nvSpPr>
        <p:spPr bwMode="auto">
          <a:xfrm>
            <a:off x="7826375" y="2967038"/>
            <a:ext cx="20955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b="1"/>
              <a:t>2</a:t>
            </a:r>
            <a:r>
              <a:rPr lang="en-US" altLang="en-US" sz="3200" b="1" baseline="30000"/>
              <a:t>nd</a:t>
            </a:r>
            <a:r>
              <a:rPr lang="en-US" altLang="en-US" sz="3200" b="1"/>
              <a:t> Pillar</a:t>
            </a:r>
          </a:p>
        </p:txBody>
      </p:sp>
      <p:pic>
        <p:nvPicPr>
          <p:cNvPr id="15364" name="Picture 2" descr="TBYO ANTHEM - Think Big Ministries">
            <a:extLst>
              <a:ext uri="{FF2B5EF4-FFF2-40B4-BE49-F238E27FC236}">
                <a16:creationId xmlns:a16="http://schemas.microsoft.com/office/drawing/2014/main" id="{771EBA2B-2659-4D35-9144-A516DDE2FCE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782638"/>
            <a:ext cx="7575550" cy="757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Red 3d glitch GIF - Find on GIFER">
            <a:extLst>
              <a:ext uri="{FF2B5EF4-FFF2-40B4-BE49-F238E27FC236}">
                <a16:creationId xmlns:a16="http://schemas.microsoft.com/office/drawing/2014/main" id="{4568BEDF-C988-4E76-96F9-45FAF49FBD1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51838" cy="835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itle 1">
            <a:extLst>
              <a:ext uri="{FF2B5EF4-FFF2-40B4-BE49-F238E27FC236}">
                <a16:creationId xmlns:a16="http://schemas.microsoft.com/office/drawing/2014/main" id="{112AB3DD-BDF0-4EDF-AB49-8EF245E86DEF}"/>
              </a:ext>
            </a:extLst>
          </p:cNvPr>
          <p:cNvSpPr>
            <a:spLocks noGrp="1" noChangeArrowheads="1"/>
          </p:cNvSpPr>
          <p:nvPr>
            <p:ph type="title"/>
          </p:nvPr>
        </p:nvSpPr>
        <p:spPr>
          <a:xfrm>
            <a:off x="7534275" y="368300"/>
            <a:ext cx="4054475" cy="2814638"/>
          </a:xfrm>
        </p:spPr>
        <p:txBody>
          <a:bodyPr/>
          <a:lstStyle/>
          <a:p>
            <a:pPr algn="ctr" eaLnBrk="1" hangingPunct="1"/>
            <a:r>
              <a:rPr lang="en-US" altLang="en-US" sz="5400" b="1">
                <a:solidFill>
                  <a:srgbClr val="FFC000"/>
                </a:solidFill>
                <a:latin typeface="Impact" panose="020B0806030902050204" pitchFamily="34" charset="0"/>
              </a:rPr>
              <a:t>Leadership</a:t>
            </a:r>
            <a:r>
              <a:rPr lang="en-US" altLang="en-US" sz="5400">
                <a:latin typeface="Impact" panose="020B0806030902050204" pitchFamily="34" charset="0"/>
              </a:rPr>
              <a:t> </a:t>
            </a:r>
            <a:br>
              <a:rPr lang="en-US" altLang="en-US" sz="2400"/>
            </a:br>
            <a:r>
              <a:rPr lang="en-US" altLang="en-US" sz="2400"/>
              <a:t>is not a </a:t>
            </a:r>
            <a:r>
              <a:rPr lang="en-US" altLang="en-US" sz="2400">
                <a:latin typeface="Impact" panose="020B0806030902050204" pitchFamily="34" charset="0"/>
              </a:rPr>
              <a:t>POSITION</a:t>
            </a:r>
            <a:r>
              <a:rPr lang="en-US" altLang="en-US" sz="2400"/>
              <a:t>, a </a:t>
            </a:r>
            <a:r>
              <a:rPr lang="en-US" altLang="en-US" sz="2400">
                <a:latin typeface="Impact" panose="020B0806030902050204" pitchFamily="34" charset="0"/>
              </a:rPr>
              <a:t>TITLE</a:t>
            </a:r>
            <a:r>
              <a:rPr lang="en-US" altLang="en-US" sz="2400"/>
              <a:t>, and a </a:t>
            </a:r>
            <a:r>
              <a:rPr lang="en-US" altLang="en-US" sz="2400">
                <a:latin typeface="Impact" panose="020B0806030902050204" pitchFamily="34" charset="0"/>
              </a:rPr>
              <a:t>STATUS</a:t>
            </a:r>
            <a:r>
              <a:rPr lang="en-US" altLang="en-US" sz="2400"/>
              <a:t> in the organization </a:t>
            </a:r>
            <a:br>
              <a:rPr lang="en-US" altLang="en-US" sz="2400"/>
            </a:br>
            <a:r>
              <a:rPr lang="en-US" altLang="en-US" sz="2400"/>
              <a:t> </a:t>
            </a:r>
            <a:br>
              <a:rPr lang="en-US" altLang="en-US" sz="2400"/>
            </a:br>
            <a:r>
              <a:rPr lang="en-US" altLang="en-US" sz="2400"/>
              <a:t>it’s a </a:t>
            </a:r>
            <a:r>
              <a:rPr lang="en-US" altLang="en-US" sz="2400">
                <a:latin typeface="Impact" panose="020B0806030902050204" pitchFamily="34" charset="0"/>
              </a:rPr>
              <a:t>RESPONSIBILITY</a:t>
            </a:r>
            <a:r>
              <a:rPr lang="en-US" altLang="en-US" sz="2400"/>
              <a:t>, a </a:t>
            </a:r>
            <a:r>
              <a:rPr lang="en-US" altLang="en-US" sz="2400">
                <a:latin typeface="Impact" panose="020B0806030902050204" pitchFamily="34" charset="0"/>
              </a:rPr>
              <a:t>ABILITY</a:t>
            </a:r>
            <a:r>
              <a:rPr lang="en-US" altLang="en-US" sz="2400"/>
              <a:t>, and an </a:t>
            </a:r>
            <a:r>
              <a:rPr lang="en-US" altLang="en-US" sz="2400">
                <a:latin typeface="Impact" panose="020B0806030902050204" pitchFamily="34" charset="0"/>
              </a:rPr>
              <a:t>HONOR</a:t>
            </a:r>
            <a:r>
              <a:rPr lang="en-US" altLang="en-US" sz="2400"/>
              <a:t>.</a:t>
            </a:r>
          </a:p>
        </p:txBody>
      </p:sp>
      <p:sp>
        <p:nvSpPr>
          <p:cNvPr id="16388" name="Rectangle 1">
            <a:extLst>
              <a:ext uri="{FF2B5EF4-FFF2-40B4-BE49-F238E27FC236}">
                <a16:creationId xmlns:a16="http://schemas.microsoft.com/office/drawing/2014/main" id="{C9C6B144-986D-4069-B619-3A31B89176A4}"/>
              </a:ext>
            </a:extLst>
          </p:cNvPr>
          <p:cNvSpPr>
            <a:spLocks noChangeArrowheads="1"/>
          </p:cNvSpPr>
          <p:nvPr/>
        </p:nvSpPr>
        <p:spPr bwMode="auto">
          <a:xfrm>
            <a:off x="7816850" y="3376613"/>
            <a:ext cx="40259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b="1"/>
              <a:t>“If your actions Inspire others to dream more, learn more, do more &amp; become more, you are a leader.”</a:t>
            </a:r>
            <a:r>
              <a:rPr lang="en-US" altLang="en-US"/>
              <a:t> John Quincy Adams, 6</a:t>
            </a:r>
            <a:r>
              <a:rPr lang="en-US" altLang="en-US" baseline="30000"/>
              <a:t>th</a:t>
            </a:r>
            <a:r>
              <a:rPr lang="en-US" altLang="en-US"/>
              <a:t> President of USA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159B5F-CC50-4F43-86CE-7FB264C3C086}"/>
              </a:ext>
            </a:extLst>
          </p:cNvPr>
          <p:cNvSpPr/>
          <p:nvPr/>
        </p:nvSpPr>
        <p:spPr>
          <a:xfrm>
            <a:off x="7153275" y="919163"/>
            <a:ext cx="4797425" cy="5230812"/>
          </a:xfrm>
          <a:prstGeom prst="rect">
            <a:avLst/>
          </a:prstGeom>
        </p:spPr>
        <p:txBody>
          <a:bodyPr>
            <a:spAutoFit/>
          </a:bodyPr>
          <a:lstStyle/>
          <a:p>
            <a:pPr algn="ctr" eaLnBrk="1" fontAlgn="auto" hangingPunct="1">
              <a:spcBef>
                <a:spcPts val="0"/>
              </a:spcBef>
              <a:spcAft>
                <a:spcPts val="0"/>
              </a:spcAft>
              <a:defRPr/>
            </a:pPr>
            <a:r>
              <a:rPr lang="en-US" sz="5400" b="1" dirty="0">
                <a:solidFill>
                  <a:srgbClr val="FFC000"/>
                </a:solidFill>
                <a:latin typeface="Impact" panose="020B0806030902050204" pitchFamily="34" charset="0"/>
                <a:ea typeface="+mj-ea"/>
                <a:cs typeface="+mj-cs"/>
              </a:rPr>
              <a:t>Leadership</a:t>
            </a:r>
            <a:r>
              <a:rPr lang="en-US" dirty="0">
                <a:latin typeface="+mn-lt"/>
              </a:rPr>
              <a:t> </a:t>
            </a:r>
          </a:p>
          <a:p>
            <a:pPr algn="ctr" eaLnBrk="1" fontAlgn="auto" hangingPunct="1">
              <a:spcBef>
                <a:spcPts val="0"/>
              </a:spcBef>
              <a:spcAft>
                <a:spcPts val="0"/>
              </a:spcAft>
              <a:defRPr/>
            </a:pPr>
            <a:r>
              <a:rPr lang="en-US" sz="2800" dirty="0">
                <a:latin typeface="+mn-lt"/>
              </a:rPr>
              <a:t>is not determined by age or time. This has created a kind of misconception among all of us. </a:t>
            </a:r>
          </a:p>
          <a:p>
            <a:pPr algn="ctr" eaLnBrk="1" fontAlgn="auto" hangingPunct="1">
              <a:spcBef>
                <a:spcPts val="0"/>
              </a:spcBef>
              <a:spcAft>
                <a:spcPts val="0"/>
              </a:spcAft>
              <a:defRPr/>
            </a:pPr>
            <a:endParaRPr lang="en-US" sz="2800" dirty="0">
              <a:latin typeface="+mn-lt"/>
            </a:endParaRPr>
          </a:p>
          <a:p>
            <a:pPr algn="ctr" eaLnBrk="1" fontAlgn="auto" hangingPunct="1">
              <a:spcBef>
                <a:spcPts val="0"/>
              </a:spcBef>
              <a:spcAft>
                <a:spcPts val="0"/>
              </a:spcAft>
              <a:defRPr/>
            </a:pPr>
            <a:r>
              <a:rPr lang="en-US" sz="2800" dirty="0">
                <a:latin typeface="+mn-lt"/>
              </a:rPr>
              <a:t>Leaders encourage others to take the actions they need to succeed. To be a great leader, it is necessary to learn and cultivate the skills it takes to be effective.</a:t>
            </a:r>
          </a:p>
        </p:txBody>
      </p:sp>
      <p:pic>
        <p:nvPicPr>
          <p:cNvPr id="17411" name="Picture 2" descr="standing out celebration | Powerpoint animation, Animated clipart, Animated  emoticons">
            <a:extLst>
              <a:ext uri="{FF2B5EF4-FFF2-40B4-BE49-F238E27FC236}">
                <a16:creationId xmlns:a16="http://schemas.microsoft.com/office/drawing/2014/main" id="{E0D0F27A-AA64-4C1A-9F19-40E196ED3AB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2238" y="506413"/>
            <a:ext cx="7275513" cy="727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20CDDAF2-C8EF-4C7A-B8A7-B9EBA2BB83CA}"/>
              </a:ext>
            </a:extLst>
          </p:cNvPr>
          <p:cNvGraphicFramePr/>
          <p:nvPr/>
        </p:nvGraphicFramePr>
        <p:xfrm>
          <a:off x="4554071" y="349625"/>
          <a:ext cx="8815294" cy="62190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8435" name="Picture 2" descr="Leadership Skill | Welcome to Career Studio">
            <a:extLst>
              <a:ext uri="{FF2B5EF4-FFF2-40B4-BE49-F238E27FC236}">
                <a16:creationId xmlns:a16="http://schemas.microsoft.com/office/drawing/2014/main" id="{1A041C03-8C8B-4252-A4EB-28A62F88468A}"/>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09550" y="2465388"/>
            <a:ext cx="497205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Box 5">
            <a:extLst>
              <a:ext uri="{FF2B5EF4-FFF2-40B4-BE49-F238E27FC236}">
                <a16:creationId xmlns:a16="http://schemas.microsoft.com/office/drawing/2014/main" id="{08411853-C583-48B6-B86D-7A6A5EA3F3B6}"/>
              </a:ext>
            </a:extLst>
          </p:cNvPr>
          <p:cNvSpPr txBox="1">
            <a:spLocks noChangeArrowheads="1"/>
          </p:cNvSpPr>
          <p:nvPr/>
        </p:nvSpPr>
        <p:spPr bwMode="auto">
          <a:xfrm>
            <a:off x="647700" y="1757363"/>
            <a:ext cx="4095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000">
                <a:latin typeface="Impact" panose="020B0806030902050204" pitchFamily="34" charset="0"/>
              </a:rPr>
              <a:t>LEADERSHIP TRAITS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E928A0-3E83-46CB-A4B0-2B9FA22944A1}"/>
              </a:ext>
            </a:extLst>
          </p:cNvPr>
          <p:cNvSpPr txBox="1"/>
          <p:nvPr/>
        </p:nvSpPr>
        <p:spPr>
          <a:xfrm>
            <a:off x="8123238" y="3205163"/>
            <a:ext cx="3771900" cy="708025"/>
          </a:xfrm>
          <a:prstGeom prst="rect">
            <a:avLst/>
          </a:prstGeom>
          <a:noFill/>
        </p:spPr>
        <p:txBody>
          <a:bodyPr>
            <a:spAutoFit/>
          </a:bodyPr>
          <a:lstStyle/>
          <a:p>
            <a:pPr eaLnBrk="1" fontAlgn="auto" hangingPunct="1">
              <a:spcBef>
                <a:spcPts val="0"/>
              </a:spcBef>
              <a:spcAft>
                <a:spcPts val="0"/>
              </a:spcAft>
              <a:defRPr/>
            </a:pPr>
            <a:r>
              <a:rPr lang="en-US" sz="4000" dirty="0">
                <a:solidFill>
                  <a:schemeClr val="accent5"/>
                </a:solidFill>
                <a:latin typeface="Impact" panose="020B0806030902050204" pitchFamily="34" charset="0"/>
              </a:rPr>
              <a:t>Adaptability</a:t>
            </a:r>
          </a:p>
        </p:txBody>
      </p:sp>
      <p:sp>
        <p:nvSpPr>
          <p:cNvPr id="19459" name="TextBox 5">
            <a:extLst>
              <a:ext uri="{FF2B5EF4-FFF2-40B4-BE49-F238E27FC236}">
                <a16:creationId xmlns:a16="http://schemas.microsoft.com/office/drawing/2014/main" id="{5EDDA578-5997-43AC-A1E8-E6750F75F3C1}"/>
              </a:ext>
            </a:extLst>
          </p:cNvPr>
          <p:cNvSpPr txBox="1">
            <a:spLocks noChangeArrowheads="1"/>
          </p:cNvSpPr>
          <p:nvPr/>
        </p:nvSpPr>
        <p:spPr bwMode="auto">
          <a:xfrm>
            <a:off x="8305800" y="2863850"/>
            <a:ext cx="20955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b="1"/>
              <a:t>3</a:t>
            </a:r>
            <a:r>
              <a:rPr lang="en-US" altLang="en-US" sz="3200" b="1" baseline="30000"/>
              <a:t>rd</a:t>
            </a:r>
            <a:r>
              <a:rPr lang="en-US" altLang="en-US" sz="3200" b="1"/>
              <a:t> Pillar</a:t>
            </a:r>
          </a:p>
        </p:txBody>
      </p:sp>
      <p:pic>
        <p:nvPicPr>
          <p:cNvPr id="19460" name="Picture 4" descr="Quotes about Adaptability (79 quotes)">
            <a:extLst>
              <a:ext uri="{FF2B5EF4-FFF2-40B4-BE49-F238E27FC236}">
                <a16:creationId xmlns:a16="http://schemas.microsoft.com/office/drawing/2014/main" id="{A52AAB10-8131-424C-996E-FBACCB250D9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7337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The Psychology of Lockdown: #3 Adaptability - Managing your State ...">
            <a:extLst>
              <a:ext uri="{FF2B5EF4-FFF2-40B4-BE49-F238E27FC236}">
                <a16:creationId xmlns:a16="http://schemas.microsoft.com/office/drawing/2014/main" id="{E75785D7-95BC-430E-8725-41232148A6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588" y="341313"/>
            <a:ext cx="11296650" cy="486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3">
            <a:extLst>
              <a:ext uri="{FF2B5EF4-FFF2-40B4-BE49-F238E27FC236}">
                <a16:creationId xmlns:a16="http://schemas.microsoft.com/office/drawing/2014/main" id="{C9A6B7F3-0ABE-4179-9E6A-BA90CFD86FB3}"/>
              </a:ext>
            </a:extLst>
          </p:cNvPr>
          <p:cNvSpPr>
            <a:spLocks noChangeArrowheads="1"/>
          </p:cNvSpPr>
          <p:nvPr/>
        </p:nvSpPr>
        <p:spPr bwMode="auto">
          <a:xfrm>
            <a:off x="1050925" y="5208588"/>
            <a:ext cx="101361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600">
                <a:solidFill>
                  <a:srgbClr val="222222"/>
                </a:solidFill>
                <a:latin typeface="Arial" panose="020B0604020202020204" pitchFamily="34" charset="0"/>
              </a:rPr>
              <a:t>means to adjust to changes in their environment.</a:t>
            </a:r>
            <a:endParaRPr lang="en-US" altLang="en-US" sz="36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F46DF1EC-AE9F-462D-98A1-54ED91586E06}"/>
              </a:ext>
            </a:extLst>
          </p:cNvPr>
          <p:cNvSpPr>
            <a:spLocks noGrp="1" noChangeArrowheads="1"/>
          </p:cNvSpPr>
          <p:nvPr>
            <p:ph type="title"/>
          </p:nvPr>
        </p:nvSpPr>
        <p:spPr>
          <a:xfrm>
            <a:off x="1204913" y="1058863"/>
            <a:ext cx="9779000" cy="1501775"/>
          </a:xfrm>
        </p:spPr>
        <p:txBody>
          <a:bodyPr/>
          <a:lstStyle/>
          <a:p>
            <a:pPr algn="ctr" eaLnBrk="1" hangingPunct="1"/>
            <a:r>
              <a:rPr lang="en-US" altLang="en-US" sz="3200"/>
              <a:t>Soft Skills are personal attributes essential for success in the career. Soft Skills make your hard skills </a:t>
            </a:r>
            <a:r>
              <a:rPr lang="en-US" altLang="en-US" sz="3200" b="1"/>
              <a:t>SALEABLE</a:t>
            </a:r>
            <a:r>
              <a:rPr lang="en-US" altLang="en-US" sz="3200"/>
              <a:t> </a:t>
            </a:r>
          </a:p>
        </p:txBody>
      </p:sp>
      <p:sp>
        <p:nvSpPr>
          <p:cNvPr id="4" name="Rectangle 3">
            <a:extLst>
              <a:ext uri="{FF2B5EF4-FFF2-40B4-BE49-F238E27FC236}">
                <a16:creationId xmlns:a16="http://schemas.microsoft.com/office/drawing/2014/main" id="{C45798DF-BAA6-457E-B4CA-7EA23861D44E}"/>
              </a:ext>
            </a:extLst>
          </p:cNvPr>
          <p:cNvSpPr/>
          <p:nvPr/>
        </p:nvSpPr>
        <p:spPr>
          <a:xfrm>
            <a:off x="1774825" y="2560638"/>
            <a:ext cx="8639175" cy="1077912"/>
          </a:xfrm>
          <a:prstGeom prst="rect">
            <a:avLst/>
          </a:prstGeom>
        </p:spPr>
        <p:txBody>
          <a:bodyPr>
            <a:spAutoFit/>
          </a:bodyPr>
          <a:lstStyle/>
          <a:p>
            <a:pPr algn="ctr" eaLnBrk="1" fontAlgn="auto" hangingPunct="1">
              <a:spcBef>
                <a:spcPts val="0"/>
              </a:spcBef>
              <a:spcAft>
                <a:spcPts val="0"/>
              </a:spcAft>
              <a:defRPr/>
            </a:pPr>
            <a:r>
              <a:rPr lang="en-US" sz="3200" dirty="0">
                <a:latin typeface="+mj-lt"/>
                <a:ea typeface="+mj-ea"/>
                <a:cs typeface="+mj-cs"/>
              </a:rPr>
              <a:t>Soft skills help you manage reality. And the reality is, things don’t always go as planned.</a:t>
            </a:r>
          </a:p>
        </p:txBody>
      </p:sp>
      <p:sp>
        <p:nvSpPr>
          <p:cNvPr id="3076" name="TextBox 4">
            <a:extLst>
              <a:ext uri="{FF2B5EF4-FFF2-40B4-BE49-F238E27FC236}">
                <a16:creationId xmlns:a16="http://schemas.microsoft.com/office/drawing/2014/main" id="{41C3FB78-F3D5-414E-A88A-41EB09DA7495}"/>
              </a:ext>
            </a:extLst>
          </p:cNvPr>
          <p:cNvSpPr txBox="1">
            <a:spLocks noChangeArrowheads="1"/>
          </p:cNvSpPr>
          <p:nvPr/>
        </p:nvSpPr>
        <p:spPr bwMode="auto">
          <a:xfrm>
            <a:off x="4065588" y="474663"/>
            <a:ext cx="43624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a:latin typeface="Impact" panose="020B0806030902050204" pitchFamily="34" charset="0"/>
              </a:rPr>
              <a:t>What are SOFT SKILLS</a:t>
            </a:r>
          </a:p>
        </p:txBody>
      </p:sp>
      <p:sp>
        <p:nvSpPr>
          <p:cNvPr id="6" name="Rectangle 5">
            <a:extLst>
              <a:ext uri="{FF2B5EF4-FFF2-40B4-BE49-F238E27FC236}">
                <a16:creationId xmlns:a16="http://schemas.microsoft.com/office/drawing/2014/main" id="{6AB65E8B-896E-47E8-8764-48FBA498D824}"/>
              </a:ext>
            </a:extLst>
          </p:cNvPr>
          <p:cNvSpPr/>
          <p:nvPr/>
        </p:nvSpPr>
        <p:spPr>
          <a:xfrm>
            <a:off x="976313" y="3908425"/>
            <a:ext cx="10236200" cy="2246313"/>
          </a:xfrm>
          <a:prstGeom prst="rect">
            <a:avLst/>
          </a:prstGeom>
        </p:spPr>
        <p:txBody>
          <a:bodyPr>
            <a:spAutoFit/>
          </a:bodyPr>
          <a:lstStyle/>
          <a:p>
            <a:pPr algn="ctr" eaLnBrk="1" fontAlgn="auto" hangingPunct="1">
              <a:spcBef>
                <a:spcPts val="0"/>
              </a:spcBef>
              <a:spcAft>
                <a:spcPts val="0"/>
              </a:spcAft>
              <a:defRPr/>
            </a:pPr>
            <a:r>
              <a:rPr lang="en-US" sz="2800" dirty="0">
                <a:solidFill>
                  <a:srgbClr val="222222"/>
                </a:solidFill>
                <a:latin typeface="Rubik"/>
              </a:rPr>
              <a:t>Hiring managers typically look for job candidates with soft skills because they make someone more successful in the workplace.﻿ Someone can be excellent with technical or </a:t>
            </a:r>
            <a:r>
              <a:rPr lang="en-US" sz="2800" dirty="0">
                <a:solidFill>
                  <a:srgbClr val="246FC8"/>
                </a:solidFill>
                <a:latin typeface="Rubik"/>
              </a:rPr>
              <a:t>job-specific skills</a:t>
            </a:r>
            <a:r>
              <a:rPr lang="en-US" sz="2800" dirty="0">
                <a:solidFill>
                  <a:srgbClr val="222222"/>
                </a:solidFill>
                <a:latin typeface="Rubik"/>
              </a:rPr>
              <a:t>, but if they can't manage their time or work within a team, they may not be successful in the workplace.</a:t>
            </a:r>
            <a:endParaRPr lang="en-US" sz="2800" dirty="0">
              <a:latin typeface="+mj-lt"/>
              <a:ea typeface="+mj-ea"/>
              <a:cs typeface="+mj-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5FECB-7069-4296-8271-B599706DA8F3}"/>
              </a:ext>
            </a:extLst>
          </p:cNvPr>
          <p:cNvSpPr>
            <a:spLocks noGrp="1"/>
          </p:cNvSpPr>
          <p:nvPr>
            <p:ph type="title"/>
          </p:nvPr>
        </p:nvSpPr>
        <p:spPr>
          <a:xfrm>
            <a:off x="374650" y="307975"/>
            <a:ext cx="4630738" cy="1636713"/>
          </a:xfrm>
        </p:spPr>
        <p:txBody>
          <a:bodyPr rtlCol="0">
            <a:normAutofit fontScale="90000"/>
          </a:bodyPr>
          <a:lstStyle/>
          <a:p>
            <a:pPr algn="ctr" eaLnBrk="1" fontAlgn="auto" hangingPunct="1">
              <a:spcAft>
                <a:spcPts val="0"/>
              </a:spcAft>
              <a:defRPr/>
            </a:pPr>
            <a:r>
              <a:rPr lang="en-US" sz="2800" dirty="0">
                <a:latin typeface="Impact" panose="020B0806030902050204" pitchFamily="34" charset="0"/>
              </a:rPr>
              <a:t>Adaptability</a:t>
            </a:r>
            <a:r>
              <a:rPr lang="en-US" sz="2800" dirty="0"/>
              <a:t> </a:t>
            </a:r>
            <a:br>
              <a:rPr lang="en-US" sz="2800" dirty="0"/>
            </a:br>
            <a:r>
              <a:rPr lang="en-US" sz="2800" dirty="0"/>
              <a:t>is when a person can be flexible and have the ability to adapt to changing work conditions.</a:t>
            </a:r>
          </a:p>
        </p:txBody>
      </p:sp>
      <p:pic>
        <p:nvPicPr>
          <p:cNvPr id="21507" name="Picture 2" descr="Everything begins with an idea; a simple idea can inspire ...">
            <a:extLst>
              <a:ext uri="{FF2B5EF4-FFF2-40B4-BE49-F238E27FC236}">
                <a16:creationId xmlns:a16="http://schemas.microsoft.com/office/drawing/2014/main" id="{D44306A6-70C0-482D-8A10-3267F017430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Diagram 2">
            <a:extLst>
              <a:ext uri="{FF2B5EF4-FFF2-40B4-BE49-F238E27FC236}">
                <a16:creationId xmlns:a16="http://schemas.microsoft.com/office/drawing/2014/main" id="{38898431-FE85-4A8E-A1E3-B92D6DF4EDC4}"/>
              </a:ext>
            </a:extLst>
          </p:cNvPr>
          <p:cNvGraphicFramePr/>
          <p:nvPr/>
        </p:nvGraphicFramePr>
        <p:xfrm>
          <a:off x="-327875" y="2034988"/>
          <a:ext cx="6036237" cy="48230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Oval 3">
            <a:extLst>
              <a:ext uri="{FF2B5EF4-FFF2-40B4-BE49-F238E27FC236}">
                <a16:creationId xmlns:a16="http://schemas.microsoft.com/office/drawing/2014/main" id="{D6CF76F4-4531-45A4-B9F5-D094501B108E}"/>
              </a:ext>
            </a:extLst>
          </p:cNvPr>
          <p:cNvSpPr/>
          <p:nvPr/>
        </p:nvSpPr>
        <p:spPr>
          <a:xfrm>
            <a:off x="2098675" y="3873500"/>
            <a:ext cx="1182688" cy="11461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600" dirty="0">
                <a:solidFill>
                  <a:schemeClr val="tx1"/>
                </a:solidFill>
                <a:latin typeface="Impact" panose="020B0806030902050204" pitchFamily="34" charset="0"/>
              </a:rPr>
              <a:t>It helps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Latest Motivate GIFs | Gfycat">
            <a:extLst>
              <a:ext uri="{FF2B5EF4-FFF2-40B4-BE49-F238E27FC236}">
                <a16:creationId xmlns:a16="http://schemas.microsoft.com/office/drawing/2014/main" id="{E21080B3-1C17-42DA-BD8D-2369C1B8A1F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341813" y="0"/>
            <a:ext cx="78501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3">
            <a:extLst>
              <a:ext uri="{FF2B5EF4-FFF2-40B4-BE49-F238E27FC236}">
                <a16:creationId xmlns:a16="http://schemas.microsoft.com/office/drawing/2014/main" id="{EAAFBE40-4590-44AE-A6F7-AD1C119A23C0}"/>
              </a:ext>
            </a:extLst>
          </p:cNvPr>
          <p:cNvSpPr>
            <a:spLocks noChangeArrowheads="1"/>
          </p:cNvSpPr>
          <p:nvPr/>
        </p:nvSpPr>
        <p:spPr bwMode="auto">
          <a:xfrm>
            <a:off x="604838" y="277813"/>
            <a:ext cx="3086100" cy="298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400">
                <a:solidFill>
                  <a:srgbClr val="083A50"/>
                </a:solidFill>
                <a:latin typeface="Impact" panose="020B0806030902050204" pitchFamily="34" charset="0"/>
              </a:rPr>
              <a:t>ADAPTABLE</a:t>
            </a:r>
            <a:r>
              <a:rPr lang="en-US" altLang="en-US" sz="3600" b="1">
                <a:solidFill>
                  <a:srgbClr val="083A50"/>
                </a:solidFill>
                <a:latin typeface="Sofia-Pro-Bold"/>
              </a:rPr>
              <a:t> person can Redefine their motivation</a:t>
            </a:r>
          </a:p>
        </p:txBody>
      </p:sp>
      <p:sp>
        <p:nvSpPr>
          <p:cNvPr id="22532" name="Rectangle 4">
            <a:extLst>
              <a:ext uri="{FF2B5EF4-FFF2-40B4-BE49-F238E27FC236}">
                <a16:creationId xmlns:a16="http://schemas.microsoft.com/office/drawing/2014/main" id="{8FD5A706-F669-4479-B170-67E41AE7B97B}"/>
              </a:ext>
            </a:extLst>
          </p:cNvPr>
          <p:cNvSpPr>
            <a:spLocks noChangeArrowheads="1"/>
          </p:cNvSpPr>
          <p:nvPr/>
        </p:nvSpPr>
        <p:spPr bwMode="auto">
          <a:xfrm>
            <a:off x="604838" y="3159125"/>
            <a:ext cx="3224212"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b="1">
                <a:solidFill>
                  <a:srgbClr val="4D4D4D"/>
                </a:solidFill>
                <a:latin typeface="Sofia-Pro-Light"/>
              </a:rPr>
              <a:t>Non</a:t>
            </a:r>
            <a:r>
              <a:rPr lang="en-US" altLang="en-US" sz="3200">
                <a:solidFill>
                  <a:srgbClr val="4D4D4D"/>
                </a:solidFill>
                <a:latin typeface="Sofia-Pro-Light"/>
              </a:rPr>
              <a:t> </a:t>
            </a:r>
            <a:r>
              <a:rPr lang="en-US" altLang="en-US" sz="3200" b="1">
                <a:solidFill>
                  <a:srgbClr val="4D4D4D"/>
                </a:solidFill>
                <a:latin typeface="Sofia-Pro-Light"/>
              </a:rPr>
              <a:t>ADAPTABLE</a:t>
            </a:r>
            <a:r>
              <a:rPr lang="en-US" altLang="en-US" sz="3200">
                <a:solidFill>
                  <a:srgbClr val="4D4D4D"/>
                </a:solidFill>
                <a:latin typeface="Sofia-Pro-Light"/>
              </a:rPr>
              <a:t> person says ‘I have to do this because my boss said to</a:t>
            </a:r>
            <a:endParaRPr lang="en-US" altLang="en-US" sz="3200"/>
          </a:p>
        </p:txBody>
      </p:sp>
      <p:sp>
        <p:nvSpPr>
          <p:cNvPr id="22533" name="TextBox 5">
            <a:extLst>
              <a:ext uri="{FF2B5EF4-FFF2-40B4-BE49-F238E27FC236}">
                <a16:creationId xmlns:a16="http://schemas.microsoft.com/office/drawing/2014/main" id="{D330303E-7133-4518-966D-A3FF6444898A}"/>
              </a:ext>
            </a:extLst>
          </p:cNvPr>
          <p:cNvSpPr txBox="1">
            <a:spLocks noChangeArrowheads="1"/>
          </p:cNvSpPr>
          <p:nvPr/>
        </p:nvSpPr>
        <p:spPr bwMode="auto">
          <a:xfrm>
            <a:off x="604838" y="5762625"/>
            <a:ext cx="32242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a:solidFill>
                  <a:srgbClr val="FF0000"/>
                </a:solidFill>
                <a:latin typeface="Impact" panose="020B0806030902050204" pitchFamily="34" charset="0"/>
              </a:rPr>
              <a:t>Don’t Think in Such Way </a:t>
            </a:r>
          </a:p>
        </p:txBody>
      </p:sp>
      <p:cxnSp>
        <p:nvCxnSpPr>
          <p:cNvPr id="3" name="Straight Connector 2">
            <a:extLst>
              <a:ext uri="{FF2B5EF4-FFF2-40B4-BE49-F238E27FC236}">
                <a16:creationId xmlns:a16="http://schemas.microsoft.com/office/drawing/2014/main" id="{7E44FA03-B8FD-4AEC-AF66-8A6BB6006FFF}"/>
              </a:ext>
            </a:extLst>
          </p:cNvPr>
          <p:cNvCxnSpPr/>
          <p:nvPr/>
        </p:nvCxnSpPr>
        <p:spPr>
          <a:xfrm>
            <a:off x="0" y="3021013"/>
            <a:ext cx="4341813" cy="0"/>
          </a:xfrm>
          <a:prstGeom prst="line">
            <a:avLst/>
          </a:prstGeom>
          <a:ln w="28575">
            <a:solidFill>
              <a:srgbClr val="040607"/>
            </a:solidFill>
          </a:ln>
        </p:spPr>
        <p:style>
          <a:lnRef idx="1">
            <a:schemeClr val="accent4"/>
          </a:lnRef>
          <a:fillRef idx="0">
            <a:schemeClr val="accent4"/>
          </a:fillRef>
          <a:effectRef idx="0">
            <a:schemeClr val="accent4"/>
          </a:effectRef>
          <a:fontRef idx="minor">
            <a:schemeClr val="tx1"/>
          </a:fontRef>
        </p:style>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20C4FFCE-679D-4105-B888-83E1D222355A}"/>
              </a:ext>
            </a:extLst>
          </p:cNvPr>
          <p:cNvGraphicFramePr/>
          <p:nvPr/>
        </p:nvGraphicFramePr>
        <p:xfrm>
          <a:off x="4374776" y="0"/>
          <a:ext cx="8659906"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Oval 4">
            <a:extLst>
              <a:ext uri="{FF2B5EF4-FFF2-40B4-BE49-F238E27FC236}">
                <a16:creationId xmlns:a16="http://schemas.microsoft.com/office/drawing/2014/main" id="{3A194B29-7082-4162-92BC-8042F2D25F3A}"/>
              </a:ext>
            </a:extLst>
          </p:cNvPr>
          <p:cNvSpPr/>
          <p:nvPr/>
        </p:nvSpPr>
        <p:spPr>
          <a:xfrm>
            <a:off x="7915275" y="2660650"/>
            <a:ext cx="1577975" cy="1536700"/>
          </a:xfrm>
          <a:prstGeom prst="ellips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600" dirty="0">
                <a:solidFill>
                  <a:schemeClr val="tx1"/>
                </a:solidFill>
                <a:latin typeface="Impact" panose="020B0806030902050204" pitchFamily="34" charset="0"/>
              </a:rPr>
              <a:t>Adaptable person can</a:t>
            </a:r>
            <a:r>
              <a:rPr lang="en-US" dirty="0">
                <a:solidFill>
                  <a:schemeClr val="tx1"/>
                </a:solidFill>
                <a:latin typeface="Impact" panose="020B0806030902050204" pitchFamily="34" charset="0"/>
              </a:rPr>
              <a:t> </a:t>
            </a:r>
          </a:p>
        </p:txBody>
      </p:sp>
      <p:sp>
        <p:nvSpPr>
          <p:cNvPr id="6" name="TextBox 5">
            <a:extLst>
              <a:ext uri="{FF2B5EF4-FFF2-40B4-BE49-F238E27FC236}">
                <a16:creationId xmlns:a16="http://schemas.microsoft.com/office/drawing/2014/main" id="{25F5612C-3551-488D-9931-3BC2CB59B554}"/>
              </a:ext>
            </a:extLst>
          </p:cNvPr>
          <p:cNvSpPr txBox="1"/>
          <p:nvPr/>
        </p:nvSpPr>
        <p:spPr>
          <a:xfrm>
            <a:off x="1103313" y="2274888"/>
            <a:ext cx="3441700" cy="2308225"/>
          </a:xfrm>
          <a:prstGeom prst="rect">
            <a:avLst/>
          </a:prstGeom>
          <a:noFill/>
        </p:spPr>
        <p:txBody>
          <a:bodyPr>
            <a:spAutoFit/>
          </a:bodyPr>
          <a:lstStyle/>
          <a:p>
            <a:pPr eaLnBrk="1" fontAlgn="auto" hangingPunct="1">
              <a:spcBef>
                <a:spcPts val="0"/>
              </a:spcBef>
              <a:spcAft>
                <a:spcPts val="0"/>
              </a:spcAft>
              <a:defRPr/>
            </a:pPr>
            <a:r>
              <a:rPr lang="en-US" sz="4800" b="1" dirty="0">
                <a:latin typeface="+mn-lt"/>
              </a:rPr>
              <a:t>Are you an </a:t>
            </a:r>
            <a:r>
              <a:rPr lang="en-US" sz="4800" b="1" dirty="0">
                <a:solidFill>
                  <a:schemeClr val="accent5"/>
                </a:solidFill>
                <a:latin typeface="+mn-lt"/>
              </a:rPr>
              <a:t>Adaptable </a:t>
            </a:r>
            <a:r>
              <a:rPr lang="en-US" sz="4800" b="1" dirty="0">
                <a:latin typeface="+mn-lt"/>
              </a:rPr>
              <a:t>Person</a:t>
            </a:r>
            <a:r>
              <a:rPr lang="en-US" sz="4800" dirty="0">
                <a:latin typeface="+mn-lt"/>
              </a:rPr>
              <a: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70082F-10B2-4E0A-AA4E-BFB1A61122F7}"/>
              </a:ext>
            </a:extLst>
          </p:cNvPr>
          <p:cNvSpPr txBox="1"/>
          <p:nvPr/>
        </p:nvSpPr>
        <p:spPr>
          <a:xfrm>
            <a:off x="7426325" y="3238500"/>
            <a:ext cx="3771900" cy="708025"/>
          </a:xfrm>
          <a:prstGeom prst="rect">
            <a:avLst/>
          </a:prstGeom>
          <a:noFill/>
        </p:spPr>
        <p:txBody>
          <a:bodyPr>
            <a:spAutoFit/>
          </a:bodyPr>
          <a:lstStyle/>
          <a:p>
            <a:pPr eaLnBrk="1" fontAlgn="auto" hangingPunct="1">
              <a:spcBef>
                <a:spcPts val="0"/>
              </a:spcBef>
              <a:spcAft>
                <a:spcPts val="0"/>
              </a:spcAft>
              <a:defRPr/>
            </a:pPr>
            <a:r>
              <a:rPr lang="en-US" sz="4000" dirty="0">
                <a:solidFill>
                  <a:schemeClr val="accent5"/>
                </a:solidFill>
                <a:latin typeface="Impact" panose="020B0806030902050204" pitchFamily="34" charset="0"/>
              </a:rPr>
              <a:t>TEAM WORK</a:t>
            </a:r>
          </a:p>
        </p:txBody>
      </p:sp>
      <p:sp>
        <p:nvSpPr>
          <p:cNvPr id="24579" name="TextBox 6">
            <a:extLst>
              <a:ext uri="{FF2B5EF4-FFF2-40B4-BE49-F238E27FC236}">
                <a16:creationId xmlns:a16="http://schemas.microsoft.com/office/drawing/2014/main" id="{8FD3EBC1-C96E-4101-8200-7568979B4E70}"/>
              </a:ext>
            </a:extLst>
          </p:cNvPr>
          <p:cNvSpPr txBox="1">
            <a:spLocks noChangeArrowheads="1"/>
          </p:cNvSpPr>
          <p:nvPr/>
        </p:nvSpPr>
        <p:spPr bwMode="auto">
          <a:xfrm>
            <a:off x="7608888" y="2898775"/>
            <a:ext cx="20955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b="1"/>
              <a:t>4</a:t>
            </a:r>
            <a:r>
              <a:rPr lang="en-US" altLang="en-US" sz="3200" b="1" baseline="30000"/>
              <a:t>th</a:t>
            </a:r>
            <a:r>
              <a:rPr lang="en-US" altLang="en-US" sz="3200" b="1"/>
              <a:t> Pillar</a:t>
            </a:r>
          </a:p>
        </p:txBody>
      </p:sp>
      <p:pic>
        <p:nvPicPr>
          <p:cNvPr id="24580" name="Picture 2" descr="Team GIF - Find on GIFER">
            <a:extLst>
              <a:ext uri="{FF2B5EF4-FFF2-40B4-BE49-F238E27FC236}">
                <a16:creationId xmlns:a16="http://schemas.microsoft.com/office/drawing/2014/main" id="{F0A07E7D-4D91-4BFA-B177-768933A4397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19100" y="1077913"/>
            <a:ext cx="6186488" cy="470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Teamwork Sticker GIF | Gfycat">
            <a:extLst>
              <a:ext uri="{FF2B5EF4-FFF2-40B4-BE49-F238E27FC236}">
                <a16:creationId xmlns:a16="http://schemas.microsoft.com/office/drawing/2014/main" id="{C42A0059-5138-456E-8B55-CAE948B2D15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549275"/>
            <a:ext cx="7869238" cy="618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3">
            <a:extLst>
              <a:ext uri="{FF2B5EF4-FFF2-40B4-BE49-F238E27FC236}">
                <a16:creationId xmlns:a16="http://schemas.microsoft.com/office/drawing/2014/main" id="{3B1EA4E2-FF9F-481F-B235-D02B20074BF8}"/>
              </a:ext>
            </a:extLst>
          </p:cNvPr>
          <p:cNvSpPr>
            <a:spLocks noChangeArrowheads="1"/>
          </p:cNvSpPr>
          <p:nvPr/>
        </p:nvSpPr>
        <p:spPr bwMode="auto">
          <a:xfrm>
            <a:off x="8343900" y="766763"/>
            <a:ext cx="3473450"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a:latin typeface="Arial" panose="020B0604020202020204" pitchFamily="34" charset="0"/>
                <a:cs typeface="Times New Roman" panose="02020603050405020304" pitchFamily="18" charset="0"/>
              </a:rPr>
              <a:t>being able to collaborate well with co-workers strengthens the quality of your work.</a:t>
            </a:r>
            <a:endParaRPr lang="en-US" altLang="en-US" sz="3200"/>
          </a:p>
        </p:txBody>
      </p:sp>
      <p:sp>
        <p:nvSpPr>
          <p:cNvPr id="25604" name="Rectangle 1">
            <a:extLst>
              <a:ext uri="{FF2B5EF4-FFF2-40B4-BE49-F238E27FC236}">
                <a16:creationId xmlns:a16="http://schemas.microsoft.com/office/drawing/2014/main" id="{A3726197-3FE8-4160-B058-28B3CD3222F3}"/>
              </a:ext>
            </a:extLst>
          </p:cNvPr>
          <p:cNvSpPr>
            <a:spLocks noChangeArrowheads="1"/>
          </p:cNvSpPr>
          <p:nvPr/>
        </p:nvSpPr>
        <p:spPr bwMode="auto">
          <a:xfrm>
            <a:off x="4868863" y="3813175"/>
            <a:ext cx="2814637"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b="1"/>
              <a:t>The Simple Rule </a:t>
            </a:r>
            <a:r>
              <a:rPr lang="en-US" altLang="en-US"/>
              <a:t>Getting work done with everyone through the use of the right emotions</a:t>
            </a:r>
          </a:p>
        </p:txBody>
      </p:sp>
      <p:sp>
        <p:nvSpPr>
          <p:cNvPr id="25605" name="TextBox 2">
            <a:extLst>
              <a:ext uri="{FF2B5EF4-FFF2-40B4-BE49-F238E27FC236}">
                <a16:creationId xmlns:a16="http://schemas.microsoft.com/office/drawing/2014/main" id="{59DDD5AE-7179-4203-B34B-CD1549DC4389}"/>
              </a:ext>
            </a:extLst>
          </p:cNvPr>
          <p:cNvSpPr txBox="1">
            <a:spLocks noChangeArrowheads="1"/>
          </p:cNvSpPr>
          <p:nvPr/>
        </p:nvSpPr>
        <p:spPr bwMode="auto">
          <a:xfrm rot="-564924">
            <a:off x="46038" y="873125"/>
            <a:ext cx="68992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600">
                <a:solidFill>
                  <a:srgbClr val="92D050"/>
                </a:solidFill>
                <a:latin typeface="Impact" panose="020B0806030902050204" pitchFamily="34" charset="0"/>
              </a:rPr>
              <a:t>Together</a:t>
            </a:r>
            <a:r>
              <a:rPr lang="en-US" altLang="en-US" sz="3600">
                <a:latin typeface="Impact" panose="020B0806030902050204" pitchFamily="34" charset="0"/>
              </a:rPr>
              <a:t> </a:t>
            </a:r>
            <a:r>
              <a:rPr lang="en-US" altLang="en-US" sz="3600">
                <a:solidFill>
                  <a:srgbClr val="FF0000"/>
                </a:solidFill>
                <a:latin typeface="Impact" panose="020B0806030902050204" pitchFamily="34" charset="0"/>
              </a:rPr>
              <a:t>Everyone</a:t>
            </a:r>
            <a:r>
              <a:rPr lang="en-US" altLang="en-US" sz="3600">
                <a:latin typeface="Impact" panose="020B0806030902050204" pitchFamily="34" charset="0"/>
              </a:rPr>
              <a:t> </a:t>
            </a:r>
            <a:r>
              <a:rPr lang="en-US" altLang="en-US" sz="3600">
                <a:solidFill>
                  <a:srgbClr val="0724F2"/>
                </a:solidFill>
                <a:latin typeface="Impact" panose="020B0806030902050204" pitchFamily="34" charset="0"/>
              </a:rPr>
              <a:t>Achieves</a:t>
            </a:r>
            <a:r>
              <a:rPr lang="en-US" altLang="en-US" sz="3600">
                <a:latin typeface="Impact" panose="020B0806030902050204" pitchFamily="34" charset="0"/>
              </a:rPr>
              <a:t> </a:t>
            </a:r>
            <a:r>
              <a:rPr lang="en-US" altLang="en-US" sz="3600">
                <a:solidFill>
                  <a:srgbClr val="FFC000"/>
                </a:solidFill>
                <a:latin typeface="Impact" panose="020B0806030902050204" pitchFamily="34" charset="0"/>
              </a:rPr>
              <a:t>More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animated gifs teamwork - Google zoeken | Boneco 3d, Animação, Baixar filmes">
            <a:extLst>
              <a:ext uri="{FF2B5EF4-FFF2-40B4-BE49-F238E27FC236}">
                <a16:creationId xmlns:a16="http://schemas.microsoft.com/office/drawing/2014/main" id="{BF1C834C-0875-48E4-8130-C0E850CA8F5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113463" y="1398588"/>
            <a:ext cx="6078537"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Diagram 3">
            <a:extLst>
              <a:ext uri="{FF2B5EF4-FFF2-40B4-BE49-F238E27FC236}">
                <a16:creationId xmlns:a16="http://schemas.microsoft.com/office/drawing/2014/main" id="{46570552-E7C7-4B7B-9074-C7254A85567A}"/>
              </a:ext>
            </a:extLst>
          </p:cNvPr>
          <p:cNvGraphicFramePr/>
          <p:nvPr/>
        </p:nvGraphicFramePr>
        <p:xfrm>
          <a:off x="-1553884" y="166794"/>
          <a:ext cx="9711765" cy="64101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6628" name="Rectangle 4">
            <a:extLst>
              <a:ext uri="{FF2B5EF4-FFF2-40B4-BE49-F238E27FC236}">
                <a16:creationId xmlns:a16="http://schemas.microsoft.com/office/drawing/2014/main" id="{AAFF3032-991B-4BDC-B577-787C3F7DFDE1}"/>
              </a:ext>
            </a:extLst>
          </p:cNvPr>
          <p:cNvSpPr>
            <a:spLocks noChangeArrowheads="1"/>
          </p:cNvSpPr>
          <p:nvPr/>
        </p:nvSpPr>
        <p:spPr bwMode="auto">
          <a:xfrm>
            <a:off x="6859588" y="904875"/>
            <a:ext cx="45862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600">
                <a:solidFill>
                  <a:srgbClr val="000000"/>
                </a:solidFill>
                <a:latin typeface="Impact" panose="020B0806030902050204" pitchFamily="34" charset="0"/>
              </a:rPr>
              <a:t>6 key attributes of successful teamwork</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32316219-AEDC-4479-883A-1E619EBC1431}"/>
              </a:ext>
            </a:extLst>
          </p:cNvPr>
          <p:cNvGraphicFramePr/>
          <p:nvPr/>
        </p:nvGraphicFramePr>
        <p:xfrm>
          <a:off x="0" y="0"/>
          <a:ext cx="8128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651" name="Rectangle 8">
            <a:extLst>
              <a:ext uri="{FF2B5EF4-FFF2-40B4-BE49-F238E27FC236}">
                <a16:creationId xmlns:a16="http://schemas.microsoft.com/office/drawing/2014/main" id="{4EAEAC91-5CD5-4ED8-B4B4-8253D43226E9}"/>
              </a:ext>
            </a:extLst>
          </p:cNvPr>
          <p:cNvSpPr>
            <a:spLocks noChangeArrowheads="1"/>
          </p:cNvSpPr>
          <p:nvPr/>
        </p:nvSpPr>
        <p:spPr bwMode="auto">
          <a:xfrm>
            <a:off x="6983413" y="1350963"/>
            <a:ext cx="4679950"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800">
                <a:solidFill>
                  <a:srgbClr val="000000"/>
                </a:solidFill>
                <a:latin typeface="Impact" panose="020B0806030902050204" pitchFamily="34" charset="0"/>
              </a:rPr>
              <a:t>Advantages of Teamwork</a:t>
            </a:r>
          </a:p>
          <a:p>
            <a:pPr algn="ctr" eaLnBrk="1" hangingPunct="1">
              <a:lnSpc>
                <a:spcPct val="100000"/>
              </a:lnSpc>
              <a:spcBef>
                <a:spcPct val="0"/>
              </a:spcBef>
              <a:buFontTx/>
              <a:buNone/>
            </a:pPr>
            <a:r>
              <a:rPr lang="en-US" altLang="en-US">
                <a:solidFill>
                  <a:srgbClr val="000000"/>
                </a:solidFill>
                <a:latin typeface="Calibre"/>
              </a:rPr>
              <a:t>Since teamwork provides mutual moral support and a greater sense of accomplishment, it is obvious that it very beneficial.</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a:extLst>
              <a:ext uri="{FF2B5EF4-FFF2-40B4-BE49-F238E27FC236}">
                <a16:creationId xmlns:a16="http://schemas.microsoft.com/office/drawing/2014/main" id="{119AE21A-71C2-4A62-B00A-6FCE35F907F0}"/>
              </a:ext>
            </a:extLst>
          </p:cNvPr>
          <p:cNvSpPr>
            <a:spLocks noChangeArrowheads="1"/>
          </p:cNvSpPr>
          <p:nvPr/>
        </p:nvSpPr>
        <p:spPr bwMode="auto">
          <a:xfrm>
            <a:off x="6638925" y="1539875"/>
            <a:ext cx="40655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000">
                <a:latin typeface="Impact" panose="020B0806030902050204" pitchFamily="34" charset="0"/>
                <a:cs typeface="Times New Roman" panose="02020603050405020304" pitchFamily="18" charset="0"/>
              </a:rPr>
              <a:t>Problem solving &amp; </a:t>
            </a:r>
          </a:p>
          <a:p>
            <a:pPr eaLnBrk="1" hangingPunct="1">
              <a:lnSpc>
                <a:spcPct val="100000"/>
              </a:lnSpc>
              <a:spcBef>
                <a:spcPct val="0"/>
              </a:spcBef>
              <a:buFontTx/>
              <a:buNone/>
            </a:pPr>
            <a:r>
              <a:rPr lang="en-US" altLang="en-US" sz="4000">
                <a:latin typeface="Impact" panose="020B0806030902050204" pitchFamily="34" charset="0"/>
              </a:rPr>
              <a:t>Decision Making</a:t>
            </a:r>
          </a:p>
        </p:txBody>
      </p:sp>
      <p:sp>
        <p:nvSpPr>
          <p:cNvPr id="28675" name="Rectangle 4">
            <a:extLst>
              <a:ext uri="{FF2B5EF4-FFF2-40B4-BE49-F238E27FC236}">
                <a16:creationId xmlns:a16="http://schemas.microsoft.com/office/drawing/2014/main" id="{415F9C04-309D-41C2-A7A9-D541DBE476F1}"/>
              </a:ext>
            </a:extLst>
          </p:cNvPr>
          <p:cNvSpPr>
            <a:spLocks noChangeArrowheads="1"/>
          </p:cNvSpPr>
          <p:nvPr/>
        </p:nvSpPr>
        <p:spPr bwMode="auto">
          <a:xfrm>
            <a:off x="6951663" y="2863850"/>
            <a:ext cx="3440112"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a:latin typeface="Arial" panose="020B0604020202020204" pitchFamily="34" charset="0"/>
                <a:cs typeface="Times New Roman" panose="02020603050405020304" pitchFamily="18" charset="0"/>
              </a:rPr>
              <a:t>When something goes wrong, you can either complain or take action. </a:t>
            </a:r>
            <a:endParaRPr lang="en-US" altLang="en-US" sz="3200"/>
          </a:p>
        </p:txBody>
      </p:sp>
      <p:pic>
        <p:nvPicPr>
          <p:cNvPr id="28676" name="Picture 4" descr="Till Lauer — Republik Magazine">
            <a:extLst>
              <a:ext uri="{FF2B5EF4-FFF2-40B4-BE49-F238E27FC236}">
                <a16:creationId xmlns:a16="http://schemas.microsoft.com/office/drawing/2014/main" id="{590FCBA8-5A1D-4610-B25E-FF017CECE03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46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2" descr="Yes Or No Help Sticker by Idil Keysan for iOS &amp; Android | GIPHY">
            <a:extLst>
              <a:ext uri="{FF2B5EF4-FFF2-40B4-BE49-F238E27FC236}">
                <a16:creationId xmlns:a16="http://schemas.microsoft.com/office/drawing/2014/main" id="{F631A134-F87C-4894-B5AD-1B8D5B9F62E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87488" y="5156200"/>
            <a:ext cx="2171700"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TextBox 8">
            <a:extLst>
              <a:ext uri="{FF2B5EF4-FFF2-40B4-BE49-F238E27FC236}">
                <a16:creationId xmlns:a16="http://schemas.microsoft.com/office/drawing/2014/main" id="{C5811217-C658-4843-AE57-1AA95D01D3BE}"/>
              </a:ext>
            </a:extLst>
          </p:cNvPr>
          <p:cNvSpPr txBox="1">
            <a:spLocks noChangeArrowheads="1"/>
          </p:cNvSpPr>
          <p:nvPr/>
        </p:nvSpPr>
        <p:spPr bwMode="auto">
          <a:xfrm>
            <a:off x="6456363" y="989013"/>
            <a:ext cx="20955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600">
                <a:solidFill>
                  <a:srgbClr val="FF0000"/>
                </a:solidFill>
                <a:latin typeface="Impact" panose="020B0806030902050204" pitchFamily="34" charset="0"/>
              </a:rPr>
              <a:t>5</a:t>
            </a:r>
            <a:r>
              <a:rPr lang="en-US" altLang="en-US" sz="3600" baseline="30000">
                <a:solidFill>
                  <a:srgbClr val="FF0000"/>
                </a:solidFill>
                <a:latin typeface="Impact" panose="020B0806030902050204" pitchFamily="34" charset="0"/>
              </a:rPr>
              <a:t>th</a:t>
            </a:r>
            <a:r>
              <a:rPr lang="en-US" altLang="en-US" sz="3600">
                <a:solidFill>
                  <a:srgbClr val="FF0000"/>
                </a:solidFill>
                <a:latin typeface="Impact" panose="020B0806030902050204" pitchFamily="34" charset="0"/>
              </a:rPr>
              <a:t> Pillar</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5B9BD5"/>
        </a:solidFill>
        <a:effectLst/>
      </p:bgPr>
    </p:bg>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4DFC352C-DD2C-41CF-BFEE-042B12E39E33}"/>
              </a:ext>
            </a:extLst>
          </p:cNvPr>
          <p:cNvGraphicFramePr>
            <a:graphicFrameLocks noGrp="1"/>
          </p:cNvGraphicFramePr>
          <p:nvPr>
            <p:ph idx="1"/>
          </p:nvPr>
        </p:nvGraphicFramePr>
        <p:xfrm>
          <a:off x="4580964" y="941295"/>
          <a:ext cx="6996953" cy="51818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9699" name="Rectangle 7">
            <a:extLst>
              <a:ext uri="{FF2B5EF4-FFF2-40B4-BE49-F238E27FC236}">
                <a16:creationId xmlns:a16="http://schemas.microsoft.com/office/drawing/2014/main" id="{37E516DC-53A9-4E10-97C9-E403176D231C}"/>
              </a:ext>
            </a:extLst>
          </p:cNvPr>
          <p:cNvSpPr>
            <a:spLocks noChangeArrowheads="1"/>
          </p:cNvSpPr>
          <p:nvPr/>
        </p:nvSpPr>
        <p:spPr bwMode="auto">
          <a:xfrm>
            <a:off x="819150" y="2747963"/>
            <a:ext cx="376237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a:latin typeface="Impact" panose="020B0806030902050204" pitchFamily="34" charset="0"/>
                <a:cs typeface="Times New Roman" panose="02020603050405020304" pitchFamily="18" charset="0"/>
              </a:rPr>
              <a:t>Process of </a:t>
            </a:r>
          </a:p>
          <a:p>
            <a:pPr eaLnBrk="1" hangingPunct="1">
              <a:lnSpc>
                <a:spcPct val="100000"/>
              </a:lnSpc>
              <a:spcBef>
                <a:spcPct val="0"/>
              </a:spcBef>
              <a:buFontTx/>
              <a:buNone/>
            </a:pPr>
            <a:r>
              <a:rPr lang="en-US" altLang="en-US" sz="3200">
                <a:latin typeface="Impact" panose="020B0806030902050204" pitchFamily="34" charset="0"/>
                <a:cs typeface="Times New Roman" panose="02020603050405020304" pitchFamily="18" charset="0"/>
              </a:rPr>
              <a:t>Problem solving &amp; Decision Making </a:t>
            </a:r>
            <a:endParaRPr lang="en-US" altLang="en-US" sz="3200">
              <a:latin typeface="Impact" panose="020B080603090205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Olympiad/SLATE – Niraj Kumar Swami's Resource For Your Success">
            <a:extLst>
              <a:ext uri="{FF2B5EF4-FFF2-40B4-BE49-F238E27FC236}">
                <a16:creationId xmlns:a16="http://schemas.microsoft.com/office/drawing/2014/main" id="{1BA33E26-454E-4BA1-A2C8-7BB3E605D61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749925"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3">
            <a:extLst>
              <a:ext uri="{FF2B5EF4-FFF2-40B4-BE49-F238E27FC236}">
                <a16:creationId xmlns:a16="http://schemas.microsoft.com/office/drawing/2014/main" id="{A7C6EE1D-5BD3-4CD3-BB7C-45AF988C68CD}"/>
              </a:ext>
            </a:extLst>
          </p:cNvPr>
          <p:cNvSpPr>
            <a:spLocks noChangeArrowheads="1"/>
          </p:cNvSpPr>
          <p:nvPr/>
        </p:nvSpPr>
        <p:spPr bwMode="auto">
          <a:xfrm>
            <a:off x="958850" y="2133600"/>
            <a:ext cx="4259263"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a:solidFill>
                  <a:srgbClr val="414042"/>
                </a:solidFill>
                <a:latin typeface="Flama"/>
              </a:rPr>
              <a:t>“The ability to think critically is more important now than it has ever been. Everything is at risk if we don’t all learn to think more critically. If people cannot think critically, they not only reduce their prospects of climbing the ladder in their respective industries, but they also become easily helpless to things like fraud and manipulation.</a:t>
            </a:r>
            <a:endParaRPr lang="en-US" altLang="en-US" sz="2400"/>
          </a:p>
        </p:txBody>
      </p:sp>
      <p:sp>
        <p:nvSpPr>
          <p:cNvPr id="30724" name="TextBox 6">
            <a:extLst>
              <a:ext uri="{FF2B5EF4-FFF2-40B4-BE49-F238E27FC236}">
                <a16:creationId xmlns:a16="http://schemas.microsoft.com/office/drawing/2014/main" id="{4631F24C-B78E-4E89-98EB-8F5E1A8168A0}"/>
              </a:ext>
            </a:extLst>
          </p:cNvPr>
          <p:cNvSpPr txBox="1">
            <a:spLocks noChangeArrowheads="1"/>
          </p:cNvSpPr>
          <p:nvPr/>
        </p:nvSpPr>
        <p:spPr bwMode="auto">
          <a:xfrm>
            <a:off x="958850" y="1365250"/>
            <a:ext cx="40259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400">
                <a:solidFill>
                  <a:srgbClr val="FFC000"/>
                </a:solidFill>
                <a:latin typeface="Impact" panose="020B0806030902050204" pitchFamily="34" charset="0"/>
              </a:rPr>
              <a:t>Critical thinking</a:t>
            </a:r>
          </a:p>
        </p:txBody>
      </p:sp>
      <p:sp>
        <p:nvSpPr>
          <p:cNvPr id="30725" name="TextBox 1">
            <a:extLst>
              <a:ext uri="{FF2B5EF4-FFF2-40B4-BE49-F238E27FC236}">
                <a16:creationId xmlns:a16="http://schemas.microsoft.com/office/drawing/2014/main" id="{0F3F0249-4392-434A-A4DB-C2560466B880}"/>
              </a:ext>
            </a:extLst>
          </p:cNvPr>
          <p:cNvSpPr txBox="1">
            <a:spLocks noChangeArrowheads="1"/>
          </p:cNvSpPr>
          <p:nvPr/>
        </p:nvSpPr>
        <p:spPr bwMode="auto">
          <a:xfrm>
            <a:off x="876300" y="885825"/>
            <a:ext cx="2095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600">
                <a:solidFill>
                  <a:srgbClr val="FF0000"/>
                </a:solidFill>
                <a:latin typeface="Impact" panose="020B0806030902050204" pitchFamily="34" charset="0"/>
              </a:rPr>
              <a:t>6</a:t>
            </a:r>
            <a:r>
              <a:rPr lang="en-US" altLang="en-US" sz="3600" baseline="30000">
                <a:solidFill>
                  <a:srgbClr val="FF0000"/>
                </a:solidFill>
                <a:latin typeface="Impact" panose="020B0806030902050204" pitchFamily="34" charset="0"/>
              </a:rPr>
              <a:t>th</a:t>
            </a:r>
            <a:r>
              <a:rPr lang="en-US" altLang="en-US" sz="3600">
                <a:solidFill>
                  <a:srgbClr val="FF0000"/>
                </a:solidFill>
                <a:latin typeface="Impact" panose="020B0806030902050204" pitchFamily="34" charset="0"/>
              </a:rPr>
              <a:t> Pillar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A7321-DBD2-42E6-8CCD-F03DF8108303}"/>
              </a:ext>
            </a:extLst>
          </p:cNvPr>
          <p:cNvSpPr>
            <a:spLocks noGrp="1"/>
          </p:cNvSpPr>
          <p:nvPr>
            <p:ph type="title"/>
          </p:nvPr>
        </p:nvSpPr>
        <p:spPr>
          <a:xfrm>
            <a:off x="838200" y="733425"/>
            <a:ext cx="10515600" cy="715963"/>
          </a:xfrm>
        </p:spPr>
        <p:txBody>
          <a:bodyPr rtlCol="0">
            <a:normAutofit/>
          </a:bodyPr>
          <a:lstStyle/>
          <a:p>
            <a:pPr eaLnBrk="1" fontAlgn="auto" hangingPunct="1">
              <a:spcAft>
                <a:spcPts val="0"/>
              </a:spcAft>
              <a:defRPr/>
            </a:pPr>
            <a:r>
              <a:rPr lang="en-US" sz="3200" dirty="0">
                <a:latin typeface="Impact" panose="020B0806030902050204" pitchFamily="34" charset="0"/>
                <a:ea typeface="+mn-ea"/>
                <a:cs typeface="+mn-cs"/>
              </a:rPr>
              <a:t>How Soft Skills Work</a:t>
            </a:r>
          </a:p>
        </p:txBody>
      </p:sp>
      <p:sp>
        <p:nvSpPr>
          <p:cNvPr id="3" name="Content Placeholder 2">
            <a:extLst>
              <a:ext uri="{FF2B5EF4-FFF2-40B4-BE49-F238E27FC236}">
                <a16:creationId xmlns:a16="http://schemas.microsoft.com/office/drawing/2014/main" id="{DFA8439C-541D-4941-95CD-2497BE1BD2A4}"/>
              </a:ext>
            </a:extLst>
          </p:cNvPr>
          <p:cNvSpPr>
            <a:spLocks noGrp="1"/>
          </p:cNvSpPr>
          <p:nvPr>
            <p:ph idx="1"/>
          </p:nvPr>
        </p:nvSpPr>
        <p:spPr>
          <a:xfrm>
            <a:off x="838200" y="1520825"/>
            <a:ext cx="10515600" cy="4975225"/>
          </a:xfrm>
        </p:spPr>
        <p:txBody>
          <a:bodyPr rtlCol="0">
            <a:normAutofit fontScale="85000" lnSpcReduction="20000"/>
          </a:bodyPr>
          <a:lstStyle/>
          <a:p>
            <a:pPr eaLnBrk="1" fontAlgn="auto" hangingPunct="1">
              <a:spcAft>
                <a:spcPts val="0"/>
              </a:spcAft>
              <a:defRPr/>
            </a:pPr>
            <a:r>
              <a:rPr lang="en-US" sz="3600" dirty="0">
                <a:solidFill>
                  <a:srgbClr val="222222"/>
                </a:solidFill>
                <a:latin typeface="+mj-lt"/>
              </a:rPr>
              <a:t>Soft skills are also important to the success of most employers. After all, nearly every job requires employees to engage with others in some way.</a:t>
            </a:r>
          </a:p>
          <a:p>
            <a:pPr eaLnBrk="1" fontAlgn="auto" hangingPunct="1">
              <a:spcAft>
                <a:spcPts val="0"/>
              </a:spcAft>
              <a:defRPr/>
            </a:pPr>
            <a:endParaRPr lang="en-US" sz="1900" dirty="0">
              <a:solidFill>
                <a:srgbClr val="222222"/>
              </a:solidFill>
              <a:latin typeface="+mj-lt"/>
            </a:endParaRPr>
          </a:p>
          <a:p>
            <a:pPr eaLnBrk="1" fontAlgn="auto" hangingPunct="1">
              <a:spcAft>
                <a:spcPts val="0"/>
              </a:spcAft>
              <a:defRPr/>
            </a:pPr>
            <a:r>
              <a:rPr lang="en-US" sz="3600" dirty="0">
                <a:solidFill>
                  <a:srgbClr val="222222"/>
                </a:solidFill>
                <a:latin typeface="+mj-lt"/>
              </a:rPr>
              <a:t>Another reason hiring managers and employers look for applicants with soft skills is that soft skills are </a:t>
            </a:r>
            <a:r>
              <a:rPr lang="en-US" sz="3600" dirty="0">
                <a:solidFill>
                  <a:srgbClr val="246FC8"/>
                </a:solidFill>
                <a:latin typeface="+mj-lt"/>
              </a:rPr>
              <a:t>transferable skills</a:t>
            </a:r>
            <a:r>
              <a:rPr lang="en-US" sz="3600" dirty="0">
                <a:solidFill>
                  <a:srgbClr val="222222"/>
                </a:solidFill>
                <a:latin typeface="+mj-lt"/>
              </a:rPr>
              <a:t> that can be used regardless of the person's job. This makes job candidates with soft skills very adaptable employees.</a:t>
            </a:r>
          </a:p>
          <a:p>
            <a:pPr eaLnBrk="1" fontAlgn="auto" hangingPunct="1">
              <a:spcAft>
                <a:spcPts val="0"/>
              </a:spcAft>
              <a:defRPr/>
            </a:pPr>
            <a:endParaRPr lang="en-US" sz="1900" dirty="0">
              <a:solidFill>
                <a:srgbClr val="222222"/>
              </a:solidFill>
              <a:latin typeface="+mj-lt"/>
            </a:endParaRPr>
          </a:p>
          <a:p>
            <a:pPr eaLnBrk="1" fontAlgn="auto" hangingPunct="1">
              <a:spcAft>
                <a:spcPts val="0"/>
              </a:spcAft>
              <a:defRPr/>
            </a:pPr>
            <a:r>
              <a:rPr lang="en-US" sz="3600" dirty="0">
                <a:solidFill>
                  <a:srgbClr val="222222"/>
                </a:solidFill>
                <a:latin typeface="+mj-lt"/>
              </a:rPr>
              <a:t>Soft skills are particularly crucial in customer-based jobs. These employees are in direct contact with customers. It takes several soft skills to be able to listen to a customer and provide that customer with helpful and polite service.</a:t>
            </a:r>
          </a:p>
          <a:p>
            <a:pPr eaLnBrk="1" fontAlgn="auto" hangingPunct="1">
              <a:spcAft>
                <a:spcPts val="0"/>
              </a:spcAft>
              <a:defRPr/>
            </a:pP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The Ultimate Cheatsheet on Critical Thinking - Journey with Technology">
            <a:extLst>
              <a:ext uri="{FF2B5EF4-FFF2-40B4-BE49-F238E27FC236}">
                <a16:creationId xmlns:a16="http://schemas.microsoft.com/office/drawing/2014/main" id="{39933D51-F3E0-4ED6-BBF2-0E0B339704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6746" b="4211"/>
          <a:stretch>
            <a:fillRect/>
          </a:stretch>
        </p:blipFill>
        <p:spPr bwMode="auto">
          <a:xfrm>
            <a:off x="5208588" y="-6350"/>
            <a:ext cx="6983412"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Box 4">
            <a:extLst>
              <a:ext uri="{FF2B5EF4-FFF2-40B4-BE49-F238E27FC236}">
                <a16:creationId xmlns:a16="http://schemas.microsoft.com/office/drawing/2014/main" id="{B3112B5A-F777-4F6F-94B8-A7B1504B5FCB}"/>
              </a:ext>
            </a:extLst>
          </p:cNvPr>
          <p:cNvSpPr txBox="1">
            <a:spLocks noChangeArrowheads="1"/>
          </p:cNvSpPr>
          <p:nvPr/>
        </p:nvSpPr>
        <p:spPr bwMode="auto">
          <a:xfrm>
            <a:off x="673100" y="2557463"/>
            <a:ext cx="4213225"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000">
                <a:latin typeface="Impact" panose="020B0806030902050204" pitchFamily="34" charset="0"/>
              </a:rPr>
              <a:t>Diagnosis anything, everything before action</a:t>
            </a:r>
          </a:p>
        </p:txBody>
      </p:sp>
      <p:sp>
        <p:nvSpPr>
          <p:cNvPr id="31748" name="TextBox 5">
            <a:extLst>
              <a:ext uri="{FF2B5EF4-FFF2-40B4-BE49-F238E27FC236}">
                <a16:creationId xmlns:a16="http://schemas.microsoft.com/office/drawing/2014/main" id="{F8B1FB96-BC27-41E0-B56C-55CB78C9AD57}"/>
              </a:ext>
            </a:extLst>
          </p:cNvPr>
          <p:cNvSpPr txBox="1">
            <a:spLocks noChangeArrowheads="1"/>
          </p:cNvSpPr>
          <p:nvPr/>
        </p:nvSpPr>
        <p:spPr bwMode="auto">
          <a:xfrm>
            <a:off x="673100" y="1789113"/>
            <a:ext cx="4024313"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400">
                <a:solidFill>
                  <a:srgbClr val="FFC000"/>
                </a:solidFill>
                <a:latin typeface="Impact" panose="020B0806030902050204" pitchFamily="34" charset="0"/>
              </a:rPr>
              <a:t>Critical thinking</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Creativity GIFs | Tenor">
            <a:extLst>
              <a:ext uri="{FF2B5EF4-FFF2-40B4-BE49-F238E27FC236}">
                <a16:creationId xmlns:a16="http://schemas.microsoft.com/office/drawing/2014/main" id="{E493FAB5-ADBD-4A7A-89EF-75AA4CF5E2D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03225" y="1635125"/>
            <a:ext cx="3586163" cy="358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Box 6">
            <a:extLst>
              <a:ext uri="{FF2B5EF4-FFF2-40B4-BE49-F238E27FC236}">
                <a16:creationId xmlns:a16="http://schemas.microsoft.com/office/drawing/2014/main" id="{4FFECA74-DB5C-4585-AD9F-59119A9D632D}"/>
              </a:ext>
            </a:extLst>
          </p:cNvPr>
          <p:cNvSpPr txBox="1">
            <a:spLocks noChangeArrowheads="1"/>
          </p:cNvSpPr>
          <p:nvPr/>
        </p:nvSpPr>
        <p:spPr bwMode="auto">
          <a:xfrm>
            <a:off x="5156200" y="2112963"/>
            <a:ext cx="5462588" cy="310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b="1">
                <a:solidFill>
                  <a:srgbClr val="222222"/>
                </a:solidFill>
                <a:latin typeface="Arial" panose="020B0604020202020204" pitchFamily="34" charset="0"/>
              </a:rPr>
              <a:t>Creativity</a:t>
            </a:r>
            <a:r>
              <a:rPr lang="en-US" altLang="en-US">
                <a:solidFill>
                  <a:srgbClr val="222222"/>
                </a:solidFill>
                <a:latin typeface="Arial" panose="020B0604020202020204" pitchFamily="34" charset="0"/>
              </a:rPr>
              <a:t> is defined as the tendency to generate or recognize ideas, alternatives, or possibilities that may be useful in solving problems, communicating with others, and entertaining ourselves and others.</a:t>
            </a:r>
            <a:endParaRPr lang="en-US" altLang="en-US"/>
          </a:p>
        </p:txBody>
      </p:sp>
      <p:sp>
        <p:nvSpPr>
          <p:cNvPr id="32772" name="TextBox 4">
            <a:extLst>
              <a:ext uri="{FF2B5EF4-FFF2-40B4-BE49-F238E27FC236}">
                <a16:creationId xmlns:a16="http://schemas.microsoft.com/office/drawing/2014/main" id="{CC10FC8D-4343-491B-9AB5-93E5D6EC72B1}"/>
              </a:ext>
            </a:extLst>
          </p:cNvPr>
          <p:cNvSpPr txBox="1">
            <a:spLocks noChangeArrowheads="1"/>
          </p:cNvSpPr>
          <p:nvPr/>
        </p:nvSpPr>
        <p:spPr bwMode="auto">
          <a:xfrm>
            <a:off x="5156200" y="1466850"/>
            <a:ext cx="37671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600">
                <a:latin typeface="Impact" panose="020B0806030902050204" pitchFamily="34" charset="0"/>
              </a:rPr>
              <a:t>CREATIVITY </a:t>
            </a:r>
            <a:r>
              <a:rPr lang="en-US" altLang="en-US" sz="3600"/>
              <a:t>(WHAT)</a:t>
            </a:r>
          </a:p>
        </p:txBody>
      </p:sp>
      <p:sp>
        <p:nvSpPr>
          <p:cNvPr id="32773" name="TextBox 1">
            <a:extLst>
              <a:ext uri="{FF2B5EF4-FFF2-40B4-BE49-F238E27FC236}">
                <a16:creationId xmlns:a16="http://schemas.microsoft.com/office/drawing/2014/main" id="{8537F5DC-776B-406B-A9A4-969C8144E7F4}"/>
              </a:ext>
            </a:extLst>
          </p:cNvPr>
          <p:cNvSpPr txBox="1">
            <a:spLocks noChangeArrowheads="1"/>
          </p:cNvSpPr>
          <p:nvPr/>
        </p:nvSpPr>
        <p:spPr bwMode="auto">
          <a:xfrm>
            <a:off x="5048250" y="989013"/>
            <a:ext cx="20955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600">
                <a:solidFill>
                  <a:srgbClr val="FF0000"/>
                </a:solidFill>
                <a:latin typeface="Impact" panose="020B0806030902050204" pitchFamily="34" charset="0"/>
              </a:rPr>
              <a:t>7</a:t>
            </a:r>
            <a:r>
              <a:rPr lang="en-US" altLang="en-US" sz="3600" baseline="30000">
                <a:solidFill>
                  <a:srgbClr val="FF0000"/>
                </a:solidFill>
                <a:latin typeface="Impact" panose="020B0806030902050204" pitchFamily="34" charset="0"/>
              </a:rPr>
              <a:t>th</a:t>
            </a:r>
            <a:r>
              <a:rPr lang="en-US" altLang="en-US" sz="3600">
                <a:solidFill>
                  <a:srgbClr val="FF0000"/>
                </a:solidFill>
                <a:latin typeface="Impact" panose="020B0806030902050204" pitchFamily="34" charset="0"/>
              </a:rPr>
              <a:t> Pillar</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New Park Creative Creativity GIF - NewParkCreative Creativity Creative -  Discover &amp; Share GIFs">
            <a:extLst>
              <a:ext uri="{FF2B5EF4-FFF2-40B4-BE49-F238E27FC236}">
                <a16:creationId xmlns:a16="http://schemas.microsoft.com/office/drawing/2014/main" id="{4DF9F610-0FB8-4428-9F0C-9A455A8796F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31938" y="1416050"/>
            <a:ext cx="7727951"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6">
            <a:extLst>
              <a:ext uri="{FF2B5EF4-FFF2-40B4-BE49-F238E27FC236}">
                <a16:creationId xmlns:a16="http://schemas.microsoft.com/office/drawing/2014/main" id="{032F91FD-73E9-4358-B96C-25609636BC11}"/>
              </a:ext>
            </a:extLst>
          </p:cNvPr>
          <p:cNvSpPr txBox="1">
            <a:spLocks noChangeArrowheads="1"/>
          </p:cNvSpPr>
          <p:nvPr/>
        </p:nvSpPr>
        <p:spPr bwMode="auto">
          <a:xfrm>
            <a:off x="5146675" y="1601788"/>
            <a:ext cx="35353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600">
                <a:latin typeface="Impact" panose="020B0806030902050204" pitchFamily="34" charset="0"/>
              </a:rPr>
              <a:t>CREATIVITY </a:t>
            </a:r>
            <a:r>
              <a:rPr lang="en-US" altLang="en-US" sz="3600"/>
              <a:t>(WHY)</a:t>
            </a:r>
          </a:p>
        </p:txBody>
      </p:sp>
      <p:sp>
        <p:nvSpPr>
          <p:cNvPr id="33796" name="TextBox 4">
            <a:extLst>
              <a:ext uri="{FF2B5EF4-FFF2-40B4-BE49-F238E27FC236}">
                <a16:creationId xmlns:a16="http://schemas.microsoft.com/office/drawing/2014/main" id="{C6F8AEB4-4D8B-4689-B4C1-9B15EED90FB6}"/>
              </a:ext>
            </a:extLst>
          </p:cNvPr>
          <p:cNvSpPr txBox="1">
            <a:spLocks noChangeArrowheads="1"/>
          </p:cNvSpPr>
          <p:nvPr/>
        </p:nvSpPr>
        <p:spPr bwMode="auto">
          <a:xfrm>
            <a:off x="5146675" y="2249488"/>
            <a:ext cx="5430838"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a:solidFill>
                  <a:srgbClr val="222222"/>
                </a:solidFill>
                <a:latin typeface="Arial" panose="020B0604020202020204" pitchFamily="34" charset="0"/>
              </a:rPr>
              <a:t>Being creative helps you become a better problem solver in all areas of your life and work. Creativity helps you see things differently and better deal with uncertainty.</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6" descr="Result of 30 Circles exercise | Download Scientific Diagram">
            <a:extLst>
              <a:ext uri="{FF2B5EF4-FFF2-40B4-BE49-F238E27FC236}">
                <a16:creationId xmlns:a16="http://schemas.microsoft.com/office/drawing/2014/main" id="{5D091C1E-2C93-4BB6-A5CA-99ABF93729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 y="877888"/>
            <a:ext cx="4102100"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8" descr="Connect the Dots Puzzle I DoodleMaths">
            <a:extLst>
              <a:ext uri="{FF2B5EF4-FFF2-40B4-BE49-F238E27FC236}">
                <a16:creationId xmlns:a16="http://schemas.microsoft.com/office/drawing/2014/main" id="{125495FA-9D7B-4005-A438-87D76E3D19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9800" y="877888"/>
            <a:ext cx="3187700"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Rectangle 9">
            <a:extLst>
              <a:ext uri="{FF2B5EF4-FFF2-40B4-BE49-F238E27FC236}">
                <a16:creationId xmlns:a16="http://schemas.microsoft.com/office/drawing/2014/main" id="{EA196B2E-00A3-4C09-A136-5F1AE6E13C02}"/>
              </a:ext>
            </a:extLst>
          </p:cNvPr>
          <p:cNvSpPr>
            <a:spLocks noChangeArrowheads="1"/>
          </p:cNvSpPr>
          <p:nvPr/>
        </p:nvSpPr>
        <p:spPr bwMode="auto">
          <a:xfrm>
            <a:off x="1522413" y="401638"/>
            <a:ext cx="51133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b="1">
                <a:solidFill>
                  <a:srgbClr val="222222"/>
                </a:solidFill>
                <a:latin typeface="Helvetica" panose="020B0604020202020204" pitchFamily="34" charset="0"/>
              </a:rPr>
              <a:t>Challenging Yourself with Creative Exercises</a:t>
            </a:r>
            <a:endParaRPr lang="en-US" altLang="en-US" sz="1800"/>
          </a:p>
        </p:txBody>
      </p:sp>
      <p:pic>
        <p:nvPicPr>
          <p:cNvPr id="34821" name="Picture 10" descr="https://upload.wikimedia.org/wikipedia/commons/thumb/2/2e/Luise_Kritzelzeichnung.jpg/300px-Luise_Kritzelzeichnung.jpg">
            <a:extLst>
              <a:ext uri="{FF2B5EF4-FFF2-40B4-BE49-F238E27FC236}">
                <a16:creationId xmlns:a16="http://schemas.microsoft.com/office/drawing/2014/main" id="{534C106A-A102-4B73-AF96-F5A0718A44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3600" y="877888"/>
            <a:ext cx="3019425"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Rectangle 10">
            <a:extLst>
              <a:ext uri="{FF2B5EF4-FFF2-40B4-BE49-F238E27FC236}">
                <a16:creationId xmlns:a16="http://schemas.microsoft.com/office/drawing/2014/main" id="{8B99F8D1-C7AC-4E2C-B474-10381921C28B}"/>
              </a:ext>
            </a:extLst>
          </p:cNvPr>
          <p:cNvSpPr>
            <a:spLocks noChangeArrowheads="1"/>
          </p:cNvSpPr>
          <p:nvPr/>
        </p:nvSpPr>
        <p:spPr bwMode="auto">
          <a:xfrm>
            <a:off x="8483600" y="401638"/>
            <a:ext cx="3019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b="1">
                <a:solidFill>
                  <a:srgbClr val="545454"/>
                </a:solidFill>
                <a:latin typeface="Helvetica" panose="020B0604020202020204" pitchFamily="34" charset="0"/>
              </a:rPr>
              <a:t>Doodle in your spare time</a:t>
            </a:r>
            <a:endParaRPr lang="en-US" altLang="en-US" sz="1800"/>
          </a:p>
        </p:txBody>
      </p:sp>
      <p:sp>
        <p:nvSpPr>
          <p:cNvPr id="34823" name="Rectangle 11">
            <a:extLst>
              <a:ext uri="{FF2B5EF4-FFF2-40B4-BE49-F238E27FC236}">
                <a16:creationId xmlns:a16="http://schemas.microsoft.com/office/drawing/2014/main" id="{04FFFB34-1004-4971-9794-52BAA1C5B47D}"/>
              </a:ext>
            </a:extLst>
          </p:cNvPr>
          <p:cNvSpPr>
            <a:spLocks noChangeArrowheads="1"/>
          </p:cNvSpPr>
          <p:nvPr/>
        </p:nvSpPr>
        <p:spPr bwMode="auto">
          <a:xfrm>
            <a:off x="365125" y="3829050"/>
            <a:ext cx="2565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b="1">
                <a:solidFill>
                  <a:srgbClr val="545454"/>
                </a:solidFill>
                <a:latin typeface="Helvetica" panose="020B0604020202020204" pitchFamily="34" charset="0"/>
              </a:rPr>
              <a:t>Write something on anything</a:t>
            </a:r>
            <a:endParaRPr lang="en-US" altLang="en-US" sz="1800"/>
          </a:p>
        </p:txBody>
      </p:sp>
      <p:pic>
        <p:nvPicPr>
          <p:cNvPr id="34824" name="Picture 12" descr="We should stop distinguishing between 'creative' and other forms of writing  (essay)">
            <a:extLst>
              <a:ext uri="{FF2B5EF4-FFF2-40B4-BE49-F238E27FC236}">
                <a16:creationId xmlns:a16="http://schemas.microsoft.com/office/drawing/2014/main" id="{FD6F41BB-E624-46AB-9941-D48BB3C0E0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25" y="4438650"/>
            <a:ext cx="2565400" cy="222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5" name="Rectangle 13">
            <a:extLst>
              <a:ext uri="{FF2B5EF4-FFF2-40B4-BE49-F238E27FC236}">
                <a16:creationId xmlns:a16="http://schemas.microsoft.com/office/drawing/2014/main" id="{A91D367C-66F0-4EE7-B670-CBE7D0AC2C2C}"/>
              </a:ext>
            </a:extLst>
          </p:cNvPr>
          <p:cNvSpPr>
            <a:spLocks noChangeArrowheads="1"/>
          </p:cNvSpPr>
          <p:nvPr/>
        </p:nvSpPr>
        <p:spPr bwMode="auto">
          <a:xfrm>
            <a:off x="3325813" y="3921125"/>
            <a:ext cx="1876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b="1">
                <a:solidFill>
                  <a:srgbClr val="545454"/>
                </a:solidFill>
                <a:latin typeface="Helvetica" panose="020B0604020202020204" pitchFamily="34" charset="0"/>
              </a:rPr>
              <a:t>Listen to music</a:t>
            </a:r>
            <a:endParaRPr lang="en-US" altLang="en-US" sz="1800"/>
          </a:p>
        </p:txBody>
      </p:sp>
      <p:pic>
        <p:nvPicPr>
          <p:cNvPr id="34826" name="Picture 16" descr="Best Apps to Listen to Music on iOS in 2019 - OctoDev">
            <a:extLst>
              <a:ext uri="{FF2B5EF4-FFF2-40B4-BE49-F238E27FC236}">
                <a16:creationId xmlns:a16="http://schemas.microsoft.com/office/drawing/2014/main" id="{F64B31AB-4A3C-4DEA-9527-4FCBC943DC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4641"/>
          <a:stretch>
            <a:fillRect/>
          </a:stretch>
        </p:blipFill>
        <p:spPr bwMode="auto">
          <a:xfrm>
            <a:off x="3067050" y="4438650"/>
            <a:ext cx="2393950"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18" descr="How Your Toddler Interacts With Peers">
            <a:extLst>
              <a:ext uri="{FF2B5EF4-FFF2-40B4-BE49-F238E27FC236}">
                <a16:creationId xmlns:a16="http://schemas.microsoft.com/office/drawing/2014/main" id="{997368AB-071D-403B-A39E-ACC88A7C45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97525" y="4438650"/>
            <a:ext cx="3254375"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8" name="Rectangle 15">
            <a:extLst>
              <a:ext uri="{FF2B5EF4-FFF2-40B4-BE49-F238E27FC236}">
                <a16:creationId xmlns:a16="http://schemas.microsoft.com/office/drawing/2014/main" id="{16E3159F-C87F-449F-91EB-AEF47D489178}"/>
              </a:ext>
            </a:extLst>
          </p:cNvPr>
          <p:cNvSpPr>
            <a:spLocks noChangeArrowheads="1"/>
          </p:cNvSpPr>
          <p:nvPr/>
        </p:nvSpPr>
        <p:spPr bwMode="auto">
          <a:xfrm>
            <a:off x="5911850" y="3792538"/>
            <a:ext cx="26241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b="1">
                <a:solidFill>
                  <a:srgbClr val="545454"/>
                </a:solidFill>
                <a:latin typeface="Helvetica" panose="020B0604020202020204" pitchFamily="34" charset="0"/>
              </a:rPr>
              <a:t>Socialize with creative Office</a:t>
            </a:r>
          </a:p>
        </p:txBody>
      </p:sp>
      <p:sp>
        <p:nvSpPr>
          <p:cNvPr id="34829" name="Rectangle 16">
            <a:extLst>
              <a:ext uri="{FF2B5EF4-FFF2-40B4-BE49-F238E27FC236}">
                <a16:creationId xmlns:a16="http://schemas.microsoft.com/office/drawing/2014/main" id="{BFEF3BD1-F0E8-41D4-8FF1-5EF4FD7937FC}"/>
              </a:ext>
            </a:extLst>
          </p:cNvPr>
          <p:cNvSpPr>
            <a:spLocks noChangeArrowheads="1"/>
          </p:cNvSpPr>
          <p:nvPr/>
        </p:nvSpPr>
        <p:spPr bwMode="auto">
          <a:xfrm>
            <a:off x="8986838" y="3765550"/>
            <a:ext cx="25161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b="1">
                <a:solidFill>
                  <a:srgbClr val="545454"/>
                </a:solidFill>
                <a:latin typeface="Helvetica" panose="020B0604020202020204" pitchFamily="34" charset="0"/>
              </a:rPr>
              <a:t>Make something with your hands</a:t>
            </a:r>
            <a:endParaRPr lang="en-US" altLang="en-US" sz="1800"/>
          </a:p>
        </p:txBody>
      </p:sp>
      <p:pic>
        <p:nvPicPr>
          <p:cNvPr id="34830" name="Picture 2" descr="Free photo: Hand made - Art, Artist, Make - Free Download - Jooinn">
            <a:extLst>
              <a:ext uri="{FF2B5EF4-FFF2-40B4-BE49-F238E27FC236}">
                <a16:creationId xmlns:a16="http://schemas.microsoft.com/office/drawing/2014/main" id="{9A2C3D5C-2C02-4DCB-9FA7-1088F50947E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86838" y="4438650"/>
            <a:ext cx="2619375"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a:extLst>
              <a:ext uri="{FF2B5EF4-FFF2-40B4-BE49-F238E27FC236}">
                <a16:creationId xmlns:a16="http://schemas.microsoft.com/office/drawing/2014/main" id="{AB3D4A17-16A0-4535-9A23-851CBD21D1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365" t="17603" r="13647"/>
          <a:stretch>
            <a:fillRect/>
          </a:stretch>
        </p:blipFill>
        <p:spPr bwMode="auto">
          <a:xfrm>
            <a:off x="298450" y="292100"/>
            <a:ext cx="38036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6">
            <a:extLst>
              <a:ext uri="{FF2B5EF4-FFF2-40B4-BE49-F238E27FC236}">
                <a16:creationId xmlns:a16="http://schemas.microsoft.com/office/drawing/2014/main" id="{311A48AD-14AC-41F3-87A6-7153924D13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501" t="11870" r="16093" b="5733"/>
          <a:stretch>
            <a:fillRect/>
          </a:stretch>
        </p:blipFill>
        <p:spPr bwMode="auto">
          <a:xfrm>
            <a:off x="5124450" y="292100"/>
            <a:ext cx="38925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8">
            <a:extLst>
              <a:ext uri="{FF2B5EF4-FFF2-40B4-BE49-F238E27FC236}">
                <a16:creationId xmlns:a16="http://schemas.microsoft.com/office/drawing/2014/main" id="{1543B2BC-51C1-4217-BC92-2F8601243B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074" t="10648" r="14766" b="5502"/>
          <a:stretch>
            <a:fillRect/>
          </a:stretch>
        </p:blipFill>
        <p:spPr bwMode="auto">
          <a:xfrm>
            <a:off x="304800" y="3465513"/>
            <a:ext cx="3797300" cy="308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10">
            <a:extLst>
              <a:ext uri="{FF2B5EF4-FFF2-40B4-BE49-F238E27FC236}">
                <a16:creationId xmlns:a16="http://schemas.microsoft.com/office/drawing/2014/main" id="{07742645-6C19-40B8-9889-D3C28016D8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6544" t="7301" r="14716" b="5113"/>
          <a:stretch>
            <a:fillRect/>
          </a:stretch>
        </p:blipFill>
        <p:spPr bwMode="auto">
          <a:xfrm>
            <a:off x="5130800" y="3465513"/>
            <a:ext cx="3892550"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Rectangle 12">
            <a:extLst>
              <a:ext uri="{FF2B5EF4-FFF2-40B4-BE49-F238E27FC236}">
                <a16:creationId xmlns:a16="http://schemas.microsoft.com/office/drawing/2014/main" id="{E24C306F-6A16-47A5-AE9A-60DFF999D602}"/>
              </a:ext>
            </a:extLst>
          </p:cNvPr>
          <p:cNvSpPr>
            <a:spLocks noChangeArrowheads="1"/>
          </p:cNvSpPr>
          <p:nvPr/>
        </p:nvSpPr>
        <p:spPr bwMode="auto">
          <a:xfrm>
            <a:off x="9444038" y="982663"/>
            <a:ext cx="2024062"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a:latin typeface="-apple-system"/>
              </a:rPr>
              <a:t>When it comes to NEGOTIATION, shifting your mindset from </a:t>
            </a:r>
            <a:r>
              <a:rPr lang="en-US" altLang="en-US" sz="2400">
                <a:latin typeface="Impact" panose="020B0806030902050204" pitchFamily="34" charset="0"/>
              </a:rPr>
              <a:t>"A BATTLE TO BE WON" </a:t>
            </a:r>
            <a:r>
              <a:rPr lang="en-US" altLang="en-US" sz="2400">
                <a:latin typeface="-apple-system"/>
              </a:rPr>
              <a:t>to </a:t>
            </a:r>
            <a:r>
              <a:rPr lang="en-US" altLang="en-US" sz="2400">
                <a:latin typeface="Impact" panose="020B0806030902050204" pitchFamily="34" charset="0"/>
              </a:rPr>
              <a:t>"A PROBLEM-SOLVING CONVERSATION" </a:t>
            </a:r>
            <a:r>
              <a:rPr lang="en-US" altLang="en-US" sz="2400">
                <a:latin typeface="-apple-system"/>
              </a:rPr>
              <a:t>can improve your results dramatically.</a:t>
            </a:r>
            <a:endParaRPr lang="en-US" altLang="en-US" sz="2400"/>
          </a:p>
        </p:txBody>
      </p:sp>
      <p:sp>
        <p:nvSpPr>
          <p:cNvPr id="14" name="Oval 13">
            <a:extLst>
              <a:ext uri="{FF2B5EF4-FFF2-40B4-BE49-F238E27FC236}">
                <a16:creationId xmlns:a16="http://schemas.microsoft.com/office/drawing/2014/main" id="{28C73D3E-0F82-4BC7-806F-55E93C57AB37}"/>
              </a:ext>
            </a:extLst>
          </p:cNvPr>
          <p:cNvSpPr/>
          <p:nvPr/>
        </p:nvSpPr>
        <p:spPr>
          <a:xfrm>
            <a:off x="3454400" y="2006600"/>
            <a:ext cx="2374900" cy="243840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b="1" dirty="0">
              <a:solidFill>
                <a:schemeClr val="tx1"/>
              </a:solidFill>
            </a:endParaRPr>
          </a:p>
          <a:p>
            <a:pPr algn="ctr" eaLnBrk="1" fontAlgn="auto" hangingPunct="1">
              <a:spcBef>
                <a:spcPts val="0"/>
              </a:spcBef>
              <a:spcAft>
                <a:spcPts val="0"/>
              </a:spcAft>
              <a:defRPr/>
            </a:pPr>
            <a:endParaRPr lang="en-US" sz="2000" b="1" dirty="0">
              <a:solidFill>
                <a:schemeClr val="tx1"/>
              </a:solidFill>
            </a:endParaRPr>
          </a:p>
          <a:p>
            <a:pPr algn="ctr" eaLnBrk="1" fontAlgn="auto" hangingPunct="1">
              <a:spcBef>
                <a:spcPts val="0"/>
              </a:spcBef>
              <a:spcAft>
                <a:spcPts val="0"/>
              </a:spcAft>
              <a:defRPr/>
            </a:pPr>
            <a:r>
              <a:rPr lang="en-US" sz="2000" b="1" dirty="0">
                <a:solidFill>
                  <a:schemeClr val="tx1"/>
                </a:solidFill>
              </a:rPr>
              <a:t>is not a WAR </a:t>
            </a:r>
          </a:p>
        </p:txBody>
      </p:sp>
      <p:sp>
        <p:nvSpPr>
          <p:cNvPr id="35848" name="TextBox 1">
            <a:extLst>
              <a:ext uri="{FF2B5EF4-FFF2-40B4-BE49-F238E27FC236}">
                <a16:creationId xmlns:a16="http://schemas.microsoft.com/office/drawing/2014/main" id="{7A8A5092-919F-49DC-AFAC-547065E2409D}"/>
              </a:ext>
            </a:extLst>
          </p:cNvPr>
          <p:cNvSpPr txBox="1">
            <a:spLocks noChangeArrowheads="1"/>
          </p:cNvSpPr>
          <p:nvPr/>
        </p:nvSpPr>
        <p:spPr bwMode="auto">
          <a:xfrm>
            <a:off x="3594100" y="2557463"/>
            <a:ext cx="2095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000">
                <a:solidFill>
                  <a:srgbClr val="FF0000"/>
                </a:solidFill>
                <a:latin typeface="Impact" panose="020B0806030902050204" pitchFamily="34" charset="0"/>
              </a:rPr>
              <a:t>8</a:t>
            </a:r>
            <a:r>
              <a:rPr lang="en-US" altLang="en-US" sz="2000" baseline="30000">
                <a:solidFill>
                  <a:srgbClr val="FF0000"/>
                </a:solidFill>
                <a:latin typeface="Impact" panose="020B0806030902050204" pitchFamily="34" charset="0"/>
              </a:rPr>
              <a:t>th</a:t>
            </a:r>
            <a:r>
              <a:rPr lang="en-US" altLang="en-US" sz="2000">
                <a:solidFill>
                  <a:srgbClr val="FF0000"/>
                </a:solidFill>
                <a:latin typeface="Impact" panose="020B0806030902050204" pitchFamily="34" charset="0"/>
              </a:rPr>
              <a:t> Pillar</a:t>
            </a:r>
          </a:p>
        </p:txBody>
      </p:sp>
      <p:sp>
        <p:nvSpPr>
          <p:cNvPr id="35849" name="TextBox 11">
            <a:extLst>
              <a:ext uri="{FF2B5EF4-FFF2-40B4-BE49-F238E27FC236}">
                <a16:creationId xmlns:a16="http://schemas.microsoft.com/office/drawing/2014/main" id="{6340FD41-60EC-4918-A01E-A8782AE077A1}"/>
              </a:ext>
            </a:extLst>
          </p:cNvPr>
          <p:cNvSpPr txBox="1">
            <a:spLocks noChangeArrowheads="1"/>
          </p:cNvSpPr>
          <p:nvPr/>
        </p:nvSpPr>
        <p:spPr bwMode="auto">
          <a:xfrm>
            <a:off x="3509963" y="2844800"/>
            <a:ext cx="2374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a:latin typeface="Impact" panose="020B0806030902050204" pitchFamily="34" charset="0"/>
              </a:rPr>
              <a:t>NEGOTIATION</a:t>
            </a:r>
            <a:endParaRPr lang="en-US" altLang="en-US" sz="32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M&amp;A of the month: Ebix builds up India remittance biz with Paul Merchants  deal | VCCircle">
            <a:extLst>
              <a:ext uri="{FF2B5EF4-FFF2-40B4-BE49-F238E27FC236}">
                <a16:creationId xmlns:a16="http://schemas.microsoft.com/office/drawing/2014/main" id="{749321BD-917A-4787-98E3-8CBB5B59B41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95300" y="2660650"/>
            <a:ext cx="6718300" cy="419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Box 3">
            <a:extLst>
              <a:ext uri="{FF2B5EF4-FFF2-40B4-BE49-F238E27FC236}">
                <a16:creationId xmlns:a16="http://schemas.microsoft.com/office/drawing/2014/main" id="{058A923D-64DC-4625-ADA2-90DB3C65F15C}"/>
              </a:ext>
            </a:extLst>
          </p:cNvPr>
          <p:cNvSpPr txBox="1">
            <a:spLocks noChangeArrowheads="1"/>
          </p:cNvSpPr>
          <p:nvPr/>
        </p:nvSpPr>
        <p:spPr bwMode="auto">
          <a:xfrm>
            <a:off x="1981200" y="2749550"/>
            <a:ext cx="1701800" cy="5857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b="1">
                <a:solidFill>
                  <a:srgbClr val="333333"/>
                </a:solidFill>
                <a:latin typeface="Impact" panose="020B0806030902050204" pitchFamily="34" charset="0"/>
              </a:rPr>
              <a:t>WIN</a:t>
            </a:r>
            <a:r>
              <a:rPr lang="en-US" altLang="en-US" sz="3200" b="1">
                <a:latin typeface="Impact" panose="020B0806030902050204" pitchFamily="34" charset="0"/>
              </a:rPr>
              <a:t>-</a:t>
            </a:r>
            <a:r>
              <a:rPr lang="en-US" altLang="en-US" sz="3200" b="1">
                <a:solidFill>
                  <a:srgbClr val="475B72"/>
                </a:solidFill>
                <a:latin typeface="Impact" panose="020B0806030902050204" pitchFamily="34" charset="0"/>
              </a:rPr>
              <a:t>WIN</a:t>
            </a:r>
            <a:endParaRPr lang="en-US" altLang="en-US" sz="1800" b="1">
              <a:solidFill>
                <a:srgbClr val="475B72"/>
              </a:solidFill>
              <a:latin typeface="Impact" panose="020B0806030902050204" pitchFamily="34" charset="0"/>
            </a:endParaRPr>
          </a:p>
        </p:txBody>
      </p:sp>
      <p:pic>
        <p:nvPicPr>
          <p:cNvPr id="36868" name="Picture 8" descr="Negotiation">
            <a:extLst>
              <a:ext uri="{FF2B5EF4-FFF2-40B4-BE49-F238E27FC236}">
                <a16:creationId xmlns:a16="http://schemas.microsoft.com/office/drawing/2014/main" id="{21AFD41D-A362-46A7-98C0-9279138C5D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750" y="1023938"/>
            <a:ext cx="6413500"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Box 5">
            <a:extLst>
              <a:ext uri="{FF2B5EF4-FFF2-40B4-BE49-F238E27FC236}">
                <a16:creationId xmlns:a16="http://schemas.microsoft.com/office/drawing/2014/main" id="{47735A3C-3A46-4BAF-8AE0-B52CE87FCFA9}"/>
              </a:ext>
            </a:extLst>
          </p:cNvPr>
          <p:cNvSpPr txBox="1">
            <a:spLocks noChangeArrowheads="1"/>
          </p:cNvSpPr>
          <p:nvPr/>
        </p:nvSpPr>
        <p:spPr bwMode="auto">
          <a:xfrm>
            <a:off x="1665288" y="2039938"/>
            <a:ext cx="23971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a:latin typeface="Impact" panose="020B0806030902050204" pitchFamily="34" charset="0"/>
              </a:rPr>
              <a:t>NEGOTIATION SHOULD BE</a:t>
            </a:r>
            <a:endParaRPr lang="en-US" altLang="en-US" sz="24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Partial Preview) Proactive Interactive PowerPoint and Worksheet. Goes along  great with Habit 1: Be Proactive for Leader… | Leadership traits, Leader in  me, Habit 1">
            <a:extLst>
              <a:ext uri="{FF2B5EF4-FFF2-40B4-BE49-F238E27FC236}">
                <a16:creationId xmlns:a16="http://schemas.microsoft.com/office/drawing/2014/main" id="{B8BE3B45-BFBE-4FA2-AF60-A8283D462A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 y="1585913"/>
            <a:ext cx="6535738"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75DB4B0-2FFE-4EFA-BE22-7A39FF11BB83}"/>
              </a:ext>
            </a:extLst>
          </p:cNvPr>
          <p:cNvSpPr txBox="1"/>
          <p:nvPr/>
        </p:nvSpPr>
        <p:spPr>
          <a:xfrm>
            <a:off x="7334250" y="3227388"/>
            <a:ext cx="4264025" cy="708025"/>
          </a:xfrm>
          <a:prstGeom prst="rect">
            <a:avLst/>
          </a:prstGeom>
          <a:noFill/>
        </p:spPr>
        <p:txBody>
          <a:bodyPr>
            <a:spAutoFit/>
          </a:bodyPr>
          <a:lstStyle/>
          <a:p>
            <a:pPr eaLnBrk="1" fontAlgn="auto" hangingPunct="1">
              <a:spcBef>
                <a:spcPts val="0"/>
              </a:spcBef>
              <a:spcAft>
                <a:spcPts val="0"/>
              </a:spcAft>
              <a:defRPr/>
            </a:pPr>
            <a:r>
              <a:rPr lang="en-US" sz="4000" dirty="0">
                <a:solidFill>
                  <a:schemeClr val="accent5"/>
                </a:solidFill>
                <a:latin typeface="Impact" panose="020B0806030902050204" pitchFamily="34" charset="0"/>
              </a:rPr>
              <a:t>Proactive/Initiative</a:t>
            </a:r>
          </a:p>
        </p:txBody>
      </p:sp>
      <p:sp>
        <p:nvSpPr>
          <p:cNvPr id="37892" name="TextBox 5">
            <a:extLst>
              <a:ext uri="{FF2B5EF4-FFF2-40B4-BE49-F238E27FC236}">
                <a16:creationId xmlns:a16="http://schemas.microsoft.com/office/drawing/2014/main" id="{08EA715C-0F93-44DC-B9C3-38FB38236BF9}"/>
              </a:ext>
            </a:extLst>
          </p:cNvPr>
          <p:cNvSpPr txBox="1">
            <a:spLocks noChangeArrowheads="1"/>
          </p:cNvSpPr>
          <p:nvPr/>
        </p:nvSpPr>
        <p:spPr bwMode="auto">
          <a:xfrm>
            <a:off x="7518400" y="2887663"/>
            <a:ext cx="20939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b="1"/>
              <a:t>9</a:t>
            </a:r>
            <a:r>
              <a:rPr lang="en-US" altLang="en-US" sz="3200" b="1" baseline="30000"/>
              <a:t>th</a:t>
            </a:r>
            <a:r>
              <a:rPr lang="en-US" altLang="en-US" sz="3200" b="1"/>
              <a:t> Pillar</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8B31-324D-480F-A73F-C95CE3287ACF}"/>
              </a:ext>
            </a:extLst>
          </p:cNvPr>
          <p:cNvSpPr>
            <a:spLocks noGrp="1"/>
          </p:cNvSpPr>
          <p:nvPr>
            <p:ph type="title"/>
          </p:nvPr>
        </p:nvSpPr>
        <p:spPr>
          <a:xfrm>
            <a:off x="5111750" y="595313"/>
            <a:ext cx="6469063" cy="5722937"/>
          </a:xfrm>
        </p:spPr>
        <p:txBody>
          <a:bodyPr rtlCol="0">
            <a:normAutofit fontScale="90000"/>
          </a:bodyPr>
          <a:lstStyle/>
          <a:p>
            <a:pPr eaLnBrk="1" fontAlgn="auto" hangingPunct="1">
              <a:spcAft>
                <a:spcPts val="0"/>
              </a:spcAft>
              <a:defRPr/>
            </a:pPr>
            <a:r>
              <a:rPr lang="en-US" sz="4000" b="1" dirty="0"/>
              <a:t>Proactive</a:t>
            </a:r>
            <a:r>
              <a:rPr lang="en-US" sz="4000" dirty="0"/>
              <a:t> behavior involves acting in advance of a future situation, rather than just reacting. </a:t>
            </a:r>
            <a:br>
              <a:rPr lang="en-US" sz="4000" dirty="0"/>
            </a:br>
            <a:br>
              <a:rPr lang="en-US" sz="4000" dirty="0"/>
            </a:br>
            <a:r>
              <a:rPr lang="en-US" sz="4000" dirty="0"/>
              <a:t>It </a:t>
            </a:r>
            <a:r>
              <a:rPr lang="en-US" sz="4000" b="1" dirty="0"/>
              <a:t>means</a:t>
            </a:r>
            <a:r>
              <a:rPr lang="en-US" sz="4000" dirty="0"/>
              <a:t> taking control and making things happen rather than just adjusting to a situation or waiting for something to happen.</a:t>
            </a:r>
            <a:br>
              <a:rPr lang="en-US" sz="4000" dirty="0"/>
            </a:br>
            <a:br>
              <a:rPr lang="en-US" sz="4000" dirty="0"/>
            </a:br>
            <a:r>
              <a:rPr lang="en-US" sz="4000" dirty="0"/>
              <a:t>There are two type s of people. Proactive and Reactive. </a:t>
            </a:r>
          </a:p>
        </p:txBody>
      </p:sp>
      <p:pic>
        <p:nvPicPr>
          <p:cNvPr id="38915" name="Picture 2" descr="Proactive Services">
            <a:extLst>
              <a:ext uri="{FF2B5EF4-FFF2-40B4-BE49-F238E27FC236}">
                <a16:creationId xmlns:a16="http://schemas.microsoft.com/office/drawing/2014/main" id="{6B1470A8-63A6-4223-9224-5B3D063AF2D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77863" y="1552575"/>
            <a:ext cx="41624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Proactive vs Reactive - directaffinityeurope.com">
            <a:extLst>
              <a:ext uri="{FF2B5EF4-FFF2-40B4-BE49-F238E27FC236}">
                <a16:creationId xmlns:a16="http://schemas.microsoft.com/office/drawing/2014/main" id="{B7AC6E94-F1A1-42AB-A95A-D28EBE7457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Box 3">
            <a:extLst>
              <a:ext uri="{FF2B5EF4-FFF2-40B4-BE49-F238E27FC236}">
                <a16:creationId xmlns:a16="http://schemas.microsoft.com/office/drawing/2014/main" id="{AFA759A9-3DE1-48CB-93F0-A7D7ADD20184}"/>
              </a:ext>
            </a:extLst>
          </p:cNvPr>
          <p:cNvSpPr txBox="1">
            <a:spLocks noChangeArrowheads="1"/>
          </p:cNvSpPr>
          <p:nvPr/>
        </p:nvSpPr>
        <p:spPr bwMode="auto">
          <a:xfrm>
            <a:off x="669925" y="4410075"/>
            <a:ext cx="49911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pPr>
            <a:r>
              <a:rPr lang="en-US" altLang="en-US" sz="2000" b="1"/>
              <a:t>Reacting to a problem after it arises</a:t>
            </a:r>
          </a:p>
          <a:p>
            <a:pPr eaLnBrk="1" hangingPunct="1">
              <a:lnSpc>
                <a:spcPct val="100000"/>
              </a:lnSpc>
              <a:spcBef>
                <a:spcPct val="0"/>
              </a:spcBef>
            </a:pPr>
            <a:r>
              <a:rPr lang="en-US" altLang="en-US" sz="2000" b="1"/>
              <a:t>Blame circumstances and conditions </a:t>
            </a:r>
          </a:p>
          <a:p>
            <a:pPr eaLnBrk="1" hangingPunct="1">
              <a:lnSpc>
                <a:spcPct val="100000"/>
              </a:lnSpc>
              <a:spcBef>
                <a:spcPct val="0"/>
              </a:spcBef>
            </a:pPr>
            <a:r>
              <a:rPr lang="en-US" altLang="en-US" sz="2000" b="1"/>
              <a:t>Wants to see everything as it is</a:t>
            </a:r>
          </a:p>
          <a:p>
            <a:pPr eaLnBrk="1" hangingPunct="1">
              <a:lnSpc>
                <a:spcPct val="100000"/>
              </a:lnSpc>
              <a:spcBef>
                <a:spcPct val="0"/>
              </a:spcBef>
            </a:pPr>
            <a:r>
              <a:rPr lang="en-US" altLang="en-US" sz="2000" b="1"/>
              <a:t>Everything sees negatively at first</a:t>
            </a:r>
          </a:p>
          <a:p>
            <a:pPr eaLnBrk="1" hangingPunct="1">
              <a:lnSpc>
                <a:spcPct val="100000"/>
              </a:lnSpc>
              <a:spcBef>
                <a:spcPct val="0"/>
              </a:spcBef>
            </a:pPr>
            <a:r>
              <a:rPr lang="en-US" altLang="en-US" sz="2000" b="1"/>
              <a:t>Reactive people like rowboat, they go wherever winds and waves take them. So they might sink if storms come. </a:t>
            </a:r>
          </a:p>
          <a:p>
            <a:pPr eaLnBrk="1" hangingPunct="1">
              <a:lnSpc>
                <a:spcPct val="100000"/>
              </a:lnSpc>
              <a:spcBef>
                <a:spcPct val="0"/>
              </a:spcBef>
            </a:pPr>
            <a:endParaRPr lang="en-US" altLang="en-US" sz="2400" b="1"/>
          </a:p>
        </p:txBody>
      </p:sp>
      <p:sp>
        <p:nvSpPr>
          <p:cNvPr id="39940" name="TextBox 5">
            <a:extLst>
              <a:ext uri="{FF2B5EF4-FFF2-40B4-BE49-F238E27FC236}">
                <a16:creationId xmlns:a16="http://schemas.microsoft.com/office/drawing/2014/main" id="{798A778D-50CF-4BEB-9265-BB7641E61146}"/>
              </a:ext>
            </a:extLst>
          </p:cNvPr>
          <p:cNvSpPr txBox="1">
            <a:spLocks noChangeArrowheads="1"/>
          </p:cNvSpPr>
          <p:nvPr/>
        </p:nvSpPr>
        <p:spPr bwMode="auto">
          <a:xfrm>
            <a:off x="6788150" y="4322763"/>
            <a:ext cx="4746625"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pPr>
            <a:r>
              <a:rPr lang="en-US" altLang="en-US" sz="2000" b="1"/>
              <a:t>Preventing problems before they arise</a:t>
            </a:r>
          </a:p>
          <a:p>
            <a:pPr eaLnBrk="1" hangingPunct="1">
              <a:lnSpc>
                <a:spcPct val="100000"/>
              </a:lnSpc>
              <a:spcBef>
                <a:spcPct val="0"/>
              </a:spcBef>
            </a:pPr>
            <a:r>
              <a:rPr lang="en-US" altLang="en-US" sz="2000" b="1"/>
              <a:t>Do not blame anything or anyone </a:t>
            </a:r>
          </a:p>
          <a:p>
            <a:pPr eaLnBrk="1" hangingPunct="1">
              <a:lnSpc>
                <a:spcPct val="100000"/>
              </a:lnSpc>
              <a:spcBef>
                <a:spcPct val="0"/>
              </a:spcBef>
            </a:pPr>
            <a:r>
              <a:rPr lang="en-US" altLang="en-US" sz="2000" b="1"/>
              <a:t>They adjust to change</a:t>
            </a:r>
          </a:p>
          <a:p>
            <a:pPr eaLnBrk="1" hangingPunct="1">
              <a:lnSpc>
                <a:spcPct val="100000"/>
              </a:lnSpc>
              <a:spcBef>
                <a:spcPct val="0"/>
              </a:spcBef>
            </a:pPr>
            <a:r>
              <a:rPr lang="en-US" altLang="en-US" sz="2000" b="1"/>
              <a:t>Everything sees positively.</a:t>
            </a:r>
          </a:p>
          <a:p>
            <a:pPr eaLnBrk="1" hangingPunct="1">
              <a:lnSpc>
                <a:spcPct val="100000"/>
              </a:lnSpc>
              <a:spcBef>
                <a:spcPct val="0"/>
              </a:spcBef>
            </a:pPr>
            <a:r>
              <a:rPr lang="en-US" altLang="en-US" sz="2000" b="1"/>
              <a:t>Proactive people like Motorboat, they can control their way. So they will not sink if storms come. </a:t>
            </a:r>
          </a:p>
        </p:txBody>
      </p:sp>
      <p:cxnSp>
        <p:nvCxnSpPr>
          <p:cNvPr id="3" name="Straight Connector 2">
            <a:extLst>
              <a:ext uri="{FF2B5EF4-FFF2-40B4-BE49-F238E27FC236}">
                <a16:creationId xmlns:a16="http://schemas.microsoft.com/office/drawing/2014/main" id="{7C465F3F-F6F1-44A9-BE66-00AFD36CE049}"/>
              </a:ext>
            </a:extLst>
          </p:cNvPr>
          <p:cNvCxnSpPr>
            <a:stCxn id="39938" idx="2"/>
          </p:cNvCxnSpPr>
          <p:nvPr/>
        </p:nvCxnSpPr>
        <p:spPr>
          <a:xfrm>
            <a:off x="6096000" y="4194175"/>
            <a:ext cx="34925" cy="2663825"/>
          </a:xfrm>
          <a:prstGeom prst="line">
            <a:avLst/>
          </a:prstGeom>
          <a:ln w="28575">
            <a:solidFill>
              <a:srgbClr val="333333"/>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
            <a:extLst>
              <a:ext uri="{FF2B5EF4-FFF2-40B4-BE49-F238E27FC236}">
                <a16:creationId xmlns:a16="http://schemas.microsoft.com/office/drawing/2014/main" id="{6AF079E7-0633-417C-9ECA-62762F01571D}"/>
              </a:ext>
            </a:extLst>
          </p:cNvPr>
          <p:cNvSpPr>
            <a:spLocks noChangeArrowheads="1"/>
          </p:cNvSpPr>
          <p:nvPr/>
        </p:nvSpPr>
        <p:spPr bwMode="auto">
          <a:xfrm>
            <a:off x="5189538" y="1222375"/>
            <a:ext cx="6218237"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600">
                <a:solidFill>
                  <a:srgbClr val="222222"/>
                </a:solidFill>
                <a:latin typeface="Impact" panose="020B0806030902050204" pitchFamily="34" charset="0"/>
              </a:rPr>
              <a:t>GLOBAL AWARENESS </a:t>
            </a:r>
          </a:p>
          <a:p>
            <a:pPr eaLnBrk="1" hangingPunct="1">
              <a:lnSpc>
                <a:spcPct val="100000"/>
              </a:lnSpc>
              <a:spcBef>
                <a:spcPct val="0"/>
              </a:spcBef>
              <a:buFontTx/>
              <a:buNone/>
            </a:pPr>
            <a:r>
              <a:rPr lang="en-US" altLang="en-US" sz="2400">
                <a:solidFill>
                  <a:srgbClr val="222222"/>
                </a:solidFill>
                <a:latin typeface="Arial" panose="020B0604020202020204" pitchFamily="34" charset="0"/>
              </a:rPr>
              <a:t>is an understanding of the different cultures and norms that are found across the </a:t>
            </a:r>
            <a:r>
              <a:rPr lang="en-US" altLang="en-US" sz="2400" b="1">
                <a:solidFill>
                  <a:srgbClr val="222222"/>
                </a:solidFill>
                <a:latin typeface="Arial" panose="020B0604020202020204" pitchFamily="34" charset="0"/>
              </a:rPr>
              <a:t>world</a:t>
            </a:r>
            <a:r>
              <a:rPr lang="en-US" altLang="en-US" sz="2400">
                <a:solidFill>
                  <a:srgbClr val="222222"/>
                </a:solidFill>
                <a:latin typeface="Arial" panose="020B0604020202020204" pitchFamily="34" charset="0"/>
              </a:rPr>
              <a:t>, which is very important to have, particularly in the humanitarian sector.</a:t>
            </a:r>
          </a:p>
          <a:p>
            <a:pPr eaLnBrk="1" hangingPunct="1">
              <a:lnSpc>
                <a:spcPct val="100000"/>
              </a:lnSpc>
              <a:spcBef>
                <a:spcPct val="0"/>
              </a:spcBef>
              <a:buFontTx/>
              <a:buNone/>
            </a:pPr>
            <a:endParaRPr lang="en-US" altLang="en-US" sz="2400">
              <a:solidFill>
                <a:srgbClr val="222222"/>
              </a:solidFill>
              <a:latin typeface="Arial" panose="020B0604020202020204" pitchFamily="34" charset="0"/>
            </a:endParaRPr>
          </a:p>
          <a:p>
            <a:pPr eaLnBrk="1" hangingPunct="1">
              <a:lnSpc>
                <a:spcPct val="100000"/>
              </a:lnSpc>
              <a:spcBef>
                <a:spcPct val="0"/>
              </a:spcBef>
              <a:buFontTx/>
              <a:buNone/>
            </a:pPr>
            <a:r>
              <a:rPr lang="en-US" altLang="en-US" sz="2400" b="1"/>
              <a:t>Global Awareness</a:t>
            </a:r>
            <a:r>
              <a:rPr lang="en-US" altLang="en-US" sz="2400"/>
              <a:t> is a necessity for the </a:t>
            </a:r>
            <a:r>
              <a:rPr lang="en-US" altLang="en-US" sz="2400" b="1"/>
              <a:t>21st Century</a:t>
            </a:r>
            <a:r>
              <a:rPr lang="en-US" altLang="en-US" sz="2400"/>
              <a:t> learner. </a:t>
            </a:r>
            <a:r>
              <a:rPr lang="en-US" altLang="en-US" sz="2400" b="1"/>
              <a:t>Global awareness</a:t>
            </a:r>
            <a:r>
              <a:rPr lang="en-US" altLang="en-US" sz="2400"/>
              <a:t> enables people to understand the links between their own lives and those of people throughout the world. It increases understanding of the economic, cultural, political and environmental influences which shape our lives.</a:t>
            </a:r>
          </a:p>
        </p:txBody>
      </p:sp>
      <p:pic>
        <p:nvPicPr>
          <p:cNvPr id="40963" name="Picture 2" descr="Master Key System">
            <a:extLst>
              <a:ext uri="{FF2B5EF4-FFF2-40B4-BE49-F238E27FC236}">
                <a16:creationId xmlns:a16="http://schemas.microsoft.com/office/drawing/2014/main" id="{BA76D0E5-1150-462E-A007-E56115A6FD7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27038" y="1762125"/>
            <a:ext cx="476250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Box 2">
            <a:extLst>
              <a:ext uri="{FF2B5EF4-FFF2-40B4-BE49-F238E27FC236}">
                <a16:creationId xmlns:a16="http://schemas.microsoft.com/office/drawing/2014/main" id="{8B9C8946-F119-4CB0-8E79-9D11C9C4B607}"/>
              </a:ext>
            </a:extLst>
          </p:cNvPr>
          <p:cNvSpPr txBox="1">
            <a:spLocks noChangeArrowheads="1"/>
          </p:cNvSpPr>
          <p:nvPr/>
        </p:nvSpPr>
        <p:spPr bwMode="auto">
          <a:xfrm>
            <a:off x="4714875" y="1022350"/>
            <a:ext cx="2093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000">
                <a:solidFill>
                  <a:srgbClr val="FF0000"/>
                </a:solidFill>
                <a:latin typeface="Impact" panose="020B0806030902050204" pitchFamily="34" charset="0"/>
              </a:rPr>
              <a:t>10</a:t>
            </a:r>
            <a:r>
              <a:rPr lang="en-US" altLang="en-US" sz="2000" baseline="30000">
                <a:solidFill>
                  <a:srgbClr val="FF0000"/>
                </a:solidFill>
                <a:latin typeface="Impact" panose="020B0806030902050204" pitchFamily="34" charset="0"/>
              </a:rPr>
              <a:t>th</a:t>
            </a:r>
            <a:r>
              <a:rPr lang="en-US" altLang="en-US" sz="2000">
                <a:solidFill>
                  <a:srgbClr val="FF0000"/>
                </a:solidFill>
                <a:latin typeface="Impact" panose="020B0806030902050204" pitchFamily="34" charset="0"/>
              </a:rPr>
              <a:t> Pillar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CCD49-3099-4528-B8A5-690966A4625C}"/>
              </a:ext>
            </a:extLst>
          </p:cNvPr>
          <p:cNvSpPr>
            <a:spLocks noGrp="1"/>
          </p:cNvSpPr>
          <p:nvPr>
            <p:ph type="title"/>
          </p:nvPr>
        </p:nvSpPr>
        <p:spPr>
          <a:xfrm>
            <a:off x="838200" y="1389063"/>
            <a:ext cx="5257800" cy="620712"/>
          </a:xfrm>
        </p:spPr>
        <p:txBody>
          <a:bodyPr rtlCol="0">
            <a:normAutofit/>
          </a:bodyPr>
          <a:lstStyle/>
          <a:p>
            <a:pPr eaLnBrk="1" fontAlgn="auto" hangingPunct="1">
              <a:spcAft>
                <a:spcPts val="0"/>
              </a:spcAft>
              <a:defRPr/>
            </a:pPr>
            <a:r>
              <a:rPr lang="en-US" sz="3200" dirty="0">
                <a:latin typeface="Impact" panose="020B0806030902050204" pitchFamily="34" charset="0"/>
                <a:ea typeface="+mn-ea"/>
                <a:cs typeface="+mn-cs"/>
              </a:rPr>
              <a:t>The Pillars of Soft Skills</a:t>
            </a:r>
          </a:p>
        </p:txBody>
      </p:sp>
      <p:sp>
        <p:nvSpPr>
          <p:cNvPr id="5123" name="Content Placeholder 2">
            <a:extLst>
              <a:ext uri="{FF2B5EF4-FFF2-40B4-BE49-F238E27FC236}">
                <a16:creationId xmlns:a16="http://schemas.microsoft.com/office/drawing/2014/main" id="{D7F297B8-D4E2-42D2-A231-7420AEC457E7}"/>
              </a:ext>
            </a:extLst>
          </p:cNvPr>
          <p:cNvSpPr>
            <a:spLocks noGrp="1" noChangeArrowheads="1"/>
          </p:cNvSpPr>
          <p:nvPr>
            <p:ph idx="1"/>
          </p:nvPr>
        </p:nvSpPr>
        <p:spPr>
          <a:xfrm>
            <a:off x="838200" y="2228850"/>
            <a:ext cx="5257800" cy="4065588"/>
          </a:xfrm>
        </p:spPr>
        <p:txBody>
          <a:bodyPr/>
          <a:lstStyle/>
          <a:p>
            <a:pPr eaLnBrk="1" hangingPunct="1"/>
            <a:r>
              <a:rPr lang="en-US" altLang="en-US" b="1" u="sng"/>
              <a:t>Life means soft skills</a:t>
            </a:r>
            <a:r>
              <a:rPr lang="en-US" altLang="en-US"/>
              <a:t>. In a word, if we want to understand soft skills, then different experienced people call </a:t>
            </a:r>
            <a:r>
              <a:rPr lang="en-US" altLang="en-US" b="1" u="sng"/>
              <a:t>positive attitude </a:t>
            </a:r>
            <a:r>
              <a:rPr lang="en-US" altLang="en-US"/>
              <a:t>as soft skills.</a:t>
            </a:r>
          </a:p>
          <a:p>
            <a:pPr eaLnBrk="1" hangingPunct="1"/>
            <a:r>
              <a:rPr lang="en-US" altLang="en-US"/>
              <a:t>However, according to most experts, there are </a:t>
            </a:r>
            <a:r>
              <a:rPr lang="en-US" altLang="en-US" b="1"/>
              <a:t>12 pillars </a:t>
            </a:r>
            <a:r>
              <a:rPr lang="en-US" altLang="en-US"/>
              <a:t>of soft skills.</a:t>
            </a:r>
          </a:p>
        </p:txBody>
      </p:sp>
      <p:graphicFrame>
        <p:nvGraphicFramePr>
          <p:cNvPr id="6" name="Diagram 5">
            <a:extLst>
              <a:ext uri="{FF2B5EF4-FFF2-40B4-BE49-F238E27FC236}">
                <a16:creationId xmlns:a16="http://schemas.microsoft.com/office/drawing/2014/main" id="{26F4F3B7-AF56-40D1-9789-33BD6049AA31}"/>
              </a:ext>
            </a:extLst>
          </p:cNvPr>
          <p:cNvGraphicFramePr/>
          <p:nvPr/>
        </p:nvGraphicFramePr>
        <p:xfrm>
          <a:off x="6958444" y="389659"/>
          <a:ext cx="3889665" cy="60786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
            <a:extLst>
              <a:ext uri="{FF2B5EF4-FFF2-40B4-BE49-F238E27FC236}">
                <a16:creationId xmlns:a16="http://schemas.microsoft.com/office/drawing/2014/main" id="{527EF7F8-C75F-4149-831F-9C649B7469A9}"/>
              </a:ext>
            </a:extLst>
          </p:cNvPr>
          <p:cNvSpPr>
            <a:spLocks noChangeArrowheads="1"/>
          </p:cNvSpPr>
          <p:nvPr/>
        </p:nvSpPr>
        <p:spPr bwMode="auto">
          <a:xfrm>
            <a:off x="6453188" y="1501775"/>
            <a:ext cx="4371975"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b="1">
                <a:solidFill>
                  <a:srgbClr val="603B54"/>
                </a:solidFill>
                <a:latin typeface="Impact" panose="020B0806030902050204" pitchFamily="34" charset="0"/>
              </a:rPr>
              <a:t>EMOTIONAL INTELLIGENCE</a:t>
            </a:r>
            <a:r>
              <a:rPr lang="en-US" altLang="en-US" sz="2400">
                <a:solidFill>
                  <a:srgbClr val="603B54"/>
                </a:solidFill>
                <a:latin typeface="Arial" panose="020B0604020202020204" pitchFamily="34" charset="0"/>
              </a:rPr>
              <a:t> </a:t>
            </a:r>
          </a:p>
          <a:p>
            <a:pPr eaLnBrk="1" hangingPunct="1">
              <a:lnSpc>
                <a:spcPct val="100000"/>
              </a:lnSpc>
              <a:spcBef>
                <a:spcPct val="0"/>
              </a:spcBef>
              <a:buFontTx/>
              <a:buNone/>
            </a:pPr>
            <a:r>
              <a:rPr lang="en-US" altLang="en-US" sz="2400">
                <a:solidFill>
                  <a:srgbClr val="222222"/>
                </a:solidFill>
                <a:latin typeface="Arial" panose="020B0604020202020204" pitchFamily="34" charset="0"/>
              </a:rPr>
              <a:t>(otherwise known as </a:t>
            </a:r>
            <a:r>
              <a:rPr lang="en-US" altLang="en-US" sz="2400" b="1">
                <a:solidFill>
                  <a:srgbClr val="222222"/>
                </a:solidFill>
                <a:latin typeface="Arial" panose="020B0604020202020204" pitchFamily="34" charset="0"/>
              </a:rPr>
              <a:t>Emotional Quotient</a:t>
            </a:r>
            <a:r>
              <a:rPr lang="en-US" altLang="en-US" sz="2400">
                <a:solidFill>
                  <a:srgbClr val="222222"/>
                </a:solidFill>
                <a:latin typeface="Arial" panose="020B0604020202020204" pitchFamily="34" charset="0"/>
              </a:rPr>
              <a:t> or EQ) is the ability to understand, use, and manage your own </a:t>
            </a:r>
            <a:r>
              <a:rPr lang="en-US" altLang="en-US" sz="2400" b="1">
                <a:solidFill>
                  <a:srgbClr val="222222"/>
                </a:solidFill>
                <a:latin typeface="Arial" panose="020B0604020202020204" pitchFamily="34" charset="0"/>
              </a:rPr>
              <a:t>emotions</a:t>
            </a:r>
            <a:r>
              <a:rPr lang="en-US" altLang="en-US" sz="2400">
                <a:solidFill>
                  <a:srgbClr val="222222"/>
                </a:solidFill>
                <a:latin typeface="Arial" panose="020B0604020202020204" pitchFamily="34" charset="0"/>
              </a:rPr>
              <a:t> in positive ways to relieve stress, communicate effectively, empathize with others, overcome challenges and defuse conflict.</a:t>
            </a:r>
            <a:endParaRPr lang="en-US" altLang="en-US" sz="2400"/>
          </a:p>
        </p:txBody>
      </p:sp>
      <p:pic>
        <p:nvPicPr>
          <p:cNvPr id="41987" name="Picture 2" descr="Bruce Cryer | Emotional Intelligence Icon">
            <a:extLst>
              <a:ext uri="{FF2B5EF4-FFF2-40B4-BE49-F238E27FC236}">
                <a16:creationId xmlns:a16="http://schemas.microsoft.com/office/drawing/2014/main" id="{1E18E44B-4A69-48D0-95DE-419BE9E29BA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8163" y="939800"/>
            <a:ext cx="4678362"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Box 2">
            <a:extLst>
              <a:ext uri="{FF2B5EF4-FFF2-40B4-BE49-F238E27FC236}">
                <a16:creationId xmlns:a16="http://schemas.microsoft.com/office/drawing/2014/main" id="{9E25561E-6316-4F79-972F-79FC6F2AC1B2}"/>
              </a:ext>
            </a:extLst>
          </p:cNvPr>
          <p:cNvSpPr txBox="1">
            <a:spLocks noChangeArrowheads="1"/>
          </p:cNvSpPr>
          <p:nvPr/>
        </p:nvSpPr>
        <p:spPr bwMode="auto">
          <a:xfrm>
            <a:off x="5962650" y="1209675"/>
            <a:ext cx="2093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000">
                <a:solidFill>
                  <a:srgbClr val="FF0000"/>
                </a:solidFill>
                <a:latin typeface="Impact" panose="020B0806030902050204" pitchFamily="34" charset="0"/>
              </a:rPr>
              <a:t>11</a:t>
            </a:r>
            <a:r>
              <a:rPr lang="en-US" altLang="en-US" sz="2000" baseline="30000">
                <a:solidFill>
                  <a:srgbClr val="FF0000"/>
                </a:solidFill>
                <a:latin typeface="Impact" panose="020B0806030902050204" pitchFamily="34" charset="0"/>
              </a:rPr>
              <a:t>th</a:t>
            </a:r>
            <a:r>
              <a:rPr lang="en-US" altLang="en-US" sz="2000">
                <a:solidFill>
                  <a:srgbClr val="FF0000"/>
                </a:solidFill>
                <a:latin typeface="Impact" panose="020B0806030902050204" pitchFamily="34" charset="0"/>
              </a:rPr>
              <a:t> Pillar</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a:extLst>
              <a:ext uri="{FF2B5EF4-FFF2-40B4-BE49-F238E27FC236}">
                <a16:creationId xmlns:a16="http://schemas.microsoft.com/office/drawing/2014/main" id="{031CCA73-3BC4-4D22-A88D-7821F7396891}"/>
              </a:ext>
            </a:extLst>
          </p:cNvPr>
          <p:cNvSpPr>
            <a:spLocks noChangeArrowheads="1"/>
          </p:cNvSpPr>
          <p:nvPr/>
        </p:nvSpPr>
        <p:spPr bwMode="auto">
          <a:xfrm>
            <a:off x="849313" y="2151063"/>
            <a:ext cx="3124200"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000">
                <a:solidFill>
                  <a:srgbClr val="222222"/>
                </a:solidFill>
                <a:latin typeface="Open Sans"/>
              </a:rPr>
              <a:t>The 4 Categories of Emotional Intelligence</a:t>
            </a:r>
          </a:p>
        </p:txBody>
      </p:sp>
      <p:graphicFrame>
        <p:nvGraphicFramePr>
          <p:cNvPr id="6" name="Diagram 5">
            <a:extLst>
              <a:ext uri="{FF2B5EF4-FFF2-40B4-BE49-F238E27FC236}">
                <a16:creationId xmlns:a16="http://schemas.microsoft.com/office/drawing/2014/main" id="{B570E061-396F-4D29-BF2D-6E1EAE6CC5B5}"/>
              </a:ext>
            </a:extLst>
          </p:cNvPr>
          <p:cNvGraphicFramePr/>
          <p:nvPr/>
        </p:nvGraphicFramePr>
        <p:xfrm>
          <a:off x="3974012" y="719665"/>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CFAF4"/>
        </a:solidFill>
        <a:effectLst/>
      </p:bgPr>
    </p:bg>
    <p:spTree>
      <p:nvGrpSpPr>
        <p:cNvPr id="1" name=""/>
        <p:cNvGrpSpPr/>
        <p:nvPr/>
      </p:nvGrpSpPr>
      <p:grpSpPr>
        <a:xfrm>
          <a:off x="0" y="0"/>
          <a:ext cx="0" cy="0"/>
          <a:chOff x="0" y="0"/>
          <a:chExt cx="0" cy="0"/>
        </a:xfrm>
      </p:grpSpPr>
      <p:sp>
        <p:nvSpPr>
          <p:cNvPr id="44034" name="Rectangle 3">
            <a:extLst>
              <a:ext uri="{FF2B5EF4-FFF2-40B4-BE49-F238E27FC236}">
                <a16:creationId xmlns:a16="http://schemas.microsoft.com/office/drawing/2014/main" id="{96842CD0-05DF-45C7-8ED8-168369790251}"/>
              </a:ext>
            </a:extLst>
          </p:cNvPr>
          <p:cNvSpPr>
            <a:spLocks noChangeArrowheads="1"/>
          </p:cNvSpPr>
          <p:nvPr/>
        </p:nvSpPr>
        <p:spPr bwMode="auto">
          <a:xfrm>
            <a:off x="5768975" y="1389063"/>
            <a:ext cx="4778375"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600">
                <a:solidFill>
                  <a:srgbClr val="222222"/>
                </a:solidFill>
                <a:latin typeface="Impact" panose="020B0806030902050204" pitchFamily="34" charset="0"/>
              </a:rPr>
              <a:t>SELF MOTIVATION</a:t>
            </a:r>
            <a:r>
              <a:rPr lang="en-US" altLang="en-US" sz="2400">
                <a:solidFill>
                  <a:srgbClr val="222222"/>
                </a:solidFill>
                <a:latin typeface="Arial" panose="020B0604020202020204" pitchFamily="34" charset="0"/>
              </a:rPr>
              <a:t> </a:t>
            </a:r>
          </a:p>
          <a:p>
            <a:pPr eaLnBrk="1" hangingPunct="1">
              <a:lnSpc>
                <a:spcPct val="100000"/>
              </a:lnSpc>
              <a:spcBef>
                <a:spcPct val="0"/>
              </a:spcBef>
              <a:buFontTx/>
              <a:buNone/>
            </a:pPr>
            <a:r>
              <a:rPr lang="en-US" altLang="en-US" sz="2400">
                <a:solidFill>
                  <a:srgbClr val="222222"/>
                </a:solidFill>
                <a:latin typeface="Arial" panose="020B0604020202020204" pitchFamily="34" charset="0"/>
              </a:rPr>
              <a:t>is the ability to drive oneself to take initiative and action to pursue goals and complete tasks. It's an inner drive to take action — to create and to achieve. </a:t>
            </a:r>
          </a:p>
          <a:p>
            <a:pPr eaLnBrk="1" hangingPunct="1">
              <a:lnSpc>
                <a:spcPct val="100000"/>
              </a:lnSpc>
              <a:spcBef>
                <a:spcPct val="0"/>
              </a:spcBef>
              <a:buFontTx/>
              <a:buNone/>
            </a:pPr>
            <a:endParaRPr lang="en-US" altLang="en-US" sz="2400">
              <a:solidFill>
                <a:srgbClr val="222222"/>
              </a:solidFill>
              <a:latin typeface="Arial" panose="020B0604020202020204" pitchFamily="34" charset="0"/>
            </a:endParaRPr>
          </a:p>
          <a:p>
            <a:pPr eaLnBrk="1" hangingPunct="1">
              <a:lnSpc>
                <a:spcPct val="100000"/>
              </a:lnSpc>
              <a:spcBef>
                <a:spcPct val="0"/>
              </a:spcBef>
              <a:buFontTx/>
              <a:buNone/>
            </a:pPr>
            <a:r>
              <a:rPr lang="en-US" altLang="en-US" sz="2400">
                <a:solidFill>
                  <a:srgbClr val="222222"/>
                </a:solidFill>
                <a:latin typeface="Arial" panose="020B0604020202020204" pitchFamily="34" charset="0"/>
              </a:rPr>
              <a:t>It is what pushes you to keep going on tasks, especially those you're pursuing because you want to, not because someone told you to.</a:t>
            </a:r>
            <a:endParaRPr lang="en-US" altLang="en-US" sz="2400"/>
          </a:p>
        </p:txBody>
      </p:sp>
      <p:pic>
        <p:nvPicPr>
          <p:cNvPr id="44035" name="Picture 2" descr="Self-care Isn't Easy BUT It's Important! | Gif, Illustration, Funny gif">
            <a:extLst>
              <a:ext uri="{FF2B5EF4-FFF2-40B4-BE49-F238E27FC236}">
                <a16:creationId xmlns:a16="http://schemas.microsoft.com/office/drawing/2014/main" id="{D8022328-2552-46B5-BB79-2B6B9522522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11263" y="400050"/>
            <a:ext cx="6688138" cy="668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extBox 1">
            <a:extLst>
              <a:ext uri="{FF2B5EF4-FFF2-40B4-BE49-F238E27FC236}">
                <a16:creationId xmlns:a16="http://schemas.microsoft.com/office/drawing/2014/main" id="{B5752EEE-658E-40CB-81D1-2925A8C0E0E1}"/>
              </a:ext>
            </a:extLst>
          </p:cNvPr>
          <p:cNvSpPr txBox="1">
            <a:spLocks noChangeArrowheads="1"/>
          </p:cNvSpPr>
          <p:nvPr/>
        </p:nvSpPr>
        <p:spPr bwMode="auto">
          <a:xfrm>
            <a:off x="5286375" y="1082675"/>
            <a:ext cx="2093913"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000">
                <a:solidFill>
                  <a:srgbClr val="FF0000"/>
                </a:solidFill>
                <a:latin typeface="Impact" panose="020B0806030902050204" pitchFamily="34" charset="0"/>
              </a:rPr>
              <a:t>12</a:t>
            </a:r>
            <a:r>
              <a:rPr lang="en-US" altLang="en-US" sz="2000" baseline="30000">
                <a:solidFill>
                  <a:srgbClr val="FF0000"/>
                </a:solidFill>
                <a:latin typeface="Impact" panose="020B0806030902050204" pitchFamily="34" charset="0"/>
              </a:rPr>
              <a:t>th</a:t>
            </a:r>
            <a:r>
              <a:rPr lang="en-US" altLang="en-US" sz="2000">
                <a:solidFill>
                  <a:srgbClr val="FF0000"/>
                </a:solidFill>
                <a:latin typeface="Impact" panose="020B0806030902050204" pitchFamily="34" charset="0"/>
              </a:rPr>
              <a:t> Pillar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D2A4BB38-BA24-4827-ABF1-127CC5EB035B}"/>
              </a:ext>
            </a:extLst>
          </p:cNvPr>
          <p:cNvSpPr>
            <a:spLocks noGrp="1" noChangeArrowheads="1"/>
          </p:cNvSpPr>
          <p:nvPr>
            <p:ph type="title"/>
          </p:nvPr>
        </p:nvSpPr>
        <p:spPr/>
        <p:txBody>
          <a:bodyPr/>
          <a:lstStyle/>
          <a:p>
            <a:pPr eaLnBrk="1" hangingPunct="1"/>
            <a:r>
              <a:rPr lang="en-US" altLang="en-US"/>
              <a:t>8 ways to be remain self Motivated </a:t>
            </a:r>
          </a:p>
        </p:txBody>
      </p:sp>
      <p:sp>
        <p:nvSpPr>
          <p:cNvPr id="3" name="Content Placeholder 2">
            <a:extLst>
              <a:ext uri="{FF2B5EF4-FFF2-40B4-BE49-F238E27FC236}">
                <a16:creationId xmlns:a16="http://schemas.microsoft.com/office/drawing/2014/main" id="{6B8178FB-0686-42CA-BDE2-E53DC585542B}"/>
              </a:ext>
            </a:extLst>
          </p:cNvPr>
          <p:cNvSpPr>
            <a:spLocks noGrp="1"/>
          </p:cNvSpPr>
          <p:nvPr>
            <p:ph idx="1"/>
          </p:nvPr>
        </p:nvSpPr>
        <p:spPr/>
        <p:txBody>
          <a:bodyPr rtlCol="0">
            <a:normAutofit lnSpcReduction="10000"/>
          </a:bodyPr>
          <a:lstStyle/>
          <a:p>
            <a:pPr eaLnBrk="1" fontAlgn="auto" hangingPunct="1">
              <a:spcAft>
                <a:spcPts val="0"/>
              </a:spcAft>
              <a:defRPr/>
            </a:pPr>
            <a:r>
              <a:rPr lang="en-US" dirty="0"/>
              <a:t>Start Simple. Keep motivators around your work area – things that give you that initial spark to get going. ...</a:t>
            </a:r>
          </a:p>
          <a:p>
            <a:pPr eaLnBrk="1" fontAlgn="auto" hangingPunct="1">
              <a:spcAft>
                <a:spcPts val="0"/>
              </a:spcAft>
              <a:defRPr/>
            </a:pPr>
            <a:r>
              <a:rPr lang="en-US" dirty="0"/>
              <a:t>Keep Good Company. ...</a:t>
            </a:r>
          </a:p>
          <a:p>
            <a:pPr eaLnBrk="1" fontAlgn="auto" hangingPunct="1">
              <a:spcAft>
                <a:spcPts val="0"/>
              </a:spcAft>
              <a:defRPr/>
            </a:pPr>
            <a:r>
              <a:rPr lang="en-US" dirty="0"/>
              <a:t>Keep Learning. ...</a:t>
            </a:r>
          </a:p>
          <a:p>
            <a:pPr eaLnBrk="1" fontAlgn="auto" hangingPunct="1">
              <a:spcAft>
                <a:spcPts val="0"/>
              </a:spcAft>
              <a:defRPr/>
            </a:pPr>
            <a:r>
              <a:rPr lang="en-US" dirty="0"/>
              <a:t>See the Good in Bad. ...</a:t>
            </a:r>
          </a:p>
          <a:p>
            <a:pPr eaLnBrk="1" fontAlgn="auto" hangingPunct="1">
              <a:spcAft>
                <a:spcPts val="0"/>
              </a:spcAft>
              <a:defRPr/>
            </a:pPr>
            <a:r>
              <a:rPr lang="en-US" dirty="0"/>
              <a:t>Stop Thinking. ...</a:t>
            </a:r>
          </a:p>
          <a:p>
            <a:pPr eaLnBrk="1" fontAlgn="auto" hangingPunct="1">
              <a:spcAft>
                <a:spcPts val="0"/>
              </a:spcAft>
              <a:defRPr/>
            </a:pPr>
            <a:r>
              <a:rPr lang="en-US" dirty="0"/>
              <a:t>Know Yourself. ...</a:t>
            </a:r>
          </a:p>
          <a:p>
            <a:pPr eaLnBrk="1" fontAlgn="auto" hangingPunct="1">
              <a:spcAft>
                <a:spcPts val="0"/>
              </a:spcAft>
              <a:defRPr/>
            </a:pPr>
            <a:r>
              <a:rPr lang="en-US" dirty="0"/>
              <a:t>Track Your Progress. ...</a:t>
            </a:r>
          </a:p>
          <a:p>
            <a:pPr eaLnBrk="1" fontAlgn="auto" hangingPunct="1">
              <a:spcAft>
                <a:spcPts val="0"/>
              </a:spcAft>
              <a:defRPr/>
            </a:pPr>
            <a:r>
              <a:rPr lang="en-US" dirty="0"/>
              <a:t>Help Others.</a:t>
            </a:r>
          </a:p>
          <a:p>
            <a:pPr marL="0" indent="0" eaLnBrk="1" fontAlgn="auto" hangingPunct="1">
              <a:spcAft>
                <a:spcPts val="0"/>
              </a:spcAft>
              <a:buFont typeface="Arial" panose="020B0604020202020204" pitchFamily="34" charset="0"/>
              <a:buNone/>
              <a:defRPr/>
            </a:pP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a:extLst>
              <a:ext uri="{FF2B5EF4-FFF2-40B4-BE49-F238E27FC236}">
                <a16:creationId xmlns:a16="http://schemas.microsoft.com/office/drawing/2014/main" id="{2F883A42-2489-457D-84A3-D86D56C509CA}"/>
              </a:ext>
            </a:extLst>
          </p:cNvPr>
          <p:cNvSpPr>
            <a:spLocks noChangeArrowheads="1"/>
          </p:cNvSpPr>
          <p:nvPr/>
        </p:nvSpPr>
        <p:spPr bwMode="auto">
          <a:xfrm>
            <a:off x="6897688" y="1149350"/>
            <a:ext cx="3865562" cy="513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000">
                <a:solidFill>
                  <a:srgbClr val="222222"/>
                </a:solidFill>
                <a:latin typeface="Impact" panose="020B0806030902050204" pitchFamily="34" charset="0"/>
              </a:rPr>
              <a:t>ETHICS</a:t>
            </a:r>
            <a:r>
              <a:rPr lang="en-US" altLang="en-US" sz="2400">
                <a:solidFill>
                  <a:srgbClr val="222222"/>
                </a:solidFill>
                <a:latin typeface="Arial" panose="020B0604020202020204" pitchFamily="34" charset="0"/>
              </a:rPr>
              <a:t> is a system of </a:t>
            </a:r>
            <a:r>
              <a:rPr lang="en-US" altLang="en-US" sz="2400" b="1">
                <a:solidFill>
                  <a:srgbClr val="222222"/>
                </a:solidFill>
                <a:latin typeface="Arial" panose="020B0604020202020204" pitchFamily="34" charset="0"/>
              </a:rPr>
              <a:t>moral</a:t>
            </a:r>
            <a:r>
              <a:rPr lang="en-US" altLang="en-US" sz="2400">
                <a:solidFill>
                  <a:srgbClr val="222222"/>
                </a:solidFill>
                <a:latin typeface="Arial" panose="020B0604020202020204" pitchFamily="34" charset="0"/>
              </a:rPr>
              <a:t> principles. </a:t>
            </a:r>
            <a:r>
              <a:rPr lang="en-US" altLang="en-US" sz="2400" b="1">
                <a:solidFill>
                  <a:srgbClr val="222222"/>
                </a:solidFill>
                <a:latin typeface="Arial" panose="020B0604020202020204" pitchFamily="34" charset="0"/>
              </a:rPr>
              <a:t>Ethics</a:t>
            </a:r>
            <a:r>
              <a:rPr lang="en-US" altLang="en-US" sz="2400">
                <a:solidFill>
                  <a:srgbClr val="222222"/>
                </a:solidFill>
                <a:latin typeface="Arial" panose="020B0604020202020204" pitchFamily="34" charset="0"/>
              </a:rPr>
              <a:t> is concerned with what is good for individuals and society and is also described as </a:t>
            </a:r>
            <a:r>
              <a:rPr lang="en-US" altLang="en-US" sz="2400" b="1">
                <a:solidFill>
                  <a:srgbClr val="222222"/>
                </a:solidFill>
                <a:latin typeface="Arial" panose="020B0604020202020204" pitchFamily="34" charset="0"/>
              </a:rPr>
              <a:t>moral</a:t>
            </a:r>
            <a:r>
              <a:rPr lang="en-US" altLang="en-US" sz="2400">
                <a:solidFill>
                  <a:srgbClr val="222222"/>
                </a:solidFill>
                <a:latin typeface="Arial" panose="020B0604020202020204" pitchFamily="34" charset="0"/>
              </a:rPr>
              <a:t> philosophy. </a:t>
            </a:r>
          </a:p>
          <a:p>
            <a:pPr eaLnBrk="1" hangingPunct="1">
              <a:lnSpc>
                <a:spcPct val="100000"/>
              </a:lnSpc>
              <a:spcBef>
                <a:spcPct val="0"/>
              </a:spcBef>
              <a:buFontTx/>
              <a:buNone/>
            </a:pPr>
            <a:endParaRPr lang="en-US" altLang="en-US" sz="2400">
              <a:solidFill>
                <a:srgbClr val="222222"/>
              </a:solidFill>
              <a:latin typeface="Arial" panose="020B0604020202020204" pitchFamily="34" charset="0"/>
            </a:endParaRPr>
          </a:p>
          <a:p>
            <a:pPr eaLnBrk="1" hangingPunct="1">
              <a:lnSpc>
                <a:spcPct val="100000"/>
              </a:lnSpc>
              <a:spcBef>
                <a:spcPct val="0"/>
              </a:spcBef>
              <a:buFontTx/>
              <a:buNone/>
            </a:pPr>
            <a:r>
              <a:rPr lang="en-US" altLang="en-US" sz="2400">
                <a:solidFill>
                  <a:srgbClr val="222222"/>
                </a:solidFill>
                <a:latin typeface="Arial" panose="020B0604020202020204" pitchFamily="34" charset="0"/>
              </a:rPr>
              <a:t>The term is derived from the Greek word ethos which can mean custom, habit, character or disposition.</a:t>
            </a:r>
            <a:endParaRPr lang="en-US" altLang="en-US" sz="2400"/>
          </a:p>
        </p:txBody>
      </p:sp>
      <p:pic>
        <p:nvPicPr>
          <p:cNvPr id="46083" name="Picture 2" descr="In the Classroom with Bob Kirkman">
            <a:extLst>
              <a:ext uri="{FF2B5EF4-FFF2-40B4-BE49-F238E27FC236}">
                <a16:creationId xmlns:a16="http://schemas.microsoft.com/office/drawing/2014/main" id="{FD6123A0-A6B8-45C0-A4D8-FB661B87CAE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08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Box 1">
            <a:extLst>
              <a:ext uri="{FF2B5EF4-FFF2-40B4-BE49-F238E27FC236}">
                <a16:creationId xmlns:a16="http://schemas.microsoft.com/office/drawing/2014/main" id="{5285F0C9-9CEE-4239-81A7-9EBA7BACAB32}"/>
              </a:ext>
            </a:extLst>
          </p:cNvPr>
          <p:cNvSpPr txBox="1">
            <a:spLocks noChangeArrowheads="1"/>
          </p:cNvSpPr>
          <p:nvPr/>
        </p:nvSpPr>
        <p:spPr bwMode="auto">
          <a:xfrm>
            <a:off x="6783388" y="815975"/>
            <a:ext cx="3867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000">
                <a:solidFill>
                  <a:srgbClr val="FF0000"/>
                </a:solidFill>
                <a:latin typeface="Impact" panose="020B0806030902050204" pitchFamily="34" charset="0"/>
              </a:rPr>
              <a:t>Most Important and mother of all</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8784804C-7C03-4142-B8A3-E4BF863E0BEB}"/>
              </a:ext>
            </a:extLst>
          </p:cNvPr>
          <p:cNvSpPr>
            <a:spLocks noGrp="1" noChangeArrowheads="1"/>
          </p:cNvSpPr>
          <p:nvPr>
            <p:ph type="title"/>
          </p:nvPr>
        </p:nvSpPr>
        <p:spPr>
          <a:xfrm>
            <a:off x="838200" y="744538"/>
            <a:ext cx="5467350" cy="1325562"/>
          </a:xfrm>
        </p:spPr>
        <p:txBody>
          <a:bodyPr/>
          <a:lstStyle/>
          <a:p>
            <a:pPr eaLnBrk="1" hangingPunct="1"/>
            <a:r>
              <a:rPr lang="en-US" altLang="en-US">
                <a:solidFill>
                  <a:srgbClr val="FF0000"/>
                </a:solidFill>
                <a:latin typeface="Impact" panose="020B0806030902050204" pitchFamily="34" charset="0"/>
              </a:rPr>
              <a:t>How to improve your soft skills</a:t>
            </a:r>
          </a:p>
        </p:txBody>
      </p:sp>
      <p:sp>
        <p:nvSpPr>
          <p:cNvPr id="3" name="Content Placeholder 2">
            <a:extLst>
              <a:ext uri="{FF2B5EF4-FFF2-40B4-BE49-F238E27FC236}">
                <a16:creationId xmlns:a16="http://schemas.microsoft.com/office/drawing/2014/main" id="{E1BC0005-49A5-4B08-8164-199BF554E405}"/>
              </a:ext>
            </a:extLst>
          </p:cNvPr>
          <p:cNvSpPr>
            <a:spLocks noGrp="1"/>
          </p:cNvSpPr>
          <p:nvPr>
            <p:ph idx="1"/>
          </p:nvPr>
        </p:nvSpPr>
        <p:spPr>
          <a:xfrm>
            <a:off x="838200" y="2111375"/>
            <a:ext cx="5249863" cy="4002088"/>
          </a:xfrm>
        </p:spPr>
        <p:txBody>
          <a:bodyPr rtlCol="0">
            <a:normAutofit fontScale="77500" lnSpcReduction="20000"/>
          </a:bodyPr>
          <a:lstStyle/>
          <a:p>
            <a:pPr eaLnBrk="1" fontAlgn="auto" hangingPunct="1">
              <a:spcAft>
                <a:spcPts val="0"/>
              </a:spcAft>
              <a:defRPr/>
            </a:pPr>
            <a:r>
              <a:rPr lang="en-US" dirty="0"/>
              <a:t>Be open to feedback</a:t>
            </a:r>
          </a:p>
          <a:p>
            <a:pPr eaLnBrk="1" fontAlgn="auto" hangingPunct="1">
              <a:spcAft>
                <a:spcPts val="0"/>
              </a:spcAft>
              <a:defRPr/>
            </a:pPr>
            <a:r>
              <a:rPr lang="en-US" dirty="0"/>
              <a:t>Communicate regularly with new people</a:t>
            </a:r>
          </a:p>
          <a:p>
            <a:pPr eaLnBrk="1" fontAlgn="auto" hangingPunct="1">
              <a:spcAft>
                <a:spcPts val="0"/>
              </a:spcAft>
              <a:defRPr/>
            </a:pPr>
            <a:r>
              <a:rPr lang="en-US" dirty="0"/>
              <a:t>Join Teams</a:t>
            </a:r>
          </a:p>
          <a:p>
            <a:pPr eaLnBrk="1" fontAlgn="auto" hangingPunct="1">
              <a:spcAft>
                <a:spcPts val="0"/>
              </a:spcAft>
              <a:defRPr/>
            </a:pPr>
            <a:r>
              <a:rPr lang="en-US" dirty="0"/>
              <a:t>Build positive relationships</a:t>
            </a:r>
          </a:p>
          <a:p>
            <a:pPr eaLnBrk="1" fontAlgn="auto" hangingPunct="1">
              <a:spcAft>
                <a:spcPts val="0"/>
              </a:spcAft>
              <a:defRPr/>
            </a:pPr>
            <a:r>
              <a:rPr lang="en-US" dirty="0"/>
              <a:t>Step outside of your comfort zone</a:t>
            </a:r>
          </a:p>
          <a:p>
            <a:pPr eaLnBrk="1" fontAlgn="auto" hangingPunct="1">
              <a:spcAft>
                <a:spcPts val="0"/>
              </a:spcAft>
              <a:defRPr/>
            </a:pPr>
            <a:r>
              <a:rPr lang="en-US" dirty="0"/>
              <a:t>Get ready to learn everyday</a:t>
            </a:r>
          </a:p>
          <a:p>
            <a:pPr eaLnBrk="1" fontAlgn="auto" hangingPunct="1">
              <a:spcAft>
                <a:spcPts val="0"/>
              </a:spcAft>
              <a:defRPr/>
            </a:pPr>
            <a:r>
              <a:rPr lang="en-US" dirty="0"/>
              <a:t>Adapt to changes, don’t react</a:t>
            </a:r>
          </a:p>
          <a:p>
            <a:pPr eaLnBrk="1" fontAlgn="auto" hangingPunct="1">
              <a:spcAft>
                <a:spcPts val="0"/>
              </a:spcAft>
              <a:defRPr/>
            </a:pPr>
            <a:r>
              <a:rPr lang="en-US" dirty="0"/>
              <a:t>Observe others intentionally </a:t>
            </a:r>
          </a:p>
          <a:p>
            <a:pPr eaLnBrk="1" fontAlgn="auto" hangingPunct="1">
              <a:spcAft>
                <a:spcPts val="0"/>
              </a:spcAft>
              <a:defRPr/>
            </a:pPr>
            <a:r>
              <a:rPr lang="en-US" dirty="0"/>
              <a:t>Face the problem, don’t run away</a:t>
            </a:r>
          </a:p>
          <a:p>
            <a:pPr eaLnBrk="1" fontAlgn="auto" hangingPunct="1">
              <a:spcAft>
                <a:spcPts val="0"/>
              </a:spcAft>
              <a:defRPr/>
            </a:pPr>
            <a:r>
              <a:rPr lang="en-US" dirty="0"/>
              <a:t>Take on a leadership role</a:t>
            </a:r>
          </a:p>
          <a:p>
            <a:pPr eaLnBrk="1" fontAlgn="auto" hangingPunct="1">
              <a:spcAft>
                <a:spcPts val="0"/>
              </a:spcAft>
              <a:defRPr/>
            </a:pPr>
            <a:r>
              <a:rPr lang="en-US" dirty="0"/>
              <a:t>Arrive on time anywhere</a:t>
            </a:r>
          </a:p>
        </p:txBody>
      </p:sp>
      <p:pic>
        <p:nvPicPr>
          <p:cNvPr id="47108" name="Picture 2" descr="Student work GIFs - Get the best gif on GIFER">
            <a:extLst>
              <a:ext uri="{FF2B5EF4-FFF2-40B4-BE49-F238E27FC236}">
                <a16:creationId xmlns:a16="http://schemas.microsoft.com/office/drawing/2014/main" id="{17EF2CB4-47B8-490C-B9A1-7A358861C32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575425" y="279400"/>
            <a:ext cx="4879975"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Rectangle 3">
            <a:extLst>
              <a:ext uri="{FF2B5EF4-FFF2-40B4-BE49-F238E27FC236}">
                <a16:creationId xmlns:a16="http://schemas.microsoft.com/office/drawing/2014/main" id="{2DBB84A2-DE93-4083-B131-C20A709516BA}"/>
              </a:ext>
            </a:extLst>
          </p:cNvPr>
          <p:cNvSpPr>
            <a:spLocks noChangeArrowheads="1"/>
          </p:cNvSpPr>
          <p:nvPr/>
        </p:nvSpPr>
        <p:spPr bwMode="auto">
          <a:xfrm>
            <a:off x="6575425" y="5159375"/>
            <a:ext cx="49641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a:solidFill>
                  <a:srgbClr val="FF0000"/>
                </a:solidFill>
                <a:latin typeface="Helvetica" panose="020B0604020202020204" pitchFamily="34" charset="0"/>
              </a:rPr>
              <a:t>Most importantly “Gain work experience during student life”</a:t>
            </a:r>
            <a:endParaRPr lang="en-US" altLang="en-US">
              <a:solidFill>
                <a:srgbClr val="FF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6" name="Picture 4" descr="Golden Handshake Agreement - 3D Animated Clipart for PowerPoint -  PresenterMedia.com">
            <a:extLst>
              <a:ext uri="{FF2B5EF4-FFF2-40B4-BE49-F238E27FC236}">
                <a16:creationId xmlns:a16="http://schemas.microsoft.com/office/drawing/2014/main" id="{DBB741D7-38F4-47C5-9F4F-68378383A7F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7575550" cy="757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93820B6-35F9-4AF3-85F8-700C2A1184D9}"/>
              </a:ext>
            </a:extLst>
          </p:cNvPr>
          <p:cNvSpPr txBox="1"/>
          <p:nvPr/>
        </p:nvSpPr>
        <p:spPr>
          <a:xfrm>
            <a:off x="7575550" y="3259138"/>
            <a:ext cx="3771900" cy="708025"/>
          </a:xfrm>
          <a:prstGeom prst="rect">
            <a:avLst/>
          </a:prstGeom>
          <a:noFill/>
        </p:spPr>
        <p:txBody>
          <a:bodyPr>
            <a:spAutoFit/>
          </a:bodyPr>
          <a:lstStyle/>
          <a:p>
            <a:pPr eaLnBrk="1" fontAlgn="auto" hangingPunct="1">
              <a:spcBef>
                <a:spcPts val="0"/>
              </a:spcBef>
              <a:spcAft>
                <a:spcPts val="0"/>
              </a:spcAft>
              <a:defRPr/>
            </a:pPr>
            <a:r>
              <a:rPr lang="en-US" sz="4000" dirty="0">
                <a:solidFill>
                  <a:schemeClr val="accent5"/>
                </a:solidFill>
                <a:latin typeface="Impact" panose="020B0806030902050204" pitchFamily="34" charset="0"/>
              </a:rPr>
              <a:t>Communication</a:t>
            </a:r>
          </a:p>
        </p:txBody>
      </p:sp>
      <p:sp>
        <p:nvSpPr>
          <p:cNvPr id="6148" name="TextBox 7">
            <a:extLst>
              <a:ext uri="{FF2B5EF4-FFF2-40B4-BE49-F238E27FC236}">
                <a16:creationId xmlns:a16="http://schemas.microsoft.com/office/drawing/2014/main" id="{4B41F5DC-B411-4EE3-A42A-B25195B152CA}"/>
              </a:ext>
            </a:extLst>
          </p:cNvPr>
          <p:cNvSpPr txBox="1">
            <a:spLocks noChangeArrowheads="1"/>
          </p:cNvSpPr>
          <p:nvPr/>
        </p:nvSpPr>
        <p:spPr bwMode="auto">
          <a:xfrm>
            <a:off x="7826375" y="2967038"/>
            <a:ext cx="15462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b="1"/>
              <a:t>1</a:t>
            </a:r>
            <a:r>
              <a:rPr lang="en-US" altLang="en-US" sz="3200" b="1" baseline="30000"/>
              <a:t>st</a:t>
            </a:r>
            <a:r>
              <a:rPr lang="en-US" altLang="en-US" sz="3200" b="1"/>
              <a:t> Pillar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B9BD5"/>
        </a:solidFill>
        <a:effectLst/>
      </p:bgPr>
    </p:bg>
    <p:spTree>
      <p:nvGrpSpPr>
        <p:cNvPr id="1" name=""/>
        <p:cNvGrpSpPr/>
        <p:nvPr/>
      </p:nvGrpSpPr>
      <p:grpSpPr>
        <a:xfrm>
          <a:off x="0" y="0"/>
          <a:ext cx="0" cy="0"/>
          <a:chOff x="0" y="0"/>
          <a:chExt cx="0" cy="0"/>
        </a:xfrm>
      </p:grpSpPr>
      <p:sp>
        <p:nvSpPr>
          <p:cNvPr id="7170" name="TextBox 6">
            <a:extLst>
              <a:ext uri="{FF2B5EF4-FFF2-40B4-BE49-F238E27FC236}">
                <a16:creationId xmlns:a16="http://schemas.microsoft.com/office/drawing/2014/main" id="{7A6C18F3-1D4E-4E3D-A3BC-EAB4593E439D}"/>
              </a:ext>
            </a:extLst>
          </p:cNvPr>
          <p:cNvSpPr txBox="1">
            <a:spLocks noChangeArrowheads="1"/>
          </p:cNvSpPr>
          <p:nvPr/>
        </p:nvSpPr>
        <p:spPr bwMode="auto">
          <a:xfrm>
            <a:off x="527050" y="2274888"/>
            <a:ext cx="40449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3600" b="1"/>
              <a:t>No matter what JOB you have in life, </a:t>
            </a:r>
            <a:r>
              <a:rPr lang="en-US" altLang="en-US" sz="3600"/>
              <a:t>your success will be determined</a:t>
            </a:r>
            <a:r>
              <a:rPr lang="en-US" altLang="en-US" sz="3600" b="1"/>
              <a:t> </a:t>
            </a:r>
          </a:p>
        </p:txBody>
      </p:sp>
      <p:graphicFrame>
        <p:nvGraphicFramePr>
          <p:cNvPr id="10" name="Diagram 9">
            <a:extLst>
              <a:ext uri="{FF2B5EF4-FFF2-40B4-BE49-F238E27FC236}">
                <a16:creationId xmlns:a16="http://schemas.microsoft.com/office/drawing/2014/main" id="{6B6C589F-07CB-4521-B0AF-AD12A3A019D3}"/>
              </a:ext>
            </a:extLst>
          </p:cNvPr>
          <p:cNvGraphicFramePr/>
          <p:nvPr/>
        </p:nvGraphicFramePr>
        <p:xfrm>
          <a:off x="4714354" y="233795"/>
          <a:ext cx="7031184" cy="63904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pic>
        <p:nvPicPr>
          <p:cNvPr id="8194" name="Picture 2" descr="Communication transparent stick figure, Picture #1080051 ...">
            <a:extLst>
              <a:ext uri="{FF2B5EF4-FFF2-40B4-BE49-F238E27FC236}">
                <a16:creationId xmlns:a16="http://schemas.microsoft.com/office/drawing/2014/main" id="{AB558CF3-3319-498E-ADA5-8C71DE5D0A6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905625" cy="786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3">
            <a:extLst>
              <a:ext uri="{FF2B5EF4-FFF2-40B4-BE49-F238E27FC236}">
                <a16:creationId xmlns:a16="http://schemas.microsoft.com/office/drawing/2014/main" id="{0C901FB9-EF2C-4C04-A7B8-C266F4F10773}"/>
              </a:ext>
            </a:extLst>
          </p:cNvPr>
          <p:cNvSpPr>
            <a:spLocks noChangeArrowheads="1"/>
          </p:cNvSpPr>
          <p:nvPr/>
        </p:nvSpPr>
        <p:spPr bwMode="auto">
          <a:xfrm>
            <a:off x="6905625" y="866775"/>
            <a:ext cx="3540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000">
                <a:solidFill>
                  <a:srgbClr val="FFC000"/>
                </a:solidFill>
                <a:latin typeface="Impact" panose="020B0806030902050204" pitchFamily="34" charset="0"/>
                <a:cs typeface="Times New Roman" panose="02020603050405020304" pitchFamily="18" charset="0"/>
              </a:rPr>
              <a:t>Communication</a:t>
            </a:r>
            <a:endParaRPr lang="en-US" altLang="en-US" sz="4000">
              <a:solidFill>
                <a:srgbClr val="FFC000"/>
              </a:solidFill>
              <a:latin typeface="Impact" panose="020B0806030902050204" pitchFamily="34" charset="0"/>
            </a:endParaRPr>
          </a:p>
        </p:txBody>
      </p:sp>
      <p:sp>
        <p:nvSpPr>
          <p:cNvPr id="8196" name="Rectangle 4">
            <a:extLst>
              <a:ext uri="{FF2B5EF4-FFF2-40B4-BE49-F238E27FC236}">
                <a16:creationId xmlns:a16="http://schemas.microsoft.com/office/drawing/2014/main" id="{F0E88B4B-EA88-4CD8-AAF0-6A54900190DC}"/>
              </a:ext>
            </a:extLst>
          </p:cNvPr>
          <p:cNvSpPr>
            <a:spLocks noChangeArrowheads="1"/>
          </p:cNvSpPr>
          <p:nvPr/>
        </p:nvSpPr>
        <p:spPr bwMode="auto">
          <a:xfrm>
            <a:off x="6905625" y="3819525"/>
            <a:ext cx="4403725"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spcAft>
                <a:spcPts val="750"/>
              </a:spcAft>
              <a:buFontTx/>
              <a:buNone/>
            </a:pPr>
            <a:r>
              <a:rPr lang="en-US" altLang="en-US" sz="2000">
                <a:solidFill>
                  <a:schemeClr val="bg1"/>
                </a:solidFill>
              </a:rPr>
              <a:t>If you can say that “I am good in communication” we will understand you are able to clearly express the what, Why when, where, who, and how. That is the reason many of the experts say </a:t>
            </a:r>
            <a:r>
              <a:rPr lang="en-US" altLang="en-US" sz="2000" b="1">
                <a:solidFill>
                  <a:schemeClr val="bg1"/>
                </a:solidFill>
              </a:rPr>
              <a:t>“Good Communication is the bridge between Confusion and Clarity”</a:t>
            </a:r>
          </a:p>
        </p:txBody>
      </p:sp>
      <p:sp>
        <p:nvSpPr>
          <p:cNvPr id="8197" name="Rectangle 1">
            <a:extLst>
              <a:ext uri="{FF2B5EF4-FFF2-40B4-BE49-F238E27FC236}">
                <a16:creationId xmlns:a16="http://schemas.microsoft.com/office/drawing/2014/main" id="{81E02B3B-1F52-4F06-B903-EF898944A4F1}"/>
              </a:ext>
            </a:extLst>
          </p:cNvPr>
          <p:cNvSpPr>
            <a:spLocks noChangeArrowheads="1"/>
          </p:cNvSpPr>
          <p:nvPr/>
        </p:nvSpPr>
        <p:spPr bwMode="auto">
          <a:xfrm>
            <a:off x="6905625" y="1574800"/>
            <a:ext cx="4097338"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000">
                <a:solidFill>
                  <a:schemeClr val="bg1"/>
                </a:solidFill>
              </a:rPr>
              <a:t>Communication is called the heart of soft skills. Every branch of Soft Skills has communication involvement. The success of our careers depends on how we communicate with people. Similarly, failure is also due to not communicating properly.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53370C1E-9D07-48E0-A82E-7B8613455B7A}"/>
              </a:ext>
            </a:extLst>
          </p:cNvPr>
          <p:cNvGraphicFramePr/>
          <p:nvPr/>
        </p:nvGraphicFramePr>
        <p:xfrm>
          <a:off x="4990011" y="421728"/>
          <a:ext cx="6583680" cy="58260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219" name="Rectangle 4">
            <a:extLst>
              <a:ext uri="{FF2B5EF4-FFF2-40B4-BE49-F238E27FC236}">
                <a16:creationId xmlns:a16="http://schemas.microsoft.com/office/drawing/2014/main" id="{D0D56378-EA10-4936-8F8E-F91CA1DBF151}"/>
              </a:ext>
            </a:extLst>
          </p:cNvPr>
          <p:cNvSpPr>
            <a:spLocks noChangeArrowheads="1"/>
          </p:cNvSpPr>
          <p:nvPr/>
        </p:nvSpPr>
        <p:spPr bwMode="auto">
          <a:xfrm>
            <a:off x="982663" y="5014913"/>
            <a:ext cx="35401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spcAft>
                <a:spcPts val="750"/>
              </a:spcAft>
              <a:buFontTx/>
              <a:buNone/>
            </a:pPr>
            <a:r>
              <a:rPr lang="en-US" altLang="en-US" sz="1800"/>
              <a:t>There are major 4 Pillars of Communication</a:t>
            </a:r>
          </a:p>
        </p:txBody>
      </p:sp>
      <p:sp>
        <p:nvSpPr>
          <p:cNvPr id="6" name="Rectangle 5">
            <a:extLst>
              <a:ext uri="{FF2B5EF4-FFF2-40B4-BE49-F238E27FC236}">
                <a16:creationId xmlns:a16="http://schemas.microsoft.com/office/drawing/2014/main" id="{09C65F6D-6F95-47A8-9D5A-29692E5486BD}"/>
              </a:ext>
            </a:extLst>
          </p:cNvPr>
          <p:cNvSpPr/>
          <p:nvPr/>
        </p:nvSpPr>
        <p:spPr>
          <a:xfrm>
            <a:off x="982663" y="1138238"/>
            <a:ext cx="3540125" cy="708025"/>
          </a:xfrm>
          <a:prstGeom prst="rect">
            <a:avLst/>
          </a:prstGeom>
        </p:spPr>
        <p:txBody>
          <a:bodyPr wrap="none">
            <a:spAutoFit/>
          </a:bodyPr>
          <a:lstStyle/>
          <a:p>
            <a:pPr eaLnBrk="1" fontAlgn="auto" hangingPunct="1">
              <a:spcBef>
                <a:spcPts val="0"/>
              </a:spcBef>
              <a:spcAft>
                <a:spcPts val="0"/>
              </a:spcAft>
              <a:defRPr/>
            </a:pPr>
            <a:r>
              <a:rPr lang="en-US" sz="4000" dirty="0">
                <a:solidFill>
                  <a:schemeClr val="accent2">
                    <a:lumMod val="75000"/>
                  </a:schemeClr>
                </a:solidFill>
                <a:latin typeface="Impact" panose="020B0806030902050204" pitchFamily="34" charset="0"/>
                <a:ea typeface="Times New Roman" panose="02020603050405020304" pitchFamily="18" charset="0"/>
              </a:rPr>
              <a:t>Communication</a:t>
            </a:r>
            <a:endParaRPr lang="en-US" sz="4000" dirty="0">
              <a:solidFill>
                <a:schemeClr val="accent2">
                  <a:lumMod val="75000"/>
                </a:schemeClr>
              </a:solidFill>
              <a:latin typeface="Impact" panose="020B0806030902050204" pitchFamily="34" charset="0"/>
            </a:endParaRPr>
          </a:p>
        </p:txBody>
      </p:sp>
      <p:sp>
        <p:nvSpPr>
          <p:cNvPr id="9221" name="Rectangle 1">
            <a:extLst>
              <a:ext uri="{FF2B5EF4-FFF2-40B4-BE49-F238E27FC236}">
                <a16:creationId xmlns:a16="http://schemas.microsoft.com/office/drawing/2014/main" id="{E6ADFAC3-11B8-4649-B61B-72F535F287CC}"/>
              </a:ext>
            </a:extLst>
          </p:cNvPr>
          <p:cNvSpPr>
            <a:spLocks noChangeArrowheads="1"/>
          </p:cNvSpPr>
          <p:nvPr/>
        </p:nvSpPr>
        <p:spPr bwMode="auto">
          <a:xfrm>
            <a:off x="982663" y="1846263"/>
            <a:ext cx="354012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a:t>Good Communication is the center point of your Leadership traits, Teamwork ability, Negotiation skills, Problem Solving skills, Decision Making capability etc. </a:t>
            </a:r>
          </a:p>
        </p:txBody>
      </p:sp>
      <p:sp>
        <p:nvSpPr>
          <p:cNvPr id="9222" name="Rectangle 6">
            <a:extLst>
              <a:ext uri="{FF2B5EF4-FFF2-40B4-BE49-F238E27FC236}">
                <a16:creationId xmlns:a16="http://schemas.microsoft.com/office/drawing/2014/main" id="{866D3477-022E-43A2-8B4A-55673A6D4037}"/>
              </a:ext>
            </a:extLst>
          </p:cNvPr>
          <p:cNvSpPr>
            <a:spLocks noChangeArrowheads="1"/>
          </p:cNvSpPr>
          <p:nvPr/>
        </p:nvSpPr>
        <p:spPr bwMode="auto">
          <a:xfrm>
            <a:off x="982663" y="3430588"/>
            <a:ext cx="342265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a:t>Research shows that strong communication is the cornerstone for successful career, healthy relationships, and your ensures sustainability.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2996CD46-E7C7-4286-AC1A-8A2727C1C7AA}"/>
              </a:ext>
            </a:extLst>
          </p:cNvPr>
          <p:cNvGraphicFramePr/>
          <p:nvPr/>
        </p:nvGraphicFramePr>
        <p:xfrm>
          <a:off x="618566" y="1057835"/>
          <a:ext cx="10990728" cy="56298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243" name="Rectangle 7">
            <a:extLst>
              <a:ext uri="{FF2B5EF4-FFF2-40B4-BE49-F238E27FC236}">
                <a16:creationId xmlns:a16="http://schemas.microsoft.com/office/drawing/2014/main" id="{5D6BCC94-0F93-4569-8717-09AEE872D6EC}"/>
              </a:ext>
            </a:extLst>
          </p:cNvPr>
          <p:cNvSpPr>
            <a:spLocks noChangeArrowheads="1"/>
          </p:cNvSpPr>
          <p:nvPr/>
        </p:nvSpPr>
        <p:spPr bwMode="auto">
          <a:xfrm>
            <a:off x="3759200" y="588963"/>
            <a:ext cx="471011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spcAft>
                <a:spcPts val="750"/>
              </a:spcAft>
              <a:buFontTx/>
              <a:buNone/>
            </a:pPr>
            <a:r>
              <a:rPr lang="en-US" altLang="en-US" sz="3200">
                <a:latin typeface="Impact" panose="020B0806030902050204" pitchFamily="34" charset="0"/>
              </a:rPr>
              <a:t>4 Pillars of Communication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3024</TotalTime>
  <Words>1983</Words>
  <Application>Microsoft Office PowerPoint</Application>
  <PresentationFormat>Widescreen</PresentationFormat>
  <Paragraphs>212</Paragraphs>
  <Slides>45</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45</vt:i4>
      </vt:variant>
    </vt:vector>
  </HeadingPairs>
  <TitlesOfParts>
    <vt:vector size="59" baseType="lpstr">
      <vt:lpstr>Calibri</vt:lpstr>
      <vt:lpstr>Arial</vt:lpstr>
      <vt:lpstr>Calibri Light</vt:lpstr>
      <vt:lpstr>Impact</vt:lpstr>
      <vt:lpstr>Times New Roman</vt:lpstr>
      <vt:lpstr>Rubik</vt:lpstr>
      <vt:lpstr>Sofia-Pro-Bold</vt:lpstr>
      <vt:lpstr>Sofia-Pro-Light</vt:lpstr>
      <vt:lpstr>Calibre</vt:lpstr>
      <vt:lpstr>Flama</vt:lpstr>
      <vt:lpstr>Helvetica</vt:lpstr>
      <vt:lpstr>-apple-system</vt:lpstr>
      <vt:lpstr>Open Sans</vt:lpstr>
      <vt:lpstr>Office Theme</vt:lpstr>
      <vt:lpstr>PowerPoint Presentation</vt:lpstr>
      <vt:lpstr>Soft Skills are personal attributes essential for success in the career. Soft Skills make your hard skills SALEABLE </vt:lpstr>
      <vt:lpstr>How Soft Skills Work</vt:lpstr>
      <vt:lpstr>The Pillars of Soft Skills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Leadership  is not a POSITION, a TITLE, and a STATUS in the organization    it’s a RESPONSIBILITY, a ABILITY, and an HONOR.</vt:lpstr>
      <vt:lpstr>PowerPoint Presentation</vt:lpstr>
      <vt:lpstr>PowerPoint Presentation</vt:lpstr>
      <vt:lpstr>PowerPoint Presentation</vt:lpstr>
      <vt:lpstr>PowerPoint Presentation</vt:lpstr>
      <vt:lpstr>Adaptability  is when a person can be flexible and have the ability to adapt to changing work conditions.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Proactive behavior involves acting in advance of a future situation, rather than just reacting.   It means taking control and making things happen rather than just adjusting to a situation or waiting for something to happen.  There are two type s of people. Proactive and Reactive. </vt:lpstr>
      <vt:lpstr>PowerPoint Presentation</vt:lpstr>
      <vt:lpstr>PowerPoint Presentation</vt:lpstr>
      <vt:lpstr>PowerPoint Presentation</vt:lpstr>
      <vt:lpstr>PowerPoint Presentation</vt:lpstr>
      <vt:lpstr>PowerPoint Presentation</vt:lpstr>
      <vt:lpstr>8 ways to be remain self Motivated </vt:lpstr>
      <vt:lpstr>PowerPoint Presentation</vt:lpstr>
      <vt:lpstr>How to improve your soft skills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DPI</cp:lastModifiedBy>
  <cp:revision>84</cp:revision>
  <dcterms:created xsi:type="dcterms:W3CDTF">2020-07-05T13:00:29Z</dcterms:created>
  <dcterms:modified xsi:type="dcterms:W3CDTF">2020-11-14T08:23:17Z</dcterms:modified>
</cp:coreProperties>
</file>