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4DE"/>
    <a:srgbClr val="1B68BD"/>
    <a:srgbClr val="C8BD94"/>
    <a:srgbClr val="EFAB1F"/>
    <a:srgbClr val="312C55"/>
    <a:srgbClr val="FDF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315" cy="353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91" y="1"/>
            <a:ext cx="4033314" cy="353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261C4-4B55-4620-B8A9-966A5AC32639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638"/>
            <a:ext cx="4033315" cy="353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91" y="6699638"/>
            <a:ext cx="4033314" cy="353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FC7D4-A2BF-4066-88DC-486CC25F8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0FF857D-FC54-4DD9-809F-3580ECA19420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881063"/>
            <a:ext cx="423227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94383"/>
            <a:ext cx="7447279" cy="2777222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78A60EE-DDAD-4351-B77B-9FD54CA6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A60EE-DDAD-4351-B77B-9FD54CA6D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8881-EC1F-4C80-91CB-B9F8DA794D6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7C5D-0C55-4160-A2D7-FE1F1A32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 result for failure into 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60"/>
            <a:ext cx="12191999" cy="68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2435" y="515202"/>
            <a:ext cx="70671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373" y="534709"/>
            <a:ext cx="518302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ways or solutions in reaching your destination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373" y="4738160"/>
            <a:ext cx="52847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sz="44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0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Famous Failures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lear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90" y="1691503"/>
            <a:ext cx="5959556" cy="40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73405" y="297939"/>
            <a:ext cx="443091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en-US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not only a person living with failure.</a:t>
            </a:r>
          </a:p>
          <a:p>
            <a:pPr algn="ctr"/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one of us fails at something-some more than others.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understa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6" y="1719705"/>
            <a:ext cx="3778736" cy="37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Re-evaluate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738" y="896058"/>
            <a:ext cx="49322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Re-evaluate</a:t>
            </a:r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personal goal setting plan of action.</a:t>
            </a:r>
          </a:p>
          <a:p>
            <a:pPr algn="just"/>
            <a:endParaRPr lang="en-US" sz="3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 you need to remove some tasks or steps in prioritizing things before you can reach your objective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reevaluate 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31" y="1594329"/>
            <a:ext cx="56292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Entrust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7833" y="309630"/>
            <a:ext cx="7418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Entrust yourself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try again, to not give up on your goal setting plan objectives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failure is success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failure is su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" y="1072710"/>
            <a:ext cx="11114028" cy="41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9"/>
            <a:ext cx="12192000" cy="68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908" y="2594977"/>
            <a:ext cx="7024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2835839" y="2594977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4408279" y="259497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5698590" y="2594977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7099754" y="2594977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8398467" y="2594977"/>
            <a:ext cx="795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9697180" y="2594977"/>
            <a:ext cx="3385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92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stands for 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orget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57" y="1274961"/>
            <a:ext cx="4541535" cy="426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i="0" u="none" strike="noStrike" baseline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</a:t>
            </a:r>
            <a:r>
              <a:rPr lang="en-US" sz="5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4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past failures in your life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94" y="1535390"/>
            <a:ext cx="28956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1477" y="1014235"/>
            <a:ext cx="52331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en-US" sz="5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did not work out as planned and why you did not succeed as planned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accep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49" y="1668616"/>
            <a:ext cx="37433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234" y="1069690"/>
            <a:ext cx="4761609" cy="478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en-US" sz="4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failed in areas of your personal and professional life.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17" y="1491073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739" y="23662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stands for </a:t>
            </a: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ook and </a:t>
            </a: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170</Words>
  <Application>Microsoft Office PowerPoint</Application>
  <PresentationFormat>Widescreen</PresentationFormat>
  <Paragraphs>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F – stands for Forget</vt:lpstr>
      <vt:lpstr>PowerPoint Presentation</vt:lpstr>
      <vt:lpstr>A – stands for Accept</vt:lpstr>
      <vt:lpstr>PowerPoint Presentation</vt:lpstr>
      <vt:lpstr>I – stands for Investigate</vt:lpstr>
      <vt:lpstr>PowerPoint Presentation</vt:lpstr>
      <vt:lpstr>L – stands for Look and Learn</vt:lpstr>
      <vt:lpstr>PowerPoint Presentation</vt:lpstr>
      <vt:lpstr>U – stands for Understand</vt:lpstr>
      <vt:lpstr>PowerPoint Presentation</vt:lpstr>
      <vt:lpstr>R– stands for Re-evaluate</vt:lpstr>
      <vt:lpstr>PowerPoint Presentation</vt:lpstr>
      <vt:lpstr>E– stands for Entrust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= Success</dc:title>
  <dc:creator>su</dc:creator>
  <cp:lastModifiedBy>su</cp:lastModifiedBy>
  <cp:revision>19</cp:revision>
  <cp:lastPrinted>2016-07-17T10:47:58Z</cp:lastPrinted>
  <dcterms:created xsi:type="dcterms:W3CDTF">2016-07-17T03:43:58Z</dcterms:created>
  <dcterms:modified xsi:type="dcterms:W3CDTF">2018-02-10T13:44:10Z</dcterms:modified>
</cp:coreProperties>
</file>