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8" r:id="rId1"/>
  </p:sldMasterIdLst>
  <p:sldIdLst>
    <p:sldId id="256" r:id="rId2"/>
    <p:sldId id="257" r:id="rId3"/>
    <p:sldId id="276" r:id="rId4"/>
    <p:sldId id="258" r:id="rId5"/>
    <p:sldId id="283" r:id="rId6"/>
    <p:sldId id="277" r:id="rId7"/>
    <p:sldId id="279" r:id="rId8"/>
    <p:sldId id="278" r:id="rId9"/>
    <p:sldId id="280" r:id="rId10"/>
    <p:sldId id="281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4" r:id="rId28"/>
    <p:sldId id="288" r:id="rId29"/>
    <p:sldId id="289" r:id="rId30"/>
    <p:sldId id="290" r:id="rId31"/>
    <p:sldId id="285" r:id="rId32"/>
    <p:sldId id="286" r:id="rId33"/>
    <p:sldId id="291" r:id="rId34"/>
    <p:sldId id="287" r:id="rId35"/>
    <p:sldId id="292" r:id="rId36"/>
    <p:sldId id="293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3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0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2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4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157" y="533401"/>
            <a:ext cx="8857615" cy="2514599"/>
            <a:chOff x="105157" y="1496567"/>
            <a:chExt cx="8857615" cy="3676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7" y="1496567"/>
              <a:ext cx="8857488" cy="36758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99" y="1523999"/>
              <a:ext cx="8763000" cy="3581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399" y="1523999"/>
              <a:ext cx="8763000" cy="3581400"/>
            </a:xfrm>
            <a:custGeom>
              <a:avLst/>
              <a:gdLst/>
              <a:ahLst/>
              <a:cxnLst/>
              <a:rect l="l" t="t" r="r" b="b"/>
              <a:pathLst>
                <a:path w="8763000" h="3581400">
                  <a:moveTo>
                    <a:pt x="0" y="596900"/>
                  </a:moveTo>
                  <a:lnTo>
                    <a:pt x="1978" y="547940"/>
                  </a:lnTo>
                  <a:lnTo>
                    <a:pt x="7812" y="500071"/>
                  </a:lnTo>
                  <a:lnTo>
                    <a:pt x="17347" y="453447"/>
                  </a:lnTo>
                  <a:lnTo>
                    <a:pt x="30430" y="408220"/>
                  </a:lnTo>
                  <a:lnTo>
                    <a:pt x="46908" y="364545"/>
                  </a:lnTo>
                  <a:lnTo>
                    <a:pt x="66626" y="322575"/>
                  </a:lnTo>
                  <a:lnTo>
                    <a:pt x="89431" y="282463"/>
                  </a:lnTo>
                  <a:lnTo>
                    <a:pt x="115169" y="244364"/>
                  </a:lnTo>
                  <a:lnTo>
                    <a:pt x="143687" y="208430"/>
                  </a:lnTo>
                  <a:lnTo>
                    <a:pt x="174831" y="174815"/>
                  </a:lnTo>
                  <a:lnTo>
                    <a:pt x="208447" y="143673"/>
                  </a:lnTo>
                  <a:lnTo>
                    <a:pt x="244383" y="115157"/>
                  </a:lnTo>
                  <a:lnTo>
                    <a:pt x="282484" y="89421"/>
                  </a:lnTo>
                  <a:lnTo>
                    <a:pt x="322596" y="66618"/>
                  </a:lnTo>
                  <a:lnTo>
                    <a:pt x="364566" y="46902"/>
                  </a:lnTo>
                  <a:lnTo>
                    <a:pt x="408241" y="30427"/>
                  </a:lnTo>
                  <a:lnTo>
                    <a:pt x="453467" y="17345"/>
                  </a:lnTo>
                  <a:lnTo>
                    <a:pt x="500090" y="7811"/>
                  </a:lnTo>
                  <a:lnTo>
                    <a:pt x="547956" y="1978"/>
                  </a:lnTo>
                  <a:lnTo>
                    <a:pt x="596912" y="0"/>
                  </a:lnTo>
                  <a:lnTo>
                    <a:pt x="8166100" y="0"/>
                  </a:lnTo>
                  <a:lnTo>
                    <a:pt x="8215059" y="1978"/>
                  </a:lnTo>
                  <a:lnTo>
                    <a:pt x="8262928" y="7811"/>
                  </a:lnTo>
                  <a:lnTo>
                    <a:pt x="8309552" y="17345"/>
                  </a:lnTo>
                  <a:lnTo>
                    <a:pt x="8354779" y="30427"/>
                  </a:lnTo>
                  <a:lnTo>
                    <a:pt x="8398454" y="46902"/>
                  </a:lnTo>
                  <a:lnTo>
                    <a:pt x="8440424" y="66618"/>
                  </a:lnTo>
                  <a:lnTo>
                    <a:pt x="8480536" y="89421"/>
                  </a:lnTo>
                  <a:lnTo>
                    <a:pt x="8518635" y="115157"/>
                  </a:lnTo>
                  <a:lnTo>
                    <a:pt x="8554569" y="143673"/>
                  </a:lnTo>
                  <a:lnTo>
                    <a:pt x="8588184" y="174815"/>
                  </a:lnTo>
                  <a:lnTo>
                    <a:pt x="8619326" y="208430"/>
                  </a:lnTo>
                  <a:lnTo>
                    <a:pt x="8647842" y="244364"/>
                  </a:lnTo>
                  <a:lnTo>
                    <a:pt x="8673578" y="282463"/>
                  </a:lnTo>
                  <a:lnTo>
                    <a:pt x="8696381" y="322575"/>
                  </a:lnTo>
                  <a:lnTo>
                    <a:pt x="8716097" y="364545"/>
                  </a:lnTo>
                  <a:lnTo>
                    <a:pt x="8732572" y="408220"/>
                  </a:lnTo>
                  <a:lnTo>
                    <a:pt x="8745654" y="453447"/>
                  </a:lnTo>
                  <a:lnTo>
                    <a:pt x="8755188" y="500071"/>
                  </a:lnTo>
                  <a:lnTo>
                    <a:pt x="8761021" y="547940"/>
                  </a:lnTo>
                  <a:lnTo>
                    <a:pt x="8763000" y="596900"/>
                  </a:lnTo>
                  <a:lnTo>
                    <a:pt x="8763000" y="2984500"/>
                  </a:lnTo>
                  <a:lnTo>
                    <a:pt x="8761021" y="3033459"/>
                  </a:lnTo>
                  <a:lnTo>
                    <a:pt x="8755188" y="3081328"/>
                  </a:lnTo>
                  <a:lnTo>
                    <a:pt x="8745654" y="3127952"/>
                  </a:lnTo>
                  <a:lnTo>
                    <a:pt x="8732572" y="3173179"/>
                  </a:lnTo>
                  <a:lnTo>
                    <a:pt x="8716097" y="3216854"/>
                  </a:lnTo>
                  <a:lnTo>
                    <a:pt x="8696381" y="3258824"/>
                  </a:lnTo>
                  <a:lnTo>
                    <a:pt x="8673578" y="3298936"/>
                  </a:lnTo>
                  <a:lnTo>
                    <a:pt x="8647842" y="3337035"/>
                  </a:lnTo>
                  <a:lnTo>
                    <a:pt x="8619326" y="3372969"/>
                  </a:lnTo>
                  <a:lnTo>
                    <a:pt x="8588184" y="3406584"/>
                  </a:lnTo>
                  <a:lnTo>
                    <a:pt x="8554569" y="3437726"/>
                  </a:lnTo>
                  <a:lnTo>
                    <a:pt x="8518635" y="3466242"/>
                  </a:lnTo>
                  <a:lnTo>
                    <a:pt x="8480536" y="3491978"/>
                  </a:lnTo>
                  <a:lnTo>
                    <a:pt x="8440424" y="3514781"/>
                  </a:lnTo>
                  <a:lnTo>
                    <a:pt x="8398454" y="3534497"/>
                  </a:lnTo>
                  <a:lnTo>
                    <a:pt x="8354779" y="3550972"/>
                  </a:lnTo>
                  <a:lnTo>
                    <a:pt x="8309552" y="3564054"/>
                  </a:lnTo>
                  <a:lnTo>
                    <a:pt x="8262928" y="3573588"/>
                  </a:lnTo>
                  <a:lnTo>
                    <a:pt x="8215059" y="3579421"/>
                  </a:lnTo>
                  <a:lnTo>
                    <a:pt x="8166100" y="3581400"/>
                  </a:lnTo>
                  <a:lnTo>
                    <a:pt x="596912" y="3581400"/>
                  </a:lnTo>
                  <a:lnTo>
                    <a:pt x="547956" y="3579421"/>
                  </a:lnTo>
                  <a:lnTo>
                    <a:pt x="500090" y="3573588"/>
                  </a:lnTo>
                  <a:lnTo>
                    <a:pt x="453467" y="3564054"/>
                  </a:lnTo>
                  <a:lnTo>
                    <a:pt x="408241" y="3550972"/>
                  </a:lnTo>
                  <a:lnTo>
                    <a:pt x="364566" y="3534497"/>
                  </a:lnTo>
                  <a:lnTo>
                    <a:pt x="322596" y="3514781"/>
                  </a:lnTo>
                  <a:lnTo>
                    <a:pt x="282484" y="3491978"/>
                  </a:lnTo>
                  <a:lnTo>
                    <a:pt x="244383" y="3466242"/>
                  </a:lnTo>
                  <a:lnTo>
                    <a:pt x="208447" y="3437726"/>
                  </a:lnTo>
                  <a:lnTo>
                    <a:pt x="174831" y="3406584"/>
                  </a:lnTo>
                  <a:lnTo>
                    <a:pt x="143687" y="3372969"/>
                  </a:lnTo>
                  <a:lnTo>
                    <a:pt x="115169" y="3337035"/>
                  </a:lnTo>
                  <a:lnTo>
                    <a:pt x="89431" y="3298936"/>
                  </a:lnTo>
                  <a:lnTo>
                    <a:pt x="66626" y="3258824"/>
                  </a:lnTo>
                  <a:lnTo>
                    <a:pt x="46908" y="3216854"/>
                  </a:lnTo>
                  <a:lnTo>
                    <a:pt x="30430" y="3173179"/>
                  </a:lnTo>
                  <a:lnTo>
                    <a:pt x="17347" y="3127952"/>
                  </a:lnTo>
                  <a:lnTo>
                    <a:pt x="7812" y="3081328"/>
                  </a:lnTo>
                  <a:lnTo>
                    <a:pt x="1978" y="3033459"/>
                  </a:lnTo>
                  <a:lnTo>
                    <a:pt x="0" y="2984500"/>
                  </a:lnTo>
                  <a:lnTo>
                    <a:pt x="0" y="5969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1278249"/>
            <a:ext cx="757300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0B0F0"/>
                </a:solidFill>
                <a:latin typeface="Calibri"/>
                <a:cs typeface="Calibri"/>
              </a:rPr>
              <a:t>PROPER</a:t>
            </a:r>
            <a:r>
              <a:rPr sz="3200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B0F0"/>
                </a:solidFill>
                <a:latin typeface="Calibri"/>
                <a:cs typeface="Calibri"/>
              </a:rPr>
              <a:t>FOOD</a:t>
            </a:r>
            <a:r>
              <a:rPr sz="3200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HANDLING, </a:t>
            </a:r>
            <a:r>
              <a:rPr sz="3200" spc="-12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B0F0"/>
                </a:solidFill>
                <a:latin typeface="Calibri"/>
                <a:cs typeface="Calibri"/>
              </a:rPr>
              <a:t>FOOD </a:t>
            </a:r>
            <a:r>
              <a:rPr sz="3200" spc="-100" dirty="0">
                <a:solidFill>
                  <a:srgbClr val="00B0F0"/>
                </a:solidFill>
                <a:latin typeface="Calibri"/>
                <a:cs typeface="Calibri"/>
              </a:rPr>
              <a:t>SAFETY,</a:t>
            </a:r>
            <a:r>
              <a:rPr sz="3200" spc="-5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AND </a:t>
            </a:r>
            <a:r>
              <a:rPr sz="3200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spc="-95" dirty="0">
                <a:solidFill>
                  <a:srgbClr val="00B0F0"/>
                </a:solidFill>
                <a:latin typeface="Calibri"/>
                <a:cs typeface="Calibri"/>
              </a:rPr>
              <a:t>SANITATION</a:t>
            </a:r>
            <a:r>
              <a:rPr sz="3200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B0F0"/>
                </a:solidFill>
                <a:latin typeface="Calibri"/>
                <a:cs typeface="Calibri"/>
              </a:rPr>
              <a:t>PRACTICES</a:t>
            </a:r>
            <a:endParaRPr sz="32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4191000"/>
            <a:ext cx="4094328" cy="1788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Professor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Dr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Md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Bellal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Hossain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Associate Dean,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FAHS, DIU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10 Principles Of Food Handling And Hygiene, As Practised At Annamrita.  Principles of food handling … | Food safety and sanitation, Food safety, Food  safety trai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599"/>
            <a:ext cx="3505200" cy="35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299"/>
            <a:ext cx="8991600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6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2100" y="150876"/>
            <a:ext cx="5843270" cy="548640"/>
            <a:chOff x="1562100" y="150876"/>
            <a:chExt cx="5843270" cy="548640"/>
          </a:xfrm>
        </p:grpSpPr>
        <p:sp>
          <p:nvSpPr>
            <p:cNvPr id="3" name="object 3"/>
            <p:cNvSpPr/>
            <p:nvPr/>
          </p:nvSpPr>
          <p:spPr>
            <a:xfrm>
              <a:off x="1575053" y="163830"/>
              <a:ext cx="5817235" cy="523240"/>
            </a:xfrm>
            <a:custGeom>
              <a:avLst/>
              <a:gdLst/>
              <a:ahLst/>
              <a:cxnLst/>
              <a:rect l="l" t="t" r="r" b="b"/>
              <a:pathLst>
                <a:path w="5817234" h="523240">
                  <a:moveTo>
                    <a:pt x="5729986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4" y="469528"/>
                  </a:lnTo>
                  <a:lnTo>
                    <a:pt x="25511" y="497220"/>
                  </a:lnTo>
                  <a:lnTo>
                    <a:pt x="53203" y="515887"/>
                  </a:lnTo>
                  <a:lnTo>
                    <a:pt x="87122" y="522732"/>
                  </a:lnTo>
                  <a:lnTo>
                    <a:pt x="5729986" y="522732"/>
                  </a:lnTo>
                  <a:lnTo>
                    <a:pt x="5763904" y="515887"/>
                  </a:lnTo>
                  <a:lnTo>
                    <a:pt x="5791596" y="497220"/>
                  </a:lnTo>
                  <a:lnTo>
                    <a:pt x="5810263" y="469528"/>
                  </a:lnTo>
                  <a:lnTo>
                    <a:pt x="5817108" y="435610"/>
                  </a:lnTo>
                  <a:lnTo>
                    <a:pt x="5817108" y="87122"/>
                  </a:lnTo>
                  <a:lnTo>
                    <a:pt x="5810263" y="53203"/>
                  </a:lnTo>
                  <a:lnTo>
                    <a:pt x="5791596" y="25511"/>
                  </a:lnTo>
                  <a:lnTo>
                    <a:pt x="5763904" y="6844"/>
                  </a:lnTo>
                  <a:lnTo>
                    <a:pt x="572998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75053" y="163830"/>
              <a:ext cx="5817235" cy="523240"/>
            </a:xfrm>
            <a:custGeom>
              <a:avLst/>
              <a:gdLst/>
              <a:ahLst/>
              <a:cxnLst/>
              <a:rect l="l" t="t" r="r" b="b"/>
              <a:pathLst>
                <a:path w="5817234" h="523240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5729986" y="0"/>
                  </a:lnTo>
                  <a:lnTo>
                    <a:pt x="5763904" y="6844"/>
                  </a:lnTo>
                  <a:lnTo>
                    <a:pt x="5791596" y="25511"/>
                  </a:lnTo>
                  <a:lnTo>
                    <a:pt x="5810263" y="53203"/>
                  </a:lnTo>
                  <a:lnTo>
                    <a:pt x="5817108" y="87122"/>
                  </a:lnTo>
                  <a:lnTo>
                    <a:pt x="5817108" y="435610"/>
                  </a:lnTo>
                  <a:lnTo>
                    <a:pt x="5810263" y="469528"/>
                  </a:lnTo>
                  <a:lnTo>
                    <a:pt x="5791596" y="497220"/>
                  </a:lnTo>
                  <a:lnTo>
                    <a:pt x="5763904" y="515887"/>
                  </a:lnTo>
                  <a:lnTo>
                    <a:pt x="5729986" y="522732"/>
                  </a:lnTo>
                  <a:lnTo>
                    <a:pt x="87122" y="522732"/>
                  </a:lnTo>
                  <a:lnTo>
                    <a:pt x="53203" y="515887"/>
                  </a:lnTo>
                  <a:lnTo>
                    <a:pt x="25511" y="497220"/>
                  </a:lnTo>
                  <a:lnTo>
                    <a:pt x="6844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50870" y="167132"/>
            <a:ext cx="2423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Handwashing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0144" y="979867"/>
            <a:ext cx="8941435" cy="5815965"/>
            <a:chOff x="140144" y="979867"/>
            <a:chExt cx="8941435" cy="5815965"/>
          </a:xfrm>
        </p:grpSpPr>
        <p:sp>
          <p:nvSpPr>
            <p:cNvPr id="7" name="object 7"/>
            <p:cNvSpPr/>
            <p:nvPr/>
          </p:nvSpPr>
          <p:spPr>
            <a:xfrm>
              <a:off x="153161" y="992884"/>
              <a:ext cx="8915400" cy="5789930"/>
            </a:xfrm>
            <a:custGeom>
              <a:avLst/>
              <a:gdLst/>
              <a:ahLst/>
              <a:cxnLst/>
              <a:rect l="l" t="t" r="r" b="b"/>
              <a:pathLst>
                <a:path w="8915400" h="5789930">
                  <a:moveTo>
                    <a:pt x="8915400" y="0"/>
                  </a:moveTo>
                  <a:lnTo>
                    <a:pt x="0" y="0"/>
                  </a:lnTo>
                  <a:lnTo>
                    <a:pt x="0" y="5789676"/>
                  </a:lnTo>
                  <a:lnTo>
                    <a:pt x="8915400" y="5789676"/>
                  </a:lnTo>
                  <a:lnTo>
                    <a:pt x="89154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161" y="992884"/>
              <a:ext cx="8915400" cy="5789930"/>
            </a:xfrm>
            <a:custGeom>
              <a:avLst/>
              <a:gdLst/>
              <a:ahLst/>
              <a:cxnLst/>
              <a:rect l="l" t="t" r="r" b="b"/>
              <a:pathLst>
                <a:path w="8915400" h="5789930">
                  <a:moveTo>
                    <a:pt x="0" y="5789676"/>
                  </a:moveTo>
                  <a:lnTo>
                    <a:pt x="8915400" y="5789676"/>
                  </a:lnTo>
                  <a:lnTo>
                    <a:pt x="8915400" y="0"/>
                  </a:lnTo>
                  <a:lnTo>
                    <a:pt x="0" y="0"/>
                  </a:lnTo>
                  <a:lnTo>
                    <a:pt x="0" y="5789676"/>
                  </a:lnTo>
                  <a:close/>
                </a:path>
              </a:pathLst>
            </a:custGeom>
            <a:ln w="25907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010869"/>
            <a:ext cx="3625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4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4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Calibri"/>
                <a:cs typeface="Calibri"/>
              </a:rPr>
              <a:t>wash?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0791" y="1837689"/>
            <a:ext cx="8747760" cy="4860290"/>
            <a:chOff x="240791" y="1837689"/>
            <a:chExt cx="8747760" cy="486029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183" y="1993391"/>
              <a:ext cx="2490216" cy="23811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59" y="1991867"/>
              <a:ext cx="2493264" cy="25069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0791" y="1904999"/>
              <a:ext cx="2667000" cy="2680970"/>
            </a:xfrm>
            <a:custGeom>
              <a:avLst/>
              <a:gdLst/>
              <a:ahLst/>
              <a:cxnLst/>
              <a:rect l="l" t="t" r="r" b="b"/>
              <a:pathLst>
                <a:path w="2667000" h="2680970">
                  <a:moveTo>
                    <a:pt x="2596261" y="71120"/>
                  </a:moveTo>
                  <a:lnTo>
                    <a:pt x="2578608" y="71120"/>
                  </a:lnTo>
                  <a:lnTo>
                    <a:pt x="2578608" y="88900"/>
                  </a:lnTo>
                  <a:lnTo>
                    <a:pt x="2578608" y="2592070"/>
                  </a:lnTo>
                  <a:lnTo>
                    <a:pt x="88392" y="2592070"/>
                  </a:lnTo>
                  <a:lnTo>
                    <a:pt x="88392" y="88900"/>
                  </a:lnTo>
                  <a:lnTo>
                    <a:pt x="2578608" y="88900"/>
                  </a:lnTo>
                  <a:lnTo>
                    <a:pt x="2578608" y="71120"/>
                  </a:lnTo>
                  <a:lnTo>
                    <a:pt x="70713" y="71120"/>
                  </a:lnTo>
                  <a:lnTo>
                    <a:pt x="70713" y="88900"/>
                  </a:lnTo>
                  <a:lnTo>
                    <a:pt x="70713" y="2592070"/>
                  </a:lnTo>
                  <a:lnTo>
                    <a:pt x="70713" y="2609850"/>
                  </a:lnTo>
                  <a:lnTo>
                    <a:pt x="2596261" y="2609850"/>
                  </a:lnTo>
                  <a:lnTo>
                    <a:pt x="2596261" y="2592324"/>
                  </a:lnTo>
                  <a:lnTo>
                    <a:pt x="2596261" y="2592070"/>
                  </a:lnTo>
                  <a:lnTo>
                    <a:pt x="2596261" y="88900"/>
                  </a:lnTo>
                  <a:lnTo>
                    <a:pt x="2596261" y="88392"/>
                  </a:lnTo>
                  <a:lnTo>
                    <a:pt x="2596261" y="71120"/>
                  </a:lnTo>
                  <a:close/>
                </a:path>
                <a:path w="2667000" h="2680970">
                  <a:moveTo>
                    <a:pt x="2667000" y="0"/>
                  </a:moveTo>
                  <a:lnTo>
                    <a:pt x="2613914" y="0"/>
                  </a:lnTo>
                  <a:lnTo>
                    <a:pt x="2613914" y="53340"/>
                  </a:lnTo>
                  <a:lnTo>
                    <a:pt x="2613914" y="2627630"/>
                  </a:lnTo>
                  <a:lnTo>
                    <a:pt x="53035" y="2627630"/>
                  </a:lnTo>
                  <a:lnTo>
                    <a:pt x="53035" y="53340"/>
                  </a:lnTo>
                  <a:lnTo>
                    <a:pt x="2613914" y="53340"/>
                  </a:lnTo>
                  <a:lnTo>
                    <a:pt x="2613914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2627630"/>
                  </a:lnTo>
                  <a:lnTo>
                    <a:pt x="0" y="2680970"/>
                  </a:lnTo>
                  <a:lnTo>
                    <a:pt x="2667000" y="2680970"/>
                  </a:lnTo>
                  <a:lnTo>
                    <a:pt x="2667000" y="2627630"/>
                  </a:lnTo>
                  <a:lnTo>
                    <a:pt x="2667000" y="53340"/>
                  </a:lnTo>
                  <a:lnTo>
                    <a:pt x="2667000" y="53086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3688" y="4924044"/>
              <a:ext cx="6594348" cy="16870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26820" y="4837429"/>
              <a:ext cx="6768465" cy="1860550"/>
            </a:xfrm>
            <a:custGeom>
              <a:avLst/>
              <a:gdLst/>
              <a:ahLst/>
              <a:cxnLst/>
              <a:rect l="l" t="t" r="r" b="b"/>
              <a:pathLst>
                <a:path w="6768465" h="1860550">
                  <a:moveTo>
                    <a:pt x="6697345" y="71120"/>
                  </a:moveTo>
                  <a:lnTo>
                    <a:pt x="70739" y="71120"/>
                  </a:lnTo>
                  <a:lnTo>
                    <a:pt x="70739" y="87630"/>
                  </a:lnTo>
                  <a:lnTo>
                    <a:pt x="70739" y="1771650"/>
                  </a:lnTo>
                  <a:lnTo>
                    <a:pt x="70739" y="1789430"/>
                  </a:lnTo>
                  <a:lnTo>
                    <a:pt x="6697345" y="1789430"/>
                  </a:lnTo>
                  <a:lnTo>
                    <a:pt x="6697345" y="1772158"/>
                  </a:lnTo>
                  <a:lnTo>
                    <a:pt x="6697345" y="1771650"/>
                  </a:lnTo>
                  <a:lnTo>
                    <a:pt x="6697345" y="88138"/>
                  </a:lnTo>
                  <a:lnTo>
                    <a:pt x="6679692" y="88138"/>
                  </a:lnTo>
                  <a:lnTo>
                    <a:pt x="6679692" y="1771650"/>
                  </a:lnTo>
                  <a:lnTo>
                    <a:pt x="88392" y="1771650"/>
                  </a:lnTo>
                  <a:lnTo>
                    <a:pt x="88392" y="87630"/>
                  </a:lnTo>
                  <a:lnTo>
                    <a:pt x="6697345" y="87630"/>
                  </a:lnTo>
                  <a:lnTo>
                    <a:pt x="6697345" y="71120"/>
                  </a:lnTo>
                  <a:close/>
                </a:path>
                <a:path w="6768465" h="1860550">
                  <a:moveTo>
                    <a:pt x="6768084" y="0"/>
                  </a:moveTo>
                  <a:lnTo>
                    <a:pt x="6714998" y="0"/>
                  </a:lnTo>
                  <a:lnTo>
                    <a:pt x="6714998" y="53340"/>
                  </a:lnTo>
                  <a:lnTo>
                    <a:pt x="6714998" y="1807210"/>
                  </a:lnTo>
                  <a:lnTo>
                    <a:pt x="53086" y="1807210"/>
                  </a:lnTo>
                  <a:lnTo>
                    <a:pt x="53086" y="53340"/>
                  </a:lnTo>
                  <a:lnTo>
                    <a:pt x="6714998" y="53340"/>
                  </a:lnTo>
                  <a:lnTo>
                    <a:pt x="6714998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807210"/>
                  </a:lnTo>
                  <a:lnTo>
                    <a:pt x="0" y="1860550"/>
                  </a:lnTo>
                  <a:lnTo>
                    <a:pt x="6768084" y="1860550"/>
                  </a:lnTo>
                  <a:lnTo>
                    <a:pt x="6768084" y="1807514"/>
                  </a:lnTo>
                  <a:lnTo>
                    <a:pt x="6768084" y="1807210"/>
                  </a:lnTo>
                  <a:lnTo>
                    <a:pt x="6768084" y="53340"/>
                  </a:lnTo>
                  <a:lnTo>
                    <a:pt x="6768084" y="52832"/>
                  </a:lnTo>
                  <a:lnTo>
                    <a:pt x="6768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2675" y="2555747"/>
              <a:ext cx="2631948" cy="174650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35808" y="2468879"/>
              <a:ext cx="2806065" cy="1920239"/>
            </a:xfrm>
            <a:custGeom>
              <a:avLst/>
              <a:gdLst/>
              <a:ahLst/>
              <a:cxnLst/>
              <a:rect l="l" t="t" r="r" b="b"/>
              <a:pathLst>
                <a:path w="2806065" h="1920239">
                  <a:moveTo>
                    <a:pt x="2734945" y="71120"/>
                  </a:moveTo>
                  <a:lnTo>
                    <a:pt x="2717292" y="71120"/>
                  </a:lnTo>
                  <a:lnTo>
                    <a:pt x="2717292" y="88900"/>
                  </a:lnTo>
                  <a:lnTo>
                    <a:pt x="2717292" y="1831340"/>
                  </a:lnTo>
                  <a:lnTo>
                    <a:pt x="88392" y="1831340"/>
                  </a:lnTo>
                  <a:lnTo>
                    <a:pt x="88392" y="88900"/>
                  </a:lnTo>
                  <a:lnTo>
                    <a:pt x="2717292" y="88900"/>
                  </a:lnTo>
                  <a:lnTo>
                    <a:pt x="2717292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1831340"/>
                  </a:lnTo>
                  <a:lnTo>
                    <a:pt x="70739" y="1849120"/>
                  </a:lnTo>
                  <a:lnTo>
                    <a:pt x="2734945" y="1849120"/>
                  </a:lnTo>
                  <a:lnTo>
                    <a:pt x="2734945" y="1831848"/>
                  </a:lnTo>
                  <a:lnTo>
                    <a:pt x="2734945" y="1831340"/>
                  </a:lnTo>
                  <a:lnTo>
                    <a:pt x="2734945" y="88900"/>
                  </a:lnTo>
                  <a:lnTo>
                    <a:pt x="2734945" y="88392"/>
                  </a:lnTo>
                  <a:lnTo>
                    <a:pt x="2734945" y="71120"/>
                  </a:lnTo>
                  <a:close/>
                </a:path>
                <a:path w="2806065" h="1920239">
                  <a:moveTo>
                    <a:pt x="2805684" y="0"/>
                  </a:moveTo>
                  <a:lnTo>
                    <a:pt x="2752598" y="0"/>
                  </a:lnTo>
                  <a:lnTo>
                    <a:pt x="2752598" y="53340"/>
                  </a:lnTo>
                  <a:lnTo>
                    <a:pt x="2752598" y="1866900"/>
                  </a:lnTo>
                  <a:lnTo>
                    <a:pt x="53086" y="1866900"/>
                  </a:lnTo>
                  <a:lnTo>
                    <a:pt x="53086" y="53340"/>
                  </a:lnTo>
                  <a:lnTo>
                    <a:pt x="2752598" y="53340"/>
                  </a:lnTo>
                  <a:lnTo>
                    <a:pt x="2752598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866900"/>
                  </a:lnTo>
                  <a:lnTo>
                    <a:pt x="0" y="1920240"/>
                  </a:lnTo>
                  <a:lnTo>
                    <a:pt x="2805684" y="1920240"/>
                  </a:lnTo>
                  <a:lnTo>
                    <a:pt x="2805684" y="1867154"/>
                  </a:lnTo>
                  <a:lnTo>
                    <a:pt x="2805684" y="1866900"/>
                  </a:lnTo>
                  <a:lnTo>
                    <a:pt x="2805684" y="53340"/>
                  </a:lnTo>
                  <a:lnTo>
                    <a:pt x="2805684" y="53086"/>
                  </a:lnTo>
                  <a:lnTo>
                    <a:pt x="28056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4476" y="1924811"/>
              <a:ext cx="2807207" cy="26410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07608" y="1837689"/>
              <a:ext cx="2981325" cy="2815590"/>
            </a:xfrm>
            <a:custGeom>
              <a:avLst/>
              <a:gdLst/>
              <a:ahLst/>
              <a:cxnLst/>
              <a:rect l="l" t="t" r="r" b="b"/>
              <a:pathLst>
                <a:path w="2981325" h="2815590">
                  <a:moveTo>
                    <a:pt x="2910205" y="71120"/>
                  </a:moveTo>
                  <a:lnTo>
                    <a:pt x="2892552" y="71120"/>
                  </a:lnTo>
                  <a:lnTo>
                    <a:pt x="2892552" y="88900"/>
                  </a:lnTo>
                  <a:lnTo>
                    <a:pt x="2892552" y="2726690"/>
                  </a:lnTo>
                  <a:lnTo>
                    <a:pt x="88392" y="2726690"/>
                  </a:lnTo>
                  <a:lnTo>
                    <a:pt x="88392" y="88900"/>
                  </a:lnTo>
                  <a:lnTo>
                    <a:pt x="2892552" y="88900"/>
                  </a:lnTo>
                  <a:lnTo>
                    <a:pt x="2892552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2726690"/>
                  </a:lnTo>
                  <a:lnTo>
                    <a:pt x="70739" y="2744470"/>
                  </a:lnTo>
                  <a:lnTo>
                    <a:pt x="2910205" y="2744470"/>
                  </a:lnTo>
                  <a:lnTo>
                    <a:pt x="2910205" y="2726690"/>
                  </a:lnTo>
                  <a:lnTo>
                    <a:pt x="2910205" y="88900"/>
                  </a:lnTo>
                  <a:lnTo>
                    <a:pt x="2910205" y="88646"/>
                  </a:lnTo>
                  <a:lnTo>
                    <a:pt x="2910205" y="71120"/>
                  </a:lnTo>
                  <a:close/>
                </a:path>
                <a:path w="2981325" h="2815590">
                  <a:moveTo>
                    <a:pt x="298094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762250"/>
                  </a:lnTo>
                  <a:lnTo>
                    <a:pt x="0" y="2815590"/>
                  </a:lnTo>
                  <a:lnTo>
                    <a:pt x="2980944" y="2815590"/>
                  </a:lnTo>
                  <a:lnTo>
                    <a:pt x="2980944" y="2762250"/>
                  </a:lnTo>
                  <a:lnTo>
                    <a:pt x="53086" y="2762250"/>
                  </a:lnTo>
                  <a:lnTo>
                    <a:pt x="53086" y="53340"/>
                  </a:lnTo>
                  <a:lnTo>
                    <a:pt x="2927858" y="53340"/>
                  </a:lnTo>
                  <a:lnTo>
                    <a:pt x="2927858" y="2761996"/>
                  </a:lnTo>
                  <a:lnTo>
                    <a:pt x="2980944" y="2761996"/>
                  </a:lnTo>
                  <a:lnTo>
                    <a:pt x="2980944" y="53340"/>
                  </a:lnTo>
                  <a:lnTo>
                    <a:pt x="29809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2807" y="150876"/>
            <a:ext cx="5512435" cy="548640"/>
            <a:chOff x="1892807" y="150876"/>
            <a:chExt cx="5512435" cy="548640"/>
          </a:xfrm>
        </p:grpSpPr>
        <p:sp>
          <p:nvSpPr>
            <p:cNvPr id="3" name="object 3"/>
            <p:cNvSpPr/>
            <p:nvPr/>
          </p:nvSpPr>
          <p:spPr>
            <a:xfrm>
              <a:off x="1905761" y="163830"/>
              <a:ext cx="5486400" cy="523240"/>
            </a:xfrm>
            <a:custGeom>
              <a:avLst/>
              <a:gdLst/>
              <a:ahLst/>
              <a:cxnLst/>
              <a:rect l="l" t="t" r="r" b="b"/>
              <a:pathLst>
                <a:path w="5486400" h="523240">
                  <a:moveTo>
                    <a:pt x="5399278" y="0"/>
                  </a:moveTo>
                  <a:lnTo>
                    <a:pt x="87121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4" y="469528"/>
                  </a:lnTo>
                  <a:lnTo>
                    <a:pt x="25511" y="497220"/>
                  </a:lnTo>
                  <a:lnTo>
                    <a:pt x="53203" y="515887"/>
                  </a:lnTo>
                  <a:lnTo>
                    <a:pt x="87121" y="522732"/>
                  </a:lnTo>
                  <a:lnTo>
                    <a:pt x="5399278" y="522732"/>
                  </a:lnTo>
                  <a:lnTo>
                    <a:pt x="5433196" y="515887"/>
                  </a:lnTo>
                  <a:lnTo>
                    <a:pt x="5460888" y="497220"/>
                  </a:lnTo>
                  <a:lnTo>
                    <a:pt x="5479555" y="469528"/>
                  </a:lnTo>
                  <a:lnTo>
                    <a:pt x="5486399" y="435610"/>
                  </a:lnTo>
                  <a:lnTo>
                    <a:pt x="5486399" y="87122"/>
                  </a:lnTo>
                  <a:lnTo>
                    <a:pt x="5479555" y="53203"/>
                  </a:lnTo>
                  <a:lnTo>
                    <a:pt x="5460888" y="25511"/>
                  </a:lnTo>
                  <a:lnTo>
                    <a:pt x="5433196" y="6844"/>
                  </a:lnTo>
                  <a:lnTo>
                    <a:pt x="539927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5761" y="163830"/>
              <a:ext cx="5486400" cy="523240"/>
            </a:xfrm>
            <a:custGeom>
              <a:avLst/>
              <a:gdLst/>
              <a:ahLst/>
              <a:cxnLst/>
              <a:rect l="l" t="t" r="r" b="b"/>
              <a:pathLst>
                <a:path w="5486400" h="523240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1" y="0"/>
                  </a:lnTo>
                  <a:lnTo>
                    <a:pt x="5399278" y="0"/>
                  </a:lnTo>
                  <a:lnTo>
                    <a:pt x="5433196" y="6844"/>
                  </a:lnTo>
                  <a:lnTo>
                    <a:pt x="5460888" y="25511"/>
                  </a:lnTo>
                  <a:lnTo>
                    <a:pt x="5479555" y="53203"/>
                  </a:lnTo>
                  <a:lnTo>
                    <a:pt x="5486399" y="87122"/>
                  </a:lnTo>
                  <a:lnTo>
                    <a:pt x="5486399" y="435610"/>
                  </a:lnTo>
                  <a:lnTo>
                    <a:pt x="5479555" y="469528"/>
                  </a:lnTo>
                  <a:lnTo>
                    <a:pt x="5460888" y="497220"/>
                  </a:lnTo>
                  <a:lnTo>
                    <a:pt x="5433196" y="515887"/>
                  </a:lnTo>
                  <a:lnTo>
                    <a:pt x="5399278" y="522732"/>
                  </a:lnTo>
                  <a:lnTo>
                    <a:pt x="87121" y="522732"/>
                  </a:lnTo>
                  <a:lnTo>
                    <a:pt x="53203" y="515887"/>
                  </a:lnTo>
                  <a:lnTo>
                    <a:pt x="25511" y="497220"/>
                  </a:lnTo>
                  <a:lnTo>
                    <a:pt x="6844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37001" y="154051"/>
            <a:ext cx="2423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Handwashing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6344" y="877760"/>
            <a:ext cx="8789035" cy="5817235"/>
            <a:chOff x="216344" y="877760"/>
            <a:chExt cx="8789035" cy="5817235"/>
          </a:xfrm>
        </p:grpSpPr>
        <p:sp>
          <p:nvSpPr>
            <p:cNvPr id="7" name="object 7"/>
            <p:cNvSpPr/>
            <p:nvPr/>
          </p:nvSpPr>
          <p:spPr>
            <a:xfrm>
              <a:off x="229361" y="890777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87630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763000" y="579120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361" y="890777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0" y="5791200"/>
                  </a:moveTo>
                  <a:lnTo>
                    <a:pt x="8763000" y="579120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2140" y="1071117"/>
            <a:ext cx="2499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wash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712976"/>
            <a:ext cx="7848600" cy="47640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344" y="877760"/>
            <a:ext cx="8789035" cy="5817235"/>
            <a:chOff x="216344" y="877760"/>
            <a:chExt cx="8789035" cy="5817235"/>
          </a:xfrm>
        </p:grpSpPr>
        <p:sp>
          <p:nvSpPr>
            <p:cNvPr id="3" name="object 3"/>
            <p:cNvSpPr/>
            <p:nvPr/>
          </p:nvSpPr>
          <p:spPr>
            <a:xfrm>
              <a:off x="229361" y="890777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87630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763000" y="579120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361" y="890777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0" y="5791200"/>
                  </a:moveTo>
                  <a:lnTo>
                    <a:pt x="8763000" y="579120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14832" y="1531061"/>
            <a:ext cx="5563870" cy="3929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Food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employees shall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clean 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hands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exposed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portions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arms in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properly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equipped handwashing</a:t>
            </a: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vigorously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rubbing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surfaces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lathered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hands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arms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thoroughly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rinsing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with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clean 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water.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92807" y="150876"/>
            <a:ext cx="5512435" cy="548640"/>
            <a:chOff x="1892807" y="150876"/>
            <a:chExt cx="5512435" cy="548640"/>
          </a:xfrm>
        </p:grpSpPr>
        <p:sp>
          <p:nvSpPr>
            <p:cNvPr id="7" name="object 7"/>
            <p:cNvSpPr/>
            <p:nvPr/>
          </p:nvSpPr>
          <p:spPr>
            <a:xfrm>
              <a:off x="1905761" y="163830"/>
              <a:ext cx="5486400" cy="523240"/>
            </a:xfrm>
            <a:custGeom>
              <a:avLst/>
              <a:gdLst/>
              <a:ahLst/>
              <a:cxnLst/>
              <a:rect l="l" t="t" r="r" b="b"/>
              <a:pathLst>
                <a:path w="5486400" h="523240">
                  <a:moveTo>
                    <a:pt x="5399278" y="0"/>
                  </a:moveTo>
                  <a:lnTo>
                    <a:pt x="87121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4" y="469528"/>
                  </a:lnTo>
                  <a:lnTo>
                    <a:pt x="25511" y="497220"/>
                  </a:lnTo>
                  <a:lnTo>
                    <a:pt x="53203" y="515887"/>
                  </a:lnTo>
                  <a:lnTo>
                    <a:pt x="87121" y="522732"/>
                  </a:lnTo>
                  <a:lnTo>
                    <a:pt x="5399278" y="522732"/>
                  </a:lnTo>
                  <a:lnTo>
                    <a:pt x="5433196" y="515887"/>
                  </a:lnTo>
                  <a:lnTo>
                    <a:pt x="5460888" y="497220"/>
                  </a:lnTo>
                  <a:lnTo>
                    <a:pt x="5479555" y="469528"/>
                  </a:lnTo>
                  <a:lnTo>
                    <a:pt x="5486399" y="435610"/>
                  </a:lnTo>
                  <a:lnTo>
                    <a:pt x="5486399" y="87122"/>
                  </a:lnTo>
                  <a:lnTo>
                    <a:pt x="5479555" y="53203"/>
                  </a:lnTo>
                  <a:lnTo>
                    <a:pt x="5460888" y="25511"/>
                  </a:lnTo>
                  <a:lnTo>
                    <a:pt x="5433196" y="6844"/>
                  </a:lnTo>
                  <a:lnTo>
                    <a:pt x="539927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05761" y="163830"/>
              <a:ext cx="5486400" cy="523240"/>
            </a:xfrm>
            <a:custGeom>
              <a:avLst/>
              <a:gdLst/>
              <a:ahLst/>
              <a:cxnLst/>
              <a:rect l="l" t="t" r="r" b="b"/>
              <a:pathLst>
                <a:path w="5486400" h="523240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1" y="0"/>
                  </a:lnTo>
                  <a:lnTo>
                    <a:pt x="5399278" y="0"/>
                  </a:lnTo>
                  <a:lnTo>
                    <a:pt x="5433196" y="6844"/>
                  </a:lnTo>
                  <a:lnTo>
                    <a:pt x="5460888" y="25511"/>
                  </a:lnTo>
                  <a:lnTo>
                    <a:pt x="5479555" y="53203"/>
                  </a:lnTo>
                  <a:lnTo>
                    <a:pt x="5486399" y="87122"/>
                  </a:lnTo>
                  <a:lnTo>
                    <a:pt x="5486399" y="435610"/>
                  </a:lnTo>
                  <a:lnTo>
                    <a:pt x="5479555" y="469528"/>
                  </a:lnTo>
                  <a:lnTo>
                    <a:pt x="5460888" y="497220"/>
                  </a:lnTo>
                  <a:lnTo>
                    <a:pt x="5433196" y="515887"/>
                  </a:lnTo>
                  <a:lnTo>
                    <a:pt x="5399278" y="522732"/>
                  </a:lnTo>
                  <a:lnTo>
                    <a:pt x="87121" y="522732"/>
                  </a:lnTo>
                  <a:lnTo>
                    <a:pt x="53203" y="515887"/>
                  </a:lnTo>
                  <a:lnTo>
                    <a:pt x="25511" y="497220"/>
                  </a:lnTo>
                  <a:lnTo>
                    <a:pt x="6844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37001" y="154051"/>
            <a:ext cx="2423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Handwashing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1905000"/>
            <a:ext cx="2054351" cy="34229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dirty="0"/>
              <a:t>Hy</a:t>
            </a:r>
            <a:r>
              <a:rPr spc="10" dirty="0"/>
              <a:t>g</a:t>
            </a:r>
            <a:r>
              <a:rPr dirty="0"/>
              <a:t>iene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6408" y="877824"/>
            <a:ext cx="8789035" cy="5817235"/>
            <a:chOff x="216408" y="877824"/>
            <a:chExt cx="8789035" cy="5817235"/>
          </a:xfrm>
        </p:grpSpPr>
        <p:sp>
          <p:nvSpPr>
            <p:cNvPr id="7" name="object 7"/>
            <p:cNvSpPr/>
            <p:nvPr/>
          </p:nvSpPr>
          <p:spPr>
            <a:xfrm>
              <a:off x="229362" y="890778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87630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763000" y="579120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362" y="890778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0" y="5791200"/>
                  </a:moveTo>
                  <a:lnTo>
                    <a:pt x="8763000" y="579120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076" y="1383792"/>
              <a:ext cx="8004048" cy="48036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1000" y="1156969"/>
              <a:ext cx="8458200" cy="5257800"/>
            </a:xfrm>
            <a:custGeom>
              <a:avLst/>
              <a:gdLst/>
              <a:ahLst/>
              <a:cxnLst/>
              <a:rect l="l" t="t" r="r" b="b"/>
              <a:pathLst>
                <a:path w="8458200" h="5257800">
                  <a:moveTo>
                    <a:pt x="8275320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5029200"/>
                  </a:lnTo>
                  <a:lnTo>
                    <a:pt x="182880" y="5074920"/>
                  </a:lnTo>
                  <a:lnTo>
                    <a:pt x="8275320" y="5074920"/>
                  </a:lnTo>
                  <a:lnTo>
                    <a:pt x="8275320" y="5029200"/>
                  </a:lnTo>
                  <a:lnTo>
                    <a:pt x="228600" y="5029200"/>
                  </a:lnTo>
                  <a:lnTo>
                    <a:pt x="228600" y="228600"/>
                  </a:lnTo>
                  <a:lnTo>
                    <a:pt x="8229600" y="228600"/>
                  </a:lnTo>
                  <a:lnTo>
                    <a:pt x="8229600" y="5028946"/>
                  </a:lnTo>
                  <a:lnTo>
                    <a:pt x="8275320" y="5028946"/>
                  </a:lnTo>
                  <a:lnTo>
                    <a:pt x="8275320" y="228600"/>
                  </a:lnTo>
                  <a:lnTo>
                    <a:pt x="8275320" y="228346"/>
                  </a:lnTo>
                  <a:lnTo>
                    <a:pt x="8275320" y="182880"/>
                  </a:lnTo>
                  <a:close/>
                </a:path>
                <a:path w="8458200" h="5257800">
                  <a:moveTo>
                    <a:pt x="845820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5120640"/>
                  </a:lnTo>
                  <a:lnTo>
                    <a:pt x="0" y="5257800"/>
                  </a:lnTo>
                  <a:lnTo>
                    <a:pt x="8458200" y="5257800"/>
                  </a:lnTo>
                  <a:lnTo>
                    <a:pt x="8458200" y="5120640"/>
                  </a:lnTo>
                  <a:lnTo>
                    <a:pt x="137160" y="5120640"/>
                  </a:lnTo>
                  <a:lnTo>
                    <a:pt x="137160" y="137160"/>
                  </a:lnTo>
                  <a:lnTo>
                    <a:pt x="8321040" y="137160"/>
                  </a:lnTo>
                  <a:lnTo>
                    <a:pt x="8321040" y="5120386"/>
                  </a:lnTo>
                  <a:lnTo>
                    <a:pt x="8458200" y="5120398"/>
                  </a:lnTo>
                  <a:lnTo>
                    <a:pt x="8458200" y="137160"/>
                  </a:lnTo>
                  <a:lnTo>
                    <a:pt x="8458200" y="136906"/>
                  </a:lnTo>
                  <a:lnTo>
                    <a:pt x="8458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dirty="0"/>
              <a:t>Hy</a:t>
            </a:r>
            <a:r>
              <a:rPr spc="10" dirty="0"/>
              <a:t>g</a:t>
            </a:r>
            <a:r>
              <a:rPr dirty="0"/>
              <a:t>iene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6408" y="877824"/>
            <a:ext cx="8789035" cy="5817235"/>
            <a:chOff x="216408" y="877824"/>
            <a:chExt cx="8789035" cy="5817235"/>
          </a:xfrm>
        </p:grpSpPr>
        <p:sp>
          <p:nvSpPr>
            <p:cNvPr id="4" name="object 4"/>
            <p:cNvSpPr/>
            <p:nvPr/>
          </p:nvSpPr>
          <p:spPr>
            <a:xfrm>
              <a:off x="229362" y="890778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87630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763000" y="579120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9362" y="890778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0" y="5791200"/>
                  </a:moveTo>
                  <a:lnTo>
                    <a:pt x="8763000" y="579120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5855" y="1833498"/>
            <a:ext cx="769493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Maintain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degree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personal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cleanliness and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shall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conform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good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hygenic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practices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working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periods.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Food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employees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shall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clean </a:t>
            </a:r>
            <a:r>
              <a:rPr sz="3600" spc="-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outer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garments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wear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effective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hair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restraints.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408" y="877824"/>
            <a:ext cx="8789035" cy="5817235"/>
            <a:chOff x="216408" y="877824"/>
            <a:chExt cx="8789035" cy="5817235"/>
          </a:xfrm>
        </p:grpSpPr>
        <p:sp>
          <p:nvSpPr>
            <p:cNvPr id="3" name="object 3"/>
            <p:cNvSpPr/>
            <p:nvPr/>
          </p:nvSpPr>
          <p:spPr>
            <a:xfrm>
              <a:off x="229362" y="890778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87630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763000" y="579120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362" y="890778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0" y="5791200"/>
                  </a:moveTo>
                  <a:lnTo>
                    <a:pt x="8763000" y="579120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dirty="0"/>
              <a:t>Hy</a:t>
            </a:r>
            <a:r>
              <a:rPr spc="10" dirty="0"/>
              <a:t>g</a:t>
            </a:r>
            <a:r>
              <a:rPr dirty="0"/>
              <a:t>iene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73608" y="1435100"/>
            <a:ext cx="3426460" cy="3378200"/>
            <a:chOff x="673608" y="1435100"/>
            <a:chExt cx="3426460" cy="33782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476" y="1522476"/>
              <a:ext cx="3252216" cy="32034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3608" y="1435099"/>
              <a:ext cx="3426460" cy="3378200"/>
            </a:xfrm>
            <a:custGeom>
              <a:avLst/>
              <a:gdLst/>
              <a:ahLst/>
              <a:cxnLst/>
              <a:rect l="l" t="t" r="r" b="b"/>
              <a:pathLst>
                <a:path w="3426460" h="3378200">
                  <a:moveTo>
                    <a:pt x="3355213" y="71120"/>
                  </a:moveTo>
                  <a:lnTo>
                    <a:pt x="3337560" y="71120"/>
                  </a:lnTo>
                  <a:lnTo>
                    <a:pt x="3337560" y="88900"/>
                  </a:lnTo>
                  <a:lnTo>
                    <a:pt x="3337560" y="3289300"/>
                  </a:lnTo>
                  <a:lnTo>
                    <a:pt x="88392" y="3289300"/>
                  </a:lnTo>
                  <a:lnTo>
                    <a:pt x="88392" y="88900"/>
                  </a:lnTo>
                  <a:lnTo>
                    <a:pt x="3337560" y="88900"/>
                  </a:lnTo>
                  <a:lnTo>
                    <a:pt x="3337560" y="71120"/>
                  </a:lnTo>
                  <a:lnTo>
                    <a:pt x="70713" y="71120"/>
                  </a:lnTo>
                  <a:lnTo>
                    <a:pt x="70713" y="88900"/>
                  </a:lnTo>
                  <a:lnTo>
                    <a:pt x="70713" y="3289300"/>
                  </a:lnTo>
                  <a:lnTo>
                    <a:pt x="70713" y="3307080"/>
                  </a:lnTo>
                  <a:lnTo>
                    <a:pt x="3355213" y="3307080"/>
                  </a:lnTo>
                  <a:lnTo>
                    <a:pt x="3355213" y="3289312"/>
                  </a:lnTo>
                  <a:lnTo>
                    <a:pt x="3355213" y="88900"/>
                  </a:lnTo>
                  <a:lnTo>
                    <a:pt x="3355213" y="71120"/>
                  </a:lnTo>
                  <a:close/>
                </a:path>
                <a:path w="3426460" h="3378200">
                  <a:moveTo>
                    <a:pt x="3425952" y="53594"/>
                  </a:moveTo>
                  <a:lnTo>
                    <a:pt x="3372866" y="53594"/>
                  </a:lnTo>
                  <a:lnTo>
                    <a:pt x="3372866" y="3324606"/>
                  </a:lnTo>
                  <a:lnTo>
                    <a:pt x="3425952" y="3324618"/>
                  </a:lnTo>
                  <a:lnTo>
                    <a:pt x="3425952" y="53594"/>
                  </a:lnTo>
                  <a:close/>
                </a:path>
                <a:path w="3426460" h="3378200">
                  <a:moveTo>
                    <a:pt x="3425952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3324860"/>
                  </a:lnTo>
                  <a:lnTo>
                    <a:pt x="0" y="3378200"/>
                  </a:lnTo>
                  <a:lnTo>
                    <a:pt x="3425952" y="3378200"/>
                  </a:lnTo>
                  <a:lnTo>
                    <a:pt x="3425952" y="3324860"/>
                  </a:lnTo>
                  <a:lnTo>
                    <a:pt x="53035" y="3324860"/>
                  </a:lnTo>
                  <a:lnTo>
                    <a:pt x="53035" y="53340"/>
                  </a:lnTo>
                  <a:lnTo>
                    <a:pt x="3425952" y="53340"/>
                  </a:lnTo>
                  <a:lnTo>
                    <a:pt x="3425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398008" y="1435100"/>
            <a:ext cx="3148965" cy="3421379"/>
            <a:chOff x="5398008" y="1435100"/>
            <a:chExt cx="3148965" cy="3421379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4876" y="1522476"/>
              <a:ext cx="2974848" cy="32476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98008" y="1435099"/>
              <a:ext cx="3148965" cy="3421379"/>
            </a:xfrm>
            <a:custGeom>
              <a:avLst/>
              <a:gdLst/>
              <a:ahLst/>
              <a:cxnLst/>
              <a:rect l="l" t="t" r="r" b="b"/>
              <a:pathLst>
                <a:path w="3148965" h="3421379">
                  <a:moveTo>
                    <a:pt x="3077845" y="71120"/>
                  </a:moveTo>
                  <a:lnTo>
                    <a:pt x="70739" y="71120"/>
                  </a:lnTo>
                  <a:lnTo>
                    <a:pt x="70739" y="88900"/>
                  </a:lnTo>
                  <a:lnTo>
                    <a:pt x="70739" y="3333750"/>
                  </a:lnTo>
                  <a:lnTo>
                    <a:pt x="70739" y="3351530"/>
                  </a:lnTo>
                  <a:lnTo>
                    <a:pt x="3077845" y="3351530"/>
                  </a:lnTo>
                  <a:lnTo>
                    <a:pt x="3077845" y="3333750"/>
                  </a:lnTo>
                  <a:lnTo>
                    <a:pt x="88392" y="3333750"/>
                  </a:lnTo>
                  <a:lnTo>
                    <a:pt x="88392" y="88900"/>
                  </a:lnTo>
                  <a:lnTo>
                    <a:pt x="3060192" y="88900"/>
                  </a:lnTo>
                  <a:lnTo>
                    <a:pt x="3060192" y="3333496"/>
                  </a:lnTo>
                  <a:lnTo>
                    <a:pt x="3077845" y="3333508"/>
                  </a:lnTo>
                  <a:lnTo>
                    <a:pt x="3077845" y="88900"/>
                  </a:lnTo>
                  <a:lnTo>
                    <a:pt x="3077845" y="71120"/>
                  </a:lnTo>
                  <a:close/>
                </a:path>
                <a:path w="3148965" h="3421379">
                  <a:moveTo>
                    <a:pt x="3148584" y="53594"/>
                  </a:moveTo>
                  <a:lnTo>
                    <a:pt x="3095498" y="53594"/>
                  </a:lnTo>
                  <a:lnTo>
                    <a:pt x="3095498" y="3368802"/>
                  </a:lnTo>
                  <a:lnTo>
                    <a:pt x="3148584" y="3368802"/>
                  </a:lnTo>
                  <a:lnTo>
                    <a:pt x="3148584" y="53594"/>
                  </a:lnTo>
                  <a:close/>
                </a:path>
                <a:path w="3148965" h="3421379">
                  <a:moveTo>
                    <a:pt x="314858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3369310"/>
                  </a:lnTo>
                  <a:lnTo>
                    <a:pt x="0" y="3421380"/>
                  </a:lnTo>
                  <a:lnTo>
                    <a:pt x="3148584" y="3421380"/>
                  </a:lnTo>
                  <a:lnTo>
                    <a:pt x="3148584" y="3369310"/>
                  </a:lnTo>
                  <a:lnTo>
                    <a:pt x="53086" y="3369310"/>
                  </a:lnTo>
                  <a:lnTo>
                    <a:pt x="53086" y="53340"/>
                  </a:lnTo>
                  <a:lnTo>
                    <a:pt x="3148584" y="53340"/>
                  </a:lnTo>
                  <a:lnTo>
                    <a:pt x="3148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960" y="4980114"/>
            <a:ext cx="2711170" cy="167609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800" y="5027676"/>
            <a:ext cx="14478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7111" y="199644"/>
            <a:ext cx="6731634" cy="548640"/>
            <a:chOff x="1277111" y="199644"/>
            <a:chExt cx="6731634" cy="548640"/>
          </a:xfrm>
        </p:grpSpPr>
        <p:sp>
          <p:nvSpPr>
            <p:cNvPr id="3" name="object 3"/>
            <p:cNvSpPr/>
            <p:nvPr/>
          </p:nvSpPr>
          <p:spPr>
            <a:xfrm>
              <a:off x="1290065" y="212598"/>
              <a:ext cx="6705600" cy="523240"/>
            </a:xfrm>
            <a:custGeom>
              <a:avLst/>
              <a:gdLst/>
              <a:ahLst/>
              <a:cxnLst/>
              <a:rect l="l" t="t" r="r" b="b"/>
              <a:pathLst>
                <a:path w="6705600" h="523240">
                  <a:moveTo>
                    <a:pt x="6618478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4" y="469528"/>
                  </a:lnTo>
                  <a:lnTo>
                    <a:pt x="25511" y="497220"/>
                  </a:lnTo>
                  <a:lnTo>
                    <a:pt x="53203" y="515887"/>
                  </a:lnTo>
                  <a:lnTo>
                    <a:pt x="87122" y="522731"/>
                  </a:lnTo>
                  <a:lnTo>
                    <a:pt x="6618478" y="522731"/>
                  </a:lnTo>
                  <a:lnTo>
                    <a:pt x="6652396" y="515887"/>
                  </a:lnTo>
                  <a:lnTo>
                    <a:pt x="6680088" y="497220"/>
                  </a:lnTo>
                  <a:lnTo>
                    <a:pt x="6698755" y="469528"/>
                  </a:lnTo>
                  <a:lnTo>
                    <a:pt x="6705600" y="435610"/>
                  </a:lnTo>
                  <a:lnTo>
                    <a:pt x="6705600" y="87122"/>
                  </a:lnTo>
                  <a:lnTo>
                    <a:pt x="6698755" y="53203"/>
                  </a:lnTo>
                  <a:lnTo>
                    <a:pt x="6680088" y="25511"/>
                  </a:lnTo>
                  <a:lnTo>
                    <a:pt x="6652396" y="6844"/>
                  </a:lnTo>
                  <a:lnTo>
                    <a:pt x="661847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0065" y="212598"/>
              <a:ext cx="6705600" cy="523240"/>
            </a:xfrm>
            <a:custGeom>
              <a:avLst/>
              <a:gdLst/>
              <a:ahLst/>
              <a:cxnLst/>
              <a:rect l="l" t="t" r="r" b="b"/>
              <a:pathLst>
                <a:path w="6705600" h="523240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6618478" y="0"/>
                  </a:lnTo>
                  <a:lnTo>
                    <a:pt x="6652396" y="6844"/>
                  </a:lnTo>
                  <a:lnTo>
                    <a:pt x="6680088" y="25511"/>
                  </a:lnTo>
                  <a:lnTo>
                    <a:pt x="6698755" y="53203"/>
                  </a:lnTo>
                  <a:lnTo>
                    <a:pt x="6705600" y="87122"/>
                  </a:lnTo>
                  <a:lnTo>
                    <a:pt x="6705600" y="435610"/>
                  </a:lnTo>
                  <a:lnTo>
                    <a:pt x="6698755" y="469528"/>
                  </a:lnTo>
                  <a:lnTo>
                    <a:pt x="6680088" y="497220"/>
                  </a:lnTo>
                  <a:lnTo>
                    <a:pt x="6652396" y="515887"/>
                  </a:lnTo>
                  <a:lnTo>
                    <a:pt x="6618478" y="522731"/>
                  </a:lnTo>
                  <a:lnTo>
                    <a:pt x="87122" y="522731"/>
                  </a:lnTo>
                  <a:lnTo>
                    <a:pt x="53203" y="515887"/>
                  </a:lnTo>
                  <a:lnTo>
                    <a:pt x="25511" y="497220"/>
                  </a:lnTo>
                  <a:lnTo>
                    <a:pt x="6844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dirty="0"/>
              <a:t>No</a:t>
            </a:r>
            <a:r>
              <a:rPr spc="-10" dirty="0"/>
              <a:t> </a:t>
            </a:r>
            <a:r>
              <a:rPr spc="-15" dirty="0"/>
              <a:t>bare</a:t>
            </a:r>
            <a:r>
              <a:rPr spc="-20" dirty="0"/>
              <a:t> </a:t>
            </a:r>
            <a:r>
              <a:rPr dirty="0"/>
              <a:t>hand</a:t>
            </a:r>
            <a:r>
              <a:rPr spc="-20" dirty="0"/>
              <a:t> </a:t>
            </a:r>
            <a:r>
              <a:rPr dirty="0"/>
              <a:t>contact</a:t>
            </a:r>
            <a:r>
              <a:rPr spc="-3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food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6344" y="877760"/>
            <a:ext cx="8789035" cy="5817235"/>
            <a:chOff x="216344" y="877760"/>
            <a:chExt cx="8789035" cy="5817235"/>
          </a:xfrm>
        </p:grpSpPr>
        <p:sp>
          <p:nvSpPr>
            <p:cNvPr id="7" name="object 7"/>
            <p:cNvSpPr/>
            <p:nvPr/>
          </p:nvSpPr>
          <p:spPr>
            <a:xfrm>
              <a:off x="229361" y="890777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87630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763000" y="579120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361" y="890777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0" y="5791200"/>
                  </a:moveTo>
                  <a:lnTo>
                    <a:pt x="8763000" y="579120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2255" y="3243071"/>
              <a:ext cx="2156460" cy="212750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4383" y="1071117"/>
            <a:ext cx="77235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Food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employees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not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contact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exposed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ready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eat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food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bare </a:t>
            </a:r>
            <a:r>
              <a:rPr sz="3600" spc="-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hands.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7408" y="3155950"/>
            <a:ext cx="8114030" cy="3435350"/>
            <a:chOff x="597408" y="3155950"/>
            <a:chExt cx="8114030" cy="34353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6" y="3243072"/>
              <a:ext cx="2517648" cy="22402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7408" y="3155949"/>
              <a:ext cx="2691765" cy="2414270"/>
            </a:xfrm>
            <a:custGeom>
              <a:avLst/>
              <a:gdLst/>
              <a:ahLst/>
              <a:cxnLst/>
              <a:rect l="l" t="t" r="r" b="b"/>
              <a:pathLst>
                <a:path w="2691765" h="2414270">
                  <a:moveTo>
                    <a:pt x="2620645" y="71120"/>
                  </a:moveTo>
                  <a:lnTo>
                    <a:pt x="2602992" y="71120"/>
                  </a:lnTo>
                  <a:lnTo>
                    <a:pt x="2602992" y="88900"/>
                  </a:lnTo>
                  <a:lnTo>
                    <a:pt x="2602992" y="2325370"/>
                  </a:lnTo>
                  <a:lnTo>
                    <a:pt x="88392" y="2325370"/>
                  </a:lnTo>
                  <a:lnTo>
                    <a:pt x="88392" y="88900"/>
                  </a:lnTo>
                  <a:lnTo>
                    <a:pt x="2602992" y="88900"/>
                  </a:lnTo>
                  <a:lnTo>
                    <a:pt x="2602992" y="71120"/>
                  </a:lnTo>
                  <a:lnTo>
                    <a:pt x="70713" y="71120"/>
                  </a:lnTo>
                  <a:lnTo>
                    <a:pt x="70713" y="88900"/>
                  </a:lnTo>
                  <a:lnTo>
                    <a:pt x="70713" y="2325370"/>
                  </a:lnTo>
                  <a:lnTo>
                    <a:pt x="70713" y="2343150"/>
                  </a:lnTo>
                  <a:lnTo>
                    <a:pt x="2620645" y="2343150"/>
                  </a:lnTo>
                  <a:lnTo>
                    <a:pt x="2620645" y="2325890"/>
                  </a:lnTo>
                  <a:lnTo>
                    <a:pt x="2620645" y="2325370"/>
                  </a:lnTo>
                  <a:lnTo>
                    <a:pt x="2620645" y="88900"/>
                  </a:lnTo>
                  <a:lnTo>
                    <a:pt x="2620645" y="88646"/>
                  </a:lnTo>
                  <a:lnTo>
                    <a:pt x="2620645" y="71120"/>
                  </a:lnTo>
                  <a:close/>
                </a:path>
                <a:path w="2691765" h="2414270">
                  <a:moveTo>
                    <a:pt x="2691371" y="0"/>
                  </a:moveTo>
                  <a:lnTo>
                    <a:pt x="2638298" y="0"/>
                  </a:lnTo>
                  <a:lnTo>
                    <a:pt x="2638298" y="53340"/>
                  </a:lnTo>
                  <a:lnTo>
                    <a:pt x="2638298" y="2360930"/>
                  </a:lnTo>
                  <a:lnTo>
                    <a:pt x="53035" y="2360930"/>
                  </a:lnTo>
                  <a:lnTo>
                    <a:pt x="53035" y="53340"/>
                  </a:lnTo>
                  <a:lnTo>
                    <a:pt x="2638298" y="53340"/>
                  </a:lnTo>
                  <a:lnTo>
                    <a:pt x="2638298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2360930"/>
                  </a:lnTo>
                  <a:lnTo>
                    <a:pt x="0" y="2414270"/>
                  </a:lnTo>
                  <a:lnTo>
                    <a:pt x="2691371" y="2414270"/>
                  </a:lnTo>
                  <a:lnTo>
                    <a:pt x="2691371" y="2361196"/>
                  </a:lnTo>
                  <a:lnTo>
                    <a:pt x="2691371" y="2360930"/>
                  </a:lnTo>
                  <a:lnTo>
                    <a:pt x="2691371" y="53340"/>
                  </a:lnTo>
                  <a:lnTo>
                    <a:pt x="26913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6667" y="3243072"/>
              <a:ext cx="2517647" cy="22402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19800" y="3155949"/>
              <a:ext cx="2691765" cy="2414270"/>
            </a:xfrm>
            <a:custGeom>
              <a:avLst/>
              <a:gdLst/>
              <a:ahLst/>
              <a:cxnLst/>
              <a:rect l="l" t="t" r="r" b="b"/>
              <a:pathLst>
                <a:path w="2691765" h="2414270">
                  <a:moveTo>
                    <a:pt x="2620645" y="71120"/>
                  </a:moveTo>
                  <a:lnTo>
                    <a:pt x="2602992" y="71120"/>
                  </a:lnTo>
                  <a:lnTo>
                    <a:pt x="2602992" y="88900"/>
                  </a:lnTo>
                  <a:lnTo>
                    <a:pt x="2602992" y="2325370"/>
                  </a:lnTo>
                  <a:lnTo>
                    <a:pt x="88392" y="2325370"/>
                  </a:lnTo>
                  <a:lnTo>
                    <a:pt x="88392" y="88900"/>
                  </a:lnTo>
                  <a:lnTo>
                    <a:pt x="2602992" y="88900"/>
                  </a:lnTo>
                  <a:lnTo>
                    <a:pt x="2602992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2325370"/>
                  </a:lnTo>
                  <a:lnTo>
                    <a:pt x="70739" y="2343150"/>
                  </a:lnTo>
                  <a:lnTo>
                    <a:pt x="2620645" y="2343150"/>
                  </a:lnTo>
                  <a:lnTo>
                    <a:pt x="2620645" y="2325878"/>
                  </a:lnTo>
                  <a:lnTo>
                    <a:pt x="2620645" y="2325370"/>
                  </a:lnTo>
                  <a:lnTo>
                    <a:pt x="2620645" y="88900"/>
                  </a:lnTo>
                  <a:lnTo>
                    <a:pt x="2620645" y="88646"/>
                  </a:lnTo>
                  <a:lnTo>
                    <a:pt x="2620645" y="71120"/>
                  </a:lnTo>
                  <a:close/>
                </a:path>
                <a:path w="2691765" h="2414270">
                  <a:moveTo>
                    <a:pt x="2691384" y="0"/>
                  </a:moveTo>
                  <a:lnTo>
                    <a:pt x="2638298" y="0"/>
                  </a:lnTo>
                  <a:lnTo>
                    <a:pt x="2638298" y="53340"/>
                  </a:lnTo>
                  <a:lnTo>
                    <a:pt x="2638298" y="2360930"/>
                  </a:lnTo>
                  <a:lnTo>
                    <a:pt x="53086" y="2360930"/>
                  </a:lnTo>
                  <a:lnTo>
                    <a:pt x="53086" y="53340"/>
                  </a:lnTo>
                  <a:lnTo>
                    <a:pt x="2638298" y="53340"/>
                  </a:lnTo>
                  <a:lnTo>
                    <a:pt x="2638298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2360930"/>
                  </a:lnTo>
                  <a:lnTo>
                    <a:pt x="0" y="2414270"/>
                  </a:lnTo>
                  <a:lnTo>
                    <a:pt x="2691384" y="2414270"/>
                  </a:lnTo>
                  <a:lnTo>
                    <a:pt x="2691384" y="2361196"/>
                  </a:lnTo>
                  <a:lnTo>
                    <a:pt x="2691384" y="2360930"/>
                  </a:lnTo>
                  <a:lnTo>
                    <a:pt x="2691384" y="53340"/>
                  </a:lnTo>
                  <a:lnTo>
                    <a:pt x="2691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508" y="5670804"/>
              <a:ext cx="2234183" cy="8793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6831" y="5715000"/>
              <a:ext cx="1371600" cy="876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7111" y="199644"/>
            <a:ext cx="6731634" cy="548640"/>
            <a:chOff x="1277111" y="199644"/>
            <a:chExt cx="6731634" cy="548640"/>
          </a:xfrm>
        </p:grpSpPr>
        <p:sp>
          <p:nvSpPr>
            <p:cNvPr id="3" name="object 3"/>
            <p:cNvSpPr/>
            <p:nvPr/>
          </p:nvSpPr>
          <p:spPr>
            <a:xfrm>
              <a:off x="1290065" y="212598"/>
              <a:ext cx="6705600" cy="523240"/>
            </a:xfrm>
            <a:custGeom>
              <a:avLst/>
              <a:gdLst/>
              <a:ahLst/>
              <a:cxnLst/>
              <a:rect l="l" t="t" r="r" b="b"/>
              <a:pathLst>
                <a:path w="6705600" h="523240">
                  <a:moveTo>
                    <a:pt x="6618478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4" y="469528"/>
                  </a:lnTo>
                  <a:lnTo>
                    <a:pt x="25511" y="497220"/>
                  </a:lnTo>
                  <a:lnTo>
                    <a:pt x="53203" y="515887"/>
                  </a:lnTo>
                  <a:lnTo>
                    <a:pt x="87122" y="522731"/>
                  </a:lnTo>
                  <a:lnTo>
                    <a:pt x="6618478" y="522731"/>
                  </a:lnTo>
                  <a:lnTo>
                    <a:pt x="6652396" y="515887"/>
                  </a:lnTo>
                  <a:lnTo>
                    <a:pt x="6680088" y="497220"/>
                  </a:lnTo>
                  <a:lnTo>
                    <a:pt x="6698755" y="469528"/>
                  </a:lnTo>
                  <a:lnTo>
                    <a:pt x="6705600" y="435610"/>
                  </a:lnTo>
                  <a:lnTo>
                    <a:pt x="6705600" y="87122"/>
                  </a:lnTo>
                  <a:lnTo>
                    <a:pt x="6698755" y="53203"/>
                  </a:lnTo>
                  <a:lnTo>
                    <a:pt x="6680088" y="25511"/>
                  </a:lnTo>
                  <a:lnTo>
                    <a:pt x="6652396" y="6844"/>
                  </a:lnTo>
                  <a:lnTo>
                    <a:pt x="661847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0065" y="212598"/>
              <a:ext cx="6705600" cy="523240"/>
            </a:xfrm>
            <a:custGeom>
              <a:avLst/>
              <a:gdLst/>
              <a:ahLst/>
              <a:cxnLst/>
              <a:rect l="l" t="t" r="r" b="b"/>
              <a:pathLst>
                <a:path w="6705600" h="523240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6618478" y="0"/>
                  </a:lnTo>
                  <a:lnTo>
                    <a:pt x="6652396" y="6844"/>
                  </a:lnTo>
                  <a:lnTo>
                    <a:pt x="6680088" y="25511"/>
                  </a:lnTo>
                  <a:lnTo>
                    <a:pt x="6698755" y="53203"/>
                  </a:lnTo>
                  <a:lnTo>
                    <a:pt x="6705600" y="87122"/>
                  </a:lnTo>
                  <a:lnTo>
                    <a:pt x="6705600" y="435610"/>
                  </a:lnTo>
                  <a:lnTo>
                    <a:pt x="6698755" y="469528"/>
                  </a:lnTo>
                  <a:lnTo>
                    <a:pt x="6680088" y="497220"/>
                  </a:lnTo>
                  <a:lnTo>
                    <a:pt x="6652396" y="515887"/>
                  </a:lnTo>
                  <a:lnTo>
                    <a:pt x="6618478" y="522731"/>
                  </a:lnTo>
                  <a:lnTo>
                    <a:pt x="87122" y="522731"/>
                  </a:lnTo>
                  <a:lnTo>
                    <a:pt x="53203" y="515887"/>
                  </a:lnTo>
                  <a:lnTo>
                    <a:pt x="25511" y="497220"/>
                  </a:lnTo>
                  <a:lnTo>
                    <a:pt x="6844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3783" y="203707"/>
            <a:ext cx="6136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</a:t>
            </a:r>
            <a:r>
              <a:rPr spc="-10" dirty="0"/>
              <a:t> </a:t>
            </a:r>
            <a:r>
              <a:rPr spc="-15" dirty="0"/>
              <a:t>bare</a:t>
            </a:r>
            <a:r>
              <a:rPr spc="-20" dirty="0"/>
              <a:t> </a:t>
            </a:r>
            <a:r>
              <a:rPr dirty="0"/>
              <a:t>hand</a:t>
            </a:r>
            <a:r>
              <a:rPr spc="-20" dirty="0"/>
              <a:t> </a:t>
            </a:r>
            <a:r>
              <a:rPr dirty="0"/>
              <a:t>contact</a:t>
            </a:r>
            <a:r>
              <a:rPr spc="-3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food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6408" y="877824"/>
            <a:ext cx="8789035" cy="5817235"/>
            <a:chOff x="216408" y="877824"/>
            <a:chExt cx="8789035" cy="5817235"/>
          </a:xfrm>
        </p:grpSpPr>
        <p:sp>
          <p:nvSpPr>
            <p:cNvPr id="7" name="object 7"/>
            <p:cNvSpPr/>
            <p:nvPr/>
          </p:nvSpPr>
          <p:spPr>
            <a:xfrm>
              <a:off x="229362" y="890778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87630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763000" y="579120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362" y="890778"/>
              <a:ext cx="8763000" cy="5791200"/>
            </a:xfrm>
            <a:custGeom>
              <a:avLst/>
              <a:gdLst/>
              <a:ahLst/>
              <a:cxnLst/>
              <a:rect l="l" t="t" r="r" b="b"/>
              <a:pathLst>
                <a:path w="8763000" h="5791200">
                  <a:moveTo>
                    <a:pt x="0" y="5791200"/>
                  </a:moveTo>
                  <a:lnTo>
                    <a:pt x="8763000" y="579120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76" y="2208276"/>
              <a:ext cx="2389632" cy="23896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8808" y="2120899"/>
              <a:ext cx="2563495" cy="2564130"/>
            </a:xfrm>
            <a:custGeom>
              <a:avLst/>
              <a:gdLst/>
              <a:ahLst/>
              <a:cxnLst/>
              <a:rect l="l" t="t" r="r" b="b"/>
              <a:pathLst>
                <a:path w="2563495" h="2564129">
                  <a:moveTo>
                    <a:pt x="2492629" y="71120"/>
                  </a:moveTo>
                  <a:lnTo>
                    <a:pt x="2474976" y="71120"/>
                  </a:lnTo>
                  <a:lnTo>
                    <a:pt x="2474976" y="88900"/>
                  </a:lnTo>
                  <a:lnTo>
                    <a:pt x="2474976" y="2475230"/>
                  </a:lnTo>
                  <a:lnTo>
                    <a:pt x="88392" y="2475230"/>
                  </a:lnTo>
                  <a:lnTo>
                    <a:pt x="88392" y="88900"/>
                  </a:lnTo>
                  <a:lnTo>
                    <a:pt x="2474976" y="88900"/>
                  </a:lnTo>
                  <a:lnTo>
                    <a:pt x="2474976" y="71120"/>
                  </a:lnTo>
                  <a:lnTo>
                    <a:pt x="70713" y="71120"/>
                  </a:lnTo>
                  <a:lnTo>
                    <a:pt x="70713" y="88900"/>
                  </a:lnTo>
                  <a:lnTo>
                    <a:pt x="70713" y="2475230"/>
                  </a:lnTo>
                  <a:lnTo>
                    <a:pt x="70713" y="2493010"/>
                  </a:lnTo>
                  <a:lnTo>
                    <a:pt x="2492629" y="2493010"/>
                  </a:lnTo>
                  <a:lnTo>
                    <a:pt x="2492629" y="2475484"/>
                  </a:lnTo>
                  <a:lnTo>
                    <a:pt x="2492629" y="2475230"/>
                  </a:lnTo>
                  <a:lnTo>
                    <a:pt x="2492629" y="88900"/>
                  </a:lnTo>
                  <a:lnTo>
                    <a:pt x="2492629" y="71120"/>
                  </a:lnTo>
                  <a:close/>
                </a:path>
                <a:path w="2563495" h="2564129">
                  <a:moveTo>
                    <a:pt x="2563368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510790"/>
                  </a:lnTo>
                  <a:lnTo>
                    <a:pt x="0" y="2564130"/>
                  </a:lnTo>
                  <a:lnTo>
                    <a:pt x="2563368" y="2564130"/>
                  </a:lnTo>
                  <a:lnTo>
                    <a:pt x="2563368" y="2510790"/>
                  </a:lnTo>
                  <a:lnTo>
                    <a:pt x="2563368" y="53594"/>
                  </a:lnTo>
                  <a:lnTo>
                    <a:pt x="2510282" y="53594"/>
                  </a:lnTo>
                  <a:lnTo>
                    <a:pt x="2510282" y="2510790"/>
                  </a:lnTo>
                  <a:lnTo>
                    <a:pt x="53035" y="2510790"/>
                  </a:lnTo>
                  <a:lnTo>
                    <a:pt x="53035" y="53340"/>
                  </a:lnTo>
                  <a:lnTo>
                    <a:pt x="2563368" y="53340"/>
                  </a:lnTo>
                  <a:lnTo>
                    <a:pt x="25633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2675" y="2171700"/>
              <a:ext cx="2869692" cy="24262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35808" y="2085339"/>
              <a:ext cx="3043555" cy="2599690"/>
            </a:xfrm>
            <a:custGeom>
              <a:avLst/>
              <a:gdLst/>
              <a:ahLst/>
              <a:cxnLst/>
              <a:rect l="l" t="t" r="r" b="b"/>
              <a:pathLst>
                <a:path w="3043554" h="2599690">
                  <a:moveTo>
                    <a:pt x="2972689" y="69850"/>
                  </a:moveTo>
                  <a:lnTo>
                    <a:pt x="70739" y="69850"/>
                  </a:lnTo>
                  <a:lnTo>
                    <a:pt x="70739" y="87630"/>
                  </a:lnTo>
                  <a:lnTo>
                    <a:pt x="70739" y="2510790"/>
                  </a:lnTo>
                  <a:lnTo>
                    <a:pt x="70739" y="2528570"/>
                  </a:lnTo>
                  <a:lnTo>
                    <a:pt x="2972689" y="2528570"/>
                  </a:lnTo>
                  <a:lnTo>
                    <a:pt x="2972689" y="2511044"/>
                  </a:lnTo>
                  <a:lnTo>
                    <a:pt x="2972689" y="2510790"/>
                  </a:lnTo>
                  <a:lnTo>
                    <a:pt x="2972689" y="87884"/>
                  </a:lnTo>
                  <a:lnTo>
                    <a:pt x="2955036" y="87884"/>
                  </a:lnTo>
                  <a:lnTo>
                    <a:pt x="2955036" y="2510790"/>
                  </a:lnTo>
                  <a:lnTo>
                    <a:pt x="88392" y="2510790"/>
                  </a:lnTo>
                  <a:lnTo>
                    <a:pt x="88392" y="87630"/>
                  </a:lnTo>
                  <a:lnTo>
                    <a:pt x="2972689" y="87630"/>
                  </a:lnTo>
                  <a:lnTo>
                    <a:pt x="2972689" y="69850"/>
                  </a:lnTo>
                  <a:close/>
                </a:path>
                <a:path w="3043554" h="2599690">
                  <a:moveTo>
                    <a:pt x="3043428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2546350"/>
                  </a:lnTo>
                  <a:lnTo>
                    <a:pt x="0" y="2599690"/>
                  </a:lnTo>
                  <a:lnTo>
                    <a:pt x="3043428" y="2599690"/>
                  </a:lnTo>
                  <a:lnTo>
                    <a:pt x="3043428" y="2546350"/>
                  </a:lnTo>
                  <a:lnTo>
                    <a:pt x="3043428" y="52578"/>
                  </a:lnTo>
                  <a:lnTo>
                    <a:pt x="2990342" y="52578"/>
                  </a:lnTo>
                  <a:lnTo>
                    <a:pt x="2990342" y="2546350"/>
                  </a:lnTo>
                  <a:lnTo>
                    <a:pt x="53086" y="2546350"/>
                  </a:lnTo>
                  <a:lnTo>
                    <a:pt x="53086" y="52070"/>
                  </a:lnTo>
                  <a:lnTo>
                    <a:pt x="3043428" y="52070"/>
                  </a:lnTo>
                  <a:lnTo>
                    <a:pt x="3043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5163" y="2214372"/>
              <a:ext cx="2555747" cy="24734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78296" y="2127249"/>
              <a:ext cx="2729865" cy="2647950"/>
            </a:xfrm>
            <a:custGeom>
              <a:avLst/>
              <a:gdLst/>
              <a:ahLst/>
              <a:cxnLst/>
              <a:rect l="l" t="t" r="r" b="b"/>
              <a:pathLst>
                <a:path w="2729865" h="2647950">
                  <a:moveTo>
                    <a:pt x="2658745" y="71120"/>
                  </a:moveTo>
                  <a:lnTo>
                    <a:pt x="2641092" y="71120"/>
                  </a:lnTo>
                  <a:lnTo>
                    <a:pt x="2641092" y="88900"/>
                  </a:lnTo>
                  <a:lnTo>
                    <a:pt x="2641092" y="2559050"/>
                  </a:lnTo>
                  <a:lnTo>
                    <a:pt x="88392" y="2559050"/>
                  </a:lnTo>
                  <a:lnTo>
                    <a:pt x="88392" y="88900"/>
                  </a:lnTo>
                  <a:lnTo>
                    <a:pt x="2641092" y="88900"/>
                  </a:lnTo>
                  <a:lnTo>
                    <a:pt x="2641092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2559050"/>
                  </a:lnTo>
                  <a:lnTo>
                    <a:pt x="70739" y="2576830"/>
                  </a:lnTo>
                  <a:lnTo>
                    <a:pt x="2658745" y="2576830"/>
                  </a:lnTo>
                  <a:lnTo>
                    <a:pt x="2658745" y="2559050"/>
                  </a:lnTo>
                  <a:lnTo>
                    <a:pt x="2658745" y="88900"/>
                  </a:lnTo>
                  <a:lnTo>
                    <a:pt x="2658745" y="88646"/>
                  </a:lnTo>
                  <a:lnTo>
                    <a:pt x="2658745" y="71120"/>
                  </a:lnTo>
                  <a:close/>
                </a:path>
                <a:path w="2729865" h="2647950">
                  <a:moveTo>
                    <a:pt x="272948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594610"/>
                  </a:lnTo>
                  <a:lnTo>
                    <a:pt x="0" y="2647950"/>
                  </a:lnTo>
                  <a:lnTo>
                    <a:pt x="2729484" y="2647950"/>
                  </a:lnTo>
                  <a:lnTo>
                    <a:pt x="2729484" y="2594610"/>
                  </a:lnTo>
                  <a:lnTo>
                    <a:pt x="53086" y="2594610"/>
                  </a:lnTo>
                  <a:lnTo>
                    <a:pt x="53086" y="53340"/>
                  </a:lnTo>
                  <a:lnTo>
                    <a:pt x="2676398" y="53340"/>
                  </a:lnTo>
                  <a:lnTo>
                    <a:pt x="2676398" y="2594356"/>
                  </a:lnTo>
                  <a:lnTo>
                    <a:pt x="2729484" y="2594356"/>
                  </a:lnTo>
                  <a:lnTo>
                    <a:pt x="2729484" y="53340"/>
                  </a:lnTo>
                  <a:lnTo>
                    <a:pt x="2729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76731" y="4961382"/>
            <a:ext cx="1721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Deli</a:t>
            </a:r>
            <a:r>
              <a:rPr sz="3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15232" y="4961382"/>
            <a:ext cx="1257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tula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90409" y="4923790"/>
            <a:ext cx="8064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3654" y="1147317"/>
            <a:ext cx="3134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Suitable</a:t>
            </a:r>
            <a:r>
              <a:rPr sz="3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utensils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4057" y="154051"/>
            <a:ext cx="2287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T</a:t>
            </a:r>
            <a:r>
              <a:rPr dirty="0"/>
              <a:t>emper</a:t>
            </a:r>
            <a:r>
              <a:rPr spc="5" dirty="0"/>
              <a:t>a</a:t>
            </a:r>
            <a:r>
              <a:rPr dirty="0"/>
              <a:t>tu</a:t>
            </a:r>
            <a:r>
              <a:rPr spc="-60" dirty="0"/>
              <a:t>r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2025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Cooling </a:t>
            </a:r>
            <a:r>
              <a:rPr dirty="0"/>
              <a:t>and </a:t>
            </a:r>
            <a:r>
              <a:rPr spc="-10" dirty="0"/>
              <a:t>cold </a:t>
            </a:r>
            <a:r>
              <a:rPr spc="-5" dirty="0"/>
              <a:t> holding</a:t>
            </a:r>
            <a:r>
              <a:rPr spc="-60" dirty="0"/>
              <a:t> </a:t>
            </a:r>
            <a:r>
              <a:rPr spc="-25" dirty="0"/>
              <a:t>for</a:t>
            </a:r>
            <a:r>
              <a:rPr spc="-40" dirty="0"/>
              <a:t> </a:t>
            </a:r>
            <a:r>
              <a:rPr spc="-25" dirty="0"/>
              <a:t>refrigerated </a:t>
            </a:r>
            <a:r>
              <a:rPr spc="-795" dirty="0"/>
              <a:t> </a:t>
            </a:r>
            <a:r>
              <a:rPr spc="-20" dirty="0"/>
              <a:t>food </a:t>
            </a:r>
            <a:r>
              <a:rPr spc="-5" dirty="0"/>
              <a:t>should be held </a:t>
            </a:r>
            <a:r>
              <a:rPr spc="-20" dirty="0"/>
              <a:t>at </a:t>
            </a:r>
            <a:r>
              <a:rPr spc="-15" dirty="0"/>
              <a:t> </a:t>
            </a:r>
            <a:r>
              <a:rPr spc="-10" dirty="0"/>
              <a:t>below</a:t>
            </a:r>
            <a:r>
              <a:rPr spc="-25" dirty="0"/>
              <a:t> </a:t>
            </a:r>
            <a:r>
              <a:rPr dirty="0"/>
              <a:t>41°F</a:t>
            </a:r>
            <a:r>
              <a:rPr spc="-10" dirty="0"/>
              <a:t> </a:t>
            </a:r>
            <a:r>
              <a:rPr spc="-5" dirty="0"/>
              <a:t>or</a:t>
            </a:r>
            <a:r>
              <a:rPr spc="-10" dirty="0"/>
              <a:t> </a:t>
            </a:r>
            <a:r>
              <a:rPr dirty="0"/>
              <a:t>5°C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0144" y="877760"/>
            <a:ext cx="8865235" cy="5817235"/>
            <a:chOff x="140144" y="877760"/>
            <a:chExt cx="8865235" cy="5817235"/>
          </a:xfrm>
        </p:grpSpPr>
        <p:sp>
          <p:nvSpPr>
            <p:cNvPr id="4" name="object 4"/>
            <p:cNvSpPr/>
            <p:nvPr/>
          </p:nvSpPr>
          <p:spPr>
            <a:xfrm>
              <a:off x="153161" y="890777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88392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839200" y="579120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161" y="890777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0" y="5791200"/>
                  </a:moveTo>
                  <a:lnTo>
                    <a:pt x="8839200" y="57912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647" y="1069847"/>
              <a:ext cx="3038855" cy="55534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219199"/>
              <a:ext cx="2667000" cy="5181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7753" y="1155953"/>
              <a:ext cx="2794000" cy="5308600"/>
            </a:xfrm>
            <a:custGeom>
              <a:avLst/>
              <a:gdLst/>
              <a:ahLst/>
              <a:cxnLst/>
              <a:rect l="l" t="t" r="r" b="b"/>
              <a:pathLst>
                <a:path w="2794000" h="5308600">
                  <a:moveTo>
                    <a:pt x="0" y="5308092"/>
                  </a:moveTo>
                  <a:lnTo>
                    <a:pt x="2793492" y="5308092"/>
                  </a:lnTo>
                  <a:lnTo>
                    <a:pt x="2793492" y="0"/>
                  </a:lnTo>
                  <a:lnTo>
                    <a:pt x="0" y="0"/>
                  </a:lnTo>
                  <a:lnTo>
                    <a:pt x="0" y="5308092"/>
                  </a:lnTo>
                  <a:close/>
                </a:path>
              </a:pathLst>
            </a:custGeom>
            <a:ln w="126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767328" y="3436620"/>
            <a:ext cx="4723130" cy="3053080"/>
            <a:chOff x="3767328" y="3436620"/>
            <a:chExt cx="4723130" cy="305308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4196" y="3523488"/>
              <a:ext cx="4549140" cy="28788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67328" y="3436619"/>
              <a:ext cx="4723130" cy="3053080"/>
            </a:xfrm>
            <a:custGeom>
              <a:avLst/>
              <a:gdLst/>
              <a:ahLst/>
              <a:cxnLst/>
              <a:rect l="l" t="t" r="r" b="b"/>
              <a:pathLst>
                <a:path w="4723130" h="3053079">
                  <a:moveTo>
                    <a:pt x="4652137" y="71120"/>
                  </a:moveTo>
                  <a:lnTo>
                    <a:pt x="4634484" y="71120"/>
                  </a:lnTo>
                  <a:lnTo>
                    <a:pt x="4634484" y="88900"/>
                  </a:lnTo>
                  <a:lnTo>
                    <a:pt x="4634484" y="2964180"/>
                  </a:lnTo>
                  <a:lnTo>
                    <a:pt x="88392" y="2964180"/>
                  </a:lnTo>
                  <a:lnTo>
                    <a:pt x="88392" y="88900"/>
                  </a:lnTo>
                  <a:lnTo>
                    <a:pt x="4634484" y="88900"/>
                  </a:lnTo>
                  <a:lnTo>
                    <a:pt x="4634484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2964180"/>
                  </a:lnTo>
                  <a:lnTo>
                    <a:pt x="70739" y="2981960"/>
                  </a:lnTo>
                  <a:lnTo>
                    <a:pt x="4652137" y="2981960"/>
                  </a:lnTo>
                  <a:lnTo>
                    <a:pt x="4652137" y="2964180"/>
                  </a:lnTo>
                  <a:lnTo>
                    <a:pt x="4652137" y="88900"/>
                  </a:lnTo>
                  <a:lnTo>
                    <a:pt x="4652137" y="88392"/>
                  </a:lnTo>
                  <a:lnTo>
                    <a:pt x="4652137" y="71120"/>
                  </a:lnTo>
                  <a:close/>
                </a:path>
                <a:path w="4723130" h="3053079">
                  <a:moveTo>
                    <a:pt x="4722876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999740"/>
                  </a:lnTo>
                  <a:lnTo>
                    <a:pt x="0" y="3053080"/>
                  </a:lnTo>
                  <a:lnTo>
                    <a:pt x="4722876" y="3053080"/>
                  </a:lnTo>
                  <a:lnTo>
                    <a:pt x="4722876" y="2999740"/>
                  </a:lnTo>
                  <a:lnTo>
                    <a:pt x="53086" y="2999740"/>
                  </a:lnTo>
                  <a:lnTo>
                    <a:pt x="53086" y="53340"/>
                  </a:lnTo>
                  <a:lnTo>
                    <a:pt x="4669790" y="53340"/>
                  </a:lnTo>
                  <a:lnTo>
                    <a:pt x="4669790" y="2999536"/>
                  </a:lnTo>
                  <a:lnTo>
                    <a:pt x="4722876" y="2999536"/>
                  </a:lnTo>
                  <a:lnTo>
                    <a:pt x="4722876" y="53340"/>
                  </a:lnTo>
                  <a:lnTo>
                    <a:pt x="4722876" y="53086"/>
                  </a:lnTo>
                  <a:lnTo>
                    <a:pt x="4722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8381999" cy="54101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4057" y="154051"/>
            <a:ext cx="2287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T</a:t>
            </a:r>
            <a:r>
              <a:rPr dirty="0"/>
              <a:t>emper</a:t>
            </a:r>
            <a:r>
              <a:rPr spc="5" dirty="0"/>
              <a:t>a</a:t>
            </a:r>
            <a:r>
              <a:rPr dirty="0"/>
              <a:t>tu</a:t>
            </a:r>
            <a:r>
              <a:rPr spc="-60" dirty="0"/>
              <a:t>r</a:t>
            </a:r>
            <a:r>
              <a:rPr dirty="0"/>
              <a:t>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0207" y="877824"/>
            <a:ext cx="8865235" cy="5817235"/>
            <a:chOff x="140207" y="877824"/>
            <a:chExt cx="8865235" cy="5817235"/>
          </a:xfrm>
        </p:grpSpPr>
        <p:sp>
          <p:nvSpPr>
            <p:cNvPr id="4" name="object 4"/>
            <p:cNvSpPr/>
            <p:nvPr/>
          </p:nvSpPr>
          <p:spPr>
            <a:xfrm>
              <a:off x="153161" y="890778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88392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839200" y="579120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161" y="890778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0" y="5791200"/>
                  </a:moveTo>
                  <a:lnTo>
                    <a:pt x="8839200" y="57912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6275" y="1370076"/>
              <a:ext cx="3575304" cy="50231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69408" y="1282699"/>
              <a:ext cx="3749040" cy="5196840"/>
            </a:xfrm>
            <a:custGeom>
              <a:avLst/>
              <a:gdLst/>
              <a:ahLst/>
              <a:cxnLst/>
              <a:rect l="l" t="t" r="r" b="b"/>
              <a:pathLst>
                <a:path w="3749040" h="5196840">
                  <a:moveTo>
                    <a:pt x="3678301" y="71120"/>
                  </a:moveTo>
                  <a:lnTo>
                    <a:pt x="70739" y="71120"/>
                  </a:lnTo>
                  <a:lnTo>
                    <a:pt x="70739" y="88900"/>
                  </a:lnTo>
                  <a:lnTo>
                    <a:pt x="70739" y="5109210"/>
                  </a:lnTo>
                  <a:lnTo>
                    <a:pt x="70739" y="5126990"/>
                  </a:lnTo>
                  <a:lnTo>
                    <a:pt x="3678301" y="5126990"/>
                  </a:lnTo>
                  <a:lnTo>
                    <a:pt x="3678301" y="5109210"/>
                  </a:lnTo>
                  <a:lnTo>
                    <a:pt x="88392" y="5109210"/>
                  </a:lnTo>
                  <a:lnTo>
                    <a:pt x="88392" y="88900"/>
                  </a:lnTo>
                  <a:lnTo>
                    <a:pt x="3660648" y="88900"/>
                  </a:lnTo>
                  <a:lnTo>
                    <a:pt x="3660648" y="5108956"/>
                  </a:lnTo>
                  <a:lnTo>
                    <a:pt x="3678301" y="5108956"/>
                  </a:lnTo>
                  <a:lnTo>
                    <a:pt x="3678301" y="88900"/>
                  </a:lnTo>
                  <a:lnTo>
                    <a:pt x="3678301" y="71120"/>
                  </a:lnTo>
                  <a:close/>
                </a:path>
                <a:path w="3749040" h="5196840">
                  <a:moveTo>
                    <a:pt x="3749040" y="53594"/>
                  </a:moveTo>
                  <a:lnTo>
                    <a:pt x="3695954" y="53594"/>
                  </a:lnTo>
                  <a:lnTo>
                    <a:pt x="3695954" y="5144313"/>
                  </a:lnTo>
                  <a:lnTo>
                    <a:pt x="3749040" y="5144325"/>
                  </a:lnTo>
                  <a:lnTo>
                    <a:pt x="3749040" y="53594"/>
                  </a:lnTo>
                  <a:close/>
                </a:path>
                <a:path w="3749040" h="5196840">
                  <a:moveTo>
                    <a:pt x="374904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5144770"/>
                  </a:lnTo>
                  <a:lnTo>
                    <a:pt x="0" y="5196840"/>
                  </a:lnTo>
                  <a:lnTo>
                    <a:pt x="3749040" y="5196840"/>
                  </a:lnTo>
                  <a:lnTo>
                    <a:pt x="3749040" y="5144770"/>
                  </a:lnTo>
                  <a:lnTo>
                    <a:pt x="53086" y="5144770"/>
                  </a:lnTo>
                  <a:lnTo>
                    <a:pt x="53086" y="53340"/>
                  </a:lnTo>
                  <a:lnTo>
                    <a:pt x="3749040" y="53340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681098"/>
            <a:ext cx="409829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Hot holding 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cooked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foods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3600" spc="-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 minimum 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temperature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of 135°F </a:t>
            </a:r>
            <a:r>
              <a:rPr sz="3600" spc="-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57°C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3608" y="163068"/>
            <a:ext cx="8027034" cy="548640"/>
            <a:chOff x="673608" y="163068"/>
            <a:chExt cx="8027034" cy="548640"/>
          </a:xfrm>
        </p:grpSpPr>
        <p:sp>
          <p:nvSpPr>
            <p:cNvPr id="3" name="object 3"/>
            <p:cNvSpPr/>
            <p:nvPr/>
          </p:nvSpPr>
          <p:spPr>
            <a:xfrm>
              <a:off x="686562" y="176022"/>
              <a:ext cx="8001000" cy="523240"/>
            </a:xfrm>
            <a:custGeom>
              <a:avLst/>
              <a:gdLst/>
              <a:ahLst/>
              <a:cxnLst/>
              <a:rect l="l" t="t" r="r" b="b"/>
              <a:pathLst>
                <a:path w="8001000" h="523240">
                  <a:moveTo>
                    <a:pt x="7913878" y="0"/>
                  </a:moveTo>
                  <a:lnTo>
                    <a:pt x="87122" y="0"/>
                  </a:lnTo>
                  <a:lnTo>
                    <a:pt x="53208" y="6844"/>
                  </a:lnTo>
                  <a:lnTo>
                    <a:pt x="25515" y="25511"/>
                  </a:lnTo>
                  <a:lnTo>
                    <a:pt x="6845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5" y="469528"/>
                  </a:lnTo>
                  <a:lnTo>
                    <a:pt x="25515" y="497220"/>
                  </a:lnTo>
                  <a:lnTo>
                    <a:pt x="53208" y="515887"/>
                  </a:lnTo>
                  <a:lnTo>
                    <a:pt x="87122" y="522731"/>
                  </a:lnTo>
                  <a:lnTo>
                    <a:pt x="7913878" y="522731"/>
                  </a:lnTo>
                  <a:lnTo>
                    <a:pt x="7947796" y="515887"/>
                  </a:lnTo>
                  <a:lnTo>
                    <a:pt x="7975488" y="497220"/>
                  </a:lnTo>
                  <a:lnTo>
                    <a:pt x="7994155" y="469528"/>
                  </a:lnTo>
                  <a:lnTo>
                    <a:pt x="8001000" y="435610"/>
                  </a:lnTo>
                  <a:lnTo>
                    <a:pt x="8001000" y="87122"/>
                  </a:lnTo>
                  <a:lnTo>
                    <a:pt x="7994155" y="53203"/>
                  </a:lnTo>
                  <a:lnTo>
                    <a:pt x="7975488" y="25511"/>
                  </a:lnTo>
                  <a:lnTo>
                    <a:pt x="7947796" y="6844"/>
                  </a:lnTo>
                  <a:lnTo>
                    <a:pt x="791387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6562" y="176022"/>
              <a:ext cx="8001000" cy="523240"/>
            </a:xfrm>
            <a:custGeom>
              <a:avLst/>
              <a:gdLst/>
              <a:ahLst/>
              <a:cxnLst/>
              <a:rect l="l" t="t" r="r" b="b"/>
              <a:pathLst>
                <a:path w="8001000" h="523240">
                  <a:moveTo>
                    <a:pt x="0" y="87122"/>
                  </a:moveTo>
                  <a:lnTo>
                    <a:pt x="6845" y="53203"/>
                  </a:lnTo>
                  <a:lnTo>
                    <a:pt x="25515" y="25511"/>
                  </a:lnTo>
                  <a:lnTo>
                    <a:pt x="53208" y="6844"/>
                  </a:lnTo>
                  <a:lnTo>
                    <a:pt x="87122" y="0"/>
                  </a:lnTo>
                  <a:lnTo>
                    <a:pt x="7913878" y="0"/>
                  </a:lnTo>
                  <a:lnTo>
                    <a:pt x="7947796" y="6844"/>
                  </a:lnTo>
                  <a:lnTo>
                    <a:pt x="7975488" y="25511"/>
                  </a:lnTo>
                  <a:lnTo>
                    <a:pt x="7994155" y="53203"/>
                  </a:lnTo>
                  <a:lnTo>
                    <a:pt x="8001000" y="87122"/>
                  </a:lnTo>
                  <a:lnTo>
                    <a:pt x="8001000" y="435610"/>
                  </a:lnTo>
                  <a:lnTo>
                    <a:pt x="7994155" y="469528"/>
                  </a:lnTo>
                  <a:lnTo>
                    <a:pt x="7975488" y="497220"/>
                  </a:lnTo>
                  <a:lnTo>
                    <a:pt x="7947796" y="515887"/>
                  </a:lnTo>
                  <a:lnTo>
                    <a:pt x="7913878" y="522731"/>
                  </a:lnTo>
                  <a:lnTo>
                    <a:pt x="87122" y="522731"/>
                  </a:lnTo>
                  <a:lnTo>
                    <a:pt x="53208" y="515887"/>
                  </a:lnTo>
                  <a:lnTo>
                    <a:pt x="25515" y="497220"/>
                  </a:lnTo>
                  <a:lnTo>
                    <a:pt x="6845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0010" y="166496"/>
            <a:ext cx="66713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Food</a:t>
            </a:r>
            <a:r>
              <a:rPr spc="-3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utensil</a:t>
            </a:r>
            <a:r>
              <a:rPr spc="-35" dirty="0"/>
              <a:t> </a:t>
            </a:r>
            <a:r>
              <a:rPr dirty="0"/>
              <a:t>storage</a:t>
            </a:r>
            <a:r>
              <a:rPr spc="-3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handling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40144" y="877760"/>
            <a:ext cx="8865235" cy="5817235"/>
            <a:chOff x="140144" y="877760"/>
            <a:chExt cx="8865235" cy="5817235"/>
          </a:xfrm>
        </p:grpSpPr>
        <p:sp>
          <p:nvSpPr>
            <p:cNvPr id="7" name="object 7"/>
            <p:cNvSpPr/>
            <p:nvPr/>
          </p:nvSpPr>
          <p:spPr>
            <a:xfrm>
              <a:off x="153161" y="890777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88392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839200" y="579120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161" y="890777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0" y="5791200"/>
                  </a:moveTo>
                  <a:lnTo>
                    <a:pt x="8839200" y="57912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69644" y="1262253"/>
            <a:ext cx="67500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Thermometers</a:t>
            </a:r>
            <a:endParaRPr sz="3600">
              <a:latin typeface="Calibri"/>
              <a:cs typeface="Calibri"/>
            </a:endParaRPr>
          </a:p>
          <a:p>
            <a:pPr marL="12700" marR="5080" indent="913765" algn="just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Shall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food </a:t>
            </a:r>
            <a:r>
              <a:rPr sz="3600" spc="-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internal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temperatures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potentially </a:t>
            </a:r>
            <a:r>
              <a:rPr sz="3600" spc="-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hazardous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hot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cold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items.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24327" y="3696970"/>
            <a:ext cx="3891279" cy="2805430"/>
            <a:chOff x="2624327" y="3696970"/>
            <a:chExt cx="3891279" cy="280543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1195" y="3784092"/>
              <a:ext cx="3717035" cy="26319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24328" y="3696969"/>
              <a:ext cx="3891279" cy="2805430"/>
            </a:xfrm>
            <a:custGeom>
              <a:avLst/>
              <a:gdLst/>
              <a:ahLst/>
              <a:cxnLst/>
              <a:rect l="l" t="t" r="r" b="b"/>
              <a:pathLst>
                <a:path w="3891279" h="2805429">
                  <a:moveTo>
                    <a:pt x="3820033" y="71120"/>
                  </a:moveTo>
                  <a:lnTo>
                    <a:pt x="70739" y="71120"/>
                  </a:lnTo>
                  <a:lnTo>
                    <a:pt x="70739" y="88900"/>
                  </a:lnTo>
                  <a:lnTo>
                    <a:pt x="70739" y="2717800"/>
                  </a:lnTo>
                  <a:lnTo>
                    <a:pt x="70739" y="2735580"/>
                  </a:lnTo>
                  <a:lnTo>
                    <a:pt x="3820033" y="2735580"/>
                  </a:lnTo>
                  <a:lnTo>
                    <a:pt x="3820033" y="2717800"/>
                  </a:lnTo>
                  <a:lnTo>
                    <a:pt x="88392" y="2717800"/>
                  </a:lnTo>
                  <a:lnTo>
                    <a:pt x="88392" y="88900"/>
                  </a:lnTo>
                  <a:lnTo>
                    <a:pt x="3802380" y="88900"/>
                  </a:lnTo>
                  <a:lnTo>
                    <a:pt x="3802380" y="2717546"/>
                  </a:lnTo>
                  <a:lnTo>
                    <a:pt x="3820033" y="2717546"/>
                  </a:lnTo>
                  <a:lnTo>
                    <a:pt x="3820033" y="88900"/>
                  </a:lnTo>
                  <a:lnTo>
                    <a:pt x="3820033" y="88646"/>
                  </a:lnTo>
                  <a:lnTo>
                    <a:pt x="3820033" y="71120"/>
                  </a:lnTo>
                  <a:close/>
                </a:path>
                <a:path w="3891279" h="2805429">
                  <a:moveTo>
                    <a:pt x="3890772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753360"/>
                  </a:lnTo>
                  <a:lnTo>
                    <a:pt x="0" y="2805430"/>
                  </a:lnTo>
                  <a:lnTo>
                    <a:pt x="3890772" y="2805430"/>
                  </a:lnTo>
                  <a:lnTo>
                    <a:pt x="3890772" y="2753360"/>
                  </a:lnTo>
                  <a:lnTo>
                    <a:pt x="53086" y="2753360"/>
                  </a:lnTo>
                  <a:lnTo>
                    <a:pt x="53086" y="53340"/>
                  </a:lnTo>
                  <a:lnTo>
                    <a:pt x="3837686" y="53340"/>
                  </a:lnTo>
                  <a:lnTo>
                    <a:pt x="3837686" y="2752902"/>
                  </a:lnTo>
                  <a:lnTo>
                    <a:pt x="3890772" y="2752915"/>
                  </a:lnTo>
                  <a:lnTo>
                    <a:pt x="3890772" y="53340"/>
                  </a:lnTo>
                  <a:lnTo>
                    <a:pt x="38907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7" y="877824"/>
            <a:ext cx="8865235" cy="5817235"/>
            <a:chOff x="140207" y="877824"/>
            <a:chExt cx="8865235" cy="5817235"/>
          </a:xfrm>
        </p:grpSpPr>
        <p:sp>
          <p:nvSpPr>
            <p:cNvPr id="3" name="object 3"/>
            <p:cNvSpPr/>
            <p:nvPr/>
          </p:nvSpPr>
          <p:spPr>
            <a:xfrm>
              <a:off x="153161" y="890778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88392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839200" y="579120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161" y="890778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0" y="5791200"/>
                  </a:moveTo>
                  <a:lnTo>
                    <a:pt x="8839200" y="57912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73608" y="163068"/>
            <a:ext cx="8027034" cy="548640"/>
            <a:chOff x="673608" y="163068"/>
            <a:chExt cx="8027034" cy="548640"/>
          </a:xfrm>
        </p:grpSpPr>
        <p:sp>
          <p:nvSpPr>
            <p:cNvPr id="6" name="object 6"/>
            <p:cNvSpPr/>
            <p:nvPr/>
          </p:nvSpPr>
          <p:spPr>
            <a:xfrm>
              <a:off x="686562" y="176022"/>
              <a:ext cx="8001000" cy="523240"/>
            </a:xfrm>
            <a:custGeom>
              <a:avLst/>
              <a:gdLst/>
              <a:ahLst/>
              <a:cxnLst/>
              <a:rect l="l" t="t" r="r" b="b"/>
              <a:pathLst>
                <a:path w="8001000" h="523240">
                  <a:moveTo>
                    <a:pt x="7913878" y="0"/>
                  </a:moveTo>
                  <a:lnTo>
                    <a:pt x="87122" y="0"/>
                  </a:lnTo>
                  <a:lnTo>
                    <a:pt x="53208" y="6844"/>
                  </a:lnTo>
                  <a:lnTo>
                    <a:pt x="25515" y="25511"/>
                  </a:lnTo>
                  <a:lnTo>
                    <a:pt x="6845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5" y="469528"/>
                  </a:lnTo>
                  <a:lnTo>
                    <a:pt x="25515" y="497220"/>
                  </a:lnTo>
                  <a:lnTo>
                    <a:pt x="53208" y="515887"/>
                  </a:lnTo>
                  <a:lnTo>
                    <a:pt x="87122" y="522731"/>
                  </a:lnTo>
                  <a:lnTo>
                    <a:pt x="7913878" y="522731"/>
                  </a:lnTo>
                  <a:lnTo>
                    <a:pt x="7947796" y="515887"/>
                  </a:lnTo>
                  <a:lnTo>
                    <a:pt x="7975488" y="497220"/>
                  </a:lnTo>
                  <a:lnTo>
                    <a:pt x="7994155" y="469528"/>
                  </a:lnTo>
                  <a:lnTo>
                    <a:pt x="8001000" y="435610"/>
                  </a:lnTo>
                  <a:lnTo>
                    <a:pt x="8001000" y="87122"/>
                  </a:lnTo>
                  <a:lnTo>
                    <a:pt x="7994155" y="53203"/>
                  </a:lnTo>
                  <a:lnTo>
                    <a:pt x="7975488" y="25511"/>
                  </a:lnTo>
                  <a:lnTo>
                    <a:pt x="7947796" y="6844"/>
                  </a:lnTo>
                  <a:lnTo>
                    <a:pt x="791387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6562" y="176022"/>
              <a:ext cx="8001000" cy="523240"/>
            </a:xfrm>
            <a:custGeom>
              <a:avLst/>
              <a:gdLst/>
              <a:ahLst/>
              <a:cxnLst/>
              <a:rect l="l" t="t" r="r" b="b"/>
              <a:pathLst>
                <a:path w="8001000" h="523240">
                  <a:moveTo>
                    <a:pt x="0" y="87122"/>
                  </a:moveTo>
                  <a:lnTo>
                    <a:pt x="6845" y="53203"/>
                  </a:lnTo>
                  <a:lnTo>
                    <a:pt x="25515" y="25511"/>
                  </a:lnTo>
                  <a:lnTo>
                    <a:pt x="53208" y="6844"/>
                  </a:lnTo>
                  <a:lnTo>
                    <a:pt x="87122" y="0"/>
                  </a:lnTo>
                  <a:lnTo>
                    <a:pt x="7913878" y="0"/>
                  </a:lnTo>
                  <a:lnTo>
                    <a:pt x="7947796" y="6844"/>
                  </a:lnTo>
                  <a:lnTo>
                    <a:pt x="7975488" y="25511"/>
                  </a:lnTo>
                  <a:lnTo>
                    <a:pt x="7994155" y="53203"/>
                  </a:lnTo>
                  <a:lnTo>
                    <a:pt x="8001000" y="87122"/>
                  </a:lnTo>
                  <a:lnTo>
                    <a:pt x="8001000" y="435610"/>
                  </a:lnTo>
                  <a:lnTo>
                    <a:pt x="7994155" y="469528"/>
                  </a:lnTo>
                  <a:lnTo>
                    <a:pt x="7975488" y="497220"/>
                  </a:lnTo>
                  <a:lnTo>
                    <a:pt x="7947796" y="515887"/>
                  </a:lnTo>
                  <a:lnTo>
                    <a:pt x="7913878" y="522731"/>
                  </a:lnTo>
                  <a:lnTo>
                    <a:pt x="87122" y="522731"/>
                  </a:lnTo>
                  <a:lnTo>
                    <a:pt x="53208" y="515887"/>
                  </a:lnTo>
                  <a:lnTo>
                    <a:pt x="25515" y="497220"/>
                  </a:lnTo>
                  <a:lnTo>
                    <a:pt x="6845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1140" y="0"/>
            <a:ext cx="7790180" cy="6359525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1131570">
              <a:lnSpc>
                <a:spcPct val="100000"/>
              </a:lnSpc>
              <a:spcBef>
                <a:spcPts val="1989"/>
              </a:spcBef>
            </a:pPr>
            <a:r>
              <a:rPr sz="3200" b="1" dirty="0">
                <a:latin typeface="Times New Roman"/>
                <a:cs typeface="Times New Roman"/>
              </a:rPr>
              <a:t>Food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and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utensil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storage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and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handling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Cross-contamination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12700" marR="2653030" indent="914400">
              <a:lnSpc>
                <a:spcPct val="100000"/>
              </a:lnSpc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Food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shall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protected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cross-contamination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separating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raw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animal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foods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from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ready-to-eat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foods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storage,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preparation,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holding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display.</a:t>
            </a:r>
            <a:endParaRPr sz="3200">
              <a:latin typeface="Calibri"/>
              <a:cs typeface="Calibri"/>
            </a:endParaRPr>
          </a:p>
          <a:p>
            <a:pPr marL="12700" marR="2428875" indent="91440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utensils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thoroughly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cleaned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7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sanitized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being used.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74208" y="1021080"/>
            <a:ext cx="3451860" cy="2462530"/>
            <a:chOff x="5474208" y="1021080"/>
            <a:chExt cx="3451860" cy="246253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1076" y="1107948"/>
              <a:ext cx="3278124" cy="22890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74208" y="1021079"/>
              <a:ext cx="3451860" cy="2462530"/>
            </a:xfrm>
            <a:custGeom>
              <a:avLst/>
              <a:gdLst/>
              <a:ahLst/>
              <a:cxnLst/>
              <a:rect l="l" t="t" r="r" b="b"/>
              <a:pathLst>
                <a:path w="3451859" h="2462529">
                  <a:moveTo>
                    <a:pt x="3381121" y="71120"/>
                  </a:moveTo>
                  <a:lnTo>
                    <a:pt x="70739" y="71120"/>
                  </a:lnTo>
                  <a:lnTo>
                    <a:pt x="70739" y="88900"/>
                  </a:lnTo>
                  <a:lnTo>
                    <a:pt x="70739" y="2374900"/>
                  </a:lnTo>
                  <a:lnTo>
                    <a:pt x="70739" y="2392680"/>
                  </a:lnTo>
                  <a:lnTo>
                    <a:pt x="3381121" y="2392680"/>
                  </a:lnTo>
                  <a:lnTo>
                    <a:pt x="3381121" y="2374900"/>
                  </a:lnTo>
                  <a:lnTo>
                    <a:pt x="88392" y="2374900"/>
                  </a:lnTo>
                  <a:lnTo>
                    <a:pt x="88392" y="88900"/>
                  </a:lnTo>
                  <a:lnTo>
                    <a:pt x="3363468" y="88900"/>
                  </a:lnTo>
                  <a:lnTo>
                    <a:pt x="3363468" y="2374392"/>
                  </a:lnTo>
                  <a:lnTo>
                    <a:pt x="3381121" y="2374392"/>
                  </a:lnTo>
                  <a:lnTo>
                    <a:pt x="3381121" y="88900"/>
                  </a:lnTo>
                  <a:lnTo>
                    <a:pt x="3381121" y="88392"/>
                  </a:lnTo>
                  <a:lnTo>
                    <a:pt x="3381121" y="71120"/>
                  </a:lnTo>
                  <a:close/>
                </a:path>
                <a:path w="3451859" h="2462529">
                  <a:moveTo>
                    <a:pt x="3451860" y="0"/>
                  </a:moveTo>
                  <a:lnTo>
                    <a:pt x="3398774" y="0"/>
                  </a:lnTo>
                  <a:lnTo>
                    <a:pt x="3398774" y="53340"/>
                  </a:lnTo>
                  <a:lnTo>
                    <a:pt x="3398774" y="2409190"/>
                  </a:lnTo>
                  <a:lnTo>
                    <a:pt x="53086" y="2409190"/>
                  </a:lnTo>
                  <a:lnTo>
                    <a:pt x="53086" y="53340"/>
                  </a:lnTo>
                  <a:lnTo>
                    <a:pt x="3398774" y="53340"/>
                  </a:lnTo>
                  <a:lnTo>
                    <a:pt x="3398774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2409190"/>
                  </a:lnTo>
                  <a:lnTo>
                    <a:pt x="0" y="2462530"/>
                  </a:lnTo>
                  <a:lnTo>
                    <a:pt x="3451860" y="2462530"/>
                  </a:lnTo>
                  <a:lnTo>
                    <a:pt x="3451860" y="2409698"/>
                  </a:lnTo>
                  <a:lnTo>
                    <a:pt x="3451860" y="2409190"/>
                  </a:lnTo>
                  <a:lnTo>
                    <a:pt x="3451860" y="53340"/>
                  </a:lnTo>
                  <a:lnTo>
                    <a:pt x="3451860" y="53086"/>
                  </a:lnTo>
                  <a:lnTo>
                    <a:pt x="3451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78067" y="3696970"/>
            <a:ext cx="2897505" cy="2576830"/>
            <a:chOff x="5878067" y="3696970"/>
            <a:chExt cx="2897505" cy="25768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4935" y="3784092"/>
              <a:ext cx="2723388" cy="2403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878068" y="3696969"/>
              <a:ext cx="2897505" cy="2576830"/>
            </a:xfrm>
            <a:custGeom>
              <a:avLst/>
              <a:gdLst/>
              <a:ahLst/>
              <a:cxnLst/>
              <a:rect l="l" t="t" r="r" b="b"/>
              <a:pathLst>
                <a:path w="2897504" h="2576829">
                  <a:moveTo>
                    <a:pt x="2826385" y="71120"/>
                  </a:moveTo>
                  <a:lnTo>
                    <a:pt x="70739" y="71120"/>
                  </a:lnTo>
                  <a:lnTo>
                    <a:pt x="70739" y="88900"/>
                  </a:lnTo>
                  <a:lnTo>
                    <a:pt x="70739" y="2489200"/>
                  </a:lnTo>
                  <a:lnTo>
                    <a:pt x="70739" y="2506980"/>
                  </a:lnTo>
                  <a:lnTo>
                    <a:pt x="2826385" y="2506980"/>
                  </a:lnTo>
                  <a:lnTo>
                    <a:pt x="2826385" y="2489200"/>
                  </a:lnTo>
                  <a:lnTo>
                    <a:pt x="88392" y="2489200"/>
                  </a:lnTo>
                  <a:lnTo>
                    <a:pt x="88392" y="88900"/>
                  </a:lnTo>
                  <a:lnTo>
                    <a:pt x="2808732" y="88900"/>
                  </a:lnTo>
                  <a:lnTo>
                    <a:pt x="2808732" y="2488946"/>
                  </a:lnTo>
                  <a:lnTo>
                    <a:pt x="2826385" y="2488946"/>
                  </a:lnTo>
                  <a:lnTo>
                    <a:pt x="2826385" y="88900"/>
                  </a:lnTo>
                  <a:lnTo>
                    <a:pt x="2826385" y="88646"/>
                  </a:lnTo>
                  <a:lnTo>
                    <a:pt x="2826385" y="71120"/>
                  </a:lnTo>
                  <a:close/>
                </a:path>
                <a:path w="2897504" h="2576829">
                  <a:moveTo>
                    <a:pt x="289712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524760"/>
                  </a:lnTo>
                  <a:lnTo>
                    <a:pt x="0" y="2576830"/>
                  </a:lnTo>
                  <a:lnTo>
                    <a:pt x="2897124" y="2576830"/>
                  </a:lnTo>
                  <a:lnTo>
                    <a:pt x="2897124" y="2524760"/>
                  </a:lnTo>
                  <a:lnTo>
                    <a:pt x="53086" y="2524760"/>
                  </a:lnTo>
                  <a:lnTo>
                    <a:pt x="53086" y="53340"/>
                  </a:lnTo>
                  <a:lnTo>
                    <a:pt x="2844038" y="53340"/>
                  </a:lnTo>
                  <a:lnTo>
                    <a:pt x="2844038" y="2524302"/>
                  </a:lnTo>
                  <a:lnTo>
                    <a:pt x="2897124" y="2524315"/>
                  </a:lnTo>
                  <a:lnTo>
                    <a:pt x="2897124" y="53340"/>
                  </a:lnTo>
                  <a:lnTo>
                    <a:pt x="2897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3608" y="163068"/>
            <a:ext cx="8027034" cy="548640"/>
            <a:chOff x="673608" y="163068"/>
            <a:chExt cx="8027034" cy="548640"/>
          </a:xfrm>
        </p:grpSpPr>
        <p:sp>
          <p:nvSpPr>
            <p:cNvPr id="3" name="object 3"/>
            <p:cNvSpPr/>
            <p:nvPr/>
          </p:nvSpPr>
          <p:spPr>
            <a:xfrm>
              <a:off x="686562" y="176022"/>
              <a:ext cx="8001000" cy="523240"/>
            </a:xfrm>
            <a:custGeom>
              <a:avLst/>
              <a:gdLst/>
              <a:ahLst/>
              <a:cxnLst/>
              <a:rect l="l" t="t" r="r" b="b"/>
              <a:pathLst>
                <a:path w="8001000" h="523240">
                  <a:moveTo>
                    <a:pt x="7913878" y="0"/>
                  </a:moveTo>
                  <a:lnTo>
                    <a:pt x="87122" y="0"/>
                  </a:lnTo>
                  <a:lnTo>
                    <a:pt x="53208" y="6844"/>
                  </a:lnTo>
                  <a:lnTo>
                    <a:pt x="25515" y="25511"/>
                  </a:lnTo>
                  <a:lnTo>
                    <a:pt x="6845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5" y="469528"/>
                  </a:lnTo>
                  <a:lnTo>
                    <a:pt x="25515" y="497220"/>
                  </a:lnTo>
                  <a:lnTo>
                    <a:pt x="53208" y="515887"/>
                  </a:lnTo>
                  <a:lnTo>
                    <a:pt x="87122" y="522731"/>
                  </a:lnTo>
                  <a:lnTo>
                    <a:pt x="7913878" y="522731"/>
                  </a:lnTo>
                  <a:lnTo>
                    <a:pt x="7947796" y="515887"/>
                  </a:lnTo>
                  <a:lnTo>
                    <a:pt x="7975488" y="497220"/>
                  </a:lnTo>
                  <a:lnTo>
                    <a:pt x="7994155" y="469528"/>
                  </a:lnTo>
                  <a:lnTo>
                    <a:pt x="8001000" y="435610"/>
                  </a:lnTo>
                  <a:lnTo>
                    <a:pt x="8001000" y="87122"/>
                  </a:lnTo>
                  <a:lnTo>
                    <a:pt x="7994155" y="53203"/>
                  </a:lnTo>
                  <a:lnTo>
                    <a:pt x="7975488" y="25511"/>
                  </a:lnTo>
                  <a:lnTo>
                    <a:pt x="7947796" y="6844"/>
                  </a:lnTo>
                  <a:lnTo>
                    <a:pt x="791387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6562" y="176022"/>
              <a:ext cx="8001000" cy="523240"/>
            </a:xfrm>
            <a:custGeom>
              <a:avLst/>
              <a:gdLst/>
              <a:ahLst/>
              <a:cxnLst/>
              <a:rect l="l" t="t" r="r" b="b"/>
              <a:pathLst>
                <a:path w="8001000" h="523240">
                  <a:moveTo>
                    <a:pt x="0" y="87122"/>
                  </a:moveTo>
                  <a:lnTo>
                    <a:pt x="6845" y="53203"/>
                  </a:lnTo>
                  <a:lnTo>
                    <a:pt x="25515" y="25511"/>
                  </a:lnTo>
                  <a:lnTo>
                    <a:pt x="53208" y="6844"/>
                  </a:lnTo>
                  <a:lnTo>
                    <a:pt x="87122" y="0"/>
                  </a:lnTo>
                  <a:lnTo>
                    <a:pt x="7913878" y="0"/>
                  </a:lnTo>
                  <a:lnTo>
                    <a:pt x="7947796" y="6844"/>
                  </a:lnTo>
                  <a:lnTo>
                    <a:pt x="7975488" y="25511"/>
                  </a:lnTo>
                  <a:lnTo>
                    <a:pt x="7994155" y="53203"/>
                  </a:lnTo>
                  <a:lnTo>
                    <a:pt x="8001000" y="87122"/>
                  </a:lnTo>
                  <a:lnTo>
                    <a:pt x="8001000" y="435610"/>
                  </a:lnTo>
                  <a:lnTo>
                    <a:pt x="7994155" y="469528"/>
                  </a:lnTo>
                  <a:lnTo>
                    <a:pt x="7975488" y="497220"/>
                  </a:lnTo>
                  <a:lnTo>
                    <a:pt x="7947796" y="515887"/>
                  </a:lnTo>
                  <a:lnTo>
                    <a:pt x="7913878" y="522731"/>
                  </a:lnTo>
                  <a:lnTo>
                    <a:pt x="87122" y="522731"/>
                  </a:lnTo>
                  <a:lnTo>
                    <a:pt x="53208" y="515887"/>
                  </a:lnTo>
                  <a:lnTo>
                    <a:pt x="25515" y="497220"/>
                  </a:lnTo>
                  <a:lnTo>
                    <a:pt x="6845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0010" y="166496"/>
            <a:ext cx="66713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Food</a:t>
            </a:r>
            <a:r>
              <a:rPr spc="-3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utensil</a:t>
            </a:r>
            <a:r>
              <a:rPr spc="-35" dirty="0"/>
              <a:t> </a:t>
            </a:r>
            <a:r>
              <a:rPr dirty="0"/>
              <a:t>storage</a:t>
            </a:r>
            <a:r>
              <a:rPr spc="-3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handling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40207" y="877824"/>
            <a:ext cx="8865235" cy="5817235"/>
            <a:chOff x="140207" y="877824"/>
            <a:chExt cx="8865235" cy="5817235"/>
          </a:xfrm>
        </p:grpSpPr>
        <p:sp>
          <p:nvSpPr>
            <p:cNvPr id="7" name="object 7"/>
            <p:cNvSpPr/>
            <p:nvPr/>
          </p:nvSpPr>
          <p:spPr>
            <a:xfrm>
              <a:off x="153161" y="890778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88392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839200" y="579120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161" y="890778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0" y="5791200"/>
                  </a:moveTo>
                  <a:lnTo>
                    <a:pt x="8839200" y="57912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827" y="4472939"/>
              <a:ext cx="6028944" cy="19705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84960" y="4386580"/>
              <a:ext cx="6202680" cy="2143760"/>
            </a:xfrm>
            <a:custGeom>
              <a:avLst/>
              <a:gdLst/>
              <a:ahLst/>
              <a:cxnLst/>
              <a:rect l="l" t="t" r="r" b="b"/>
              <a:pathLst>
                <a:path w="6202680" h="2143759">
                  <a:moveTo>
                    <a:pt x="6131941" y="69850"/>
                  </a:moveTo>
                  <a:lnTo>
                    <a:pt x="70739" y="69850"/>
                  </a:lnTo>
                  <a:lnTo>
                    <a:pt x="70739" y="87630"/>
                  </a:lnTo>
                  <a:lnTo>
                    <a:pt x="70739" y="2054860"/>
                  </a:lnTo>
                  <a:lnTo>
                    <a:pt x="70739" y="2072640"/>
                  </a:lnTo>
                  <a:lnTo>
                    <a:pt x="6131941" y="2072640"/>
                  </a:lnTo>
                  <a:lnTo>
                    <a:pt x="6131941" y="2055380"/>
                  </a:lnTo>
                  <a:lnTo>
                    <a:pt x="6131941" y="2054860"/>
                  </a:lnTo>
                  <a:lnTo>
                    <a:pt x="6131941" y="87884"/>
                  </a:lnTo>
                  <a:lnTo>
                    <a:pt x="6114288" y="87884"/>
                  </a:lnTo>
                  <a:lnTo>
                    <a:pt x="6114288" y="2054860"/>
                  </a:lnTo>
                  <a:lnTo>
                    <a:pt x="88392" y="2054860"/>
                  </a:lnTo>
                  <a:lnTo>
                    <a:pt x="88392" y="87630"/>
                  </a:lnTo>
                  <a:lnTo>
                    <a:pt x="6131941" y="87630"/>
                  </a:lnTo>
                  <a:lnTo>
                    <a:pt x="6131941" y="69850"/>
                  </a:lnTo>
                  <a:close/>
                </a:path>
                <a:path w="6202680" h="2143759">
                  <a:moveTo>
                    <a:pt x="620268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2090420"/>
                  </a:lnTo>
                  <a:lnTo>
                    <a:pt x="0" y="2143760"/>
                  </a:lnTo>
                  <a:lnTo>
                    <a:pt x="6202680" y="2143760"/>
                  </a:lnTo>
                  <a:lnTo>
                    <a:pt x="6202680" y="2090724"/>
                  </a:lnTo>
                  <a:lnTo>
                    <a:pt x="6202680" y="2090420"/>
                  </a:lnTo>
                  <a:lnTo>
                    <a:pt x="6202680" y="52578"/>
                  </a:lnTo>
                  <a:lnTo>
                    <a:pt x="6149594" y="52578"/>
                  </a:lnTo>
                  <a:lnTo>
                    <a:pt x="6149594" y="2090420"/>
                  </a:lnTo>
                  <a:lnTo>
                    <a:pt x="53073" y="2090420"/>
                  </a:lnTo>
                  <a:lnTo>
                    <a:pt x="53073" y="52070"/>
                  </a:lnTo>
                  <a:lnTo>
                    <a:pt x="6202680" y="52070"/>
                  </a:lnTo>
                  <a:lnTo>
                    <a:pt x="6202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75" y="1217675"/>
            <a:ext cx="2517648" cy="2860548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34086" y="1130935"/>
          <a:ext cx="8622665" cy="298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2865"/>
                <a:gridCol w="140335"/>
                <a:gridCol w="2526665"/>
                <a:gridCol w="140335"/>
                <a:gridCol w="3212465"/>
              </a:tblGrid>
              <a:tr h="298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F61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F61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F61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6476" y="1219200"/>
            <a:ext cx="2441448" cy="28605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3476" y="1217675"/>
            <a:ext cx="3127248" cy="28620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7" y="877824"/>
            <a:ext cx="8865235" cy="5817235"/>
            <a:chOff x="140207" y="877824"/>
            <a:chExt cx="8865235" cy="5817235"/>
          </a:xfrm>
        </p:grpSpPr>
        <p:sp>
          <p:nvSpPr>
            <p:cNvPr id="3" name="object 3"/>
            <p:cNvSpPr/>
            <p:nvPr/>
          </p:nvSpPr>
          <p:spPr>
            <a:xfrm>
              <a:off x="153161" y="890778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88392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839200" y="579120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161" y="890778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0" y="5791200"/>
                  </a:moveTo>
                  <a:lnTo>
                    <a:pt x="8839200" y="57912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73608" y="163068"/>
            <a:ext cx="8027034" cy="548640"/>
            <a:chOff x="673608" y="163068"/>
            <a:chExt cx="8027034" cy="548640"/>
          </a:xfrm>
        </p:grpSpPr>
        <p:sp>
          <p:nvSpPr>
            <p:cNvPr id="6" name="object 6"/>
            <p:cNvSpPr/>
            <p:nvPr/>
          </p:nvSpPr>
          <p:spPr>
            <a:xfrm>
              <a:off x="686562" y="176022"/>
              <a:ext cx="8001000" cy="523240"/>
            </a:xfrm>
            <a:custGeom>
              <a:avLst/>
              <a:gdLst/>
              <a:ahLst/>
              <a:cxnLst/>
              <a:rect l="l" t="t" r="r" b="b"/>
              <a:pathLst>
                <a:path w="8001000" h="523240">
                  <a:moveTo>
                    <a:pt x="7913878" y="0"/>
                  </a:moveTo>
                  <a:lnTo>
                    <a:pt x="87122" y="0"/>
                  </a:lnTo>
                  <a:lnTo>
                    <a:pt x="53208" y="6844"/>
                  </a:lnTo>
                  <a:lnTo>
                    <a:pt x="25515" y="25511"/>
                  </a:lnTo>
                  <a:lnTo>
                    <a:pt x="6845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5" y="469528"/>
                  </a:lnTo>
                  <a:lnTo>
                    <a:pt x="25515" y="497220"/>
                  </a:lnTo>
                  <a:lnTo>
                    <a:pt x="53208" y="515887"/>
                  </a:lnTo>
                  <a:lnTo>
                    <a:pt x="87122" y="522731"/>
                  </a:lnTo>
                  <a:lnTo>
                    <a:pt x="7913878" y="522731"/>
                  </a:lnTo>
                  <a:lnTo>
                    <a:pt x="7947796" y="515887"/>
                  </a:lnTo>
                  <a:lnTo>
                    <a:pt x="7975488" y="497220"/>
                  </a:lnTo>
                  <a:lnTo>
                    <a:pt x="7994155" y="469528"/>
                  </a:lnTo>
                  <a:lnTo>
                    <a:pt x="8001000" y="435610"/>
                  </a:lnTo>
                  <a:lnTo>
                    <a:pt x="8001000" y="87122"/>
                  </a:lnTo>
                  <a:lnTo>
                    <a:pt x="7994155" y="53203"/>
                  </a:lnTo>
                  <a:lnTo>
                    <a:pt x="7975488" y="25511"/>
                  </a:lnTo>
                  <a:lnTo>
                    <a:pt x="7947796" y="6844"/>
                  </a:lnTo>
                  <a:lnTo>
                    <a:pt x="791387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6562" y="176022"/>
              <a:ext cx="8001000" cy="523240"/>
            </a:xfrm>
            <a:custGeom>
              <a:avLst/>
              <a:gdLst/>
              <a:ahLst/>
              <a:cxnLst/>
              <a:rect l="l" t="t" r="r" b="b"/>
              <a:pathLst>
                <a:path w="8001000" h="523240">
                  <a:moveTo>
                    <a:pt x="0" y="87122"/>
                  </a:moveTo>
                  <a:lnTo>
                    <a:pt x="6845" y="53203"/>
                  </a:lnTo>
                  <a:lnTo>
                    <a:pt x="25515" y="25511"/>
                  </a:lnTo>
                  <a:lnTo>
                    <a:pt x="53208" y="6844"/>
                  </a:lnTo>
                  <a:lnTo>
                    <a:pt x="87122" y="0"/>
                  </a:lnTo>
                  <a:lnTo>
                    <a:pt x="7913878" y="0"/>
                  </a:lnTo>
                  <a:lnTo>
                    <a:pt x="7947796" y="6844"/>
                  </a:lnTo>
                  <a:lnTo>
                    <a:pt x="7975488" y="25511"/>
                  </a:lnTo>
                  <a:lnTo>
                    <a:pt x="7994155" y="53203"/>
                  </a:lnTo>
                  <a:lnTo>
                    <a:pt x="8001000" y="87122"/>
                  </a:lnTo>
                  <a:lnTo>
                    <a:pt x="8001000" y="435610"/>
                  </a:lnTo>
                  <a:lnTo>
                    <a:pt x="7994155" y="469528"/>
                  </a:lnTo>
                  <a:lnTo>
                    <a:pt x="7975488" y="497220"/>
                  </a:lnTo>
                  <a:lnTo>
                    <a:pt x="7947796" y="515887"/>
                  </a:lnTo>
                  <a:lnTo>
                    <a:pt x="7913878" y="522731"/>
                  </a:lnTo>
                  <a:lnTo>
                    <a:pt x="87122" y="522731"/>
                  </a:lnTo>
                  <a:lnTo>
                    <a:pt x="53208" y="515887"/>
                  </a:lnTo>
                  <a:lnTo>
                    <a:pt x="25515" y="497220"/>
                  </a:lnTo>
                  <a:lnTo>
                    <a:pt x="6845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94201" y="166496"/>
            <a:ext cx="15849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Cle</a:t>
            </a:r>
            <a:r>
              <a:rPr spc="5" dirty="0"/>
              <a:t>a</a:t>
            </a:r>
            <a:r>
              <a:rPr dirty="0"/>
              <a:t>ni</a:t>
            </a:r>
            <a:r>
              <a:rPr spc="-15" dirty="0"/>
              <a:t>n</a:t>
            </a:r>
            <a:r>
              <a:rPr dirty="0"/>
              <a:t>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9740" y="1234897"/>
            <a:ext cx="4686935" cy="496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Warewashing</a:t>
            </a:r>
            <a:endParaRPr sz="3600">
              <a:latin typeface="Calibri"/>
              <a:cs typeface="Calibri"/>
            </a:endParaRPr>
          </a:p>
          <a:p>
            <a:pPr marL="12700" marR="5080" indent="914400">
              <a:lnSpc>
                <a:spcPct val="100000"/>
              </a:lnSpc>
              <a:spcBef>
                <a:spcPts val="5"/>
              </a:spcBef>
            </a:pP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Commercial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dishwasher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3- </a:t>
            </a:r>
            <a:r>
              <a:rPr sz="3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compartment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sink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set-up </a:t>
            </a:r>
            <a:r>
              <a:rPr sz="3600" spc="-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utilized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wash, </a:t>
            </a:r>
            <a:r>
              <a:rPr sz="3600" spc="-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rinse and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sanitized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equipment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utensils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coming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into contact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foods.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98008" y="984250"/>
            <a:ext cx="3377565" cy="2894330"/>
            <a:chOff x="5398008" y="984250"/>
            <a:chExt cx="3377565" cy="289433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4876" y="1071372"/>
              <a:ext cx="3203448" cy="27203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98008" y="984249"/>
              <a:ext cx="3377565" cy="2894330"/>
            </a:xfrm>
            <a:custGeom>
              <a:avLst/>
              <a:gdLst/>
              <a:ahLst/>
              <a:cxnLst/>
              <a:rect l="l" t="t" r="r" b="b"/>
              <a:pathLst>
                <a:path w="3377565" h="2894329">
                  <a:moveTo>
                    <a:pt x="3306445" y="71120"/>
                  </a:moveTo>
                  <a:lnTo>
                    <a:pt x="3288792" y="71120"/>
                  </a:lnTo>
                  <a:lnTo>
                    <a:pt x="3288792" y="88900"/>
                  </a:lnTo>
                  <a:lnTo>
                    <a:pt x="3288792" y="2805430"/>
                  </a:lnTo>
                  <a:lnTo>
                    <a:pt x="88392" y="2805430"/>
                  </a:lnTo>
                  <a:lnTo>
                    <a:pt x="88392" y="88900"/>
                  </a:lnTo>
                  <a:lnTo>
                    <a:pt x="3288792" y="88900"/>
                  </a:lnTo>
                  <a:lnTo>
                    <a:pt x="3288792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2805430"/>
                  </a:lnTo>
                  <a:lnTo>
                    <a:pt x="70739" y="2823210"/>
                  </a:lnTo>
                  <a:lnTo>
                    <a:pt x="3306445" y="2823210"/>
                  </a:lnTo>
                  <a:lnTo>
                    <a:pt x="3306445" y="2805938"/>
                  </a:lnTo>
                  <a:lnTo>
                    <a:pt x="3306445" y="2805430"/>
                  </a:lnTo>
                  <a:lnTo>
                    <a:pt x="3306445" y="88900"/>
                  </a:lnTo>
                  <a:lnTo>
                    <a:pt x="3306445" y="88646"/>
                  </a:lnTo>
                  <a:lnTo>
                    <a:pt x="3306445" y="71120"/>
                  </a:lnTo>
                  <a:close/>
                </a:path>
                <a:path w="3377565" h="2894329">
                  <a:moveTo>
                    <a:pt x="3377184" y="0"/>
                  </a:moveTo>
                  <a:lnTo>
                    <a:pt x="3324098" y="0"/>
                  </a:lnTo>
                  <a:lnTo>
                    <a:pt x="3324098" y="53340"/>
                  </a:lnTo>
                  <a:lnTo>
                    <a:pt x="3324098" y="2840990"/>
                  </a:lnTo>
                  <a:lnTo>
                    <a:pt x="53086" y="2840990"/>
                  </a:lnTo>
                  <a:lnTo>
                    <a:pt x="53086" y="53340"/>
                  </a:lnTo>
                  <a:lnTo>
                    <a:pt x="3324098" y="53340"/>
                  </a:lnTo>
                  <a:lnTo>
                    <a:pt x="3324098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2840990"/>
                  </a:lnTo>
                  <a:lnTo>
                    <a:pt x="0" y="2894330"/>
                  </a:lnTo>
                  <a:lnTo>
                    <a:pt x="3377184" y="2894330"/>
                  </a:lnTo>
                  <a:lnTo>
                    <a:pt x="3377184" y="2841244"/>
                  </a:lnTo>
                  <a:lnTo>
                    <a:pt x="3377184" y="2840990"/>
                  </a:lnTo>
                  <a:lnTo>
                    <a:pt x="3377184" y="53340"/>
                  </a:lnTo>
                  <a:lnTo>
                    <a:pt x="3377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367528" y="4254500"/>
            <a:ext cx="3388360" cy="2320290"/>
            <a:chOff x="5367528" y="4254500"/>
            <a:chExt cx="3388360" cy="232029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4396" y="4341876"/>
              <a:ext cx="3214116" cy="21457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67528" y="4254499"/>
              <a:ext cx="3388360" cy="2320290"/>
            </a:xfrm>
            <a:custGeom>
              <a:avLst/>
              <a:gdLst/>
              <a:ahLst/>
              <a:cxnLst/>
              <a:rect l="l" t="t" r="r" b="b"/>
              <a:pathLst>
                <a:path w="3388359" h="2320290">
                  <a:moveTo>
                    <a:pt x="3317113" y="71120"/>
                  </a:moveTo>
                  <a:lnTo>
                    <a:pt x="3299460" y="71120"/>
                  </a:lnTo>
                  <a:lnTo>
                    <a:pt x="3299460" y="88900"/>
                  </a:lnTo>
                  <a:lnTo>
                    <a:pt x="3299460" y="2231390"/>
                  </a:lnTo>
                  <a:lnTo>
                    <a:pt x="88392" y="2231390"/>
                  </a:lnTo>
                  <a:lnTo>
                    <a:pt x="88392" y="88900"/>
                  </a:lnTo>
                  <a:lnTo>
                    <a:pt x="3299460" y="88900"/>
                  </a:lnTo>
                  <a:lnTo>
                    <a:pt x="3299460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2231390"/>
                  </a:lnTo>
                  <a:lnTo>
                    <a:pt x="70739" y="2249170"/>
                  </a:lnTo>
                  <a:lnTo>
                    <a:pt x="3317113" y="2249170"/>
                  </a:lnTo>
                  <a:lnTo>
                    <a:pt x="3317113" y="2231644"/>
                  </a:lnTo>
                  <a:lnTo>
                    <a:pt x="3317113" y="2231390"/>
                  </a:lnTo>
                  <a:lnTo>
                    <a:pt x="3317113" y="88900"/>
                  </a:lnTo>
                  <a:lnTo>
                    <a:pt x="3317113" y="71120"/>
                  </a:lnTo>
                  <a:close/>
                </a:path>
                <a:path w="3388359" h="2320290">
                  <a:moveTo>
                    <a:pt x="3387852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266950"/>
                  </a:lnTo>
                  <a:lnTo>
                    <a:pt x="0" y="2320290"/>
                  </a:lnTo>
                  <a:lnTo>
                    <a:pt x="3387852" y="2320290"/>
                  </a:lnTo>
                  <a:lnTo>
                    <a:pt x="3387852" y="2267000"/>
                  </a:lnTo>
                  <a:lnTo>
                    <a:pt x="3387852" y="53594"/>
                  </a:lnTo>
                  <a:lnTo>
                    <a:pt x="3334766" y="53594"/>
                  </a:lnTo>
                  <a:lnTo>
                    <a:pt x="3334766" y="2266950"/>
                  </a:lnTo>
                  <a:lnTo>
                    <a:pt x="53086" y="2266950"/>
                  </a:lnTo>
                  <a:lnTo>
                    <a:pt x="53086" y="53340"/>
                  </a:lnTo>
                  <a:lnTo>
                    <a:pt x="3387852" y="53340"/>
                  </a:lnTo>
                  <a:lnTo>
                    <a:pt x="3387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3608" y="163068"/>
            <a:ext cx="8027034" cy="548640"/>
            <a:chOff x="673608" y="163068"/>
            <a:chExt cx="8027034" cy="548640"/>
          </a:xfrm>
        </p:grpSpPr>
        <p:sp>
          <p:nvSpPr>
            <p:cNvPr id="3" name="object 3"/>
            <p:cNvSpPr/>
            <p:nvPr/>
          </p:nvSpPr>
          <p:spPr>
            <a:xfrm>
              <a:off x="686562" y="176022"/>
              <a:ext cx="8001000" cy="523240"/>
            </a:xfrm>
            <a:custGeom>
              <a:avLst/>
              <a:gdLst/>
              <a:ahLst/>
              <a:cxnLst/>
              <a:rect l="l" t="t" r="r" b="b"/>
              <a:pathLst>
                <a:path w="8001000" h="523240">
                  <a:moveTo>
                    <a:pt x="7913878" y="0"/>
                  </a:moveTo>
                  <a:lnTo>
                    <a:pt x="87122" y="0"/>
                  </a:lnTo>
                  <a:lnTo>
                    <a:pt x="53208" y="6844"/>
                  </a:lnTo>
                  <a:lnTo>
                    <a:pt x="25515" y="25511"/>
                  </a:lnTo>
                  <a:lnTo>
                    <a:pt x="6845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5" y="469528"/>
                  </a:lnTo>
                  <a:lnTo>
                    <a:pt x="25515" y="497220"/>
                  </a:lnTo>
                  <a:lnTo>
                    <a:pt x="53208" y="515887"/>
                  </a:lnTo>
                  <a:lnTo>
                    <a:pt x="87122" y="522731"/>
                  </a:lnTo>
                  <a:lnTo>
                    <a:pt x="7913878" y="522731"/>
                  </a:lnTo>
                  <a:lnTo>
                    <a:pt x="7947796" y="515887"/>
                  </a:lnTo>
                  <a:lnTo>
                    <a:pt x="7975488" y="497220"/>
                  </a:lnTo>
                  <a:lnTo>
                    <a:pt x="7994155" y="469528"/>
                  </a:lnTo>
                  <a:lnTo>
                    <a:pt x="8001000" y="435610"/>
                  </a:lnTo>
                  <a:lnTo>
                    <a:pt x="8001000" y="87122"/>
                  </a:lnTo>
                  <a:lnTo>
                    <a:pt x="7994155" y="53203"/>
                  </a:lnTo>
                  <a:lnTo>
                    <a:pt x="7975488" y="25511"/>
                  </a:lnTo>
                  <a:lnTo>
                    <a:pt x="7947796" y="6844"/>
                  </a:lnTo>
                  <a:lnTo>
                    <a:pt x="791387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6562" y="176022"/>
              <a:ext cx="8001000" cy="523240"/>
            </a:xfrm>
            <a:custGeom>
              <a:avLst/>
              <a:gdLst/>
              <a:ahLst/>
              <a:cxnLst/>
              <a:rect l="l" t="t" r="r" b="b"/>
              <a:pathLst>
                <a:path w="8001000" h="523240">
                  <a:moveTo>
                    <a:pt x="0" y="87122"/>
                  </a:moveTo>
                  <a:lnTo>
                    <a:pt x="6845" y="53203"/>
                  </a:lnTo>
                  <a:lnTo>
                    <a:pt x="25515" y="25511"/>
                  </a:lnTo>
                  <a:lnTo>
                    <a:pt x="53208" y="6844"/>
                  </a:lnTo>
                  <a:lnTo>
                    <a:pt x="87122" y="0"/>
                  </a:lnTo>
                  <a:lnTo>
                    <a:pt x="7913878" y="0"/>
                  </a:lnTo>
                  <a:lnTo>
                    <a:pt x="7947796" y="6844"/>
                  </a:lnTo>
                  <a:lnTo>
                    <a:pt x="7975488" y="25511"/>
                  </a:lnTo>
                  <a:lnTo>
                    <a:pt x="7994155" y="53203"/>
                  </a:lnTo>
                  <a:lnTo>
                    <a:pt x="8001000" y="87122"/>
                  </a:lnTo>
                  <a:lnTo>
                    <a:pt x="8001000" y="435610"/>
                  </a:lnTo>
                  <a:lnTo>
                    <a:pt x="7994155" y="469528"/>
                  </a:lnTo>
                  <a:lnTo>
                    <a:pt x="7975488" y="497220"/>
                  </a:lnTo>
                  <a:lnTo>
                    <a:pt x="7947796" y="515887"/>
                  </a:lnTo>
                  <a:lnTo>
                    <a:pt x="7913878" y="522731"/>
                  </a:lnTo>
                  <a:lnTo>
                    <a:pt x="87122" y="522731"/>
                  </a:lnTo>
                  <a:lnTo>
                    <a:pt x="53208" y="515887"/>
                  </a:lnTo>
                  <a:lnTo>
                    <a:pt x="25515" y="497220"/>
                  </a:lnTo>
                  <a:lnTo>
                    <a:pt x="6845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94201" y="166496"/>
            <a:ext cx="15849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Cle</a:t>
            </a:r>
            <a:r>
              <a:rPr spc="5" dirty="0"/>
              <a:t>a</a:t>
            </a:r>
            <a:r>
              <a:rPr dirty="0"/>
              <a:t>ni</a:t>
            </a:r>
            <a:r>
              <a:rPr spc="-15" dirty="0"/>
              <a:t>n</a:t>
            </a:r>
            <a:r>
              <a:rPr dirty="0"/>
              <a:t>g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40144" y="877760"/>
            <a:ext cx="8865235" cy="5817235"/>
            <a:chOff x="140144" y="877760"/>
            <a:chExt cx="8865235" cy="5817235"/>
          </a:xfrm>
        </p:grpSpPr>
        <p:sp>
          <p:nvSpPr>
            <p:cNvPr id="7" name="object 7"/>
            <p:cNvSpPr/>
            <p:nvPr/>
          </p:nvSpPr>
          <p:spPr>
            <a:xfrm>
              <a:off x="153161" y="890777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88392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839200" y="579120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161" y="890777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0" y="5791200"/>
                  </a:moveTo>
                  <a:lnTo>
                    <a:pt x="8839200" y="57912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3540" y="923290"/>
            <a:ext cx="454342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Wiping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Cloths</a:t>
            </a:r>
            <a:endParaRPr sz="3600">
              <a:latin typeface="Calibri"/>
              <a:cs typeface="Calibri"/>
            </a:endParaRPr>
          </a:p>
          <a:p>
            <a:pPr marL="12700" marR="5080" indent="91440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Wiping cloths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be used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wipe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foods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spills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from tableware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carryout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containers. </a:t>
            </a:r>
            <a:r>
              <a:rPr sz="3600" spc="-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36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wiping</a:t>
            </a:r>
            <a:r>
              <a:rPr sz="36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cloths</a:t>
            </a:r>
            <a:r>
              <a:rPr sz="36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shall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free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food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debris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6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visible</a:t>
            </a:r>
            <a:r>
              <a:rPr sz="36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soil,</a:t>
            </a:r>
            <a:r>
              <a:rPr sz="36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shall used 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no other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 purpose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93208" y="1435100"/>
            <a:ext cx="3415665" cy="4800600"/>
            <a:chOff x="5093208" y="1435100"/>
            <a:chExt cx="3415665" cy="48006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0076" y="1522476"/>
              <a:ext cx="3241548" cy="18318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093208" y="1435099"/>
              <a:ext cx="3415665" cy="2006600"/>
            </a:xfrm>
            <a:custGeom>
              <a:avLst/>
              <a:gdLst/>
              <a:ahLst/>
              <a:cxnLst/>
              <a:rect l="l" t="t" r="r" b="b"/>
              <a:pathLst>
                <a:path w="3415665" h="2006600">
                  <a:moveTo>
                    <a:pt x="3344545" y="71120"/>
                  </a:moveTo>
                  <a:lnTo>
                    <a:pt x="3326892" y="71120"/>
                  </a:lnTo>
                  <a:lnTo>
                    <a:pt x="3326892" y="88900"/>
                  </a:lnTo>
                  <a:lnTo>
                    <a:pt x="3326892" y="1917700"/>
                  </a:lnTo>
                  <a:lnTo>
                    <a:pt x="88392" y="1917700"/>
                  </a:lnTo>
                  <a:lnTo>
                    <a:pt x="88392" y="88900"/>
                  </a:lnTo>
                  <a:lnTo>
                    <a:pt x="3326892" y="88900"/>
                  </a:lnTo>
                  <a:lnTo>
                    <a:pt x="3326892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1917700"/>
                  </a:lnTo>
                  <a:lnTo>
                    <a:pt x="70739" y="1935480"/>
                  </a:lnTo>
                  <a:lnTo>
                    <a:pt x="3344545" y="1935480"/>
                  </a:lnTo>
                  <a:lnTo>
                    <a:pt x="3344545" y="1917700"/>
                  </a:lnTo>
                  <a:lnTo>
                    <a:pt x="3344545" y="88900"/>
                  </a:lnTo>
                  <a:lnTo>
                    <a:pt x="3344545" y="71120"/>
                  </a:lnTo>
                  <a:close/>
                </a:path>
                <a:path w="3415665" h="2006600">
                  <a:moveTo>
                    <a:pt x="3415284" y="53594"/>
                  </a:moveTo>
                  <a:lnTo>
                    <a:pt x="3362198" y="53594"/>
                  </a:lnTo>
                  <a:lnTo>
                    <a:pt x="3362198" y="1953006"/>
                  </a:lnTo>
                  <a:lnTo>
                    <a:pt x="3415284" y="1953006"/>
                  </a:lnTo>
                  <a:lnTo>
                    <a:pt x="3415284" y="53594"/>
                  </a:lnTo>
                  <a:close/>
                </a:path>
                <a:path w="3415665" h="2006600">
                  <a:moveTo>
                    <a:pt x="341528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1953260"/>
                  </a:lnTo>
                  <a:lnTo>
                    <a:pt x="0" y="2006600"/>
                  </a:lnTo>
                  <a:lnTo>
                    <a:pt x="3415284" y="2006600"/>
                  </a:lnTo>
                  <a:lnTo>
                    <a:pt x="3415284" y="1953260"/>
                  </a:lnTo>
                  <a:lnTo>
                    <a:pt x="53086" y="1953260"/>
                  </a:lnTo>
                  <a:lnTo>
                    <a:pt x="53086" y="53340"/>
                  </a:lnTo>
                  <a:lnTo>
                    <a:pt x="3415284" y="53340"/>
                  </a:lnTo>
                  <a:lnTo>
                    <a:pt x="3415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2160" y="3736848"/>
              <a:ext cx="1897380" cy="24124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65292" y="3649979"/>
              <a:ext cx="2071370" cy="2585720"/>
            </a:xfrm>
            <a:custGeom>
              <a:avLst/>
              <a:gdLst/>
              <a:ahLst/>
              <a:cxnLst/>
              <a:rect l="l" t="t" r="r" b="b"/>
              <a:pathLst>
                <a:path w="2071370" h="2585720">
                  <a:moveTo>
                    <a:pt x="2000377" y="71120"/>
                  </a:moveTo>
                  <a:lnTo>
                    <a:pt x="70739" y="71120"/>
                  </a:lnTo>
                  <a:lnTo>
                    <a:pt x="70739" y="88900"/>
                  </a:lnTo>
                  <a:lnTo>
                    <a:pt x="70739" y="2498090"/>
                  </a:lnTo>
                  <a:lnTo>
                    <a:pt x="70739" y="2515870"/>
                  </a:lnTo>
                  <a:lnTo>
                    <a:pt x="2000377" y="2515870"/>
                  </a:lnTo>
                  <a:lnTo>
                    <a:pt x="2000377" y="2498090"/>
                  </a:lnTo>
                  <a:lnTo>
                    <a:pt x="88392" y="2498090"/>
                  </a:lnTo>
                  <a:lnTo>
                    <a:pt x="88392" y="88900"/>
                  </a:lnTo>
                  <a:lnTo>
                    <a:pt x="1982724" y="88900"/>
                  </a:lnTo>
                  <a:lnTo>
                    <a:pt x="1982724" y="2497836"/>
                  </a:lnTo>
                  <a:lnTo>
                    <a:pt x="2000377" y="2497848"/>
                  </a:lnTo>
                  <a:lnTo>
                    <a:pt x="2000377" y="88900"/>
                  </a:lnTo>
                  <a:lnTo>
                    <a:pt x="2000377" y="88392"/>
                  </a:lnTo>
                  <a:lnTo>
                    <a:pt x="2000377" y="71120"/>
                  </a:lnTo>
                  <a:close/>
                </a:path>
                <a:path w="2071370" h="2585720">
                  <a:moveTo>
                    <a:pt x="2071116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533650"/>
                  </a:lnTo>
                  <a:lnTo>
                    <a:pt x="0" y="2585720"/>
                  </a:lnTo>
                  <a:lnTo>
                    <a:pt x="2071116" y="2585720"/>
                  </a:lnTo>
                  <a:lnTo>
                    <a:pt x="2071116" y="2533650"/>
                  </a:lnTo>
                  <a:lnTo>
                    <a:pt x="53086" y="2533650"/>
                  </a:lnTo>
                  <a:lnTo>
                    <a:pt x="53086" y="53340"/>
                  </a:lnTo>
                  <a:lnTo>
                    <a:pt x="2018030" y="53340"/>
                  </a:lnTo>
                  <a:lnTo>
                    <a:pt x="2018030" y="2533192"/>
                  </a:lnTo>
                  <a:lnTo>
                    <a:pt x="2071116" y="2533192"/>
                  </a:lnTo>
                  <a:lnTo>
                    <a:pt x="2071116" y="53340"/>
                  </a:lnTo>
                  <a:lnTo>
                    <a:pt x="2071116" y="53086"/>
                  </a:lnTo>
                  <a:lnTo>
                    <a:pt x="20711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3608" y="163068"/>
            <a:ext cx="8027034" cy="548640"/>
            <a:chOff x="673608" y="163068"/>
            <a:chExt cx="8027034" cy="548640"/>
          </a:xfrm>
        </p:grpSpPr>
        <p:sp>
          <p:nvSpPr>
            <p:cNvPr id="3" name="object 3"/>
            <p:cNvSpPr/>
            <p:nvPr/>
          </p:nvSpPr>
          <p:spPr>
            <a:xfrm>
              <a:off x="686562" y="176022"/>
              <a:ext cx="8001000" cy="523240"/>
            </a:xfrm>
            <a:custGeom>
              <a:avLst/>
              <a:gdLst/>
              <a:ahLst/>
              <a:cxnLst/>
              <a:rect l="l" t="t" r="r" b="b"/>
              <a:pathLst>
                <a:path w="8001000" h="523240">
                  <a:moveTo>
                    <a:pt x="7913878" y="0"/>
                  </a:moveTo>
                  <a:lnTo>
                    <a:pt x="87122" y="0"/>
                  </a:lnTo>
                  <a:lnTo>
                    <a:pt x="53208" y="6844"/>
                  </a:lnTo>
                  <a:lnTo>
                    <a:pt x="25515" y="25511"/>
                  </a:lnTo>
                  <a:lnTo>
                    <a:pt x="6845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5" y="469528"/>
                  </a:lnTo>
                  <a:lnTo>
                    <a:pt x="25515" y="497220"/>
                  </a:lnTo>
                  <a:lnTo>
                    <a:pt x="53208" y="515887"/>
                  </a:lnTo>
                  <a:lnTo>
                    <a:pt x="87122" y="522731"/>
                  </a:lnTo>
                  <a:lnTo>
                    <a:pt x="7913878" y="522731"/>
                  </a:lnTo>
                  <a:lnTo>
                    <a:pt x="7947796" y="515887"/>
                  </a:lnTo>
                  <a:lnTo>
                    <a:pt x="7975488" y="497220"/>
                  </a:lnTo>
                  <a:lnTo>
                    <a:pt x="7994155" y="469528"/>
                  </a:lnTo>
                  <a:lnTo>
                    <a:pt x="8001000" y="435610"/>
                  </a:lnTo>
                  <a:lnTo>
                    <a:pt x="8001000" y="87122"/>
                  </a:lnTo>
                  <a:lnTo>
                    <a:pt x="7994155" y="53203"/>
                  </a:lnTo>
                  <a:lnTo>
                    <a:pt x="7975488" y="25511"/>
                  </a:lnTo>
                  <a:lnTo>
                    <a:pt x="7947796" y="6844"/>
                  </a:lnTo>
                  <a:lnTo>
                    <a:pt x="791387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6562" y="176022"/>
              <a:ext cx="8001000" cy="523240"/>
            </a:xfrm>
            <a:custGeom>
              <a:avLst/>
              <a:gdLst/>
              <a:ahLst/>
              <a:cxnLst/>
              <a:rect l="l" t="t" r="r" b="b"/>
              <a:pathLst>
                <a:path w="8001000" h="523240">
                  <a:moveTo>
                    <a:pt x="0" y="87122"/>
                  </a:moveTo>
                  <a:lnTo>
                    <a:pt x="6845" y="53203"/>
                  </a:lnTo>
                  <a:lnTo>
                    <a:pt x="25515" y="25511"/>
                  </a:lnTo>
                  <a:lnTo>
                    <a:pt x="53208" y="6844"/>
                  </a:lnTo>
                  <a:lnTo>
                    <a:pt x="87122" y="0"/>
                  </a:lnTo>
                  <a:lnTo>
                    <a:pt x="7913878" y="0"/>
                  </a:lnTo>
                  <a:lnTo>
                    <a:pt x="7947796" y="6844"/>
                  </a:lnTo>
                  <a:lnTo>
                    <a:pt x="7975488" y="25511"/>
                  </a:lnTo>
                  <a:lnTo>
                    <a:pt x="7994155" y="53203"/>
                  </a:lnTo>
                  <a:lnTo>
                    <a:pt x="8001000" y="87122"/>
                  </a:lnTo>
                  <a:lnTo>
                    <a:pt x="8001000" y="435610"/>
                  </a:lnTo>
                  <a:lnTo>
                    <a:pt x="7994155" y="469528"/>
                  </a:lnTo>
                  <a:lnTo>
                    <a:pt x="7975488" y="497220"/>
                  </a:lnTo>
                  <a:lnTo>
                    <a:pt x="7947796" y="515887"/>
                  </a:lnTo>
                  <a:lnTo>
                    <a:pt x="7913878" y="522731"/>
                  </a:lnTo>
                  <a:lnTo>
                    <a:pt x="87122" y="522731"/>
                  </a:lnTo>
                  <a:lnTo>
                    <a:pt x="53208" y="515887"/>
                  </a:lnTo>
                  <a:lnTo>
                    <a:pt x="25515" y="497220"/>
                  </a:lnTo>
                  <a:lnTo>
                    <a:pt x="6845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40144" y="877760"/>
            <a:ext cx="8865235" cy="5817235"/>
            <a:chOff x="140144" y="877760"/>
            <a:chExt cx="8865235" cy="5817235"/>
          </a:xfrm>
        </p:grpSpPr>
        <p:sp>
          <p:nvSpPr>
            <p:cNvPr id="6" name="object 6"/>
            <p:cNvSpPr/>
            <p:nvPr/>
          </p:nvSpPr>
          <p:spPr>
            <a:xfrm>
              <a:off x="153161" y="890777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88392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839200" y="579120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161" y="890777"/>
              <a:ext cx="8839200" cy="5791200"/>
            </a:xfrm>
            <a:custGeom>
              <a:avLst/>
              <a:gdLst/>
              <a:ahLst/>
              <a:cxnLst/>
              <a:rect l="l" t="t" r="r" b="b"/>
              <a:pathLst>
                <a:path w="8839200" h="5791200">
                  <a:moveTo>
                    <a:pt x="0" y="5791200"/>
                  </a:moveTo>
                  <a:lnTo>
                    <a:pt x="8839200" y="57912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94201" y="166496"/>
            <a:ext cx="4836795" cy="626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Cleaning</a:t>
            </a:r>
            <a:endParaRPr sz="3200">
              <a:latin typeface="Times New Roman"/>
              <a:cs typeface="Times New Roman"/>
            </a:endParaRPr>
          </a:p>
          <a:p>
            <a:pPr marL="2446655" marR="5080" indent="-915035">
              <a:lnSpc>
                <a:spcPts val="7680"/>
              </a:lnSpc>
              <a:spcBef>
                <a:spcPts val="90"/>
              </a:spcBef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Personal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belongings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endParaRPr sz="3200">
              <a:latin typeface="Calibri"/>
              <a:cs typeface="Calibri"/>
            </a:endParaRPr>
          </a:p>
          <a:p>
            <a:pPr marL="1531620">
              <a:lnSpc>
                <a:spcPts val="2945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clothing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3200">
              <a:latin typeface="Calibri"/>
              <a:cs typeface="Calibri"/>
            </a:endParaRPr>
          </a:p>
          <a:p>
            <a:pPr marL="1531620" marR="45085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belongings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stored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designated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place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away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food,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equipment,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utensils,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linens,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articles.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8808" y="1071880"/>
            <a:ext cx="4845050" cy="5452110"/>
            <a:chOff x="368808" y="1071880"/>
            <a:chExt cx="4845050" cy="54521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76" y="1158240"/>
              <a:ext cx="4671060" cy="26289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8808" y="1071879"/>
              <a:ext cx="4845050" cy="2801620"/>
            </a:xfrm>
            <a:custGeom>
              <a:avLst/>
              <a:gdLst/>
              <a:ahLst/>
              <a:cxnLst/>
              <a:rect l="l" t="t" r="r" b="b"/>
              <a:pathLst>
                <a:path w="4845050" h="2801620">
                  <a:moveTo>
                    <a:pt x="4774057" y="87884"/>
                  </a:moveTo>
                  <a:lnTo>
                    <a:pt x="4756404" y="87884"/>
                  </a:lnTo>
                  <a:lnTo>
                    <a:pt x="4756404" y="2713736"/>
                  </a:lnTo>
                  <a:lnTo>
                    <a:pt x="4774057" y="2713736"/>
                  </a:lnTo>
                  <a:lnTo>
                    <a:pt x="4774057" y="87884"/>
                  </a:lnTo>
                  <a:close/>
                </a:path>
                <a:path w="4845050" h="2801620">
                  <a:moveTo>
                    <a:pt x="4774057" y="69850"/>
                  </a:moveTo>
                  <a:lnTo>
                    <a:pt x="70713" y="69850"/>
                  </a:lnTo>
                  <a:lnTo>
                    <a:pt x="70713" y="87630"/>
                  </a:lnTo>
                  <a:lnTo>
                    <a:pt x="70713" y="2713990"/>
                  </a:lnTo>
                  <a:lnTo>
                    <a:pt x="70713" y="2731770"/>
                  </a:lnTo>
                  <a:lnTo>
                    <a:pt x="4774057" y="2731770"/>
                  </a:lnTo>
                  <a:lnTo>
                    <a:pt x="4774057" y="2713990"/>
                  </a:lnTo>
                  <a:lnTo>
                    <a:pt x="88392" y="2713990"/>
                  </a:lnTo>
                  <a:lnTo>
                    <a:pt x="88392" y="87630"/>
                  </a:lnTo>
                  <a:lnTo>
                    <a:pt x="4774057" y="87630"/>
                  </a:lnTo>
                  <a:lnTo>
                    <a:pt x="4774057" y="69850"/>
                  </a:lnTo>
                  <a:close/>
                </a:path>
                <a:path w="4845050" h="2801620">
                  <a:moveTo>
                    <a:pt x="4844796" y="52578"/>
                  </a:moveTo>
                  <a:lnTo>
                    <a:pt x="4791710" y="52578"/>
                  </a:lnTo>
                  <a:lnTo>
                    <a:pt x="4791710" y="2749042"/>
                  </a:lnTo>
                  <a:lnTo>
                    <a:pt x="4844796" y="2749042"/>
                  </a:lnTo>
                  <a:lnTo>
                    <a:pt x="4844796" y="52578"/>
                  </a:lnTo>
                  <a:close/>
                </a:path>
                <a:path w="4845050" h="2801620">
                  <a:moveTo>
                    <a:pt x="4844796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2749550"/>
                  </a:lnTo>
                  <a:lnTo>
                    <a:pt x="0" y="2801620"/>
                  </a:lnTo>
                  <a:lnTo>
                    <a:pt x="4844796" y="2801620"/>
                  </a:lnTo>
                  <a:lnTo>
                    <a:pt x="4844796" y="2749550"/>
                  </a:lnTo>
                  <a:lnTo>
                    <a:pt x="53035" y="2749550"/>
                  </a:lnTo>
                  <a:lnTo>
                    <a:pt x="53035" y="52070"/>
                  </a:lnTo>
                  <a:lnTo>
                    <a:pt x="4844796" y="52070"/>
                  </a:lnTo>
                  <a:lnTo>
                    <a:pt x="4844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704" y="4037075"/>
              <a:ext cx="4177284" cy="24003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2836" y="3949699"/>
              <a:ext cx="4351020" cy="2574290"/>
            </a:xfrm>
            <a:custGeom>
              <a:avLst/>
              <a:gdLst/>
              <a:ahLst/>
              <a:cxnLst/>
              <a:rect l="l" t="t" r="r" b="b"/>
              <a:pathLst>
                <a:path w="4351020" h="2574290">
                  <a:moveTo>
                    <a:pt x="4280281" y="71120"/>
                  </a:moveTo>
                  <a:lnTo>
                    <a:pt x="70713" y="71120"/>
                  </a:lnTo>
                  <a:lnTo>
                    <a:pt x="70713" y="88900"/>
                  </a:lnTo>
                  <a:lnTo>
                    <a:pt x="70713" y="2486660"/>
                  </a:lnTo>
                  <a:lnTo>
                    <a:pt x="70713" y="2504440"/>
                  </a:lnTo>
                  <a:lnTo>
                    <a:pt x="4280281" y="2504440"/>
                  </a:lnTo>
                  <a:lnTo>
                    <a:pt x="4280281" y="2486660"/>
                  </a:lnTo>
                  <a:lnTo>
                    <a:pt x="88392" y="2486660"/>
                  </a:lnTo>
                  <a:lnTo>
                    <a:pt x="88392" y="88900"/>
                  </a:lnTo>
                  <a:lnTo>
                    <a:pt x="4262628" y="88900"/>
                  </a:lnTo>
                  <a:lnTo>
                    <a:pt x="4262628" y="2486152"/>
                  </a:lnTo>
                  <a:lnTo>
                    <a:pt x="4280281" y="2486152"/>
                  </a:lnTo>
                  <a:lnTo>
                    <a:pt x="4280281" y="88900"/>
                  </a:lnTo>
                  <a:lnTo>
                    <a:pt x="4280281" y="71120"/>
                  </a:lnTo>
                  <a:close/>
                </a:path>
                <a:path w="4351020" h="2574290">
                  <a:moveTo>
                    <a:pt x="435102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520950"/>
                  </a:lnTo>
                  <a:lnTo>
                    <a:pt x="0" y="2574290"/>
                  </a:lnTo>
                  <a:lnTo>
                    <a:pt x="4351020" y="2574290"/>
                  </a:lnTo>
                  <a:lnTo>
                    <a:pt x="4351020" y="2521521"/>
                  </a:lnTo>
                  <a:lnTo>
                    <a:pt x="4351020" y="2520950"/>
                  </a:lnTo>
                  <a:lnTo>
                    <a:pt x="4351020" y="53594"/>
                  </a:lnTo>
                  <a:lnTo>
                    <a:pt x="4297934" y="53594"/>
                  </a:lnTo>
                  <a:lnTo>
                    <a:pt x="4297934" y="2520950"/>
                  </a:lnTo>
                  <a:lnTo>
                    <a:pt x="53035" y="2520950"/>
                  </a:lnTo>
                  <a:lnTo>
                    <a:pt x="53035" y="53340"/>
                  </a:lnTo>
                  <a:lnTo>
                    <a:pt x="4351020" y="53340"/>
                  </a:lnTo>
                  <a:lnTo>
                    <a:pt x="4351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915399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7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67580"/>
            <a:ext cx="78867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0" marR="5080" indent="-1917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accent5">
                    <a:lumMod val="75000"/>
                  </a:schemeClr>
                </a:solidFill>
              </a:rPr>
              <a:t>Excluding</a:t>
            </a:r>
            <a:r>
              <a:rPr b="1" spc="-6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spc="-10" dirty="0">
                <a:solidFill>
                  <a:schemeClr val="accent5">
                    <a:lumMod val="75000"/>
                  </a:schemeClr>
                </a:solidFill>
              </a:rPr>
              <a:t>or</a:t>
            </a:r>
            <a:r>
              <a:rPr b="1" spc="-45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</a:rPr>
              <a:t>Restricting </a:t>
            </a:r>
            <a:r>
              <a:rPr b="1" spc="-1095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spc="-10" dirty="0">
                <a:solidFill>
                  <a:schemeClr val="accent5">
                    <a:lumMod val="75000"/>
                  </a:schemeClr>
                </a:solidFill>
              </a:rPr>
              <a:t>Workers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pc="-5" dirty="0"/>
              <a:t>Excluding</a:t>
            </a:r>
          </a:p>
          <a:p>
            <a:pPr marL="412750" marR="508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b="0" dirty="0">
                <a:latin typeface="Times New Roman"/>
                <a:cs typeface="Times New Roman"/>
              </a:rPr>
              <a:t>A</a:t>
            </a:r>
            <a:r>
              <a:rPr sz="2400" b="0" spc="-10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worker</a:t>
            </a:r>
            <a:r>
              <a:rPr sz="2400" b="0" dirty="0">
                <a:latin typeface="Times New Roman"/>
                <a:cs typeface="Times New Roman"/>
              </a:rPr>
              <a:t> is not </a:t>
            </a:r>
            <a:r>
              <a:rPr sz="2400" b="0" spc="-5" dirty="0">
                <a:latin typeface="Times New Roman"/>
                <a:cs typeface="Times New Roman"/>
              </a:rPr>
              <a:t>allowed</a:t>
            </a:r>
            <a:r>
              <a:rPr sz="2400" b="0" dirty="0">
                <a:latin typeface="Times New Roman"/>
                <a:cs typeface="Times New Roman"/>
              </a:rPr>
              <a:t> in the </a:t>
            </a:r>
            <a:r>
              <a:rPr sz="2400" b="0" spc="-5" dirty="0">
                <a:latin typeface="Times New Roman"/>
                <a:cs typeface="Times New Roman"/>
              </a:rPr>
              <a:t>establishment</a:t>
            </a:r>
            <a:r>
              <a:rPr sz="2400" b="0" dirty="0">
                <a:latin typeface="Times New Roman"/>
                <a:cs typeface="Times New Roman"/>
              </a:rPr>
              <a:t> except </a:t>
            </a:r>
            <a:r>
              <a:rPr sz="2400" b="0" spc="-5" dirty="0">
                <a:latin typeface="Times New Roman"/>
                <a:cs typeface="Times New Roman"/>
              </a:rPr>
              <a:t>for </a:t>
            </a:r>
            <a:r>
              <a:rPr sz="2400" b="0" spc="-58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those</a:t>
            </a:r>
            <a:r>
              <a:rPr sz="2400" b="0" spc="-1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areas</a:t>
            </a:r>
            <a:r>
              <a:rPr sz="2400" b="0" spc="-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open to</a:t>
            </a:r>
            <a:r>
              <a:rPr sz="2400" b="0" spc="-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the general</a:t>
            </a:r>
            <a:r>
              <a:rPr sz="2400" b="0" spc="-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public.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pc="-5" dirty="0"/>
              <a:t>Restricting</a:t>
            </a:r>
          </a:p>
          <a:p>
            <a:pPr marL="412750" marR="314325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412115" algn="l"/>
                <a:tab pos="412750" algn="l"/>
              </a:tabLst>
            </a:pPr>
            <a:r>
              <a:rPr sz="2400" b="0" dirty="0">
                <a:latin typeface="Times New Roman"/>
                <a:cs typeface="Times New Roman"/>
              </a:rPr>
              <a:t>The activities of the </a:t>
            </a:r>
            <a:r>
              <a:rPr sz="2400" b="0" spc="-5" dirty="0">
                <a:latin typeface="Times New Roman"/>
                <a:cs typeface="Times New Roman"/>
              </a:rPr>
              <a:t>worker </a:t>
            </a:r>
            <a:r>
              <a:rPr sz="2400" b="0" dirty="0">
                <a:latin typeface="Times New Roman"/>
                <a:cs typeface="Times New Roman"/>
              </a:rPr>
              <a:t>are </a:t>
            </a:r>
            <a:r>
              <a:rPr sz="2400" b="0" spc="-5" dirty="0">
                <a:latin typeface="Times New Roman"/>
                <a:cs typeface="Times New Roman"/>
              </a:rPr>
              <a:t>limited </a:t>
            </a:r>
            <a:r>
              <a:rPr sz="2400" b="0" dirty="0">
                <a:latin typeface="Times New Roman"/>
                <a:cs typeface="Times New Roman"/>
              </a:rPr>
              <a:t>so there is no </a:t>
            </a:r>
            <a:r>
              <a:rPr sz="2400" b="0" spc="-58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risk</a:t>
            </a:r>
            <a:r>
              <a:rPr sz="2400" b="0" spc="-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of</a:t>
            </a:r>
            <a:r>
              <a:rPr sz="2400" b="0" spc="-10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transmitting</a:t>
            </a:r>
            <a:r>
              <a:rPr sz="2400" b="0" dirty="0">
                <a:latin typeface="Times New Roman"/>
                <a:cs typeface="Times New Roman"/>
              </a:rPr>
              <a:t> a </a:t>
            </a:r>
            <a:r>
              <a:rPr sz="2400" b="0" spc="-5" dirty="0">
                <a:latin typeface="Times New Roman"/>
                <a:cs typeface="Times New Roman"/>
              </a:rPr>
              <a:t>disease </a:t>
            </a:r>
            <a:r>
              <a:rPr sz="2400" b="0" dirty="0">
                <a:latin typeface="Times New Roman"/>
                <a:cs typeface="Times New Roman"/>
              </a:rPr>
              <a:t>through </a:t>
            </a:r>
            <a:r>
              <a:rPr sz="2400" b="0" spc="-5" dirty="0">
                <a:latin typeface="Times New Roman"/>
                <a:cs typeface="Times New Roman"/>
              </a:rPr>
              <a:t>food.</a:t>
            </a:r>
            <a:endParaRPr sz="2400">
              <a:latin typeface="Times New Roman"/>
              <a:cs typeface="Times New Roman"/>
            </a:endParaRPr>
          </a:p>
          <a:p>
            <a:pPr marL="412750" marR="578485" indent="-285750" algn="just">
              <a:lnSpc>
                <a:spcPct val="100000"/>
              </a:lnSpc>
              <a:spcBef>
                <a:spcPts val="600"/>
              </a:spcBef>
              <a:buChar char="–"/>
              <a:tabLst>
                <a:tab pos="412750" algn="l"/>
              </a:tabLst>
            </a:pPr>
            <a:r>
              <a:rPr sz="2400" b="0" dirty="0">
                <a:latin typeface="Times New Roman"/>
                <a:cs typeface="Times New Roman"/>
              </a:rPr>
              <a:t>The </a:t>
            </a:r>
            <a:r>
              <a:rPr sz="2400" b="0" spc="-5" dirty="0">
                <a:latin typeface="Times New Roman"/>
                <a:cs typeface="Times New Roman"/>
              </a:rPr>
              <a:t>worker </a:t>
            </a:r>
            <a:r>
              <a:rPr sz="2400" b="0" dirty="0">
                <a:latin typeface="Times New Roman"/>
                <a:cs typeface="Times New Roman"/>
              </a:rPr>
              <a:t>should not </a:t>
            </a:r>
            <a:r>
              <a:rPr sz="2400" b="0" spc="-5" dirty="0">
                <a:latin typeface="Times New Roman"/>
                <a:cs typeface="Times New Roman"/>
              </a:rPr>
              <a:t>handle </a:t>
            </a:r>
            <a:r>
              <a:rPr sz="2400" b="0" dirty="0">
                <a:latin typeface="Times New Roman"/>
                <a:cs typeface="Times New Roman"/>
              </a:rPr>
              <a:t>exposed </a:t>
            </a:r>
            <a:r>
              <a:rPr sz="2400" b="0" spc="-5" dirty="0">
                <a:latin typeface="Times New Roman"/>
                <a:cs typeface="Times New Roman"/>
              </a:rPr>
              <a:t>food, clean </a:t>
            </a:r>
            <a:r>
              <a:rPr sz="2400" b="0" spc="-58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equipment, utensils, </a:t>
            </a:r>
            <a:r>
              <a:rPr sz="2400" b="0" dirty="0">
                <a:latin typeface="Times New Roman"/>
                <a:cs typeface="Times New Roman"/>
              </a:rPr>
              <a:t>linens; and </a:t>
            </a:r>
            <a:r>
              <a:rPr sz="2400" b="0" spc="-5" dirty="0">
                <a:latin typeface="Times New Roman"/>
                <a:cs typeface="Times New Roman"/>
              </a:rPr>
              <a:t>unwrapped </a:t>
            </a:r>
            <a:r>
              <a:rPr sz="2400" b="0" dirty="0">
                <a:latin typeface="Times New Roman"/>
                <a:cs typeface="Times New Roman"/>
              </a:rPr>
              <a:t>single- </a:t>
            </a:r>
            <a:r>
              <a:rPr sz="2400" b="0" spc="-58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service</a:t>
            </a:r>
            <a:r>
              <a:rPr sz="2400" b="0" spc="-1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or </a:t>
            </a:r>
            <a:r>
              <a:rPr sz="2400" b="0" spc="-5" dirty="0">
                <a:latin typeface="Times New Roman"/>
                <a:cs typeface="Times New Roman"/>
              </a:rPr>
              <a:t>single-use</a:t>
            </a:r>
            <a:r>
              <a:rPr sz="2400" b="0" spc="-1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articles.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8254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169" y="1225572"/>
            <a:ext cx="641858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58995" algn="l"/>
              </a:tabLst>
            </a:pPr>
            <a:r>
              <a:rPr b="1" spc="-20" dirty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b="1" spc="-10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b="1" spc="-1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spc="-10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</a:rPr>
              <a:t>xc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b="1" spc="-20" dirty="0">
                <a:solidFill>
                  <a:schemeClr val="accent5">
                    <a:lumMod val="75000"/>
                  </a:schemeClr>
                </a:solidFill>
              </a:rPr>
              <a:t>u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b="1" spc="-15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spc="-10" dirty="0" smtClean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b="1" spc="-2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b="1" spc="-5" dirty="0" smtClean="0">
                <a:solidFill>
                  <a:schemeClr val="accent5">
                    <a:lumMod val="75000"/>
                  </a:schemeClr>
                </a:solidFill>
              </a:rPr>
              <a:t>rke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938020"/>
            <a:ext cx="7472680" cy="34239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6379" indent="-233679">
              <a:lnSpc>
                <a:spcPct val="100000"/>
              </a:lnSpc>
              <a:spcBef>
                <a:spcPts val="700"/>
              </a:spcBef>
              <a:buChar char="•"/>
              <a:tabLst>
                <a:tab pos="246379" algn="l"/>
              </a:tabLst>
            </a:pPr>
            <a:r>
              <a:rPr sz="2400" spc="-5" dirty="0">
                <a:latin typeface="Times New Roman"/>
                <a:cs typeface="Times New Roman"/>
              </a:rPr>
              <a:t>Workers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general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population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more</a:t>
            </a:r>
            <a:r>
              <a:rPr sz="2000" dirty="0">
                <a:latin typeface="Times New Roman"/>
                <a:cs typeface="Times New Roman"/>
              </a:rPr>
              <a:t> of </a:t>
            </a:r>
            <a:r>
              <a:rPr sz="2000" spc="-5" dirty="0">
                <a:latin typeface="Times New Roman"/>
                <a:cs typeface="Times New Roman"/>
              </a:rPr>
              <a:t>the following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symptions: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50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Times New Roman"/>
                <a:cs typeface="Times New Roman"/>
              </a:rPr>
              <a:t>vomiting,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50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Times New Roman"/>
                <a:cs typeface="Times New Roman"/>
              </a:rPr>
              <a:t>diarrhea,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50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Times New Roman"/>
                <a:cs typeface="Times New Roman"/>
              </a:rPr>
              <a:t>Jaundice</a:t>
            </a:r>
            <a:endParaRPr sz="2000">
              <a:latin typeface="Times New Roman"/>
              <a:cs typeface="Times New Roman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Times New Roman"/>
                <a:cs typeface="Times New Roman"/>
              </a:rPr>
              <a:t>Has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been diagnosed </a:t>
            </a:r>
            <a:r>
              <a:rPr sz="2000" spc="-5" dirty="0">
                <a:latin typeface="Times New Roman"/>
                <a:cs typeface="Times New Roman"/>
              </a:rPr>
              <a:t>with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Salmonella Typhi,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Shigella,</a:t>
            </a:r>
            <a:r>
              <a:rPr sz="2000" dirty="0">
                <a:latin typeface="Times New Roman"/>
                <a:cs typeface="Times New Roman"/>
              </a:rPr>
              <a:t> Shiga-toxin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producing E. </a:t>
            </a:r>
            <a:r>
              <a:rPr sz="2000" spc="-5" dirty="0">
                <a:latin typeface="Times New Roman"/>
                <a:cs typeface="Times New Roman"/>
              </a:rPr>
              <a:t>coli,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Hepatitis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virus,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Norovirus.</a:t>
            </a:r>
            <a:endParaRPr sz="2000">
              <a:latin typeface="Times New Roman"/>
              <a:cs typeface="Times New Roman"/>
            </a:endParaRPr>
          </a:p>
          <a:p>
            <a:pPr marL="246379" indent="-233679">
              <a:lnSpc>
                <a:spcPct val="100000"/>
              </a:lnSpc>
              <a:spcBef>
                <a:spcPts val="600"/>
              </a:spcBef>
              <a:buChar char="•"/>
              <a:tabLst>
                <a:tab pos="246379" algn="l"/>
              </a:tabLst>
            </a:pPr>
            <a:r>
              <a:rPr sz="2400" spc="-5" dirty="0">
                <a:latin typeface="Times New Roman"/>
                <a:cs typeface="Times New Roman"/>
              </a:rPr>
              <a:t>Workers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highly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susceptible </a:t>
            </a:r>
            <a:r>
              <a:rPr sz="2400" dirty="0">
                <a:latin typeface="Times New Roman"/>
                <a:cs typeface="Times New Roman"/>
              </a:rPr>
              <a:t>populations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throat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with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fever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014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0050"/>
            <a:ext cx="8305799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79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6839" y="1225572"/>
            <a:ext cx="636397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05020" algn="l"/>
              </a:tabLst>
            </a:pPr>
            <a:r>
              <a:rPr b="1" spc="-10" dirty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b="1" spc="-10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b="1" spc="-15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b="1" spc="-10" dirty="0">
                <a:solidFill>
                  <a:schemeClr val="accent5">
                    <a:lumMod val="75000"/>
                  </a:schemeClr>
                </a:solidFill>
              </a:rPr>
              <a:t> R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</a:rPr>
              <a:t>es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b="1" spc="-10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</a:rPr>
              <a:t>t 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spc="-20" dirty="0" smtClean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b="1" spc="-5" dirty="0" smtClean="0">
                <a:solidFill>
                  <a:schemeClr val="accent5">
                    <a:lumMod val="75000"/>
                  </a:schemeClr>
                </a:solidFill>
              </a:rPr>
              <a:t>or</a:t>
            </a:r>
            <a:r>
              <a:rPr b="1" spc="-10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b="1" spc="-5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139" y="2014220"/>
            <a:ext cx="6184900" cy="310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75" marR="175260" indent="-232410">
              <a:lnSpc>
                <a:spcPct val="100000"/>
              </a:lnSpc>
              <a:spcBef>
                <a:spcPts val="100"/>
              </a:spcBef>
              <a:buChar char="•"/>
              <a:tabLst>
                <a:tab pos="245110" algn="l"/>
              </a:tabLst>
            </a:pPr>
            <a:r>
              <a:rPr sz="2800" dirty="0">
                <a:latin typeface="Times New Roman"/>
                <a:cs typeface="Times New Roman"/>
              </a:rPr>
              <a:t>Workers </a:t>
            </a:r>
            <a:r>
              <a:rPr sz="2800" spc="-5" dirty="0">
                <a:latin typeface="Times New Roman"/>
                <a:cs typeface="Times New Roman"/>
              </a:rPr>
              <a:t>serving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general </a:t>
            </a:r>
            <a:r>
              <a:rPr sz="2800" dirty="0">
                <a:latin typeface="Times New Roman"/>
                <a:cs typeface="Times New Roman"/>
              </a:rPr>
              <a:t>population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who have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sore throat with </a:t>
            </a:r>
            <a:r>
              <a:rPr sz="2800" spc="-10" dirty="0">
                <a:latin typeface="Times New Roman"/>
                <a:cs typeface="Times New Roman"/>
              </a:rPr>
              <a:t>fever 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restricted.</a:t>
            </a:r>
            <a:endParaRPr sz="2800" dirty="0">
              <a:latin typeface="Times New Roman"/>
              <a:cs typeface="Times New Roman"/>
            </a:endParaRPr>
          </a:p>
          <a:p>
            <a:pPr marL="244475" marR="5080" indent="-232410">
              <a:lnSpc>
                <a:spcPct val="100000"/>
              </a:lnSpc>
              <a:spcBef>
                <a:spcPts val="690"/>
              </a:spcBef>
              <a:buChar char="•"/>
              <a:tabLst>
                <a:tab pos="245110" algn="l"/>
              </a:tabLst>
            </a:pP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restricted food worker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handle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packaged food, wrapped single-service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single-use articles,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soiled food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equipment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utensils.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8796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915399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77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899159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96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1706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88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79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5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98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8788399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0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476" y="2894076"/>
            <a:ext cx="7805928" cy="358444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3400" y="2666999"/>
            <a:ext cx="8260080" cy="4038600"/>
          </a:xfrm>
          <a:custGeom>
            <a:avLst/>
            <a:gdLst/>
            <a:ahLst/>
            <a:cxnLst/>
            <a:rect l="l" t="t" r="r" b="b"/>
            <a:pathLst>
              <a:path w="8260080" h="4038600">
                <a:moveTo>
                  <a:pt x="8077200" y="182880"/>
                </a:moveTo>
                <a:lnTo>
                  <a:pt x="8031480" y="182880"/>
                </a:lnTo>
                <a:lnTo>
                  <a:pt x="8031480" y="228600"/>
                </a:lnTo>
                <a:lnTo>
                  <a:pt x="8031480" y="3810000"/>
                </a:lnTo>
                <a:lnTo>
                  <a:pt x="228600" y="3810000"/>
                </a:lnTo>
                <a:lnTo>
                  <a:pt x="228600" y="228600"/>
                </a:lnTo>
                <a:lnTo>
                  <a:pt x="8031480" y="228600"/>
                </a:lnTo>
                <a:lnTo>
                  <a:pt x="8031480" y="182880"/>
                </a:lnTo>
                <a:lnTo>
                  <a:pt x="182880" y="182880"/>
                </a:lnTo>
                <a:lnTo>
                  <a:pt x="182880" y="228600"/>
                </a:lnTo>
                <a:lnTo>
                  <a:pt x="182880" y="3810000"/>
                </a:lnTo>
                <a:lnTo>
                  <a:pt x="182880" y="3855720"/>
                </a:lnTo>
                <a:lnTo>
                  <a:pt x="8077200" y="3855720"/>
                </a:lnTo>
                <a:lnTo>
                  <a:pt x="8077200" y="3810000"/>
                </a:lnTo>
                <a:lnTo>
                  <a:pt x="8077200" y="228600"/>
                </a:lnTo>
                <a:lnTo>
                  <a:pt x="8077200" y="182880"/>
                </a:lnTo>
                <a:close/>
              </a:path>
              <a:path w="8260080" h="4038600">
                <a:moveTo>
                  <a:pt x="8260080" y="0"/>
                </a:moveTo>
                <a:lnTo>
                  <a:pt x="8122920" y="0"/>
                </a:lnTo>
                <a:lnTo>
                  <a:pt x="8122920" y="137160"/>
                </a:lnTo>
                <a:lnTo>
                  <a:pt x="8122920" y="3901440"/>
                </a:lnTo>
                <a:lnTo>
                  <a:pt x="137160" y="3901440"/>
                </a:lnTo>
                <a:lnTo>
                  <a:pt x="137160" y="137160"/>
                </a:lnTo>
                <a:lnTo>
                  <a:pt x="8122920" y="137160"/>
                </a:lnTo>
                <a:lnTo>
                  <a:pt x="8122920" y="0"/>
                </a:lnTo>
                <a:lnTo>
                  <a:pt x="0" y="0"/>
                </a:lnTo>
                <a:lnTo>
                  <a:pt x="0" y="137160"/>
                </a:lnTo>
                <a:lnTo>
                  <a:pt x="0" y="3901440"/>
                </a:lnTo>
                <a:lnTo>
                  <a:pt x="0" y="4038600"/>
                </a:lnTo>
                <a:lnTo>
                  <a:pt x="8260080" y="4038600"/>
                </a:lnTo>
                <a:lnTo>
                  <a:pt x="8260080" y="3901440"/>
                </a:lnTo>
                <a:lnTo>
                  <a:pt x="8260080" y="137160"/>
                </a:lnTo>
                <a:lnTo>
                  <a:pt x="8260080" y="0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04087" y="445008"/>
            <a:ext cx="7874634" cy="1702435"/>
            <a:chOff x="704087" y="445008"/>
            <a:chExt cx="7874634" cy="1702435"/>
          </a:xfrm>
        </p:grpSpPr>
        <p:sp>
          <p:nvSpPr>
            <p:cNvPr id="5" name="object 5"/>
            <p:cNvSpPr/>
            <p:nvPr/>
          </p:nvSpPr>
          <p:spPr>
            <a:xfrm>
              <a:off x="717041" y="457962"/>
              <a:ext cx="7848600" cy="1676400"/>
            </a:xfrm>
            <a:custGeom>
              <a:avLst/>
              <a:gdLst/>
              <a:ahLst/>
              <a:cxnLst/>
              <a:rect l="l" t="t" r="r" b="b"/>
              <a:pathLst>
                <a:path w="7848600" h="1676400">
                  <a:moveTo>
                    <a:pt x="7569200" y="0"/>
                  </a:moveTo>
                  <a:lnTo>
                    <a:pt x="279399" y="0"/>
                  </a:lnTo>
                  <a:lnTo>
                    <a:pt x="234080" y="3656"/>
                  </a:lnTo>
                  <a:lnTo>
                    <a:pt x="191089" y="14244"/>
                  </a:lnTo>
                  <a:lnTo>
                    <a:pt x="151001" y="31186"/>
                  </a:lnTo>
                  <a:lnTo>
                    <a:pt x="114391" y="53908"/>
                  </a:lnTo>
                  <a:lnTo>
                    <a:pt x="81835" y="81835"/>
                  </a:lnTo>
                  <a:lnTo>
                    <a:pt x="53908" y="114391"/>
                  </a:lnTo>
                  <a:lnTo>
                    <a:pt x="31186" y="151001"/>
                  </a:lnTo>
                  <a:lnTo>
                    <a:pt x="14244" y="191089"/>
                  </a:lnTo>
                  <a:lnTo>
                    <a:pt x="3656" y="234080"/>
                  </a:lnTo>
                  <a:lnTo>
                    <a:pt x="0" y="279400"/>
                  </a:lnTo>
                  <a:lnTo>
                    <a:pt x="0" y="1397000"/>
                  </a:lnTo>
                  <a:lnTo>
                    <a:pt x="3656" y="1442319"/>
                  </a:lnTo>
                  <a:lnTo>
                    <a:pt x="14244" y="1485310"/>
                  </a:lnTo>
                  <a:lnTo>
                    <a:pt x="31186" y="1525398"/>
                  </a:lnTo>
                  <a:lnTo>
                    <a:pt x="53908" y="1562008"/>
                  </a:lnTo>
                  <a:lnTo>
                    <a:pt x="81835" y="1594564"/>
                  </a:lnTo>
                  <a:lnTo>
                    <a:pt x="114391" y="1622491"/>
                  </a:lnTo>
                  <a:lnTo>
                    <a:pt x="151001" y="1645213"/>
                  </a:lnTo>
                  <a:lnTo>
                    <a:pt x="191089" y="1662155"/>
                  </a:lnTo>
                  <a:lnTo>
                    <a:pt x="234080" y="1672743"/>
                  </a:lnTo>
                  <a:lnTo>
                    <a:pt x="279399" y="1676400"/>
                  </a:lnTo>
                  <a:lnTo>
                    <a:pt x="7569200" y="1676400"/>
                  </a:lnTo>
                  <a:lnTo>
                    <a:pt x="7614519" y="1672743"/>
                  </a:lnTo>
                  <a:lnTo>
                    <a:pt x="7657510" y="1662155"/>
                  </a:lnTo>
                  <a:lnTo>
                    <a:pt x="7697598" y="1645213"/>
                  </a:lnTo>
                  <a:lnTo>
                    <a:pt x="7734208" y="1622491"/>
                  </a:lnTo>
                  <a:lnTo>
                    <a:pt x="7766764" y="1594564"/>
                  </a:lnTo>
                  <a:lnTo>
                    <a:pt x="7794691" y="1562008"/>
                  </a:lnTo>
                  <a:lnTo>
                    <a:pt x="7817413" y="1525398"/>
                  </a:lnTo>
                  <a:lnTo>
                    <a:pt x="7834355" y="1485310"/>
                  </a:lnTo>
                  <a:lnTo>
                    <a:pt x="7844943" y="1442319"/>
                  </a:lnTo>
                  <a:lnTo>
                    <a:pt x="7848600" y="1397000"/>
                  </a:lnTo>
                  <a:lnTo>
                    <a:pt x="7848600" y="279400"/>
                  </a:lnTo>
                  <a:lnTo>
                    <a:pt x="7844943" y="234080"/>
                  </a:lnTo>
                  <a:lnTo>
                    <a:pt x="7834355" y="191089"/>
                  </a:lnTo>
                  <a:lnTo>
                    <a:pt x="7817413" y="151001"/>
                  </a:lnTo>
                  <a:lnTo>
                    <a:pt x="7794691" y="114391"/>
                  </a:lnTo>
                  <a:lnTo>
                    <a:pt x="7766764" y="81835"/>
                  </a:lnTo>
                  <a:lnTo>
                    <a:pt x="7734208" y="53908"/>
                  </a:lnTo>
                  <a:lnTo>
                    <a:pt x="7697598" y="31186"/>
                  </a:lnTo>
                  <a:lnTo>
                    <a:pt x="7657510" y="14244"/>
                  </a:lnTo>
                  <a:lnTo>
                    <a:pt x="7614519" y="3656"/>
                  </a:lnTo>
                  <a:lnTo>
                    <a:pt x="7569200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7041" y="457962"/>
              <a:ext cx="7848600" cy="1676400"/>
            </a:xfrm>
            <a:custGeom>
              <a:avLst/>
              <a:gdLst/>
              <a:ahLst/>
              <a:cxnLst/>
              <a:rect l="l" t="t" r="r" b="b"/>
              <a:pathLst>
                <a:path w="7848600" h="1676400">
                  <a:moveTo>
                    <a:pt x="0" y="279400"/>
                  </a:moveTo>
                  <a:lnTo>
                    <a:pt x="3656" y="234080"/>
                  </a:lnTo>
                  <a:lnTo>
                    <a:pt x="14244" y="191089"/>
                  </a:lnTo>
                  <a:lnTo>
                    <a:pt x="31186" y="151001"/>
                  </a:lnTo>
                  <a:lnTo>
                    <a:pt x="53908" y="114391"/>
                  </a:lnTo>
                  <a:lnTo>
                    <a:pt x="81835" y="81835"/>
                  </a:lnTo>
                  <a:lnTo>
                    <a:pt x="114391" y="53908"/>
                  </a:lnTo>
                  <a:lnTo>
                    <a:pt x="151001" y="31186"/>
                  </a:lnTo>
                  <a:lnTo>
                    <a:pt x="191089" y="14244"/>
                  </a:lnTo>
                  <a:lnTo>
                    <a:pt x="234080" y="3656"/>
                  </a:lnTo>
                  <a:lnTo>
                    <a:pt x="279399" y="0"/>
                  </a:lnTo>
                  <a:lnTo>
                    <a:pt x="7569200" y="0"/>
                  </a:lnTo>
                  <a:lnTo>
                    <a:pt x="7614519" y="3656"/>
                  </a:lnTo>
                  <a:lnTo>
                    <a:pt x="7657510" y="14244"/>
                  </a:lnTo>
                  <a:lnTo>
                    <a:pt x="7697598" y="31186"/>
                  </a:lnTo>
                  <a:lnTo>
                    <a:pt x="7734208" y="53908"/>
                  </a:lnTo>
                  <a:lnTo>
                    <a:pt x="7766764" y="81835"/>
                  </a:lnTo>
                  <a:lnTo>
                    <a:pt x="7794691" y="114391"/>
                  </a:lnTo>
                  <a:lnTo>
                    <a:pt x="7817413" y="151001"/>
                  </a:lnTo>
                  <a:lnTo>
                    <a:pt x="7834355" y="191089"/>
                  </a:lnTo>
                  <a:lnTo>
                    <a:pt x="7844943" y="234080"/>
                  </a:lnTo>
                  <a:lnTo>
                    <a:pt x="7848600" y="279400"/>
                  </a:lnTo>
                  <a:lnTo>
                    <a:pt x="7848600" y="1397000"/>
                  </a:lnTo>
                  <a:lnTo>
                    <a:pt x="7844943" y="1442319"/>
                  </a:lnTo>
                  <a:lnTo>
                    <a:pt x="7834355" y="1485310"/>
                  </a:lnTo>
                  <a:lnTo>
                    <a:pt x="7817413" y="1525398"/>
                  </a:lnTo>
                  <a:lnTo>
                    <a:pt x="7794691" y="1562008"/>
                  </a:lnTo>
                  <a:lnTo>
                    <a:pt x="7766764" y="1594564"/>
                  </a:lnTo>
                  <a:lnTo>
                    <a:pt x="7734208" y="1622491"/>
                  </a:lnTo>
                  <a:lnTo>
                    <a:pt x="7697598" y="1645213"/>
                  </a:lnTo>
                  <a:lnTo>
                    <a:pt x="7657510" y="1662155"/>
                  </a:lnTo>
                  <a:lnTo>
                    <a:pt x="7614519" y="1672743"/>
                  </a:lnTo>
                  <a:lnTo>
                    <a:pt x="7569200" y="1676400"/>
                  </a:lnTo>
                  <a:lnTo>
                    <a:pt x="279399" y="1676400"/>
                  </a:lnTo>
                  <a:lnTo>
                    <a:pt x="234080" y="1672743"/>
                  </a:lnTo>
                  <a:lnTo>
                    <a:pt x="191089" y="1662155"/>
                  </a:lnTo>
                  <a:lnTo>
                    <a:pt x="151001" y="1645213"/>
                  </a:lnTo>
                  <a:lnTo>
                    <a:pt x="114391" y="1622491"/>
                  </a:lnTo>
                  <a:lnTo>
                    <a:pt x="81835" y="1594564"/>
                  </a:lnTo>
                  <a:lnTo>
                    <a:pt x="53908" y="1562008"/>
                  </a:lnTo>
                  <a:lnTo>
                    <a:pt x="31186" y="1525398"/>
                  </a:lnTo>
                  <a:lnTo>
                    <a:pt x="14244" y="1485310"/>
                  </a:lnTo>
                  <a:lnTo>
                    <a:pt x="3656" y="1442319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ln w="25908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2229" y="637997"/>
            <a:ext cx="56165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dirty="0">
                <a:solidFill>
                  <a:srgbClr val="FFFFFF"/>
                </a:solidFill>
                <a:latin typeface="Times New Roman"/>
                <a:cs typeface="Times New Roman"/>
              </a:rPr>
              <a:t>Handwashing</a:t>
            </a:r>
            <a:endParaRPr sz="8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35074"/>
          </a:xfrm>
        </p:spPr>
        <p:txBody>
          <a:bodyPr/>
          <a:lstStyle/>
          <a:p>
            <a:pPr algn="ctr"/>
            <a:r>
              <a:rPr lang="en-US" b="1" dirty="0" smtClean="0"/>
              <a:t>Hand Washing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7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3599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2400"/>
            <a:ext cx="8940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9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3" y="90416"/>
            <a:ext cx="899159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9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299"/>
            <a:ext cx="8839200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5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504</Words>
  <Application>Microsoft Office PowerPoint</Application>
  <PresentationFormat>On-screen Show (4:3)</PresentationFormat>
  <Paragraphs>63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PROPER FOOD HANDLING,  FOOD SAFETY, AND  SANITATION PRACTICES</vt:lpstr>
      <vt:lpstr>PowerPoint Presentation</vt:lpstr>
      <vt:lpstr>PowerPoint Presentation</vt:lpstr>
      <vt:lpstr>Handwashing</vt:lpstr>
      <vt:lpstr>Hand Washing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Handwashing</vt:lpstr>
      <vt:lpstr>Hygiene</vt:lpstr>
      <vt:lpstr>Hygiene</vt:lpstr>
      <vt:lpstr>Hygiene</vt:lpstr>
      <vt:lpstr>No bare hand contact with the food</vt:lpstr>
      <vt:lpstr>No bare hand contact with the food</vt:lpstr>
      <vt:lpstr>Temperature</vt:lpstr>
      <vt:lpstr>Temperature</vt:lpstr>
      <vt:lpstr>Food and utensil storage and handling</vt:lpstr>
      <vt:lpstr>PowerPoint Presentation</vt:lpstr>
      <vt:lpstr>Food and utensil storage and handling</vt:lpstr>
      <vt:lpstr>Cleaning</vt:lpstr>
      <vt:lpstr>Cleaning</vt:lpstr>
      <vt:lpstr>PowerPoint Presentation</vt:lpstr>
      <vt:lpstr>PowerPoint Presentation</vt:lpstr>
      <vt:lpstr>Excluding or Restricting  Workers</vt:lpstr>
      <vt:lpstr>When to Exclude a Worker</vt:lpstr>
      <vt:lpstr>When to Restrict a Worker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 FOOD HANDLING,  FOOD SAFETY, AND  SANITATION PRACTICES</dc:title>
  <dc:creator>admin</dc:creator>
  <cp:lastModifiedBy>admin</cp:lastModifiedBy>
  <cp:revision>11</cp:revision>
  <dcterms:created xsi:type="dcterms:W3CDTF">2021-05-27T07:18:37Z</dcterms:created>
  <dcterms:modified xsi:type="dcterms:W3CDTF">2021-05-27T10:04:43Z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2021-05-27T00:00:00Z</vt:filetime>
  </property>
</Properties>
</file>