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1" r:id="rId5"/>
    <p:sldId id="258" r:id="rId6"/>
    <p:sldId id="270" r:id="rId7"/>
    <p:sldId id="271" r:id="rId8"/>
    <p:sldId id="268" r:id="rId9"/>
    <p:sldId id="269" r:id="rId10"/>
    <p:sldId id="263" r:id="rId11"/>
    <p:sldId id="274" r:id="rId12"/>
    <p:sldId id="264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8433"/>
            <a:ext cx="8610600" cy="3857767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Partition of Bengal 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(1905)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429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Administrative, Political &amp; Economic reasons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Aftermath of the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Partition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Eastern Bengal &amp; Assam province would cover 1,06,540 sq. mile with a population of 31 million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Muslims &amp; lower caste Hindus became pleased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Dhaka became the capital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India Muslim League founded in 1906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 buildings, High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Court,Secretariate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constructed in Dhaka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communication &amp; security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new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jobs/services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development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in education sector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Curzon_Hall_Panoram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66028"/>
            <a:ext cx="4038600" cy="2194306"/>
          </a:xfrm>
        </p:spPr>
      </p:pic>
      <p:pic>
        <p:nvPicPr>
          <p:cNvPr id="6" name="Content Placeholder 5" descr="52534099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743200"/>
            <a:ext cx="4038600" cy="200794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Annulment of the partition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 George 5 announced the Annulment on 11 December in 1911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1911, the year that the capital was shifted from Calcutta  to Delhi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Bengali Muslims were angry and disappointed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resentment remained throughout the rest of the British period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Hardinge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promised a new University at Dacca in 1912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Aftermath of annulment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1911, the year that the capital was shifted from Calcutta  to Delhi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Bengali Muslims were angry and disappointed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resentment remained throughout the rest of the British period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final division of Bengal at the partitioning of the subcontinent in 1947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67000"/>
            <a:ext cx="3981450" cy="2438400"/>
          </a:xfrm>
        </p:spPr>
      </p:pic>
      <p:pic>
        <p:nvPicPr>
          <p:cNvPr id="6" name="Content Placeholder 5" descr="Li_Hung_Chang,_Lord_Salisbury,_Lord_Curzon-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00662" y="2291556"/>
            <a:ext cx="2733675" cy="31432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Partition of Bengal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 Curzon declared the partition of Bengal on 19 July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partition took place on 16 October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nationwide mass movement by congress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Bengal Presidency was formed along with Bengal, Bihar, and Orissa in 1854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Bengal province had a very large  area of 189000 miles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population of nearly  80 million was too large to handle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system was underdeveloped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 Bengal, because of isolation and poor communications, had been neglected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Revenue collection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Zamindar’s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oppression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Curzon chose one of several schemes for partition: to unite Assam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Hindu-Muslim community was a threat to the British Empire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was Dacca and the people were mainly Muslim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Reactions to partition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it  &amp; became hopeful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scare of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Zaminders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businessmen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Bengali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Hindus believed that partition was the vivisection of their “mother land”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 “divide and rule” &amp; conspiracy against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Hindus-Muslims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Mataram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became the Congress’s national anthem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to boycott,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swadeshi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movement,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swaraj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Rabindranath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Tagore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nationwide mass movement by congress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Mahatma Gandhi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gandddddd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2330163"/>
            <a:ext cx="4038600" cy="2605548"/>
          </a:xfrm>
        </p:spPr>
      </p:pic>
      <p:pic>
        <p:nvPicPr>
          <p:cNvPr id="6" name="Content Placeholder 5" descr="gandhi-spinning-650-x-350_08071512000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9961" y="2545622"/>
            <a:ext cx="4038600" cy="217463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Protest during </a:t>
            </a:r>
            <a:r>
              <a:rPr lang="en-US" sz="40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Swadeshi</a:t>
            </a:r>
            <a:r>
              <a:rPr lang="en-US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Movement</a:t>
            </a:r>
            <a:endParaRPr lang="en-US" sz="40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200912042624119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66342"/>
            <a:ext cx="4038600" cy="2593679"/>
          </a:xfrm>
        </p:spPr>
      </p:pic>
      <p:pic>
        <p:nvPicPr>
          <p:cNvPr id="6" name="Content Placeholder 5" descr="1-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2819400"/>
            <a:ext cx="3371850" cy="202961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610600" cy="118903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Partition of Bengal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Picture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270" y="1600200"/>
            <a:ext cx="8031459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3255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Eastern Bengal and Assam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744px-Bengal_gazetteer_1907-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00200"/>
            <a:ext cx="6400800" cy="48006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371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Partition of Bengal  (1905)  </vt:lpstr>
      <vt:lpstr>PowerPoint Presentation</vt:lpstr>
      <vt:lpstr>Causes of Partition of Bengal </vt:lpstr>
      <vt:lpstr>Causes </vt:lpstr>
      <vt:lpstr>Reactions to partition  </vt:lpstr>
      <vt:lpstr>Mahatma Gandhi</vt:lpstr>
      <vt:lpstr>Protest during Swadeshi Movement</vt:lpstr>
      <vt:lpstr>Partition of Bengal</vt:lpstr>
      <vt:lpstr>Eastern Bengal and Assam</vt:lpstr>
      <vt:lpstr>Aftermath of the Partition </vt:lpstr>
      <vt:lpstr>PowerPoint Presentation</vt:lpstr>
      <vt:lpstr>Annulment of the partition </vt:lpstr>
      <vt:lpstr>Aftermath of annulment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 of Bengal </dc:title>
  <dc:creator>user</dc:creator>
  <cp:lastModifiedBy>Windows User</cp:lastModifiedBy>
  <cp:revision>16</cp:revision>
  <dcterms:created xsi:type="dcterms:W3CDTF">2006-08-16T00:00:00Z</dcterms:created>
  <dcterms:modified xsi:type="dcterms:W3CDTF">2019-10-16T10:56:57Z</dcterms:modified>
</cp:coreProperties>
</file>