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6" r:id="rId10"/>
    <p:sldId id="264" r:id="rId11"/>
    <p:sldId id="265"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80" d="100"/>
          <a:sy n="80" d="100"/>
        </p:scale>
        <p:origin x="60"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8/26/2024</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8/26/2024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8/26/2024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8/26/2024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8/26/2024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8/26/2024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8/26/2024</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Email Writing</a:t>
            </a:r>
            <a:endParaRPr lang="en-US" dirty="0"/>
          </a:p>
        </p:txBody>
      </p:sp>
      <p:sp>
        <p:nvSpPr>
          <p:cNvPr id="3" name="Subtitle 2"/>
          <p:cNvSpPr>
            <a:spLocks noGrp="1"/>
          </p:cNvSpPr>
          <p:nvPr>
            <p:ph type="subTitle" idx="1"/>
          </p:nvPr>
        </p:nvSpPr>
        <p:spPr/>
        <p:txBody>
          <a:bodyPr>
            <a:normAutofit/>
          </a:bodyPr>
          <a:lstStyle/>
          <a:p>
            <a:r>
              <a:rPr lang="en-US" sz="2400" b="1" dirty="0" smtClean="0"/>
              <a:t>ENG 101</a:t>
            </a:r>
          </a:p>
          <a:p>
            <a:r>
              <a:rPr lang="en-US" sz="2400" b="1" dirty="0" err="1" smtClean="0"/>
              <a:t>Abir</a:t>
            </a:r>
            <a:r>
              <a:rPr lang="en-US" sz="2400" b="1" dirty="0" smtClean="0"/>
              <a:t> </a:t>
            </a:r>
            <a:r>
              <a:rPr lang="en-US" sz="2400" b="1" dirty="0" err="1" smtClean="0"/>
              <a:t>Saha</a:t>
            </a:r>
            <a:endParaRPr lang="en-US" sz="2400" b="1" dirty="0"/>
          </a:p>
        </p:txBody>
      </p:sp>
    </p:spTree>
    <p:extLst>
      <p:ext uri="{BB962C8B-B14F-4D97-AF65-F5344CB8AC3E}">
        <p14:creationId xmlns:p14="http://schemas.microsoft.com/office/powerpoint/2010/main" val="25529360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3"/>
            <a:ext cx="9601196" cy="639934"/>
          </a:xfrm>
        </p:spPr>
        <p:txBody>
          <a:bodyPr>
            <a:normAutofit fontScale="90000"/>
          </a:bodyPr>
          <a:lstStyle/>
          <a:p>
            <a:r>
              <a:rPr lang="en-US" b="1" dirty="0" smtClean="0"/>
              <a:t>Demo Format</a:t>
            </a:r>
            <a:endParaRPr lang="en-US" b="1" dirty="0"/>
          </a:p>
        </p:txBody>
      </p:sp>
      <p:sp>
        <p:nvSpPr>
          <p:cNvPr id="4" name="Rectangle 1"/>
          <p:cNvSpPr>
            <a:spLocks noGrp="1" noChangeArrowheads="1"/>
          </p:cNvSpPr>
          <p:nvPr>
            <p:ph idx="1"/>
          </p:nvPr>
        </p:nvSpPr>
        <p:spPr bwMode="auto">
          <a:xfrm>
            <a:off x="1278840" y="3100454"/>
            <a:ext cx="9823434" cy="2215991"/>
          </a:xfrm>
          <a:prstGeom prst="rect">
            <a:avLst/>
          </a:prstGeom>
          <a:solidFill>
            <a:srgbClr val="FAFA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Subject: Regarding Assignment from Megan</a:t>
            </a:r>
            <a:r>
              <a:rPr kumimoji="0" lang="en-US" altLang="en-US" sz="1800" b="1"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
            </a:r>
            <a:br>
              <a:rPr kumimoji="0" lang="en-US" altLang="en-US" sz="1800" b="1"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br>
            <a:r>
              <a:rPr kumimoji="0" lang="en-US" altLang="en-US" sz="1800" b="1"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Greeting:</a:t>
            </a: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Dear Ma'am,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Opening/body:</a:t>
            </a: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I hope you are having a lovely afternoon. I have some questions regarding our assignment.</a:t>
            </a:r>
            <a:b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b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How should I reference my sources?</a:t>
            </a:r>
            <a:b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b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Can I use colored designs?</a:t>
            </a:r>
            <a:b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b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When is the due date next week?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Closing</a:t>
            </a: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Thanks so much, Ma'am, I hope you like the topic I chose!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Signature:</a:t>
            </a:r>
            <a:r>
              <a:rPr kumimoji="0" lang="en-US" altLang="en-US" sz="1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Sincerely, Megan Brown</a:t>
            </a:r>
            <a:r>
              <a:rPr kumimoji="0" lang="en-US" altLang="en-US"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1345991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smtClean="0"/>
              <a:t>                                             </a:t>
            </a:r>
          </a:p>
          <a:p>
            <a:pPr marL="0" indent="0">
              <a:buNone/>
            </a:pPr>
            <a:endParaRPr lang="en-US" dirty="0"/>
          </a:p>
          <a:p>
            <a:pPr marL="0" indent="0">
              <a:buNone/>
            </a:pPr>
            <a:r>
              <a:rPr lang="en-US" dirty="0" smtClean="0"/>
              <a:t>                                      </a:t>
            </a:r>
            <a:r>
              <a:rPr lang="en-US" sz="4800" b="1" dirty="0" smtClean="0"/>
              <a:t>Any Questions?</a:t>
            </a:r>
            <a:endParaRPr lang="en-US" sz="4800" b="1" dirty="0"/>
          </a:p>
        </p:txBody>
      </p:sp>
    </p:spTree>
    <p:extLst>
      <p:ext uri="{BB962C8B-B14F-4D97-AF65-F5344CB8AC3E}">
        <p14:creationId xmlns:p14="http://schemas.microsoft.com/office/powerpoint/2010/main" val="1329679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Contents</a:t>
            </a:r>
            <a:endParaRPr lang="en-US" b="1" dirty="0"/>
          </a:p>
        </p:txBody>
      </p:sp>
      <p:sp>
        <p:nvSpPr>
          <p:cNvPr id="3" name="Content Placeholder 2"/>
          <p:cNvSpPr>
            <a:spLocks noGrp="1"/>
          </p:cNvSpPr>
          <p:nvPr>
            <p:ph idx="1"/>
          </p:nvPr>
        </p:nvSpPr>
        <p:spPr/>
        <p:txBody>
          <a:bodyPr/>
          <a:lstStyle/>
          <a:p>
            <a:pPr fontAlgn="base"/>
            <a:r>
              <a:rPr lang="en-US" dirty="0"/>
              <a:t>Subject</a:t>
            </a:r>
          </a:p>
          <a:p>
            <a:pPr fontAlgn="base"/>
            <a:r>
              <a:rPr lang="en-US" dirty="0"/>
              <a:t>Greetings</a:t>
            </a:r>
          </a:p>
          <a:p>
            <a:pPr fontAlgn="base"/>
            <a:r>
              <a:rPr lang="en-US" dirty="0"/>
              <a:t>Opening</a:t>
            </a:r>
          </a:p>
          <a:p>
            <a:pPr fontAlgn="base"/>
            <a:r>
              <a:rPr lang="en-US" dirty="0"/>
              <a:t>Body</a:t>
            </a:r>
          </a:p>
          <a:p>
            <a:pPr fontAlgn="base"/>
            <a:r>
              <a:rPr lang="en-US" dirty="0"/>
              <a:t>Closing</a:t>
            </a:r>
          </a:p>
          <a:p>
            <a:pPr fontAlgn="base"/>
            <a:r>
              <a:rPr lang="en-US" dirty="0"/>
              <a:t>Signature</a:t>
            </a:r>
          </a:p>
          <a:p>
            <a:endParaRPr lang="en-US" dirty="0"/>
          </a:p>
        </p:txBody>
      </p:sp>
    </p:spTree>
    <p:extLst>
      <p:ext uri="{BB962C8B-B14F-4D97-AF65-F5344CB8AC3E}">
        <p14:creationId xmlns:p14="http://schemas.microsoft.com/office/powerpoint/2010/main" val="4281056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Subject</a:t>
            </a:r>
            <a:br>
              <a:rPr lang="en-US" b="1" dirty="0"/>
            </a:br>
            <a:endParaRPr lang="en-US" dirty="0"/>
          </a:p>
        </p:txBody>
      </p:sp>
      <p:sp>
        <p:nvSpPr>
          <p:cNvPr id="3" name="Content Placeholder 2"/>
          <p:cNvSpPr>
            <a:spLocks noGrp="1"/>
          </p:cNvSpPr>
          <p:nvPr>
            <p:ph idx="1"/>
          </p:nvPr>
        </p:nvSpPr>
        <p:spPr>
          <a:xfrm>
            <a:off x="1295401" y="2556932"/>
            <a:ext cx="9601196" cy="3565572"/>
          </a:xfrm>
        </p:spPr>
        <p:txBody>
          <a:bodyPr>
            <a:normAutofit/>
          </a:bodyPr>
          <a:lstStyle/>
          <a:p>
            <a:pPr fontAlgn="base"/>
            <a:r>
              <a:rPr lang="en-US" dirty="0" smtClean="0"/>
              <a:t>The </a:t>
            </a:r>
            <a:r>
              <a:rPr lang="en-US" dirty="0"/>
              <a:t>purpose of a subject is to give an overview of the contents of your email. It should be short and </a:t>
            </a:r>
            <a:r>
              <a:rPr lang="en-US" dirty="0" smtClean="0"/>
              <a:t>welcoming, </a:t>
            </a:r>
            <a:r>
              <a:rPr lang="en-US" dirty="0"/>
              <a:t>yet descriptive. </a:t>
            </a:r>
            <a:r>
              <a:rPr lang="en-US" dirty="0" smtClean="0"/>
              <a:t>Usually we intend </a:t>
            </a:r>
            <a:r>
              <a:rPr lang="en-US" dirty="0"/>
              <a:t>to grab the attention of </a:t>
            </a:r>
            <a:r>
              <a:rPr lang="en-US" dirty="0" smtClean="0"/>
              <a:t>our </a:t>
            </a:r>
            <a:r>
              <a:rPr lang="en-US" dirty="0"/>
              <a:t>reader with your subject line, so make sure it is </a:t>
            </a:r>
            <a:r>
              <a:rPr lang="en-US" dirty="0" smtClean="0"/>
              <a:t>original, professional and subjective. </a:t>
            </a:r>
            <a:r>
              <a:rPr lang="en-US" dirty="0"/>
              <a:t>It is a very </a:t>
            </a:r>
            <a:r>
              <a:rPr lang="en-US" dirty="0" smtClean="0"/>
              <a:t>significant </a:t>
            </a:r>
            <a:r>
              <a:rPr lang="en-US" dirty="0"/>
              <a:t>part of an email, as </a:t>
            </a:r>
            <a:r>
              <a:rPr lang="en-US" dirty="0" smtClean="0"/>
              <a:t>it prolongs </a:t>
            </a:r>
            <a:r>
              <a:rPr lang="en-US" dirty="0"/>
              <a:t>the chances of the email being opened and responded to</a:t>
            </a:r>
            <a:r>
              <a:rPr lang="en-US" dirty="0" smtClean="0"/>
              <a:t>.</a:t>
            </a:r>
          </a:p>
          <a:p>
            <a:pPr fontAlgn="base"/>
            <a:r>
              <a:rPr lang="en-US" b="1" dirty="0" smtClean="0"/>
              <a:t>Example</a:t>
            </a:r>
            <a:endParaRPr lang="en-US" b="1" dirty="0"/>
          </a:p>
          <a:p>
            <a:pPr marL="0" indent="0" fontAlgn="base">
              <a:buNone/>
            </a:pPr>
            <a:r>
              <a:rPr lang="en-US" dirty="0" smtClean="0"/>
              <a:t>   Order </a:t>
            </a:r>
            <a:r>
              <a:rPr lang="en-US" dirty="0"/>
              <a:t>confirmation</a:t>
            </a:r>
            <a:r>
              <a:rPr lang="en-US" dirty="0" smtClean="0"/>
              <a:t>.</a:t>
            </a:r>
          </a:p>
          <a:p>
            <a:pPr marL="0" indent="0" fontAlgn="base">
              <a:buNone/>
            </a:pPr>
            <a:r>
              <a:rPr lang="en-US" dirty="0" smtClean="0"/>
              <a:t>   Letter of Resignation</a:t>
            </a:r>
            <a:endParaRPr lang="en-US" dirty="0"/>
          </a:p>
          <a:p>
            <a:pPr fontAlgn="base"/>
            <a:endParaRPr lang="en-US" dirty="0"/>
          </a:p>
          <a:p>
            <a:pPr fontAlgn="base"/>
            <a:endParaRPr lang="en-US" dirty="0"/>
          </a:p>
        </p:txBody>
      </p:sp>
    </p:spTree>
    <p:extLst>
      <p:ext uri="{BB962C8B-B14F-4D97-AF65-F5344CB8AC3E}">
        <p14:creationId xmlns:p14="http://schemas.microsoft.com/office/powerpoint/2010/main" val="21215822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Greetings</a:t>
            </a:r>
            <a:endParaRPr lang="en-US" b="1" dirty="0"/>
          </a:p>
        </p:txBody>
      </p:sp>
      <p:sp>
        <p:nvSpPr>
          <p:cNvPr id="3" name="Content Placeholder 2"/>
          <p:cNvSpPr>
            <a:spLocks noGrp="1"/>
          </p:cNvSpPr>
          <p:nvPr>
            <p:ph idx="1"/>
          </p:nvPr>
        </p:nvSpPr>
        <p:spPr>
          <a:xfrm>
            <a:off x="1295401" y="2393343"/>
            <a:ext cx="9601196" cy="3482525"/>
          </a:xfrm>
        </p:spPr>
        <p:txBody>
          <a:bodyPr>
            <a:normAutofit lnSpcReduction="10000"/>
          </a:bodyPr>
          <a:lstStyle/>
          <a:p>
            <a:r>
              <a:rPr lang="en-US" dirty="0"/>
              <a:t>The way you greet your recipient is also an important part of your </a:t>
            </a:r>
            <a:r>
              <a:rPr lang="en-US" dirty="0" smtClean="0"/>
              <a:t>email since it creates an impression to the recipient. Greetings can vary according to the target groups. </a:t>
            </a:r>
            <a:r>
              <a:rPr lang="en-US" dirty="0"/>
              <a:t>If you are too casual then you might lose the reader’s interest, especially in a job application</a:t>
            </a:r>
            <a:r>
              <a:rPr lang="en-US" dirty="0" smtClean="0"/>
              <a:t>.</a:t>
            </a:r>
          </a:p>
          <a:p>
            <a:r>
              <a:rPr lang="en-US" b="1" dirty="0" smtClean="0"/>
              <a:t>Examples</a:t>
            </a:r>
          </a:p>
          <a:p>
            <a:r>
              <a:rPr lang="en-US" dirty="0" smtClean="0"/>
              <a:t>Good Morning/Afternoon</a:t>
            </a:r>
          </a:p>
          <a:p>
            <a:r>
              <a:rPr lang="en-US" dirty="0" smtClean="0"/>
              <a:t>Dear……</a:t>
            </a:r>
          </a:p>
          <a:p>
            <a:r>
              <a:rPr lang="en-US" dirty="0" smtClean="0"/>
              <a:t>I hope this email finds you in good health</a:t>
            </a:r>
            <a:endParaRPr lang="en-US" dirty="0"/>
          </a:p>
        </p:txBody>
      </p:sp>
    </p:spTree>
    <p:extLst>
      <p:ext uri="{BB962C8B-B14F-4D97-AF65-F5344CB8AC3E}">
        <p14:creationId xmlns:p14="http://schemas.microsoft.com/office/powerpoint/2010/main" val="33940564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Opening</a:t>
            </a:r>
            <a:endParaRPr lang="en-US" b="1" dirty="0"/>
          </a:p>
        </p:txBody>
      </p:sp>
      <p:sp>
        <p:nvSpPr>
          <p:cNvPr id="3" name="Content Placeholder 2"/>
          <p:cNvSpPr>
            <a:spLocks noGrp="1"/>
          </p:cNvSpPr>
          <p:nvPr>
            <p:ph idx="1"/>
          </p:nvPr>
        </p:nvSpPr>
        <p:spPr>
          <a:xfrm>
            <a:off x="1295401" y="2433099"/>
            <a:ext cx="9601196" cy="3657600"/>
          </a:xfrm>
        </p:spPr>
        <p:txBody>
          <a:bodyPr/>
          <a:lstStyle/>
          <a:p>
            <a:r>
              <a:rPr lang="en-US" dirty="0"/>
              <a:t>The opening of your email needs to be direct and must link back to the </a:t>
            </a:r>
            <a:r>
              <a:rPr lang="en-US" dirty="0" smtClean="0"/>
              <a:t>subject line, </a:t>
            </a:r>
            <a:r>
              <a:rPr lang="en-US" dirty="0"/>
              <a:t>this helps the reader understand the purpose of the email. You can mention a question that you will elaborate on in the body of the email. This part of the email shouldn’t be long</a:t>
            </a:r>
            <a:r>
              <a:rPr lang="en-US" dirty="0" smtClean="0"/>
              <a:t>.</a:t>
            </a:r>
          </a:p>
          <a:p>
            <a:r>
              <a:rPr lang="en-US" b="1" dirty="0" smtClean="0"/>
              <a:t>Example</a:t>
            </a:r>
          </a:p>
          <a:p>
            <a:r>
              <a:rPr lang="en-US" dirty="0" smtClean="0"/>
              <a:t>I am writing this email to acknowledge about my promotion status which was due……</a:t>
            </a:r>
            <a:endParaRPr lang="en-US" dirty="0"/>
          </a:p>
        </p:txBody>
      </p:sp>
    </p:spTree>
    <p:extLst>
      <p:ext uri="{BB962C8B-B14F-4D97-AF65-F5344CB8AC3E}">
        <p14:creationId xmlns:p14="http://schemas.microsoft.com/office/powerpoint/2010/main" val="8547168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Body</a:t>
            </a:r>
            <a:endParaRPr lang="en-US" b="1" dirty="0"/>
          </a:p>
        </p:txBody>
      </p:sp>
      <p:sp>
        <p:nvSpPr>
          <p:cNvPr id="3" name="Content Placeholder 2"/>
          <p:cNvSpPr>
            <a:spLocks noGrp="1"/>
          </p:cNvSpPr>
          <p:nvPr>
            <p:ph idx="1"/>
          </p:nvPr>
        </p:nvSpPr>
        <p:spPr>
          <a:xfrm>
            <a:off x="1295401" y="2441051"/>
            <a:ext cx="9601196" cy="3609892"/>
          </a:xfrm>
        </p:spPr>
        <p:txBody>
          <a:bodyPr>
            <a:normAutofit lnSpcReduction="10000"/>
          </a:bodyPr>
          <a:lstStyle/>
          <a:p>
            <a:r>
              <a:rPr lang="en-US" dirty="0"/>
              <a:t>This is the largest part of an email, it is where you </a:t>
            </a:r>
            <a:r>
              <a:rPr lang="en-US" dirty="0" smtClean="0"/>
              <a:t>will elaborate </a:t>
            </a:r>
            <a:r>
              <a:rPr lang="en-US" dirty="0"/>
              <a:t>on the main purpose of your message. Here you need to be professional and kind, but get your point across clearly. If the body is lengthy, it helps to section your message/questions and highlight very important information</a:t>
            </a:r>
            <a:r>
              <a:rPr lang="en-US" dirty="0" smtClean="0"/>
              <a:t>.</a:t>
            </a:r>
          </a:p>
          <a:p>
            <a:pPr fontAlgn="base"/>
            <a:r>
              <a:rPr lang="en-US" dirty="0"/>
              <a:t>Create a list, with bullet points.</a:t>
            </a:r>
          </a:p>
          <a:p>
            <a:pPr fontAlgn="base"/>
            <a:r>
              <a:rPr lang="en-US" dirty="0"/>
              <a:t>Keep paragraphs short and sweet.</a:t>
            </a:r>
          </a:p>
          <a:p>
            <a:pPr fontAlgn="base"/>
            <a:r>
              <a:rPr lang="en-US" dirty="0"/>
              <a:t>Use small headings, bold letters, color, etc.</a:t>
            </a:r>
          </a:p>
          <a:p>
            <a:pPr fontAlgn="base"/>
            <a:r>
              <a:rPr lang="en-US" dirty="0"/>
              <a:t>Attach images or links to convey a message more easily.</a:t>
            </a:r>
          </a:p>
          <a:p>
            <a:endParaRPr lang="en-US" dirty="0"/>
          </a:p>
        </p:txBody>
      </p:sp>
    </p:spTree>
    <p:extLst>
      <p:ext uri="{BB962C8B-B14F-4D97-AF65-F5344CB8AC3E}">
        <p14:creationId xmlns:p14="http://schemas.microsoft.com/office/powerpoint/2010/main" val="1619972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Closing</a:t>
            </a:r>
            <a:endParaRPr lang="en-US" b="1" dirty="0"/>
          </a:p>
        </p:txBody>
      </p:sp>
      <p:sp>
        <p:nvSpPr>
          <p:cNvPr id="3" name="Content Placeholder 2"/>
          <p:cNvSpPr>
            <a:spLocks noGrp="1"/>
          </p:cNvSpPr>
          <p:nvPr>
            <p:ph idx="1"/>
          </p:nvPr>
        </p:nvSpPr>
        <p:spPr>
          <a:xfrm>
            <a:off x="1295401" y="2433099"/>
            <a:ext cx="9601196" cy="3442769"/>
          </a:xfrm>
        </p:spPr>
        <p:txBody>
          <a:bodyPr>
            <a:normAutofit lnSpcReduction="10000"/>
          </a:bodyPr>
          <a:lstStyle/>
          <a:p>
            <a:r>
              <a:rPr lang="en-US" dirty="0" smtClean="0"/>
              <a:t>Here </a:t>
            </a:r>
            <a:r>
              <a:rPr lang="en-US" dirty="0"/>
              <a:t>you will end the conversation and have the option to mention any thoughts going forward. </a:t>
            </a:r>
            <a:r>
              <a:rPr lang="en-US" dirty="0" smtClean="0"/>
              <a:t>You need </a:t>
            </a:r>
            <a:r>
              <a:rPr lang="en-US" dirty="0"/>
              <a:t>to end off in a good tone, so be respectful and thankful for their </a:t>
            </a:r>
            <a:r>
              <a:rPr lang="en-US" dirty="0" smtClean="0"/>
              <a:t>time. Even a undesirable content can be framed in a good manner. Make a list of positive framed words or phrases!</a:t>
            </a:r>
          </a:p>
          <a:p>
            <a:r>
              <a:rPr lang="en-US" b="1" dirty="0" smtClean="0"/>
              <a:t>Examples</a:t>
            </a:r>
          </a:p>
          <a:p>
            <a:pPr marL="0" indent="0" fontAlgn="base">
              <a:buNone/>
            </a:pPr>
            <a:r>
              <a:rPr lang="en-US" dirty="0" smtClean="0"/>
              <a:t>    Please </a:t>
            </a:r>
            <a:r>
              <a:rPr lang="en-US" dirty="0"/>
              <a:t>let me know if you have any further questions.</a:t>
            </a:r>
          </a:p>
          <a:p>
            <a:pPr marL="0" indent="0" fontAlgn="base">
              <a:buNone/>
            </a:pPr>
            <a:r>
              <a:rPr lang="en-US" dirty="0" smtClean="0"/>
              <a:t>    I </a:t>
            </a:r>
            <a:r>
              <a:rPr lang="en-US" dirty="0"/>
              <a:t>am appreciative of your time and look forward to hearing from you.</a:t>
            </a:r>
          </a:p>
          <a:p>
            <a:pPr marL="0" indent="0" fontAlgn="base">
              <a:buNone/>
            </a:pPr>
            <a:r>
              <a:rPr lang="en-US" dirty="0" smtClean="0"/>
              <a:t>    Thanks </a:t>
            </a:r>
            <a:r>
              <a:rPr lang="en-US" dirty="0"/>
              <a:t>for your assistance, I hope you have a lovely week!</a:t>
            </a:r>
          </a:p>
          <a:p>
            <a:endParaRPr lang="en-US" dirty="0"/>
          </a:p>
        </p:txBody>
      </p:sp>
    </p:spTree>
    <p:extLst>
      <p:ext uri="{BB962C8B-B14F-4D97-AF65-F5344CB8AC3E}">
        <p14:creationId xmlns:p14="http://schemas.microsoft.com/office/powerpoint/2010/main" val="3148796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Tips</a:t>
            </a:r>
            <a:endParaRPr lang="en-US" b="1" dirty="0"/>
          </a:p>
        </p:txBody>
      </p:sp>
      <p:sp>
        <p:nvSpPr>
          <p:cNvPr id="3" name="Content Placeholder 2"/>
          <p:cNvSpPr>
            <a:spLocks noGrp="1"/>
          </p:cNvSpPr>
          <p:nvPr>
            <p:ph idx="1"/>
          </p:nvPr>
        </p:nvSpPr>
        <p:spPr/>
        <p:txBody>
          <a:bodyPr/>
          <a:lstStyle/>
          <a:p>
            <a:pPr fontAlgn="base"/>
            <a:r>
              <a:rPr lang="en-US" dirty="0"/>
              <a:t>Proofread for any spelling or grammar errors.</a:t>
            </a:r>
          </a:p>
          <a:p>
            <a:pPr fontAlgn="base"/>
            <a:r>
              <a:rPr lang="en-US" dirty="0"/>
              <a:t>Choose words wisely, and avoid repetition.</a:t>
            </a:r>
          </a:p>
          <a:p>
            <a:pPr fontAlgn="base"/>
            <a:r>
              <a:rPr lang="en-US" dirty="0"/>
              <a:t>Be true to yourself.</a:t>
            </a:r>
          </a:p>
          <a:p>
            <a:pPr fontAlgn="base"/>
            <a:r>
              <a:rPr lang="en-US" dirty="0"/>
              <a:t>Use short sentences and paragraphs.</a:t>
            </a:r>
          </a:p>
          <a:p>
            <a:pPr fontAlgn="base"/>
            <a:r>
              <a:rPr lang="en-US" dirty="0"/>
              <a:t>Be consistent with your font and sizing.</a:t>
            </a:r>
          </a:p>
        </p:txBody>
      </p:sp>
    </p:spTree>
    <p:extLst>
      <p:ext uri="{BB962C8B-B14F-4D97-AF65-F5344CB8AC3E}">
        <p14:creationId xmlns:p14="http://schemas.microsoft.com/office/powerpoint/2010/main" val="26471500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3"/>
            <a:ext cx="9601196" cy="894376"/>
          </a:xfrm>
        </p:spPr>
        <p:txBody>
          <a:bodyPr/>
          <a:lstStyle/>
          <a:p>
            <a:r>
              <a:rPr lang="en-US" dirty="0" smtClean="0"/>
              <a:t>Things </a:t>
            </a:r>
            <a:r>
              <a:rPr lang="en-US" smtClean="0"/>
              <a:t>to know!</a:t>
            </a:r>
            <a:endParaRPr lang="en-US" dirty="0"/>
          </a:p>
        </p:txBody>
      </p:sp>
      <p:sp>
        <p:nvSpPr>
          <p:cNvPr id="3" name="Content Placeholder 2"/>
          <p:cNvSpPr>
            <a:spLocks noGrp="1"/>
          </p:cNvSpPr>
          <p:nvPr>
            <p:ph idx="1"/>
          </p:nvPr>
        </p:nvSpPr>
        <p:spPr>
          <a:xfrm>
            <a:off x="1295401" y="2556932"/>
            <a:ext cx="9804620" cy="3589426"/>
          </a:xfrm>
        </p:spPr>
        <p:txBody>
          <a:bodyPr>
            <a:normAutofit fontScale="92500" lnSpcReduction="10000"/>
          </a:bodyPr>
          <a:lstStyle/>
          <a:p>
            <a:r>
              <a:rPr lang="en-US" dirty="0" smtClean="0"/>
              <a:t>CC- Carbon </a:t>
            </a:r>
            <a:r>
              <a:rPr lang="en-US" dirty="0"/>
              <a:t>copy, </a:t>
            </a:r>
            <a:r>
              <a:rPr lang="en-US" dirty="0" smtClean="0"/>
              <a:t>Persons you </a:t>
            </a:r>
            <a:r>
              <a:rPr lang="en-US" dirty="0"/>
              <a:t>want to notify </a:t>
            </a:r>
            <a:r>
              <a:rPr lang="en-US" dirty="0" smtClean="0"/>
              <a:t>that </a:t>
            </a:r>
            <a:r>
              <a:rPr lang="en-US" dirty="0"/>
              <a:t>too about getting the </a:t>
            </a:r>
            <a:r>
              <a:rPr lang="en-US" dirty="0" smtClean="0"/>
              <a:t>email.</a:t>
            </a:r>
            <a:endParaRPr lang="en-US" dirty="0"/>
          </a:p>
          <a:p>
            <a:r>
              <a:rPr lang="en-US" b="1" dirty="0" smtClean="0"/>
              <a:t>To-</a:t>
            </a:r>
            <a:r>
              <a:rPr lang="en-US" dirty="0" smtClean="0"/>
              <a:t> To </a:t>
            </a:r>
            <a:r>
              <a:rPr lang="en-US" dirty="0"/>
              <a:t>whom you are sending the </a:t>
            </a:r>
            <a:r>
              <a:rPr lang="en-US" dirty="0" smtClean="0"/>
              <a:t>email</a:t>
            </a:r>
            <a:r>
              <a:rPr lang="en-US" dirty="0"/>
              <a:t>.</a:t>
            </a:r>
            <a:endParaRPr lang="en-US" dirty="0"/>
          </a:p>
          <a:p>
            <a:r>
              <a:rPr lang="en-US" b="1" dirty="0" smtClean="0"/>
              <a:t>BCC- </a:t>
            </a:r>
            <a:r>
              <a:rPr lang="en-US" dirty="0" smtClean="0"/>
              <a:t>Blind </a:t>
            </a:r>
            <a:r>
              <a:rPr lang="en-US" dirty="0"/>
              <a:t>carbon </a:t>
            </a:r>
            <a:r>
              <a:rPr lang="en-US" dirty="0" smtClean="0"/>
              <a:t>copy, To </a:t>
            </a:r>
            <a:r>
              <a:rPr lang="en-US" dirty="0"/>
              <a:t>avoid people knowing that you are sending a mail to vast number of </a:t>
            </a:r>
            <a:r>
              <a:rPr lang="en-US" dirty="0" smtClean="0"/>
              <a:t>recipients.</a:t>
            </a:r>
            <a:endParaRPr lang="en-US" dirty="0"/>
          </a:p>
          <a:p>
            <a:r>
              <a:rPr lang="en-US" b="1" dirty="0"/>
              <a:t>Reply all- </a:t>
            </a:r>
            <a:r>
              <a:rPr lang="en-US" dirty="0" smtClean="0"/>
              <a:t>If you want to reply everyone in the CC and the target person.</a:t>
            </a:r>
            <a:endParaRPr lang="en-US" dirty="0"/>
          </a:p>
          <a:p>
            <a:r>
              <a:rPr lang="en-US" b="1" dirty="0" smtClean="0"/>
              <a:t>Reply-</a:t>
            </a:r>
            <a:r>
              <a:rPr lang="en-US" dirty="0" smtClean="0"/>
              <a:t> Particular </a:t>
            </a:r>
            <a:r>
              <a:rPr lang="en-US" dirty="0"/>
              <a:t>one person</a:t>
            </a:r>
          </a:p>
          <a:p>
            <a:r>
              <a:rPr lang="en-US" dirty="0" smtClean="0"/>
              <a:t>Forward- with </a:t>
            </a:r>
            <a:r>
              <a:rPr lang="en-US" dirty="0"/>
              <a:t>or without attachment</a:t>
            </a:r>
          </a:p>
          <a:p>
            <a:r>
              <a:rPr lang="en-US" dirty="0"/>
              <a:t>Email signature-</a:t>
            </a:r>
          </a:p>
          <a:p>
            <a:endParaRPr lang="en-US" dirty="0"/>
          </a:p>
        </p:txBody>
      </p:sp>
    </p:spTree>
    <p:extLst>
      <p:ext uri="{BB962C8B-B14F-4D97-AF65-F5344CB8AC3E}">
        <p14:creationId xmlns:p14="http://schemas.microsoft.com/office/powerpoint/2010/main" val="146610357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397</TotalTime>
  <Words>559</Words>
  <Application>Microsoft Office PowerPoint</Application>
  <PresentationFormat>Widescreen</PresentationFormat>
  <Paragraphs>59</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Garamond</vt:lpstr>
      <vt:lpstr>Times New Roman</vt:lpstr>
      <vt:lpstr>Organic</vt:lpstr>
      <vt:lpstr>Email Writing</vt:lpstr>
      <vt:lpstr>Contents</vt:lpstr>
      <vt:lpstr>Subject </vt:lpstr>
      <vt:lpstr>Greetings</vt:lpstr>
      <vt:lpstr>Opening</vt:lpstr>
      <vt:lpstr>Body</vt:lpstr>
      <vt:lpstr>Closing</vt:lpstr>
      <vt:lpstr>Tips</vt:lpstr>
      <vt:lpstr>Things to know!</vt:lpstr>
      <vt:lpstr>Demo Format</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Email Writing</dc:title>
  <dc:creator>ovro2019@outlook.com</dc:creator>
  <cp:lastModifiedBy>ovro2019@outlook.com</cp:lastModifiedBy>
  <cp:revision>8</cp:revision>
  <dcterms:created xsi:type="dcterms:W3CDTF">2024-08-26T05:11:23Z</dcterms:created>
  <dcterms:modified xsi:type="dcterms:W3CDTF">2024-08-26T11:52:16Z</dcterms:modified>
</cp:coreProperties>
</file>