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3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33299-FAEF-4646-8A06-80E303CF10AD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A1F4-36DF-43D7-A24F-0949DD0C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4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A1F4-36DF-43D7-A24F-0949DD0CF0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59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A1F4-36DF-43D7-A24F-0949DD0CF0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5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8ADF-3451-446F-9D04-389BE1634D94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581-5C6F-4865-A38F-F9264D0C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2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8ADF-3451-446F-9D04-389BE1634D94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581-5C6F-4865-A38F-F9264D0C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8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8ADF-3451-446F-9D04-389BE1634D94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581-5C6F-4865-A38F-F9264D0C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2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8ADF-3451-446F-9D04-389BE1634D94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581-5C6F-4865-A38F-F9264D0C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0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8ADF-3451-446F-9D04-389BE1634D94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581-5C6F-4865-A38F-F9264D0C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8ADF-3451-446F-9D04-389BE1634D94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581-5C6F-4865-A38F-F9264D0C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7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8ADF-3451-446F-9D04-389BE1634D94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581-5C6F-4865-A38F-F9264D0C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9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8ADF-3451-446F-9D04-389BE1634D94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581-5C6F-4865-A38F-F9264D0C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8ADF-3451-446F-9D04-389BE1634D94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581-5C6F-4865-A38F-F9264D0C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8ADF-3451-446F-9D04-389BE1634D94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581-5C6F-4865-A38F-F9264D0C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8ADF-3451-446F-9D04-389BE1634D94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581-5C6F-4865-A38F-F9264D0C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8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E8ADF-3451-446F-9D04-389BE1634D94}" type="datetimeFigureOut">
              <a:rPr lang="en-US" smtClean="0"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0581-5C6F-4865-A38F-F9264D0CA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6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343894"/>
            <a:ext cx="10283686" cy="617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ime limit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50" y="2180266"/>
            <a:ext cx="4359964" cy="435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539" y="356220"/>
            <a:ext cx="117414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closer your presentation is to meet that time limit, the more relaxed you'll be about presenting your material, and the better your presentation skills will be.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" y="1306144"/>
            <a:ext cx="10469218" cy="55518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6106" y="373030"/>
            <a:ext cx="5382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Consider using technology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403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83" y="660161"/>
            <a:ext cx="9968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Technology can help enhance your points and engage your audience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8225" y="5358705"/>
            <a:ext cx="10482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aving too much technology is called "Death by PowerPoint“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Image result for death by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21" y="2261704"/>
            <a:ext cx="3241966" cy="278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5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82" y="2696818"/>
            <a:ext cx="9640956" cy="32136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5777" y="346526"/>
            <a:ext cx="7092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Have a solid presentation structure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939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"/>
            <a:ext cx="12192000" cy="684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vi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26" y="780084"/>
            <a:ext cx="4915174" cy="491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2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presenting with conf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6" y="270803"/>
            <a:ext cx="11234484" cy="63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12" y="1836373"/>
            <a:ext cx="8719930" cy="4112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04122" y="439291"/>
            <a:ext cx="2728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Relax Before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590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6589" y="754223"/>
            <a:ext cx="105487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Drink a tall glass of water to lubricate your vocal chords before you go on stage.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589" y="2877559"/>
            <a:ext cx="11490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Keep a glass or bottle of water with you on stage if it helps you relax and to pause occasionally.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589" y="5000896"/>
            <a:ext cx="11237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Arrive early to feel comfortable in the space where you'll be presenting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6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2" y="520707"/>
            <a:ext cx="7182678" cy="57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2 step proc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5467"/>
          <a:stretch/>
        </p:blipFill>
        <p:spPr bwMode="auto">
          <a:xfrm>
            <a:off x="1653071" y="1454080"/>
            <a:ext cx="9144000" cy="38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 flipH="1">
            <a:off x="2133600" y="910741"/>
            <a:ext cx="3485321" cy="1580668"/>
          </a:xfrm>
          <a:prstGeom prst="wedgeRoundRectCallout">
            <a:avLst>
              <a:gd name="adj1" fmla="val -17031"/>
              <a:gd name="adj2" fmla="val 75914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for Success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 flipV="1">
            <a:off x="7432744" y="4731024"/>
            <a:ext cx="3551583" cy="1762539"/>
          </a:xfrm>
          <a:prstGeom prst="wedgeRectCallout">
            <a:avLst>
              <a:gd name="adj1" fmla="val -32400"/>
              <a:gd name="adj2" fmla="val 7453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517366" y="5012128"/>
            <a:ext cx="33823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Presenting with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Confidence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1147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4206" y="2351349"/>
            <a:ext cx="4166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Don't play with your hands.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206" y="871331"/>
            <a:ext cx="8629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Don't slouch. Keep your head high and your spine straight.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206" y="3736392"/>
            <a:ext cx="4317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 able to laugh at yourself.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206" y="5381389"/>
            <a:ext cx="9260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forceful words and speak as if everything you say is a fact.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81" y="1997096"/>
            <a:ext cx="3684106" cy="29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52" y="1095049"/>
            <a:ext cx="8392696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0660" y="2575748"/>
            <a:ext cx="10177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Start with a shocking or relevant fact, a funny and engaging story, or with an inspiring quote.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6" y="407504"/>
            <a:ext cx="5963478" cy="5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09" y="2034209"/>
            <a:ext cx="8743120" cy="4035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4130" y="399534"/>
            <a:ext cx="8452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making time for a Q &amp; A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8571" y="1058949"/>
            <a:ext cx="572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 your presentation on a solid note.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571" y="2409448"/>
            <a:ext cx="6152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It's okay to "tell 'em what you told them,"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8571" y="3838236"/>
            <a:ext cx="842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Stay confident up until the very end, keep your head high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8571" y="5267024"/>
            <a:ext cx="6370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hank your audience for their participation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2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38" y="1275056"/>
            <a:ext cx="8434458" cy="367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6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20" y="923918"/>
            <a:ext cx="9961354" cy="523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08" y="438657"/>
            <a:ext cx="6944142" cy="52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344" y="1233436"/>
            <a:ext cx="69229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Research will help to get a better idea of your subject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344" y="4097071"/>
            <a:ext cx="7431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more research you do, the more confident you'll be about giving your presentation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Image result for resea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72" y="1756655"/>
            <a:ext cx="4320824" cy="32415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50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5"/>
            <a:ext cx="12192000" cy="686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lassm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18" y="1615835"/>
            <a:ext cx="6056520" cy="45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7669" y="336131"/>
            <a:ext cx="113836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you know you'll be presenting to your fellow classmates, then you have to think about what will intrigue and interest them.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hildren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31" y="1117600"/>
            <a:ext cx="7521574" cy="4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1" y="1154045"/>
            <a:ext cx="3810000" cy="508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6106" y="373030"/>
            <a:ext cx="6400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Make a plan for your time limit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469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281</Words>
  <Application>Microsoft Office PowerPoint</Application>
  <PresentationFormat>Widescreen</PresentationFormat>
  <Paragraphs>28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</dc:creator>
  <cp:lastModifiedBy>su</cp:lastModifiedBy>
  <cp:revision>19</cp:revision>
  <dcterms:created xsi:type="dcterms:W3CDTF">2017-03-19T04:44:19Z</dcterms:created>
  <dcterms:modified xsi:type="dcterms:W3CDTF">2017-03-19T05:30:54Z</dcterms:modified>
</cp:coreProperties>
</file>