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541A-407C-4B5A-A434-81A045455C0D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4A6B-D72A-4DFA-A382-CEAEA3E85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23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541A-407C-4B5A-A434-81A045455C0D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4A6B-D72A-4DFA-A382-CEAEA3E85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541A-407C-4B5A-A434-81A045455C0D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4A6B-D72A-4DFA-A382-CEAEA3E85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5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541A-407C-4B5A-A434-81A045455C0D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4A6B-D72A-4DFA-A382-CEAEA3E85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7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541A-407C-4B5A-A434-81A045455C0D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4A6B-D72A-4DFA-A382-CEAEA3E85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1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541A-407C-4B5A-A434-81A045455C0D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4A6B-D72A-4DFA-A382-CEAEA3E85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541A-407C-4B5A-A434-81A045455C0D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4A6B-D72A-4DFA-A382-CEAEA3E85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0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541A-407C-4B5A-A434-81A045455C0D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4A6B-D72A-4DFA-A382-CEAEA3E85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02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541A-407C-4B5A-A434-81A045455C0D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4A6B-D72A-4DFA-A382-CEAEA3E85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837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541A-407C-4B5A-A434-81A045455C0D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4A6B-D72A-4DFA-A382-CEAEA3E85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8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541A-407C-4B5A-A434-81A045455C0D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4A6B-D72A-4DFA-A382-CEAEA3E85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2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B541A-407C-4B5A-A434-81A045455C0D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54A6B-D72A-4DFA-A382-CEAEA3E85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8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Field Effect Transistor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7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FET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520" y="1828801"/>
            <a:ext cx="7239479" cy="2886988"/>
          </a:xfrm>
        </p:spPr>
      </p:pic>
    </p:spTree>
    <p:extLst>
      <p:ext uri="{BB962C8B-B14F-4D97-AF65-F5344CB8AC3E}">
        <p14:creationId xmlns:p14="http://schemas.microsoft.com/office/powerpoint/2010/main" val="194210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JFET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548" y="2243705"/>
            <a:ext cx="5934904" cy="3238952"/>
          </a:xfrm>
        </p:spPr>
      </p:pic>
    </p:spTree>
    <p:extLst>
      <p:ext uri="{BB962C8B-B14F-4D97-AF65-F5344CB8AC3E}">
        <p14:creationId xmlns:p14="http://schemas.microsoft.com/office/powerpoint/2010/main" val="1207473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and working of JFET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47800"/>
            <a:ext cx="7619999" cy="4572000"/>
          </a:xfrm>
        </p:spPr>
      </p:pic>
    </p:spTree>
    <p:extLst>
      <p:ext uri="{BB962C8B-B14F-4D97-AF65-F5344CB8AC3E}">
        <p14:creationId xmlns:p14="http://schemas.microsoft.com/office/powerpoint/2010/main" val="3649902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and working of JFET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679" y="2496153"/>
            <a:ext cx="6744642" cy="2734057"/>
          </a:xfrm>
        </p:spPr>
      </p:pic>
    </p:spTree>
    <p:extLst>
      <p:ext uri="{BB962C8B-B14F-4D97-AF65-F5344CB8AC3E}">
        <p14:creationId xmlns:p14="http://schemas.microsoft.com/office/powerpoint/2010/main" val="4110585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Schematic Symbol of JFET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759" y="2715258"/>
            <a:ext cx="5058481" cy="2295846"/>
          </a:xfrm>
        </p:spPr>
      </p:pic>
    </p:spTree>
    <p:extLst>
      <p:ext uri="{BB962C8B-B14F-4D97-AF65-F5344CB8AC3E}">
        <p14:creationId xmlns:p14="http://schemas.microsoft.com/office/powerpoint/2010/main" val="4142851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Difference Between JFET and Bipolar Transistor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47800"/>
            <a:ext cx="7696200" cy="4678363"/>
          </a:xfrm>
        </p:spPr>
      </p:pic>
    </p:spTree>
    <p:extLst>
      <p:ext uri="{BB962C8B-B14F-4D97-AF65-F5344CB8AC3E}">
        <p14:creationId xmlns:p14="http://schemas.microsoft.com/office/powerpoint/2010/main" val="2337047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Metal Oxide Semiconductor FET (MOSFET)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752600"/>
            <a:ext cx="7391400" cy="4495800"/>
          </a:xfrm>
        </p:spPr>
      </p:pic>
    </p:spTree>
    <p:extLst>
      <p:ext uri="{BB962C8B-B14F-4D97-AF65-F5344CB8AC3E}">
        <p14:creationId xmlns:p14="http://schemas.microsoft.com/office/powerpoint/2010/main" val="746348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Metal Oxide Semiconductor FET (MOSFET)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390" y="2477100"/>
            <a:ext cx="6411220" cy="2772162"/>
          </a:xfrm>
        </p:spPr>
      </p:pic>
    </p:spTree>
    <p:extLst>
      <p:ext uri="{BB962C8B-B14F-4D97-AF65-F5344CB8AC3E}">
        <p14:creationId xmlns:p14="http://schemas.microsoft.com/office/powerpoint/2010/main" val="68406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41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Field Effect Transistor</vt:lpstr>
      <vt:lpstr>Types of FET</vt:lpstr>
      <vt:lpstr>JFET</vt:lpstr>
      <vt:lpstr>Principle and working of JFET</vt:lpstr>
      <vt:lpstr>Principle and working of JFET</vt:lpstr>
      <vt:lpstr>Schematic Symbol of JFET</vt:lpstr>
      <vt:lpstr>Difference Between JFET and Bipolar Transistor</vt:lpstr>
      <vt:lpstr>Metal Oxide Semiconductor FET (MOSFET)</vt:lpstr>
      <vt:lpstr>Metal Oxide Semiconductor FET (MOSFET)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 Effect Transistor</dc:title>
  <dc:creator>U$ER</dc:creator>
  <cp:lastModifiedBy>U$ER</cp:lastModifiedBy>
  <cp:revision>2</cp:revision>
  <dcterms:created xsi:type="dcterms:W3CDTF">2020-06-06T06:12:56Z</dcterms:created>
  <dcterms:modified xsi:type="dcterms:W3CDTF">2020-06-06T06:28:56Z</dcterms:modified>
</cp:coreProperties>
</file>