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10E6F-B17F-4928-B8D2-236BDBAF249E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3C99-8562-4C9F-8C24-CD8563DB8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047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10E6F-B17F-4928-B8D2-236BDBAF249E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3C99-8562-4C9F-8C24-CD8563DB8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001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10E6F-B17F-4928-B8D2-236BDBAF249E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3C99-8562-4C9F-8C24-CD8563DB8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937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10E6F-B17F-4928-B8D2-236BDBAF249E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3C99-8562-4C9F-8C24-CD8563DB8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081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10E6F-B17F-4928-B8D2-236BDBAF249E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3C99-8562-4C9F-8C24-CD8563DB8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219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10E6F-B17F-4928-B8D2-236BDBAF249E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3C99-8562-4C9F-8C24-CD8563DB8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977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10E6F-B17F-4928-B8D2-236BDBAF249E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3C99-8562-4C9F-8C24-CD8563DB8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89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10E6F-B17F-4928-B8D2-236BDBAF249E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3C99-8562-4C9F-8C24-CD8563DB8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483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10E6F-B17F-4928-B8D2-236BDBAF249E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3C99-8562-4C9F-8C24-CD8563DB8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353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10E6F-B17F-4928-B8D2-236BDBAF249E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3C99-8562-4C9F-8C24-CD8563DB8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678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10E6F-B17F-4928-B8D2-236BDBAF249E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3C99-8562-4C9F-8C24-CD8563DB8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856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10E6F-B17F-4928-B8D2-236BDBAF249E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F3C99-8562-4C9F-8C24-CD8563DB8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118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41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5" y="529880"/>
            <a:ext cx="10515600" cy="1325563"/>
          </a:xfrm>
        </p:spPr>
        <p:txBody>
          <a:bodyPr>
            <a:normAutofit/>
          </a:bodyPr>
          <a:lstStyle/>
          <a:p>
            <a:r>
              <a:rPr lang="en-US" sz="8000" b="1" dirty="0" smtClean="0"/>
              <a:t>Have You Notice ???</a:t>
            </a:r>
            <a:endParaRPr lang="en-US" sz="8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33396" y="2278553"/>
            <a:ext cx="5826216" cy="4031628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</a:rPr>
              <a:t>There is one thing common in </a:t>
            </a:r>
            <a:r>
              <a:rPr lang="en-US" sz="4400" b="1" dirty="0" smtClean="0"/>
              <a:t>Real World </a:t>
            </a:r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</a:rPr>
              <a:t>and </a:t>
            </a:r>
            <a:r>
              <a:rPr lang="en-US" sz="4400" b="1" dirty="0" smtClean="0"/>
              <a:t>Virtual World</a:t>
            </a:r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</a:rPr>
              <a:t>Can you say what it is???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612" y="2278553"/>
            <a:ext cx="4884832" cy="3626988"/>
          </a:xfrm>
        </p:spPr>
      </p:pic>
    </p:spTree>
    <p:extLst>
      <p:ext uri="{BB962C8B-B14F-4D97-AF65-F5344CB8AC3E}">
        <p14:creationId xmlns:p14="http://schemas.microsoft.com/office/powerpoint/2010/main" val="1057424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4" y="1065341"/>
            <a:ext cx="11032529" cy="1325563"/>
          </a:xfrm>
        </p:spPr>
        <p:txBody>
          <a:bodyPr>
            <a:normAutofit fontScale="90000"/>
          </a:bodyPr>
          <a:lstStyle/>
          <a:p>
            <a:r>
              <a:rPr lang="en-US" sz="8000" dirty="0" smtClean="0"/>
              <a:t>And When </a:t>
            </a:r>
            <a:r>
              <a:rPr lang="en-US" sz="8000" b="1" dirty="0" smtClean="0"/>
              <a:t>The World Is </a:t>
            </a:r>
            <a:r>
              <a:rPr lang="en-US" sz="8000" dirty="0" smtClean="0"/>
              <a:t>Uttered…</a:t>
            </a:r>
            <a:endParaRPr lang="en-US" sz="8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38428" y="3682312"/>
            <a:ext cx="5826216" cy="23230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smtClean="0">
                <a:solidFill>
                  <a:srgbClr val="00B050"/>
                </a:solidFill>
              </a:rPr>
              <a:t>Physics comes all by itself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464644" y="2179852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smtClean="0"/>
              <a:t>And that’s why we are talking about “</a:t>
            </a:r>
            <a:r>
              <a:rPr lang="en-US" sz="5400" dirty="0" smtClean="0">
                <a:solidFill>
                  <a:srgbClr val="FF0000"/>
                </a:solidFill>
              </a:rPr>
              <a:t>Physics of 3D Visualization</a:t>
            </a:r>
            <a:r>
              <a:rPr lang="en-US" sz="5400" dirty="0" smtClean="0"/>
              <a:t>”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568335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4" y="290981"/>
            <a:ext cx="11032529" cy="1325563"/>
          </a:xfrm>
        </p:spPr>
        <p:txBody>
          <a:bodyPr>
            <a:normAutofit/>
          </a:bodyPr>
          <a:lstStyle/>
          <a:p>
            <a:r>
              <a:rPr lang="en-US" sz="8000" dirty="0" smtClean="0"/>
              <a:t>Let’s see in action…</a:t>
            </a:r>
            <a:endParaRPr lang="en-US" sz="8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513" y="1447045"/>
            <a:ext cx="8948352" cy="5410955"/>
          </a:xfrm>
        </p:spPr>
      </p:pic>
    </p:spTree>
    <p:extLst>
      <p:ext uri="{BB962C8B-B14F-4D97-AF65-F5344CB8AC3E}">
        <p14:creationId xmlns:p14="http://schemas.microsoft.com/office/powerpoint/2010/main" val="266648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5" y="315697"/>
            <a:ext cx="10515600" cy="1325563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Software That Uses Physics So Deeply in Visualization Industry</a:t>
            </a:r>
            <a:endParaRPr lang="en-US" sz="5400" b="1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741" y="4523901"/>
            <a:ext cx="1921647" cy="192164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277" y="4366054"/>
            <a:ext cx="5332417" cy="20794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022" y="2147843"/>
            <a:ext cx="1965287" cy="19518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988" y="4514333"/>
            <a:ext cx="1931215" cy="19312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505" y="2147843"/>
            <a:ext cx="1921647" cy="192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15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295" y="495039"/>
            <a:ext cx="6757091" cy="3094767"/>
          </a:xfrm>
        </p:spPr>
        <p:txBody>
          <a:bodyPr>
            <a:noAutofit/>
          </a:bodyPr>
          <a:lstStyle/>
          <a:p>
            <a:r>
              <a:rPr lang="en-US" sz="6600" b="1" dirty="0" smtClean="0"/>
              <a:t>The Result of My Findings and Compassion</a:t>
            </a:r>
            <a:endParaRPr lang="en-US" sz="66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718" y="495039"/>
            <a:ext cx="3587345" cy="51135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99453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571" y="0"/>
            <a:ext cx="12752173" cy="6858000"/>
          </a:xfrm>
        </p:spPr>
      </p:pic>
    </p:spTree>
    <p:extLst>
      <p:ext uri="{BB962C8B-B14F-4D97-AF65-F5344CB8AC3E}">
        <p14:creationId xmlns:p14="http://schemas.microsoft.com/office/powerpoint/2010/main" val="241233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b="1" dirty="0" smtClean="0"/>
              <a:t>What is Physics?</a:t>
            </a:r>
            <a:endParaRPr lang="en-US" sz="8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38199" y="3501087"/>
            <a:ext cx="5974493" cy="2982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smtClean="0">
                <a:latin typeface="Adobe Caslon Pro" panose="0205050205050A020403" pitchFamily="18" charset="0"/>
              </a:rPr>
              <a:t>What one man calls God, another calls the laws of physics</a:t>
            </a:r>
          </a:p>
          <a:p>
            <a:pPr marL="0" indent="0" algn="r">
              <a:buNone/>
            </a:pPr>
            <a:r>
              <a:rPr lang="en-US" dirty="0" err="1" smtClean="0"/>
              <a:t>Nichola</a:t>
            </a:r>
            <a:r>
              <a:rPr lang="en-US" dirty="0" smtClean="0"/>
              <a:t> Tesla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832" y="1825625"/>
            <a:ext cx="4478220" cy="4351338"/>
          </a:xfrm>
        </p:spPr>
      </p:pic>
    </p:spTree>
    <p:extLst>
      <p:ext uri="{BB962C8B-B14F-4D97-AF65-F5344CB8AC3E}">
        <p14:creationId xmlns:p14="http://schemas.microsoft.com/office/powerpoint/2010/main" val="19169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2050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/>
              <a:t>Physics Touches Every Dimension of Our Life Regardless of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2611396"/>
            <a:ext cx="5628503" cy="4002174"/>
          </a:xfrm>
        </p:spPr>
        <p:txBody>
          <a:bodyPr>
            <a:noAutofit/>
          </a:bodyPr>
          <a:lstStyle/>
          <a:p>
            <a:r>
              <a:rPr lang="en-US" sz="3600" dirty="0" smtClean="0"/>
              <a:t>Rich or Poor</a:t>
            </a:r>
          </a:p>
          <a:p>
            <a:r>
              <a:rPr lang="en-US" sz="3600" dirty="0" smtClean="0"/>
              <a:t>Wise or Fool</a:t>
            </a:r>
          </a:p>
          <a:p>
            <a:r>
              <a:rPr lang="en-US" sz="3600" dirty="0" smtClean="0"/>
              <a:t>Young or Old</a:t>
            </a:r>
          </a:p>
          <a:p>
            <a:r>
              <a:rPr lang="en-US" sz="3600" dirty="0" smtClean="0"/>
              <a:t>Good or Evil</a:t>
            </a:r>
          </a:p>
          <a:p>
            <a:r>
              <a:rPr lang="en-US" sz="3600" dirty="0" smtClean="0"/>
              <a:t>Male or Female</a:t>
            </a:r>
          </a:p>
          <a:p>
            <a:r>
              <a:rPr lang="en-US" sz="3600" dirty="0" smtClean="0"/>
              <a:t>And one and one and one</a:t>
            </a:r>
            <a:endParaRPr lang="en-US" sz="36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395" y="2262232"/>
            <a:ext cx="5096161" cy="4351338"/>
          </a:xfrm>
        </p:spPr>
      </p:pic>
    </p:spTree>
    <p:extLst>
      <p:ext uri="{BB962C8B-B14F-4D97-AF65-F5344CB8AC3E}">
        <p14:creationId xmlns:p14="http://schemas.microsoft.com/office/powerpoint/2010/main" val="3873850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2050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/>
              <a:t>Now Ladies and Gentleman, Please Remember…  …  …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619632"/>
            <a:ext cx="5181600" cy="39939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600" dirty="0" smtClean="0"/>
              <a:t>Physics is influencing us simply because </a:t>
            </a:r>
          </a:p>
          <a:p>
            <a:pPr marL="0" indent="0" algn="just">
              <a:buNone/>
            </a:pPr>
            <a:endParaRPr lang="en-US" sz="3600" dirty="0" smtClean="0"/>
          </a:p>
          <a:p>
            <a:pPr marL="0" indent="0" algn="just">
              <a:buNone/>
            </a:pPr>
            <a:r>
              <a:rPr lang="en-US" sz="4800" b="1" dirty="0" smtClean="0">
                <a:solidFill>
                  <a:srgbClr val="00B050"/>
                </a:solidFill>
              </a:rPr>
              <a:t>WE ARE LIVING IN A REAL WORLD</a:t>
            </a:r>
            <a:endParaRPr lang="en-US" sz="4800" b="1" dirty="0">
              <a:solidFill>
                <a:srgbClr val="00B05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151107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902" y="247135"/>
            <a:ext cx="8402595" cy="525162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9520" y="5546729"/>
            <a:ext cx="9269626" cy="1325563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from Physics for a Moment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01686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/>
              <a:t>What is </a:t>
            </a:r>
            <a:r>
              <a:rPr lang="en-US" sz="8000" b="1" dirty="0" smtClean="0"/>
              <a:t>3D Visualization</a:t>
            </a:r>
            <a:r>
              <a:rPr lang="en-US" sz="8000" dirty="0" smtClean="0"/>
              <a:t>?</a:t>
            </a:r>
            <a:endParaRPr lang="en-US" sz="8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737153" y="1628799"/>
            <a:ext cx="8717693" cy="29820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2 individual parts- </a:t>
            </a:r>
            <a:r>
              <a:rPr lang="en-US" sz="3200" dirty="0" smtClean="0">
                <a:solidFill>
                  <a:srgbClr val="FF0000"/>
                </a:solidFill>
              </a:rPr>
              <a:t>3</a:t>
            </a:r>
            <a:r>
              <a:rPr lang="en-US" sz="3200" dirty="0" smtClean="0">
                <a:solidFill>
                  <a:srgbClr val="00B050"/>
                </a:solidFill>
              </a:rPr>
              <a:t>D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en-US" sz="3200" dirty="0" smtClean="0">
                <a:solidFill>
                  <a:srgbClr val="0070C0"/>
                </a:solidFill>
              </a:rPr>
              <a:t>Visualization</a:t>
            </a: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390" y="2240691"/>
            <a:ext cx="8341218" cy="4359675"/>
          </a:xfrm>
        </p:spPr>
      </p:pic>
    </p:spTree>
    <p:extLst>
      <p:ext uri="{BB962C8B-B14F-4D97-AF65-F5344CB8AC3E}">
        <p14:creationId xmlns:p14="http://schemas.microsoft.com/office/powerpoint/2010/main" val="33726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796" y="1299886"/>
            <a:ext cx="9646765" cy="542630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7796" y="101509"/>
            <a:ext cx="10036004" cy="1325563"/>
          </a:xfrm>
        </p:spPr>
        <p:txBody>
          <a:bodyPr>
            <a:normAutofit fontScale="90000"/>
          </a:bodyPr>
          <a:lstStyle/>
          <a:p>
            <a:r>
              <a:rPr lang="en-US" sz="8000" dirty="0" smtClean="0"/>
              <a:t>3D Is Now </a:t>
            </a:r>
            <a:r>
              <a:rPr lang="en-US" sz="8000" dirty="0"/>
              <a:t>C</a:t>
            </a:r>
            <a:r>
              <a:rPr lang="en-US" sz="8000" dirty="0" smtClean="0"/>
              <a:t>alling </a:t>
            </a:r>
            <a:r>
              <a:rPr lang="en-US" sz="8000" dirty="0"/>
              <a:t>U</a:t>
            </a:r>
            <a:r>
              <a:rPr lang="en-US" sz="8000" dirty="0" smtClean="0"/>
              <a:t>s </a:t>
            </a:r>
            <a:r>
              <a:rPr lang="en-US" sz="8000" dirty="0"/>
              <a:t>T</a:t>
            </a:r>
            <a:r>
              <a:rPr lang="en-US" sz="8000" dirty="0" smtClean="0"/>
              <a:t>o …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22516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5" y="752304"/>
            <a:ext cx="10515600" cy="1325563"/>
          </a:xfrm>
        </p:spPr>
        <p:txBody>
          <a:bodyPr>
            <a:normAutofit/>
          </a:bodyPr>
          <a:lstStyle/>
          <a:p>
            <a:r>
              <a:rPr lang="en-US" sz="8000" b="1" dirty="0" smtClean="0"/>
              <a:t>What is Virtual World?</a:t>
            </a:r>
            <a:endParaRPr lang="en-US" sz="8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33395" y="2715161"/>
            <a:ext cx="5974493" cy="298209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5400" dirty="0" smtClean="0">
                <a:latin typeface="Adobe Caslon Pro" panose="0205050205050A020403" pitchFamily="18" charset="0"/>
              </a:rPr>
              <a:t>A world like representation inside electronic devices of various kinds</a:t>
            </a:r>
          </a:p>
          <a:p>
            <a:pPr marL="0" indent="0" algn="r">
              <a:buNone/>
            </a:pPr>
            <a:r>
              <a:rPr lang="en-US" dirty="0" err="1" smtClean="0"/>
              <a:t>Arif</a:t>
            </a:r>
            <a:r>
              <a:rPr lang="en-US" dirty="0" smtClean="0"/>
              <a:t> Ahmed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89113" y="2715161"/>
            <a:ext cx="4917989" cy="3043087"/>
          </a:xfrm>
        </p:spPr>
      </p:pic>
    </p:spTree>
    <p:extLst>
      <p:ext uri="{BB962C8B-B14F-4D97-AF65-F5344CB8AC3E}">
        <p14:creationId xmlns:p14="http://schemas.microsoft.com/office/powerpoint/2010/main" val="105431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5" y="75230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8000" b="1" dirty="0" smtClean="0"/>
              <a:t>This Concept Drives Us to Technologies Like -</a:t>
            </a:r>
            <a:endParaRPr lang="en-US" sz="8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33395" y="2715161"/>
            <a:ext cx="7309027" cy="4031628"/>
          </a:xfrm>
        </p:spPr>
        <p:txBody>
          <a:bodyPr>
            <a:normAutofit/>
          </a:bodyPr>
          <a:lstStyle/>
          <a:p>
            <a:r>
              <a:rPr lang="en-US" dirty="0" smtClean="0"/>
              <a:t>Augmented Reality (AR)</a:t>
            </a:r>
          </a:p>
          <a:p>
            <a:r>
              <a:rPr lang="en-US" dirty="0" smtClean="0"/>
              <a:t>Virtual Reality (VR)</a:t>
            </a:r>
          </a:p>
          <a:p>
            <a:r>
              <a:rPr lang="en-US" dirty="0" smtClean="0"/>
              <a:t>Hologram</a:t>
            </a:r>
          </a:p>
          <a:p>
            <a:r>
              <a:rPr lang="en-US" dirty="0" smtClean="0"/>
              <a:t>Forensic Animation</a:t>
            </a:r>
          </a:p>
          <a:p>
            <a:r>
              <a:rPr lang="en-US" dirty="0" smtClean="0"/>
              <a:t>Courtroom Animation</a:t>
            </a:r>
          </a:p>
          <a:p>
            <a:r>
              <a:rPr lang="en-US" dirty="0" smtClean="0"/>
              <a:t>Animated Feature Film</a:t>
            </a:r>
          </a:p>
          <a:p>
            <a:r>
              <a:rPr lang="en-US" dirty="0" smtClean="0"/>
              <a:t>Gaming  and so many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464" y="2199503"/>
            <a:ext cx="5392038" cy="454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635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210</Words>
  <Application>Microsoft Office PowerPoint</Application>
  <PresentationFormat>Widescreen</PresentationFormat>
  <Paragraphs>38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Adobe Caslon Pro</vt:lpstr>
      <vt:lpstr>Arial</vt:lpstr>
      <vt:lpstr>Calibri</vt:lpstr>
      <vt:lpstr>Calibri Light</vt:lpstr>
      <vt:lpstr>Office Theme</vt:lpstr>
      <vt:lpstr>PowerPoint Presentation</vt:lpstr>
      <vt:lpstr>What is Physics?</vt:lpstr>
      <vt:lpstr>Physics Touches Every Dimension of Our Life Regardless of</vt:lpstr>
      <vt:lpstr>Now Ladies and Gentleman, Please Remember…  …  …</vt:lpstr>
      <vt:lpstr>from Physics for a Moment</vt:lpstr>
      <vt:lpstr>What is 3D Visualization?</vt:lpstr>
      <vt:lpstr>3D Is Now Calling Us To …</vt:lpstr>
      <vt:lpstr>What is Virtual World?</vt:lpstr>
      <vt:lpstr>This Concept Drives Us to Technologies Like -</vt:lpstr>
      <vt:lpstr>Have You Notice ???</vt:lpstr>
      <vt:lpstr>And When The World Is Uttered…</vt:lpstr>
      <vt:lpstr>Let’s see in action…</vt:lpstr>
      <vt:lpstr>Software That Uses Physics So Deeply in Visualization Industry</vt:lpstr>
      <vt:lpstr>The Result of My Findings and Compassion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Anindya</dc:creator>
  <cp:lastModifiedBy>Anindya</cp:lastModifiedBy>
  <cp:revision>15</cp:revision>
  <dcterms:created xsi:type="dcterms:W3CDTF">2018-11-18T15:01:51Z</dcterms:created>
  <dcterms:modified xsi:type="dcterms:W3CDTF">2018-11-18T16:28:47Z</dcterms:modified>
</cp:coreProperties>
</file>