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BER</a:t>
            </a:r>
            <a:br>
              <a:rPr lang="en-US" dirty="0" smtClean="0"/>
            </a:br>
            <a:r>
              <a:rPr lang="en-US" dirty="0" smtClean="0"/>
              <a:t>Bit Error Rate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3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Personal\Desktop\bit-error-rate-3-6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71945"/>
            <a:ext cx="8001000" cy="6007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328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Personal\Desktop\BER-formul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00200"/>
            <a:ext cx="7916091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Personal\Desktop\main-qimg-d1eb33af09b13f349a4ec28611a50d29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8432" y="3886200"/>
            <a:ext cx="2943225" cy="86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225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Personal\Desktop\bit-error-rate-10-6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762001"/>
            <a:ext cx="6076950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55780" y="4495800"/>
            <a:ext cx="821596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BER Can be reduced by increasing SNR(Signal Power/Noise Power) that means if we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Reduce Noise we can increase SNR and Can reduce BER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Or</a:t>
            </a:r>
          </a:p>
          <a:p>
            <a:r>
              <a:rPr lang="en-US" b="1" dirty="0">
                <a:solidFill>
                  <a:srgbClr val="FF0000"/>
                </a:solidFill>
              </a:rPr>
              <a:t>if we </a:t>
            </a:r>
            <a:r>
              <a:rPr lang="en-US" b="1" dirty="0" smtClean="0">
                <a:solidFill>
                  <a:srgbClr val="FF0000"/>
                </a:solidFill>
              </a:rPr>
              <a:t> increase Signal </a:t>
            </a:r>
            <a:r>
              <a:rPr lang="en-US" b="1" dirty="0">
                <a:solidFill>
                  <a:srgbClr val="FF0000"/>
                </a:solidFill>
              </a:rPr>
              <a:t>we can increase SNR and Can reduce BER </a:t>
            </a:r>
          </a:p>
          <a:p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50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Personal\Desktop\bit-error-rate-11-6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533400"/>
            <a:ext cx="7391400" cy="5549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066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Personal\Desktop\bit-error-rate-12-6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81000"/>
            <a:ext cx="7713540" cy="579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506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Personal\Desktop\unnam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295400"/>
            <a:ext cx="6638576" cy="49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14400" y="533400"/>
            <a:ext cx="739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BER Vs SNR Relation (For PSK Modulation)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481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Personal\Desktop\Simulated-BER-versus-E-N-for-PSK-and-FSK-modulation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070" y="1143000"/>
            <a:ext cx="6989530" cy="5616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0434" y="228600"/>
            <a:ext cx="91335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BER Vs SNR Relation (For PSK and FSK  Modulation)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75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1726" y="152400"/>
            <a:ext cx="9753600" cy="6567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591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58</Words>
  <Application>Microsoft Office PowerPoint</Application>
  <PresentationFormat>On-screen Show (4:3)</PresentationFormat>
  <Paragraphs>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BER Bit Error Rate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BER Bit Error Rate</dc:title>
  <dc:creator/>
  <cp:lastModifiedBy>Personal</cp:lastModifiedBy>
  <cp:revision>7</cp:revision>
  <dcterms:created xsi:type="dcterms:W3CDTF">2006-08-16T00:00:00Z</dcterms:created>
  <dcterms:modified xsi:type="dcterms:W3CDTF">2020-12-14T15:43:53Z</dcterms:modified>
</cp:coreProperties>
</file>