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BER</a:t>
            </a:r>
            <a:br>
              <a:rPr lang="en-US" dirty="0" smtClean="0"/>
            </a:br>
            <a:r>
              <a:rPr lang="en-US" dirty="0" smtClean="0"/>
              <a:t>Bit Error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ersonal\Desktop\bit-error-rate-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71945"/>
            <a:ext cx="8001000" cy="600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2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rsonal\Desktop\BER-form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91609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ersonal\Desktop\main-qimg-d1eb33af09b13f349a4ec28611a50d2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32" y="3886200"/>
            <a:ext cx="29432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2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rsonal\Desktop\bit-error-rate-1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1"/>
            <a:ext cx="607695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5780" y="4495800"/>
            <a:ext cx="82159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BER Can be reduced by increasing SNR(Signal Power/Noise Power) that means if we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Reduce Noise we can increase SNR and Can reduce BER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US" b="1" dirty="0">
                <a:solidFill>
                  <a:srgbClr val="FF0000"/>
                </a:solidFill>
              </a:rPr>
              <a:t>if we </a:t>
            </a:r>
            <a:r>
              <a:rPr lang="en-US" b="1" dirty="0" smtClean="0">
                <a:solidFill>
                  <a:srgbClr val="FF0000"/>
                </a:solidFill>
              </a:rPr>
              <a:t> increase Signal </a:t>
            </a:r>
            <a:r>
              <a:rPr lang="en-US" b="1" dirty="0">
                <a:solidFill>
                  <a:srgbClr val="FF0000"/>
                </a:solidFill>
              </a:rPr>
              <a:t>we can increase SNR and Can reduce BER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ersonal\Desktop\bit-error-rate-1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391400" cy="554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6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rsonal\Desktop\bit-error-rate-1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71354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ersonal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63857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533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BER Vs SNR Relation (For PSK Modulation)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8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ersonal\Desktop\Simulated-BER-versus-E-N-for-PSK-and-FSK-modul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70" y="1143000"/>
            <a:ext cx="6989530" cy="561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4" y="228600"/>
            <a:ext cx="9133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BER Vs SNR Relation (For PSK and FSK  Modulation)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726" y="152400"/>
            <a:ext cx="9753600" cy="656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9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58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BER Bit Error 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 Bit Error Rate</dc:title>
  <dc:creator/>
  <cp:lastModifiedBy>Personal</cp:lastModifiedBy>
  <cp:revision>7</cp:revision>
  <dcterms:created xsi:type="dcterms:W3CDTF">2006-08-16T00:00:00Z</dcterms:created>
  <dcterms:modified xsi:type="dcterms:W3CDTF">2020-12-14T15:43:53Z</dcterms:modified>
</cp:coreProperties>
</file>