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56" r:id="rId2"/>
    <p:sldId id="288" r:id="rId3"/>
    <p:sldId id="289" r:id="rId4"/>
    <p:sldId id="291" r:id="rId5"/>
    <p:sldId id="29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66FF"/>
    <a:srgbClr val="000099"/>
    <a:srgbClr val="009999"/>
    <a:srgbClr val="33CC33"/>
    <a:srgbClr val="FF6600"/>
    <a:srgbClr val="FF3399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12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799C07-7A12-4E45-99ED-310F0273B1F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39F73AA-A625-4EE8-8669-28C998A8195E}">
      <dgm:prSet phldrT="[Text]" custT="1"/>
      <dgm:spPr/>
      <dgm:t>
        <a:bodyPr/>
        <a:lstStyle/>
        <a:p>
          <a:r>
            <a:rPr lang="en-US" sz="1200" dirty="0" smtClean="0"/>
            <a:t>Data based on sources</a:t>
          </a:r>
          <a:endParaRPr lang="en-US" sz="1200" dirty="0"/>
        </a:p>
      </dgm:t>
    </dgm:pt>
    <dgm:pt modelId="{0F92F0ED-980C-41AF-93E7-6AE2AFC9B551}" type="parTrans" cxnId="{612968AF-B3FE-408C-8EB5-4CC5A786D2DA}">
      <dgm:prSet/>
      <dgm:spPr/>
      <dgm:t>
        <a:bodyPr/>
        <a:lstStyle/>
        <a:p>
          <a:endParaRPr lang="en-US"/>
        </a:p>
      </dgm:t>
    </dgm:pt>
    <dgm:pt modelId="{10E70043-D8AA-474A-B681-14BB50F6F800}" type="sibTrans" cxnId="{612968AF-B3FE-408C-8EB5-4CC5A786D2DA}">
      <dgm:prSet/>
      <dgm:spPr/>
      <dgm:t>
        <a:bodyPr/>
        <a:lstStyle/>
        <a:p>
          <a:endParaRPr lang="en-US"/>
        </a:p>
      </dgm:t>
    </dgm:pt>
    <dgm:pt modelId="{09CA10EE-BC0F-432F-B4D7-9B3B501BD55B}">
      <dgm:prSet phldrT="[Text]" custT="1"/>
      <dgm:spPr/>
      <dgm:t>
        <a:bodyPr/>
        <a:lstStyle/>
        <a:p>
          <a:r>
            <a:rPr lang="en-US" sz="1200" dirty="0" smtClean="0"/>
            <a:t>Primary</a:t>
          </a:r>
          <a:endParaRPr lang="en-US" sz="1200" dirty="0"/>
        </a:p>
      </dgm:t>
    </dgm:pt>
    <dgm:pt modelId="{F997BCA0-8A21-48A0-A1C3-8EBC5D23AF83}" type="parTrans" cxnId="{B821CF21-2A93-4A79-9764-89EBFD1FEAAC}">
      <dgm:prSet/>
      <dgm:spPr/>
      <dgm:t>
        <a:bodyPr/>
        <a:lstStyle/>
        <a:p>
          <a:endParaRPr lang="en-US"/>
        </a:p>
      </dgm:t>
    </dgm:pt>
    <dgm:pt modelId="{287F0E18-D3A4-422F-9051-09C55D85857E}" type="sibTrans" cxnId="{B821CF21-2A93-4A79-9764-89EBFD1FEAAC}">
      <dgm:prSet/>
      <dgm:spPr/>
      <dgm:t>
        <a:bodyPr/>
        <a:lstStyle/>
        <a:p>
          <a:endParaRPr lang="en-US"/>
        </a:p>
      </dgm:t>
    </dgm:pt>
    <dgm:pt modelId="{1DF94602-761B-421A-A85A-2F6FD76B4313}">
      <dgm:prSet phldrT="[Text]" custT="1"/>
      <dgm:spPr/>
      <dgm:t>
        <a:bodyPr/>
        <a:lstStyle/>
        <a:p>
          <a:r>
            <a:rPr lang="en-US" sz="1200" b="1" dirty="0" smtClean="0"/>
            <a:t>Questionnaire Survey</a:t>
          </a:r>
          <a:endParaRPr lang="en-US" sz="1200" b="1" dirty="0"/>
        </a:p>
      </dgm:t>
    </dgm:pt>
    <dgm:pt modelId="{79446AD1-5714-4C59-8C6A-C09D4DE76113}" type="parTrans" cxnId="{E39FA089-5BEF-46EC-B45B-19BA2AC1CB1D}">
      <dgm:prSet/>
      <dgm:spPr/>
      <dgm:t>
        <a:bodyPr/>
        <a:lstStyle/>
        <a:p>
          <a:endParaRPr lang="en-US"/>
        </a:p>
      </dgm:t>
    </dgm:pt>
    <dgm:pt modelId="{F1ACF04C-FC10-403B-B585-C462ADA20E0E}" type="sibTrans" cxnId="{E39FA089-5BEF-46EC-B45B-19BA2AC1CB1D}">
      <dgm:prSet/>
      <dgm:spPr/>
      <dgm:t>
        <a:bodyPr/>
        <a:lstStyle/>
        <a:p>
          <a:endParaRPr lang="en-US"/>
        </a:p>
      </dgm:t>
    </dgm:pt>
    <dgm:pt modelId="{1AFBDAB2-C2BA-4E33-8E98-951D4B684FEB}">
      <dgm:prSet phldrT="[Text]" custT="1"/>
      <dgm:spPr/>
      <dgm:t>
        <a:bodyPr/>
        <a:lstStyle/>
        <a:p>
          <a:r>
            <a:rPr lang="en-US" sz="1200" b="1" dirty="0" smtClean="0"/>
            <a:t>In-depth interviews </a:t>
          </a:r>
          <a:endParaRPr lang="en-US" sz="1200" b="1" dirty="0"/>
        </a:p>
      </dgm:t>
    </dgm:pt>
    <dgm:pt modelId="{06382C4A-391F-4ABC-A6B6-242D8CDF34E1}" type="parTrans" cxnId="{700E7E50-4021-414B-BD11-E38952D8012F}">
      <dgm:prSet/>
      <dgm:spPr/>
      <dgm:t>
        <a:bodyPr/>
        <a:lstStyle/>
        <a:p>
          <a:endParaRPr lang="en-US"/>
        </a:p>
      </dgm:t>
    </dgm:pt>
    <dgm:pt modelId="{2B6B7525-68F6-494F-94D2-F488DEDBAF48}" type="sibTrans" cxnId="{700E7E50-4021-414B-BD11-E38952D8012F}">
      <dgm:prSet/>
      <dgm:spPr/>
      <dgm:t>
        <a:bodyPr/>
        <a:lstStyle/>
        <a:p>
          <a:endParaRPr lang="en-US"/>
        </a:p>
      </dgm:t>
    </dgm:pt>
    <dgm:pt modelId="{A63164AA-4944-4F20-9A0B-8404DE013A1B}">
      <dgm:prSet phldrT="[Text]" custT="1"/>
      <dgm:spPr/>
      <dgm:t>
        <a:bodyPr/>
        <a:lstStyle/>
        <a:p>
          <a:r>
            <a:rPr lang="en-US" sz="1200" b="1" dirty="0" smtClean="0"/>
            <a:t>Secondary/Tertiary </a:t>
          </a:r>
          <a:endParaRPr lang="en-US" sz="1200" b="1" dirty="0"/>
        </a:p>
      </dgm:t>
    </dgm:pt>
    <dgm:pt modelId="{1F71D6D0-8B3A-4B88-B554-A4F5436841F0}" type="parTrans" cxnId="{A2D518EC-88F2-4AE4-A47E-E10B8E228706}">
      <dgm:prSet/>
      <dgm:spPr/>
      <dgm:t>
        <a:bodyPr/>
        <a:lstStyle/>
        <a:p>
          <a:endParaRPr lang="en-US"/>
        </a:p>
      </dgm:t>
    </dgm:pt>
    <dgm:pt modelId="{0ECC6D95-9C2B-4FE9-9146-E8DF426A2A0B}" type="sibTrans" cxnId="{A2D518EC-88F2-4AE4-A47E-E10B8E228706}">
      <dgm:prSet/>
      <dgm:spPr/>
      <dgm:t>
        <a:bodyPr/>
        <a:lstStyle/>
        <a:p>
          <a:endParaRPr lang="en-US"/>
        </a:p>
      </dgm:t>
    </dgm:pt>
    <dgm:pt modelId="{973366AF-B561-4D6F-B3E1-A938A27BCB5E}">
      <dgm:prSet phldrT="[Text]" custT="1"/>
      <dgm:spPr/>
      <dgm:t>
        <a:bodyPr/>
        <a:lstStyle/>
        <a:p>
          <a:r>
            <a:rPr lang="en-US" sz="1200" b="1" dirty="0" smtClean="0"/>
            <a:t>Review of Reports, Book, Articles, Fact sheet, Data sheet etc. </a:t>
          </a:r>
          <a:endParaRPr lang="en-US" sz="1200" b="1" dirty="0"/>
        </a:p>
      </dgm:t>
    </dgm:pt>
    <dgm:pt modelId="{3B84DB62-AA6E-4F41-94CF-286AACE5BDED}" type="parTrans" cxnId="{C50F57E3-709F-43CA-A492-3FAC3F22B4FB}">
      <dgm:prSet/>
      <dgm:spPr/>
      <dgm:t>
        <a:bodyPr/>
        <a:lstStyle/>
        <a:p>
          <a:endParaRPr lang="en-US"/>
        </a:p>
      </dgm:t>
    </dgm:pt>
    <dgm:pt modelId="{8767E2E9-166B-4D72-A731-4EA3080837B5}" type="sibTrans" cxnId="{C50F57E3-709F-43CA-A492-3FAC3F22B4FB}">
      <dgm:prSet/>
      <dgm:spPr/>
      <dgm:t>
        <a:bodyPr/>
        <a:lstStyle/>
        <a:p>
          <a:endParaRPr lang="en-US"/>
        </a:p>
      </dgm:t>
    </dgm:pt>
    <dgm:pt modelId="{020C6870-16F0-4A98-B6FC-1D0E4FC92D49}">
      <dgm:prSet custT="1"/>
      <dgm:spPr/>
      <dgm:t>
        <a:bodyPr/>
        <a:lstStyle/>
        <a:p>
          <a:r>
            <a:rPr lang="en-US" sz="1200" b="1" dirty="0" smtClean="0"/>
            <a:t>Focus Group Discussion (FGD)</a:t>
          </a:r>
          <a:endParaRPr lang="en-US" sz="1200" b="1" dirty="0"/>
        </a:p>
      </dgm:t>
    </dgm:pt>
    <dgm:pt modelId="{4ABD5B9F-A3D8-472D-A013-9E7FDCEAB1F5}" type="parTrans" cxnId="{B11A18F8-F681-4142-825E-F33914556615}">
      <dgm:prSet/>
      <dgm:spPr/>
      <dgm:t>
        <a:bodyPr/>
        <a:lstStyle/>
        <a:p>
          <a:endParaRPr lang="en-US"/>
        </a:p>
      </dgm:t>
    </dgm:pt>
    <dgm:pt modelId="{8D1EB885-7BC2-4DD8-8A2A-8B0B5B0186EA}" type="sibTrans" cxnId="{B11A18F8-F681-4142-825E-F33914556615}">
      <dgm:prSet/>
      <dgm:spPr/>
      <dgm:t>
        <a:bodyPr/>
        <a:lstStyle/>
        <a:p>
          <a:endParaRPr lang="en-US"/>
        </a:p>
      </dgm:t>
    </dgm:pt>
    <dgm:pt modelId="{002D891B-9624-416A-8DED-ACA9AB1B1093}">
      <dgm:prSet custT="1"/>
      <dgm:spPr/>
      <dgm:t>
        <a:bodyPr/>
        <a:lstStyle/>
        <a:p>
          <a:r>
            <a:rPr lang="en-US" sz="1200" b="1" dirty="0" smtClean="0"/>
            <a:t>Case Study</a:t>
          </a:r>
          <a:endParaRPr lang="en-US" sz="1200" b="1" dirty="0"/>
        </a:p>
      </dgm:t>
    </dgm:pt>
    <dgm:pt modelId="{9F1EAE04-CB82-4DFF-A915-8B1703DEAC8D}" type="parTrans" cxnId="{E1971181-7750-4187-9ECC-9B981777870C}">
      <dgm:prSet/>
      <dgm:spPr/>
      <dgm:t>
        <a:bodyPr/>
        <a:lstStyle/>
        <a:p>
          <a:endParaRPr lang="en-US"/>
        </a:p>
      </dgm:t>
    </dgm:pt>
    <dgm:pt modelId="{7542F0CB-4630-47EC-865D-9FB462F43C0D}" type="sibTrans" cxnId="{E1971181-7750-4187-9ECC-9B981777870C}">
      <dgm:prSet/>
      <dgm:spPr/>
      <dgm:t>
        <a:bodyPr/>
        <a:lstStyle/>
        <a:p>
          <a:endParaRPr lang="en-US"/>
        </a:p>
      </dgm:t>
    </dgm:pt>
    <dgm:pt modelId="{66EAC1F2-B493-4258-9BD9-DEB2D88F2A3D}">
      <dgm:prSet custT="1"/>
      <dgm:spPr/>
      <dgm:t>
        <a:bodyPr/>
        <a:lstStyle/>
        <a:p>
          <a:r>
            <a:rPr lang="en-US" sz="1200" b="1" dirty="0" smtClean="0"/>
            <a:t>Observation</a:t>
          </a:r>
          <a:endParaRPr lang="en-US" sz="1200" b="1" dirty="0"/>
        </a:p>
      </dgm:t>
    </dgm:pt>
    <dgm:pt modelId="{CD2EB967-95FA-4E7F-B2C9-A33759F02EC8}" type="parTrans" cxnId="{59A6012D-9BAC-4E1D-A45C-E6EC396A856F}">
      <dgm:prSet/>
      <dgm:spPr/>
      <dgm:t>
        <a:bodyPr/>
        <a:lstStyle/>
        <a:p>
          <a:endParaRPr lang="en-US"/>
        </a:p>
      </dgm:t>
    </dgm:pt>
    <dgm:pt modelId="{CF9ACE8E-1779-41A0-A75E-9E573B9218C4}" type="sibTrans" cxnId="{59A6012D-9BAC-4E1D-A45C-E6EC396A856F}">
      <dgm:prSet/>
      <dgm:spPr/>
      <dgm:t>
        <a:bodyPr/>
        <a:lstStyle/>
        <a:p>
          <a:endParaRPr lang="en-US"/>
        </a:p>
      </dgm:t>
    </dgm:pt>
    <dgm:pt modelId="{3E88D9FC-2361-4F50-866F-ED5021F992A7}">
      <dgm:prSet custT="1"/>
      <dgm:spPr/>
      <dgm:t>
        <a:bodyPr/>
        <a:lstStyle/>
        <a:p>
          <a:r>
            <a:rPr lang="en-US" sz="1200" b="1" dirty="0" smtClean="0"/>
            <a:t>Content and Discourse Analysis</a:t>
          </a:r>
          <a:endParaRPr lang="en-US" sz="1200" b="1" dirty="0"/>
        </a:p>
      </dgm:t>
    </dgm:pt>
    <dgm:pt modelId="{04E32D67-4EA5-46C7-9FA5-CBCFE4496C85}" type="parTrans" cxnId="{473D1A55-8FDA-417D-9906-0E50BC9C52EA}">
      <dgm:prSet/>
      <dgm:spPr/>
      <dgm:t>
        <a:bodyPr/>
        <a:lstStyle/>
        <a:p>
          <a:endParaRPr lang="en-US"/>
        </a:p>
      </dgm:t>
    </dgm:pt>
    <dgm:pt modelId="{B2A215DA-60DC-4503-A372-B4A8B5339B37}" type="sibTrans" cxnId="{473D1A55-8FDA-417D-9906-0E50BC9C52EA}">
      <dgm:prSet/>
      <dgm:spPr/>
      <dgm:t>
        <a:bodyPr/>
        <a:lstStyle/>
        <a:p>
          <a:endParaRPr lang="en-US"/>
        </a:p>
      </dgm:t>
    </dgm:pt>
    <dgm:pt modelId="{5BDE7B2E-26E2-4E49-83DC-275FEAC1E03E}" type="pres">
      <dgm:prSet presAssocID="{C0799C07-7A12-4E45-99ED-310F0273B1F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59E0D1-A957-4436-9D9F-1F74B9165FE8}" type="pres">
      <dgm:prSet presAssocID="{F39F73AA-A625-4EE8-8669-28C998A8195E}" presName="root1" presStyleCnt="0"/>
      <dgm:spPr/>
    </dgm:pt>
    <dgm:pt modelId="{0A0CEF99-6C4F-45C9-8A09-858C76E12F67}" type="pres">
      <dgm:prSet presAssocID="{F39F73AA-A625-4EE8-8669-28C998A8195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ED9BA4-7967-4154-865B-E8BF4DE2C027}" type="pres">
      <dgm:prSet presAssocID="{F39F73AA-A625-4EE8-8669-28C998A8195E}" presName="level2hierChild" presStyleCnt="0"/>
      <dgm:spPr/>
    </dgm:pt>
    <dgm:pt modelId="{8259FA9D-2D83-47FC-AB76-A4A81882EAE5}" type="pres">
      <dgm:prSet presAssocID="{F997BCA0-8A21-48A0-A1C3-8EBC5D23AF8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58844BD-F0A2-4495-AE14-A42C5919DC47}" type="pres">
      <dgm:prSet presAssocID="{F997BCA0-8A21-48A0-A1C3-8EBC5D23AF8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CA11B5C-0887-46BA-97AC-85F520AAB2F7}" type="pres">
      <dgm:prSet presAssocID="{09CA10EE-BC0F-432F-B4D7-9B3B501BD55B}" presName="root2" presStyleCnt="0"/>
      <dgm:spPr/>
    </dgm:pt>
    <dgm:pt modelId="{6D1293AB-91EB-47D6-8D18-AA5BDF955BE0}" type="pres">
      <dgm:prSet presAssocID="{09CA10EE-BC0F-432F-B4D7-9B3B501BD55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7F5522-A5E8-4E6D-B024-CB54424CAE33}" type="pres">
      <dgm:prSet presAssocID="{09CA10EE-BC0F-432F-B4D7-9B3B501BD55B}" presName="level3hierChild" presStyleCnt="0"/>
      <dgm:spPr/>
    </dgm:pt>
    <dgm:pt modelId="{8FE6D131-B644-4A7D-B0CF-89C1ED4B7EE8}" type="pres">
      <dgm:prSet presAssocID="{79446AD1-5714-4C59-8C6A-C09D4DE76113}" presName="conn2-1" presStyleLbl="parChTrans1D3" presStyleIdx="0" presStyleCnt="7"/>
      <dgm:spPr/>
      <dgm:t>
        <a:bodyPr/>
        <a:lstStyle/>
        <a:p>
          <a:endParaRPr lang="en-US"/>
        </a:p>
      </dgm:t>
    </dgm:pt>
    <dgm:pt modelId="{E993B9C4-2B40-4644-B50D-D8BDFC5C9CA3}" type="pres">
      <dgm:prSet presAssocID="{79446AD1-5714-4C59-8C6A-C09D4DE76113}" presName="connTx" presStyleLbl="parChTrans1D3" presStyleIdx="0" presStyleCnt="7"/>
      <dgm:spPr/>
      <dgm:t>
        <a:bodyPr/>
        <a:lstStyle/>
        <a:p>
          <a:endParaRPr lang="en-US"/>
        </a:p>
      </dgm:t>
    </dgm:pt>
    <dgm:pt modelId="{68B5B677-B428-42F1-917B-259FD55A8457}" type="pres">
      <dgm:prSet presAssocID="{1DF94602-761B-421A-A85A-2F6FD76B4313}" presName="root2" presStyleCnt="0"/>
      <dgm:spPr/>
    </dgm:pt>
    <dgm:pt modelId="{143A0C82-50BC-479D-A5E0-DB69E438633D}" type="pres">
      <dgm:prSet presAssocID="{1DF94602-761B-421A-A85A-2F6FD76B4313}" presName="LevelTwoTextNod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568158-E1B6-4B85-969B-EA962A74B729}" type="pres">
      <dgm:prSet presAssocID="{1DF94602-761B-421A-A85A-2F6FD76B4313}" presName="level3hierChild" presStyleCnt="0"/>
      <dgm:spPr/>
    </dgm:pt>
    <dgm:pt modelId="{71C33E49-13BB-40FB-B8C7-BF2D4F869403}" type="pres">
      <dgm:prSet presAssocID="{06382C4A-391F-4ABC-A6B6-242D8CDF34E1}" presName="conn2-1" presStyleLbl="parChTrans1D3" presStyleIdx="1" presStyleCnt="7"/>
      <dgm:spPr/>
      <dgm:t>
        <a:bodyPr/>
        <a:lstStyle/>
        <a:p>
          <a:endParaRPr lang="en-US"/>
        </a:p>
      </dgm:t>
    </dgm:pt>
    <dgm:pt modelId="{A8771377-3579-4438-97C5-319E987DEBF4}" type="pres">
      <dgm:prSet presAssocID="{06382C4A-391F-4ABC-A6B6-242D8CDF34E1}" presName="connTx" presStyleLbl="parChTrans1D3" presStyleIdx="1" presStyleCnt="7"/>
      <dgm:spPr/>
      <dgm:t>
        <a:bodyPr/>
        <a:lstStyle/>
        <a:p>
          <a:endParaRPr lang="en-US"/>
        </a:p>
      </dgm:t>
    </dgm:pt>
    <dgm:pt modelId="{44FA2EE1-77A3-42C8-A027-2B9FC932C2AB}" type="pres">
      <dgm:prSet presAssocID="{1AFBDAB2-C2BA-4E33-8E98-951D4B684FEB}" presName="root2" presStyleCnt="0"/>
      <dgm:spPr/>
    </dgm:pt>
    <dgm:pt modelId="{AECC3218-053A-4A7E-B10A-1D0040F9253B}" type="pres">
      <dgm:prSet presAssocID="{1AFBDAB2-C2BA-4E33-8E98-951D4B684FEB}" presName="LevelTwoTextNod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DDDFE8-F48E-45A7-A8EF-FAF971655CA2}" type="pres">
      <dgm:prSet presAssocID="{1AFBDAB2-C2BA-4E33-8E98-951D4B684FEB}" presName="level3hierChild" presStyleCnt="0"/>
      <dgm:spPr/>
    </dgm:pt>
    <dgm:pt modelId="{8E47F808-7732-426A-82ED-23B7F8F04A15}" type="pres">
      <dgm:prSet presAssocID="{4ABD5B9F-A3D8-472D-A013-9E7FDCEAB1F5}" presName="conn2-1" presStyleLbl="parChTrans1D3" presStyleIdx="2" presStyleCnt="7"/>
      <dgm:spPr/>
      <dgm:t>
        <a:bodyPr/>
        <a:lstStyle/>
        <a:p>
          <a:endParaRPr lang="en-US"/>
        </a:p>
      </dgm:t>
    </dgm:pt>
    <dgm:pt modelId="{B0844C4E-0AC5-42DB-B5F3-C3E2FBA62CDD}" type="pres">
      <dgm:prSet presAssocID="{4ABD5B9F-A3D8-472D-A013-9E7FDCEAB1F5}" presName="connTx" presStyleLbl="parChTrans1D3" presStyleIdx="2" presStyleCnt="7"/>
      <dgm:spPr/>
      <dgm:t>
        <a:bodyPr/>
        <a:lstStyle/>
        <a:p>
          <a:endParaRPr lang="en-US"/>
        </a:p>
      </dgm:t>
    </dgm:pt>
    <dgm:pt modelId="{EF777844-3B97-423E-93C1-75981546B7AE}" type="pres">
      <dgm:prSet presAssocID="{020C6870-16F0-4A98-B6FC-1D0E4FC92D49}" presName="root2" presStyleCnt="0"/>
      <dgm:spPr/>
    </dgm:pt>
    <dgm:pt modelId="{C417AE08-6830-442F-A7EA-8B800359CD3D}" type="pres">
      <dgm:prSet presAssocID="{020C6870-16F0-4A98-B6FC-1D0E4FC92D49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C42E9-F59D-4ABB-AA2C-6AA9393C2BB2}" type="pres">
      <dgm:prSet presAssocID="{020C6870-16F0-4A98-B6FC-1D0E4FC92D49}" presName="level3hierChild" presStyleCnt="0"/>
      <dgm:spPr/>
    </dgm:pt>
    <dgm:pt modelId="{658C525F-8E27-45BC-BFFF-1D4B0E980D68}" type="pres">
      <dgm:prSet presAssocID="{9F1EAE04-CB82-4DFF-A915-8B1703DEAC8D}" presName="conn2-1" presStyleLbl="parChTrans1D3" presStyleIdx="3" presStyleCnt="7"/>
      <dgm:spPr/>
      <dgm:t>
        <a:bodyPr/>
        <a:lstStyle/>
        <a:p>
          <a:endParaRPr lang="en-US"/>
        </a:p>
      </dgm:t>
    </dgm:pt>
    <dgm:pt modelId="{EACE21FC-E84C-4222-A10F-5B0AEB553A9C}" type="pres">
      <dgm:prSet presAssocID="{9F1EAE04-CB82-4DFF-A915-8B1703DEAC8D}" presName="connTx" presStyleLbl="parChTrans1D3" presStyleIdx="3" presStyleCnt="7"/>
      <dgm:spPr/>
      <dgm:t>
        <a:bodyPr/>
        <a:lstStyle/>
        <a:p>
          <a:endParaRPr lang="en-US"/>
        </a:p>
      </dgm:t>
    </dgm:pt>
    <dgm:pt modelId="{C2F94014-89DD-4E62-8E4F-7111DD33FA56}" type="pres">
      <dgm:prSet presAssocID="{002D891B-9624-416A-8DED-ACA9AB1B1093}" presName="root2" presStyleCnt="0"/>
      <dgm:spPr/>
    </dgm:pt>
    <dgm:pt modelId="{22F39191-656D-4810-854C-D95E56BB877A}" type="pres">
      <dgm:prSet presAssocID="{002D891B-9624-416A-8DED-ACA9AB1B1093}" presName="LevelTwoTextNod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1D5D21-33F8-49DD-8B39-68A216E77C5C}" type="pres">
      <dgm:prSet presAssocID="{002D891B-9624-416A-8DED-ACA9AB1B1093}" presName="level3hierChild" presStyleCnt="0"/>
      <dgm:spPr/>
    </dgm:pt>
    <dgm:pt modelId="{A1E9D597-D205-42C1-B0E1-BBD7CABA73E7}" type="pres">
      <dgm:prSet presAssocID="{CD2EB967-95FA-4E7F-B2C9-A33759F02EC8}" presName="conn2-1" presStyleLbl="parChTrans1D3" presStyleIdx="4" presStyleCnt="7"/>
      <dgm:spPr/>
      <dgm:t>
        <a:bodyPr/>
        <a:lstStyle/>
        <a:p>
          <a:endParaRPr lang="en-US"/>
        </a:p>
      </dgm:t>
    </dgm:pt>
    <dgm:pt modelId="{41D73AC3-42BC-4831-BF29-F6F5045A0582}" type="pres">
      <dgm:prSet presAssocID="{CD2EB967-95FA-4E7F-B2C9-A33759F02EC8}" presName="connTx" presStyleLbl="parChTrans1D3" presStyleIdx="4" presStyleCnt="7"/>
      <dgm:spPr/>
      <dgm:t>
        <a:bodyPr/>
        <a:lstStyle/>
        <a:p>
          <a:endParaRPr lang="en-US"/>
        </a:p>
      </dgm:t>
    </dgm:pt>
    <dgm:pt modelId="{EEA0F158-DAB6-478B-9AD2-5EE6BAE55217}" type="pres">
      <dgm:prSet presAssocID="{66EAC1F2-B493-4258-9BD9-DEB2D88F2A3D}" presName="root2" presStyleCnt="0"/>
      <dgm:spPr/>
    </dgm:pt>
    <dgm:pt modelId="{2EFD44B5-D9F4-49FA-B165-C6E959DB859A}" type="pres">
      <dgm:prSet presAssocID="{66EAC1F2-B493-4258-9BD9-DEB2D88F2A3D}" presName="LevelTwoTextNod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035077-52DF-45F5-9008-C3A9F97FF542}" type="pres">
      <dgm:prSet presAssocID="{66EAC1F2-B493-4258-9BD9-DEB2D88F2A3D}" presName="level3hierChild" presStyleCnt="0"/>
      <dgm:spPr/>
    </dgm:pt>
    <dgm:pt modelId="{82941187-6D9A-415F-8A03-F949521A0A8A}" type="pres">
      <dgm:prSet presAssocID="{04E32D67-4EA5-46C7-9FA5-CBCFE4496C85}" presName="conn2-1" presStyleLbl="parChTrans1D3" presStyleIdx="5" presStyleCnt="7"/>
      <dgm:spPr/>
      <dgm:t>
        <a:bodyPr/>
        <a:lstStyle/>
        <a:p>
          <a:endParaRPr lang="en-US"/>
        </a:p>
      </dgm:t>
    </dgm:pt>
    <dgm:pt modelId="{B1CB212F-DCF0-40B0-B138-BF36DC5293EE}" type="pres">
      <dgm:prSet presAssocID="{04E32D67-4EA5-46C7-9FA5-CBCFE4496C85}" presName="connTx" presStyleLbl="parChTrans1D3" presStyleIdx="5" presStyleCnt="7"/>
      <dgm:spPr/>
      <dgm:t>
        <a:bodyPr/>
        <a:lstStyle/>
        <a:p>
          <a:endParaRPr lang="en-US"/>
        </a:p>
      </dgm:t>
    </dgm:pt>
    <dgm:pt modelId="{D004CFB2-ED6C-45C4-8941-507633BBD2D1}" type="pres">
      <dgm:prSet presAssocID="{3E88D9FC-2361-4F50-866F-ED5021F992A7}" presName="root2" presStyleCnt="0"/>
      <dgm:spPr/>
    </dgm:pt>
    <dgm:pt modelId="{6DBAAB6B-F7CC-4EAE-8A6F-2A28670432EF}" type="pres">
      <dgm:prSet presAssocID="{3E88D9FC-2361-4F50-866F-ED5021F992A7}" presName="LevelTwoTextNod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32B43-8CD9-4457-A754-348E6F03228B}" type="pres">
      <dgm:prSet presAssocID="{3E88D9FC-2361-4F50-866F-ED5021F992A7}" presName="level3hierChild" presStyleCnt="0"/>
      <dgm:spPr/>
    </dgm:pt>
    <dgm:pt modelId="{497F3AD7-5121-40F6-BBE6-833212F11DDF}" type="pres">
      <dgm:prSet presAssocID="{1F71D6D0-8B3A-4B88-B554-A4F5436841F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CB499CF-B22D-4AD1-9BF4-92A66BC80177}" type="pres">
      <dgm:prSet presAssocID="{1F71D6D0-8B3A-4B88-B554-A4F5436841F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9313580-58B3-431D-A496-BB32A58FC2FA}" type="pres">
      <dgm:prSet presAssocID="{A63164AA-4944-4F20-9A0B-8404DE013A1B}" presName="root2" presStyleCnt="0"/>
      <dgm:spPr/>
    </dgm:pt>
    <dgm:pt modelId="{3B720562-4244-4796-9167-9C1F57C3C3D7}" type="pres">
      <dgm:prSet presAssocID="{A63164AA-4944-4F20-9A0B-8404DE013A1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B35BD7-9265-44DF-9651-0D76D65010A0}" type="pres">
      <dgm:prSet presAssocID="{A63164AA-4944-4F20-9A0B-8404DE013A1B}" presName="level3hierChild" presStyleCnt="0"/>
      <dgm:spPr/>
    </dgm:pt>
    <dgm:pt modelId="{390C3BE7-EE11-45BB-B37C-119987CB2FFD}" type="pres">
      <dgm:prSet presAssocID="{3B84DB62-AA6E-4F41-94CF-286AACE5BDED}" presName="conn2-1" presStyleLbl="parChTrans1D3" presStyleIdx="6" presStyleCnt="7"/>
      <dgm:spPr/>
      <dgm:t>
        <a:bodyPr/>
        <a:lstStyle/>
        <a:p>
          <a:endParaRPr lang="en-US"/>
        </a:p>
      </dgm:t>
    </dgm:pt>
    <dgm:pt modelId="{1B546A07-2CB9-4A18-9483-9503BC312636}" type="pres">
      <dgm:prSet presAssocID="{3B84DB62-AA6E-4F41-94CF-286AACE5BDED}" presName="connTx" presStyleLbl="parChTrans1D3" presStyleIdx="6" presStyleCnt="7"/>
      <dgm:spPr/>
      <dgm:t>
        <a:bodyPr/>
        <a:lstStyle/>
        <a:p>
          <a:endParaRPr lang="en-US"/>
        </a:p>
      </dgm:t>
    </dgm:pt>
    <dgm:pt modelId="{5F468DB6-A309-4602-BFF4-FF1DAD381341}" type="pres">
      <dgm:prSet presAssocID="{973366AF-B561-4D6F-B3E1-A938A27BCB5E}" presName="root2" presStyleCnt="0"/>
      <dgm:spPr/>
    </dgm:pt>
    <dgm:pt modelId="{0A2096DA-F1C7-4D7F-BC6A-19260DBA2380}" type="pres">
      <dgm:prSet presAssocID="{973366AF-B561-4D6F-B3E1-A938A27BCB5E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8C5D9F-1553-41D4-9656-A4D905123029}" type="pres">
      <dgm:prSet presAssocID="{973366AF-B561-4D6F-B3E1-A938A27BCB5E}" presName="level3hierChild" presStyleCnt="0"/>
      <dgm:spPr/>
    </dgm:pt>
  </dgm:ptLst>
  <dgm:cxnLst>
    <dgm:cxn modelId="{700E7E50-4021-414B-BD11-E38952D8012F}" srcId="{09CA10EE-BC0F-432F-B4D7-9B3B501BD55B}" destId="{1AFBDAB2-C2BA-4E33-8E98-951D4B684FEB}" srcOrd="1" destOrd="0" parTransId="{06382C4A-391F-4ABC-A6B6-242D8CDF34E1}" sibTransId="{2B6B7525-68F6-494F-94D2-F488DEDBAF48}"/>
    <dgm:cxn modelId="{A2D518EC-88F2-4AE4-A47E-E10B8E228706}" srcId="{F39F73AA-A625-4EE8-8669-28C998A8195E}" destId="{A63164AA-4944-4F20-9A0B-8404DE013A1B}" srcOrd="1" destOrd="0" parTransId="{1F71D6D0-8B3A-4B88-B554-A4F5436841F0}" sibTransId="{0ECC6D95-9C2B-4FE9-9146-E8DF426A2A0B}"/>
    <dgm:cxn modelId="{612968AF-B3FE-408C-8EB5-4CC5A786D2DA}" srcId="{C0799C07-7A12-4E45-99ED-310F0273B1F4}" destId="{F39F73AA-A625-4EE8-8669-28C998A8195E}" srcOrd="0" destOrd="0" parTransId="{0F92F0ED-980C-41AF-93E7-6AE2AFC9B551}" sibTransId="{10E70043-D8AA-474A-B681-14BB50F6F800}"/>
    <dgm:cxn modelId="{473D1A55-8FDA-417D-9906-0E50BC9C52EA}" srcId="{09CA10EE-BC0F-432F-B4D7-9B3B501BD55B}" destId="{3E88D9FC-2361-4F50-866F-ED5021F992A7}" srcOrd="5" destOrd="0" parTransId="{04E32D67-4EA5-46C7-9FA5-CBCFE4496C85}" sibTransId="{B2A215DA-60DC-4503-A372-B4A8B5339B37}"/>
    <dgm:cxn modelId="{3B26E16E-2DD4-438A-9383-35D2162A1500}" type="presOf" srcId="{A63164AA-4944-4F20-9A0B-8404DE013A1B}" destId="{3B720562-4244-4796-9167-9C1F57C3C3D7}" srcOrd="0" destOrd="0" presId="urn:microsoft.com/office/officeart/2008/layout/HorizontalMultiLevelHierarchy"/>
    <dgm:cxn modelId="{57E4EC5B-18C2-491B-9A50-017DFD3B4EC9}" type="presOf" srcId="{1F71D6D0-8B3A-4B88-B554-A4F5436841F0}" destId="{9CB499CF-B22D-4AD1-9BF4-92A66BC80177}" srcOrd="1" destOrd="0" presId="urn:microsoft.com/office/officeart/2008/layout/HorizontalMultiLevelHierarchy"/>
    <dgm:cxn modelId="{4200F21A-3765-4D87-87A6-EDA5A401E5D0}" type="presOf" srcId="{3E88D9FC-2361-4F50-866F-ED5021F992A7}" destId="{6DBAAB6B-F7CC-4EAE-8A6F-2A28670432EF}" srcOrd="0" destOrd="0" presId="urn:microsoft.com/office/officeart/2008/layout/HorizontalMultiLevelHierarchy"/>
    <dgm:cxn modelId="{E5594C69-9558-482E-822F-4198F1912A1C}" type="presOf" srcId="{9F1EAE04-CB82-4DFF-A915-8B1703DEAC8D}" destId="{EACE21FC-E84C-4222-A10F-5B0AEB553A9C}" srcOrd="1" destOrd="0" presId="urn:microsoft.com/office/officeart/2008/layout/HorizontalMultiLevelHierarchy"/>
    <dgm:cxn modelId="{6478EB9F-1B6F-4186-B929-6F8CE13F9D07}" type="presOf" srcId="{C0799C07-7A12-4E45-99ED-310F0273B1F4}" destId="{5BDE7B2E-26E2-4E49-83DC-275FEAC1E03E}" srcOrd="0" destOrd="0" presId="urn:microsoft.com/office/officeart/2008/layout/HorizontalMultiLevelHierarchy"/>
    <dgm:cxn modelId="{E39FA089-5BEF-46EC-B45B-19BA2AC1CB1D}" srcId="{09CA10EE-BC0F-432F-B4D7-9B3B501BD55B}" destId="{1DF94602-761B-421A-A85A-2F6FD76B4313}" srcOrd="0" destOrd="0" parTransId="{79446AD1-5714-4C59-8C6A-C09D4DE76113}" sibTransId="{F1ACF04C-FC10-403B-B585-C462ADA20E0E}"/>
    <dgm:cxn modelId="{C50F57E3-709F-43CA-A492-3FAC3F22B4FB}" srcId="{A63164AA-4944-4F20-9A0B-8404DE013A1B}" destId="{973366AF-B561-4D6F-B3E1-A938A27BCB5E}" srcOrd="0" destOrd="0" parTransId="{3B84DB62-AA6E-4F41-94CF-286AACE5BDED}" sibTransId="{8767E2E9-166B-4D72-A731-4EA3080837B5}"/>
    <dgm:cxn modelId="{B11A18F8-F681-4142-825E-F33914556615}" srcId="{09CA10EE-BC0F-432F-B4D7-9B3B501BD55B}" destId="{020C6870-16F0-4A98-B6FC-1D0E4FC92D49}" srcOrd="2" destOrd="0" parTransId="{4ABD5B9F-A3D8-472D-A013-9E7FDCEAB1F5}" sibTransId="{8D1EB885-7BC2-4DD8-8A2A-8B0B5B0186EA}"/>
    <dgm:cxn modelId="{B8B595DF-4150-4CC5-BDBF-6F623AF1544C}" type="presOf" srcId="{3B84DB62-AA6E-4F41-94CF-286AACE5BDED}" destId="{390C3BE7-EE11-45BB-B37C-119987CB2FFD}" srcOrd="0" destOrd="0" presId="urn:microsoft.com/office/officeart/2008/layout/HorizontalMultiLevelHierarchy"/>
    <dgm:cxn modelId="{E737F3BD-B7C3-495D-AB2D-AD9EBCE32CA3}" type="presOf" srcId="{79446AD1-5714-4C59-8C6A-C09D4DE76113}" destId="{E993B9C4-2B40-4644-B50D-D8BDFC5C9CA3}" srcOrd="1" destOrd="0" presId="urn:microsoft.com/office/officeart/2008/layout/HorizontalMultiLevelHierarchy"/>
    <dgm:cxn modelId="{5EF63370-9894-47F1-A083-ED5BF1A0F80F}" type="presOf" srcId="{973366AF-B561-4D6F-B3E1-A938A27BCB5E}" destId="{0A2096DA-F1C7-4D7F-BC6A-19260DBA2380}" srcOrd="0" destOrd="0" presId="urn:microsoft.com/office/officeart/2008/layout/HorizontalMultiLevelHierarchy"/>
    <dgm:cxn modelId="{B821CF21-2A93-4A79-9764-89EBFD1FEAAC}" srcId="{F39F73AA-A625-4EE8-8669-28C998A8195E}" destId="{09CA10EE-BC0F-432F-B4D7-9B3B501BD55B}" srcOrd="0" destOrd="0" parTransId="{F997BCA0-8A21-48A0-A1C3-8EBC5D23AF83}" sibTransId="{287F0E18-D3A4-422F-9051-09C55D85857E}"/>
    <dgm:cxn modelId="{37A47CA5-8704-4E04-848F-492E345BEC46}" type="presOf" srcId="{66EAC1F2-B493-4258-9BD9-DEB2D88F2A3D}" destId="{2EFD44B5-D9F4-49FA-B165-C6E959DB859A}" srcOrd="0" destOrd="0" presId="urn:microsoft.com/office/officeart/2008/layout/HorizontalMultiLevelHierarchy"/>
    <dgm:cxn modelId="{5D10E5C8-8862-4F1C-82AF-A9A026D4445C}" type="presOf" srcId="{04E32D67-4EA5-46C7-9FA5-CBCFE4496C85}" destId="{82941187-6D9A-415F-8A03-F949521A0A8A}" srcOrd="0" destOrd="0" presId="urn:microsoft.com/office/officeart/2008/layout/HorizontalMultiLevelHierarchy"/>
    <dgm:cxn modelId="{2CE5F3A3-8533-465E-805E-8AD4C73362DA}" type="presOf" srcId="{79446AD1-5714-4C59-8C6A-C09D4DE76113}" destId="{8FE6D131-B644-4A7D-B0CF-89C1ED4B7EE8}" srcOrd="0" destOrd="0" presId="urn:microsoft.com/office/officeart/2008/layout/HorizontalMultiLevelHierarchy"/>
    <dgm:cxn modelId="{59A6012D-9BAC-4E1D-A45C-E6EC396A856F}" srcId="{09CA10EE-BC0F-432F-B4D7-9B3B501BD55B}" destId="{66EAC1F2-B493-4258-9BD9-DEB2D88F2A3D}" srcOrd="4" destOrd="0" parTransId="{CD2EB967-95FA-4E7F-B2C9-A33759F02EC8}" sibTransId="{CF9ACE8E-1779-41A0-A75E-9E573B9218C4}"/>
    <dgm:cxn modelId="{43C3FB7B-7BF4-4BB5-9023-CE2BFB5C36E8}" type="presOf" srcId="{F997BCA0-8A21-48A0-A1C3-8EBC5D23AF83}" destId="{8259FA9D-2D83-47FC-AB76-A4A81882EAE5}" srcOrd="0" destOrd="0" presId="urn:microsoft.com/office/officeart/2008/layout/HorizontalMultiLevelHierarchy"/>
    <dgm:cxn modelId="{A36F1CFF-B78D-4343-9427-9E81064542E4}" type="presOf" srcId="{1DF94602-761B-421A-A85A-2F6FD76B4313}" destId="{143A0C82-50BC-479D-A5E0-DB69E438633D}" srcOrd="0" destOrd="0" presId="urn:microsoft.com/office/officeart/2008/layout/HorizontalMultiLevelHierarchy"/>
    <dgm:cxn modelId="{97DB5756-04EF-4714-B775-AFF16F56A6BA}" type="presOf" srcId="{06382C4A-391F-4ABC-A6B6-242D8CDF34E1}" destId="{71C33E49-13BB-40FB-B8C7-BF2D4F869403}" srcOrd="0" destOrd="0" presId="urn:microsoft.com/office/officeart/2008/layout/HorizontalMultiLevelHierarchy"/>
    <dgm:cxn modelId="{6CFC74D1-8E03-46DA-B333-A160AF84D364}" type="presOf" srcId="{9F1EAE04-CB82-4DFF-A915-8B1703DEAC8D}" destId="{658C525F-8E27-45BC-BFFF-1D4B0E980D68}" srcOrd="0" destOrd="0" presId="urn:microsoft.com/office/officeart/2008/layout/HorizontalMultiLevelHierarchy"/>
    <dgm:cxn modelId="{8AC76E3D-1689-4FB5-AF29-E98C144747C8}" type="presOf" srcId="{020C6870-16F0-4A98-B6FC-1D0E4FC92D49}" destId="{C417AE08-6830-442F-A7EA-8B800359CD3D}" srcOrd="0" destOrd="0" presId="urn:microsoft.com/office/officeart/2008/layout/HorizontalMultiLevelHierarchy"/>
    <dgm:cxn modelId="{DBC5D923-9560-4733-A274-98AF5AD66322}" type="presOf" srcId="{3B84DB62-AA6E-4F41-94CF-286AACE5BDED}" destId="{1B546A07-2CB9-4A18-9483-9503BC312636}" srcOrd="1" destOrd="0" presId="urn:microsoft.com/office/officeart/2008/layout/HorizontalMultiLevelHierarchy"/>
    <dgm:cxn modelId="{35F0B3BA-5F3D-44AA-B384-4FD00DF2BCBA}" type="presOf" srcId="{002D891B-9624-416A-8DED-ACA9AB1B1093}" destId="{22F39191-656D-4810-854C-D95E56BB877A}" srcOrd="0" destOrd="0" presId="urn:microsoft.com/office/officeart/2008/layout/HorizontalMultiLevelHierarchy"/>
    <dgm:cxn modelId="{E4537140-4CF9-46F4-B7F4-A390C98C7F6C}" type="presOf" srcId="{04E32D67-4EA5-46C7-9FA5-CBCFE4496C85}" destId="{B1CB212F-DCF0-40B0-B138-BF36DC5293EE}" srcOrd="1" destOrd="0" presId="urn:microsoft.com/office/officeart/2008/layout/HorizontalMultiLevelHierarchy"/>
    <dgm:cxn modelId="{C4CD95FE-9E9A-4701-9FF5-0740E18B9FBF}" type="presOf" srcId="{06382C4A-391F-4ABC-A6B6-242D8CDF34E1}" destId="{A8771377-3579-4438-97C5-319E987DEBF4}" srcOrd="1" destOrd="0" presId="urn:microsoft.com/office/officeart/2008/layout/HorizontalMultiLevelHierarchy"/>
    <dgm:cxn modelId="{3DCCBD80-87F4-4891-A73B-5AD12A54EED0}" type="presOf" srcId="{CD2EB967-95FA-4E7F-B2C9-A33759F02EC8}" destId="{A1E9D597-D205-42C1-B0E1-BBD7CABA73E7}" srcOrd="0" destOrd="0" presId="urn:microsoft.com/office/officeart/2008/layout/HorizontalMultiLevelHierarchy"/>
    <dgm:cxn modelId="{51FE824D-A853-4896-AA1D-8C542C193609}" type="presOf" srcId="{1AFBDAB2-C2BA-4E33-8E98-951D4B684FEB}" destId="{AECC3218-053A-4A7E-B10A-1D0040F9253B}" srcOrd="0" destOrd="0" presId="urn:microsoft.com/office/officeart/2008/layout/HorizontalMultiLevelHierarchy"/>
    <dgm:cxn modelId="{91B9D127-7C59-483C-8AE6-6EB77D13DEBF}" type="presOf" srcId="{F997BCA0-8A21-48A0-A1C3-8EBC5D23AF83}" destId="{958844BD-F0A2-4495-AE14-A42C5919DC47}" srcOrd="1" destOrd="0" presId="urn:microsoft.com/office/officeart/2008/layout/HorizontalMultiLevelHierarchy"/>
    <dgm:cxn modelId="{E1971181-7750-4187-9ECC-9B981777870C}" srcId="{09CA10EE-BC0F-432F-B4D7-9B3B501BD55B}" destId="{002D891B-9624-416A-8DED-ACA9AB1B1093}" srcOrd="3" destOrd="0" parTransId="{9F1EAE04-CB82-4DFF-A915-8B1703DEAC8D}" sibTransId="{7542F0CB-4630-47EC-865D-9FB462F43C0D}"/>
    <dgm:cxn modelId="{1D88F562-9DC1-410C-B6EB-BC5C3AF45C93}" type="presOf" srcId="{09CA10EE-BC0F-432F-B4D7-9B3B501BD55B}" destId="{6D1293AB-91EB-47D6-8D18-AA5BDF955BE0}" srcOrd="0" destOrd="0" presId="urn:microsoft.com/office/officeart/2008/layout/HorizontalMultiLevelHierarchy"/>
    <dgm:cxn modelId="{2A84BA8C-A775-4964-AC52-04FBD1B35E6D}" type="presOf" srcId="{F39F73AA-A625-4EE8-8669-28C998A8195E}" destId="{0A0CEF99-6C4F-45C9-8A09-858C76E12F67}" srcOrd="0" destOrd="0" presId="urn:microsoft.com/office/officeart/2008/layout/HorizontalMultiLevelHierarchy"/>
    <dgm:cxn modelId="{01B2A6B6-2932-42E2-A777-1D185E26B3F3}" type="presOf" srcId="{1F71D6D0-8B3A-4B88-B554-A4F5436841F0}" destId="{497F3AD7-5121-40F6-BBE6-833212F11DDF}" srcOrd="0" destOrd="0" presId="urn:microsoft.com/office/officeart/2008/layout/HorizontalMultiLevelHierarchy"/>
    <dgm:cxn modelId="{8C9776C5-2371-417C-A697-EA0DEB53ABCA}" type="presOf" srcId="{4ABD5B9F-A3D8-472D-A013-9E7FDCEAB1F5}" destId="{B0844C4E-0AC5-42DB-B5F3-C3E2FBA62CDD}" srcOrd="1" destOrd="0" presId="urn:microsoft.com/office/officeart/2008/layout/HorizontalMultiLevelHierarchy"/>
    <dgm:cxn modelId="{41BAC428-5147-4CD0-B4BA-EE37238FB680}" type="presOf" srcId="{4ABD5B9F-A3D8-472D-A013-9E7FDCEAB1F5}" destId="{8E47F808-7732-426A-82ED-23B7F8F04A15}" srcOrd="0" destOrd="0" presId="urn:microsoft.com/office/officeart/2008/layout/HorizontalMultiLevelHierarchy"/>
    <dgm:cxn modelId="{4DF38A4A-175C-4596-A5B3-14EC6DC4EEFD}" type="presOf" srcId="{CD2EB967-95FA-4E7F-B2C9-A33759F02EC8}" destId="{41D73AC3-42BC-4831-BF29-F6F5045A0582}" srcOrd="1" destOrd="0" presId="urn:microsoft.com/office/officeart/2008/layout/HorizontalMultiLevelHierarchy"/>
    <dgm:cxn modelId="{0AF447CE-FC03-483C-B104-BBACD20A5052}" type="presParOf" srcId="{5BDE7B2E-26E2-4E49-83DC-275FEAC1E03E}" destId="{1359E0D1-A957-4436-9D9F-1F74B9165FE8}" srcOrd="0" destOrd="0" presId="urn:microsoft.com/office/officeart/2008/layout/HorizontalMultiLevelHierarchy"/>
    <dgm:cxn modelId="{C0E67533-5017-478E-8407-C0FAB0010179}" type="presParOf" srcId="{1359E0D1-A957-4436-9D9F-1F74B9165FE8}" destId="{0A0CEF99-6C4F-45C9-8A09-858C76E12F67}" srcOrd="0" destOrd="0" presId="urn:microsoft.com/office/officeart/2008/layout/HorizontalMultiLevelHierarchy"/>
    <dgm:cxn modelId="{3930B3A8-6BDC-48C1-9810-CD3142C8DBC9}" type="presParOf" srcId="{1359E0D1-A957-4436-9D9F-1F74B9165FE8}" destId="{68ED9BA4-7967-4154-865B-E8BF4DE2C027}" srcOrd="1" destOrd="0" presId="urn:microsoft.com/office/officeart/2008/layout/HorizontalMultiLevelHierarchy"/>
    <dgm:cxn modelId="{B5A3A221-5D69-49FD-B812-A26F91F33ACA}" type="presParOf" srcId="{68ED9BA4-7967-4154-865B-E8BF4DE2C027}" destId="{8259FA9D-2D83-47FC-AB76-A4A81882EAE5}" srcOrd="0" destOrd="0" presId="urn:microsoft.com/office/officeart/2008/layout/HorizontalMultiLevelHierarchy"/>
    <dgm:cxn modelId="{796A882F-808D-452C-B24D-B25DD9313F57}" type="presParOf" srcId="{8259FA9D-2D83-47FC-AB76-A4A81882EAE5}" destId="{958844BD-F0A2-4495-AE14-A42C5919DC47}" srcOrd="0" destOrd="0" presId="urn:microsoft.com/office/officeart/2008/layout/HorizontalMultiLevelHierarchy"/>
    <dgm:cxn modelId="{7F89810C-1163-4D7E-B016-798B1333D8BC}" type="presParOf" srcId="{68ED9BA4-7967-4154-865B-E8BF4DE2C027}" destId="{ECA11B5C-0887-46BA-97AC-85F520AAB2F7}" srcOrd="1" destOrd="0" presId="urn:microsoft.com/office/officeart/2008/layout/HorizontalMultiLevelHierarchy"/>
    <dgm:cxn modelId="{882019A3-1366-400D-87A4-BABD2F76C760}" type="presParOf" srcId="{ECA11B5C-0887-46BA-97AC-85F520AAB2F7}" destId="{6D1293AB-91EB-47D6-8D18-AA5BDF955BE0}" srcOrd="0" destOrd="0" presId="urn:microsoft.com/office/officeart/2008/layout/HorizontalMultiLevelHierarchy"/>
    <dgm:cxn modelId="{A65AB03D-66EF-4892-8430-8AE9FF5C2148}" type="presParOf" srcId="{ECA11B5C-0887-46BA-97AC-85F520AAB2F7}" destId="{E67F5522-A5E8-4E6D-B024-CB54424CAE33}" srcOrd="1" destOrd="0" presId="urn:microsoft.com/office/officeart/2008/layout/HorizontalMultiLevelHierarchy"/>
    <dgm:cxn modelId="{556C5FE3-D1D4-455A-8966-F578961E2149}" type="presParOf" srcId="{E67F5522-A5E8-4E6D-B024-CB54424CAE33}" destId="{8FE6D131-B644-4A7D-B0CF-89C1ED4B7EE8}" srcOrd="0" destOrd="0" presId="urn:microsoft.com/office/officeart/2008/layout/HorizontalMultiLevelHierarchy"/>
    <dgm:cxn modelId="{9014EB9F-5AB2-45FC-97DF-C62FC776748E}" type="presParOf" srcId="{8FE6D131-B644-4A7D-B0CF-89C1ED4B7EE8}" destId="{E993B9C4-2B40-4644-B50D-D8BDFC5C9CA3}" srcOrd="0" destOrd="0" presId="urn:microsoft.com/office/officeart/2008/layout/HorizontalMultiLevelHierarchy"/>
    <dgm:cxn modelId="{BB25C0D9-111B-44B4-B366-5B3EE0640677}" type="presParOf" srcId="{E67F5522-A5E8-4E6D-B024-CB54424CAE33}" destId="{68B5B677-B428-42F1-917B-259FD55A8457}" srcOrd="1" destOrd="0" presId="urn:microsoft.com/office/officeart/2008/layout/HorizontalMultiLevelHierarchy"/>
    <dgm:cxn modelId="{CDFDFFB6-9642-494A-A439-83F597773F7A}" type="presParOf" srcId="{68B5B677-B428-42F1-917B-259FD55A8457}" destId="{143A0C82-50BC-479D-A5E0-DB69E438633D}" srcOrd="0" destOrd="0" presId="urn:microsoft.com/office/officeart/2008/layout/HorizontalMultiLevelHierarchy"/>
    <dgm:cxn modelId="{67BF76E5-E724-42B8-B88A-9C52F633E6FF}" type="presParOf" srcId="{68B5B677-B428-42F1-917B-259FD55A8457}" destId="{DD568158-E1B6-4B85-969B-EA962A74B729}" srcOrd="1" destOrd="0" presId="urn:microsoft.com/office/officeart/2008/layout/HorizontalMultiLevelHierarchy"/>
    <dgm:cxn modelId="{D0DB065F-ABA7-486C-8A52-ED8868BAE22F}" type="presParOf" srcId="{E67F5522-A5E8-4E6D-B024-CB54424CAE33}" destId="{71C33E49-13BB-40FB-B8C7-BF2D4F869403}" srcOrd="2" destOrd="0" presId="urn:microsoft.com/office/officeart/2008/layout/HorizontalMultiLevelHierarchy"/>
    <dgm:cxn modelId="{6F73DF0D-91F9-4145-8E45-406286875B71}" type="presParOf" srcId="{71C33E49-13BB-40FB-B8C7-BF2D4F869403}" destId="{A8771377-3579-4438-97C5-319E987DEBF4}" srcOrd="0" destOrd="0" presId="urn:microsoft.com/office/officeart/2008/layout/HorizontalMultiLevelHierarchy"/>
    <dgm:cxn modelId="{D5941DE3-47CD-4AEC-846D-FDC8635317DA}" type="presParOf" srcId="{E67F5522-A5E8-4E6D-B024-CB54424CAE33}" destId="{44FA2EE1-77A3-42C8-A027-2B9FC932C2AB}" srcOrd="3" destOrd="0" presId="urn:microsoft.com/office/officeart/2008/layout/HorizontalMultiLevelHierarchy"/>
    <dgm:cxn modelId="{8B6B2679-1405-4A2D-AE4E-5ED2AA6D80DF}" type="presParOf" srcId="{44FA2EE1-77A3-42C8-A027-2B9FC932C2AB}" destId="{AECC3218-053A-4A7E-B10A-1D0040F9253B}" srcOrd="0" destOrd="0" presId="urn:microsoft.com/office/officeart/2008/layout/HorizontalMultiLevelHierarchy"/>
    <dgm:cxn modelId="{EB373892-9ACE-4FD6-A1F0-D21123DBBC4B}" type="presParOf" srcId="{44FA2EE1-77A3-42C8-A027-2B9FC932C2AB}" destId="{3EDDDFE8-F48E-45A7-A8EF-FAF971655CA2}" srcOrd="1" destOrd="0" presId="urn:microsoft.com/office/officeart/2008/layout/HorizontalMultiLevelHierarchy"/>
    <dgm:cxn modelId="{9A1D828A-F2B5-49A9-AF29-C810B597F40B}" type="presParOf" srcId="{E67F5522-A5E8-4E6D-B024-CB54424CAE33}" destId="{8E47F808-7732-426A-82ED-23B7F8F04A15}" srcOrd="4" destOrd="0" presId="urn:microsoft.com/office/officeart/2008/layout/HorizontalMultiLevelHierarchy"/>
    <dgm:cxn modelId="{DA6889C0-F4A2-46DA-B509-18815CCB1148}" type="presParOf" srcId="{8E47F808-7732-426A-82ED-23B7F8F04A15}" destId="{B0844C4E-0AC5-42DB-B5F3-C3E2FBA62CDD}" srcOrd="0" destOrd="0" presId="urn:microsoft.com/office/officeart/2008/layout/HorizontalMultiLevelHierarchy"/>
    <dgm:cxn modelId="{7EF7A595-6599-4322-8804-B6240F7C6E0F}" type="presParOf" srcId="{E67F5522-A5E8-4E6D-B024-CB54424CAE33}" destId="{EF777844-3B97-423E-93C1-75981546B7AE}" srcOrd="5" destOrd="0" presId="urn:microsoft.com/office/officeart/2008/layout/HorizontalMultiLevelHierarchy"/>
    <dgm:cxn modelId="{76673D73-51AF-4E09-A150-A39C37CC4D3E}" type="presParOf" srcId="{EF777844-3B97-423E-93C1-75981546B7AE}" destId="{C417AE08-6830-442F-A7EA-8B800359CD3D}" srcOrd="0" destOrd="0" presId="urn:microsoft.com/office/officeart/2008/layout/HorizontalMultiLevelHierarchy"/>
    <dgm:cxn modelId="{65A41F2F-CEEA-4253-8AFE-273B6C55EE58}" type="presParOf" srcId="{EF777844-3B97-423E-93C1-75981546B7AE}" destId="{FF3C42E9-F59D-4ABB-AA2C-6AA9393C2BB2}" srcOrd="1" destOrd="0" presId="urn:microsoft.com/office/officeart/2008/layout/HorizontalMultiLevelHierarchy"/>
    <dgm:cxn modelId="{4F433E2A-6B50-49D3-915B-61C9A0051CCE}" type="presParOf" srcId="{E67F5522-A5E8-4E6D-B024-CB54424CAE33}" destId="{658C525F-8E27-45BC-BFFF-1D4B0E980D68}" srcOrd="6" destOrd="0" presId="urn:microsoft.com/office/officeart/2008/layout/HorizontalMultiLevelHierarchy"/>
    <dgm:cxn modelId="{AE9A2F1A-5403-429D-8E11-739694D1DD9C}" type="presParOf" srcId="{658C525F-8E27-45BC-BFFF-1D4B0E980D68}" destId="{EACE21FC-E84C-4222-A10F-5B0AEB553A9C}" srcOrd="0" destOrd="0" presId="urn:microsoft.com/office/officeart/2008/layout/HorizontalMultiLevelHierarchy"/>
    <dgm:cxn modelId="{80E46995-E32D-4232-A427-E9A394FB5568}" type="presParOf" srcId="{E67F5522-A5E8-4E6D-B024-CB54424CAE33}" destId="{C2F94014-89DD-4E62-8E4F-7111DD33FA56}" srcOrd="7" destOrd="0" presId="urn:microsoft.com/office/officeart/2008/layout/HorizontalMultiLevelHierarchy"/>
    <dgm:cxn modelId="{8B1958F2-5231-48C6-890F-B7090A84B2F0}" type="presParOf" srcId="{C2F94014-89DD-4E62-8E4F-7111DD33FA56}" destId="{22F39191-656D-4810-854C-D95E56BB877A}" srcOrd="0" destOrd="0" presId="urn:microsoft.com/office/officeart/2008/layout/HorizontalMultiLevelHierarchy"/>
    <dgm:cxn modelId="{81A09D9F-ABF4-4931-B723-BE8AD40E50A4}" type="presParOf" srcId="{C2F94014-89DD-4E62-8E4F-7111DD33FA56}" destId="{471D5D21-33F8-49DD-8B39-68A216E77C5C}" srcOrd="1" destOrd="0" presId="urn:microsoft.com/office/officeart/2008/layout/HorizontalMultiLevelHierarchy"/>
    <dgm:cxn modelId="{E24CCB56-C63D-4C63-9D7E-D4017950184A}" type="presParOf" srcId="{E67F5522-A5E8-4E6D-B024-CB54424CAE33}" destId="{A1E9D597-D205-42C1-B0E1-BBD7CABA73E7}" srcOrd="8" destOrd="0" presId="urn:microsoft.com/office/officeart/2008/layout/HorizontalMultiLevelHierarchy"/>
    <dgm:cxn modelId="{F3511C8E-F59E-48DD-AC26-52DD7C70BF0A}" type="presParOf" srcId="{A1E9D597-D205-42C1-B0E1-BBD7CABA73E7}" destId="{41D73AC3-42BC-4831-BF29-F6F5045A0582}" srcOrd="0" destOrd="0" presId="urn:microsoft.com/office/officeart/2008/layout/HorizontalMultiLevelHierarchy"/>
    <dgm:cxn modelId="{49692C8C-F4EB-4D02-BF1D-61E39307AF2E}" type="presParOf" srcId="{E67F5522-A5E8-4E6D-B024-CB54424CAE33}" destId="{EEA0F158-DAB6-478B-9AD2-5EE6BAE55217}" srcOrd="9" destOrd="0" presId="urn:microsoft.com/office/officeart/2008/layout/HorizontalMultiLevelHierarchy"/>
    <dgm:cxn modelId="{E56E0BBA-A6A0-4DD9-A1B2-E30464A88233}" type="presParOf" srcId="{EEA0F158-DAB6-478B-9AD2-5EE6BAE55217}" destId="{2EFD44B5-D9F4-49FA-B165-C6E959DB859A}" srcOrd="0" destOrd="0" presId="urn:microsoft.com/office/officeart/2008/layout/HorizontalMultiLevelHierarchy"/>
    <dgm:cxn modelId="{EF45DDBE-CE9F-4E23-8F8B-A07DDD34DC71}" type="presParOf" srcId="{EEA0F158-DAB6-478B-9AD2-5EE6BAE55217}" destId="{72035077-52DF-45F5-9008-C3A9F97FF542}" srcOrd="1" destOrd="0" presId="urn:microsoft.com/office/officeart/2008/layout/HorizontalMultiLevelHierarchy"/>
    <dgm:cxn modelId="{FB86D15C-564A-44D3-8A77-DC1B480F2676}" type="presParOf" srcId="{E67F5522-A5E8-4E6D-B024-CB54424CAE33}" destId="{82941187-6D9A-415F-8A03-F949521A0A8A}" srcOrd="10" destOrd="0" presId="urn:microsoft.com/office/officeart/2008/layout/HorizontalMultiLevelHierarchy"/>
    <dgm:cxn modelId="{124EFB23-2C5C-4477-A0B1-4BFB1A49F795}" type="presParOf" srcId="{82941187-6D9A-415F-8A03-F949521A0A8A}" destId="{B1CB212F-DCF0-40B0-B138-BF36DC5293EE}" srcOrd="0" destOrd="0" presId="urn:microsoft.com/office/officeart/2008/layout/HorizontalMultiLevelHierarchy"/>
    <dgm:cxn modelId="{417E15D3-5ACE-454D-906F-CE62BD3E4C2C}" type="presParOf" srcId="{E67F5522-A5E8-4E6D-B024-CB54424CAE33}" destId="{D004CFB2-ED6C-45C4-8941-507633BBD2D1}" srcOrd="11" destOrd="0" presId="urn:microsoft.com/office/officeart/2008/layout/HorizontalMultiLevelHierarchy"/>
    <dgm:cxn modelId="{6E8A36AD-DCF3-481B-99DC-92C2B9E0019C}" type="presParOf" srcId="{D004CFB2-ED6C-45C4-8941-507633BBD2D1}" destId="{6DBAAB6B-F7CC-4EAE-8A6F-2A28670432EF}" srcOrd="0" destOrd="0" presId="urn:microsoft.com/office/officeart/2008/layout/HorizontalMultiLevelHierarchy"/>
    <dgm:cxn modelId="{E7893E85-4EAA-4F2F-B903-3D75813BED84}" type="presParOf" srcId="{D004CFB2-ED6C-45C4-8941-507633BBD2D1}" destId="{C2E32B43-8CD9-4457-A754-348E6F03228B}" srcOrd="1" destOrd="0" presId="urn:microsoft.com/office/officeart/2008/layout/HorizontalMultiLevelHierarchy"/>
    <dgm:cxn modelId="{9FCD5E67-F32D-483E-99AB-19D36FB7FAFE}" type="presParOf" srcId="{68ED9BA4-7967-4154-865B-E8BF4DE2C027}" destId="{497F3AD7-5121-40F6-BBE6-833212F11DDF}" srcOrd="2" destOrd="0" presId="urn:microsoft.com/office/officeart/2008/layout/HorizontalMultiLevelHierarchy"/>
    <dgm:cxn modelId="{91816FC4-B8A5-413E-A525-A4A9C98B6639}" type="presParOf" srcId="{497F3AD7-5121-40F6-BBE6-833212F11DDF}" destId="{9CB499CF-B22D-4AD1-9BF4-92A66BC80177}" srcOrd="0" destOrd="0" presId="urn:microsoft.com/office/officeart/2008/layout/HorizontalMultiLevelHierarchy"/>
    <dgm:cxn modelId="{EA19C0A6-E12B-4495-BF16-DB89AFA933F9}" type="presParOf" srcId="{68ED9BA4-7967-4154-865B-E8BF4DE2C027}" destId="{39313580-58B3-431D-A496-BB32A58FC2FA}" srcOrd="3" destOrd="0" presId="urn:microsoft.com/office/officeart/2008/layout/HorizontalMultiLevelHierarchy"/>
    <dgm:cxn modelId="{71DCC8F3-E2DF-42B1-B1BB-DE3BEF69DA4A}" type="presParOf" srcId="{39313580-58B3-431D-A496-BB32A58FC2FA}" destId="{3B720562-4244-4796-9167-9C1F57C3C3D7}" srcOrd="0" destOrd="0" presId="urn:microsoft.com/office/officeart/2008/layout/HorizontalMultiLevelHierarchy"/>
    <dgm:cxn modelId="{798A153C-05BB-4D72-A6B8-54D302DCD388}" type="presParOf" srcId="{39313580-58B3-431D-A496-BB32A58FC2FA}" destId="{7FB35BD7-9265-44DF-9651-0D76D65010A0}" srcOrd="1" destOrd="0" presId="urn:microsoft.com/office/officeart/2008/layout/HorizontalMultiLevelHierarchy"/>
    <dgm:cxn modelId="{8FF99075-DE64-476A-B993-F6A941F4D8B2}" type="presParOf" srcId="{7FB35BD7-9265-44DF-9651-0D76D65010A0}" destId="{390C3BE7-EE11-45BB-B37C-119987CB2FFD}" srcOrd="0" destOrd="0" presId="urn:microsoft.com/office/officeart/2008/layout/HorizontalMultiLevelHierarchy"/>
    <dgm:cxn modelId="{51A5F7D6-FFA6-497F-9F5F-9C1EF9AB4E81}" type="presParOf" srcId="{390C3BE7-EE11-45BB-B37C-119987CB2FFD}" destId="{1B546A07-2CB9-4A18-9483-9503BC312636}" srcOrd="0" destOrd="0" presId="urn:microsoft.com/office/officeart/2008/layout/HorizontalMultiLevelHierarchy"/>
    <dgm:cxn modelId="{F5302220-A14E-4790-87F4-681EEA01D249}" type="presParOf" srcId="{7FB35BD7-9265-44DF-9651-0D76D65010A0}" destId="{5F468DB6-A309-4602-BFF4-FF1DAD381341}" srcOrd="1" destOrd="0" presId="urn:microsoft.com/office/officeart/2008/layout/HorizontalMultiLevelHierarchy"/>
    <dgm:cxn modelId="{7642EFE0-1869-4C17-BCE5-900F022823E9}" type="presParOf" srcId="{5F468DB6-A309-4602-BFF4-FF1DAD381341}" destId="{0A2096DA-F1C7-4D7F-BC6A-19260DBA2380}" srcOrd="0" destOrd="0" presId="urn:microsoft.com/office/officeart/2008/layout/HorizontalMultiLevelHierarchy"/>
    <dgm:cxn modelId="{A902573B-C3A9-4079-AF8B-06CB956E2503}" type="presParOf" srcId="{5F468DB6-A309-4602-BFF4-FF1DAD381341}" destId="{148C5D9F-1553-41D4-9656-A4D905123029}" srcOrd="1" destOrd="0" presId="urn:microsoft.com/office/officeart/2008/layout/HorizontalMultiLevelHierarchy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1200"/>
            </a:lvl1pPr>
          </a:lstStyle>
          <a:p>
            <a:pPr>
              <a:defRPr/>
            </a:pPr>
            <a:fld id="{2495B6DD-5E97-4BC8-B2EF-4A6D69E19F8B}" type="datetimeFigureOut">
              <a:rPr lang="en-US"/>
              <a:pPr>
                <a:defRPr/>
              </a:pPr>
              <a:t>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1200"/>
            </a:lvl1pPr>
          </a:lstStyle>
          <a:p>
            <a:pPr>
              <a:defRPr/>
            </a:pPr>
            <a:fld id="{740894B8-5A22-4909-9578-E1D85C840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34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fld id="{AB4A71B1-66A0-4CFB-BE58-CB0BAEB67477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  <p:extLst>
      <p:ext uri="{BB962C8B-B14F-4D97-AF65-F5344CB8AC3E}">
        <p14:creationId xmlns="" xmlns:p14="http://schemas.microsoft.com/office/powerpoint/2010/main" val="3676812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fld id="{97D8CEBB-89CA-49F0-A1F7-E7B6E3910B42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  <p:extLst>
      <p:ext uri="{BB962C8B-B14F-4D97-AF65-F5344CB8AC3E}">
        <p14:creationId xmlns="" xmlns:p14="http://schemas.microsoft.com/office/powerpoint/2010/main" val="159358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</p:grp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AF62CCD-98D2-4914-A94F-B51AE6FCB6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5839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FEBBD-88AA-4026-83DC-7043278FF5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8288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332A6-A276-4844-AF91-B6399DF5A8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64089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23F56-967C-4E1B-B4BD-806BFBEF12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0914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F393C-D8B1-436D-829F-14276432B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81799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CA247-FB44-4139-8049-B6D317758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30468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32202-1622-4296-940C-1E20ADD998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7017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FBA9E-1F35-4815-8B76-144720915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7838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8F87B-2451-4998-B73E-BEC7BE2B1B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7614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D117-ED1D-435E-AD2C-5A7FD9C0FA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5639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7848A-5AB4-41FF-98EB-35E014475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4951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5E2D-62E3-492E-B262-5A781BBF5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6938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 sz="24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3173AE8-AF9B-44E8-9254-F6B80581C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03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accent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762000"/>
          </a:xfrm>
        </p:spPr>
        <p:txBody>
          <a:bodyPr/>
          <a:lstStyle/>
          <a:p>
            <a:pPr algn="ctr" eaLnBrk="1" hangingPunct="1"/>
            <a:r>
              <a:rPr lang="en-US" altLang="en-US" sz="2400" dirty="0" smtClean="0">
                <a:solidFill>
                  <a:srgbClr val="FF0000"/>
                </a:solidFill>
              </a:rPr>
              <a:t>Types and Nature of Data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4100" name="TextBox 1"/>
          <p:cNvSpPr txBox="1">
            <a:spLocks noChangeArrowheads="1"/>
          </p:cNvSpPr>
          <p:nvPr/>
        </p:nvSpPr>
        <p:spPr bwMode="auto">
          <a:xfrm>
            <a:off x="1828800" y="3200400"/>
            <a:ext cx="5638800" cy="16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000" b="1" dirty="0" smtClean="0">
                <a:solidFill>
                  <a:srgbClr val="FF0000"/>
                </a:solidFill>
              </a:rPr>
              <a:t>Prepared By</a:t>
            </a:r>
            <a:endParaRPr lang="en-US" altLang="en-US" sz="2000" b="1" dirty="0">
              <a:solidFill>
                <a:srgbClr val="FF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Dr. Sheikh </a:t>
            </a:r>
            <a:r>
              <a:rPr lang="en-US" alt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Shafiul</a:t>
            </a:r>
            <a:r>
              <a:rPr lang="en-US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 Islam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solidFill>
                  <a:schemeClr val="tx2">
                    <a:lumMod val="75000"/>
                  </a:schemeClr>
                </a:solidFill>
              </a:rPr>
              <a:t>Associate Professor, Department of Journalism and Mass Communication, Daffodil International University </a:t>
            </a:r>
            <a:endParaRPr lang="en-US" altLang="en-US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and Qualitative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According to the nature of the data, we divide it into two ways:</a:t>
            </a:r>
          </a:p>
          <a:p>
            <a:pPr algn="just"/>
            <a:r>
              <a:rPr lang="en-US" dirty="0" smtClean="0"/>
              <a:t>Quantitative Data: 20% people like the TV </a:t>
            </a:r>
            <a:r>
              <a:rPr lang="en-US" dirty="0" err="1" smtClean="0"/>
              <a:t>programme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Qualitative Data : The TV </a:t>
            </a:r>
            <a:r>
              <a:rPr lang="en-US" dirty="0" err="1" smtClean="0"/>
              <a:t>programme</a:t>
            </a:r>
            <a:r>
              <a:rPr lang="en-US" dirty="0" smtClean="0"/>
              <a:t> has been able to attract attention of only 20 percent people meaning it needs to improve quality to draw audience attention.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and Secondary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sources of data, we divide it into two ways: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- Primary Data: Researchers gathered directly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- Secondary Data : Researchers use data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from previous researches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001000" cy="1143000"/>
          </a:xfrm>
        </p:spPr>
        <p:txBody>
          <a:bodyPr/>
          <a:lstStyle/>
          <a:p>
            <a:pPr algn="ctr" eaLnBrk="1" hangingPunct="1"/>
            <a:r>
              <a:rPr lang="en-US" altLang="en-US" sz="24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Data</a:t>
            </a:r>
            <a:r>
              <a:rPr lang="en-US" altLang="en-US" sz="1600" dirty="0" smtClean="0"/>
              <a:t>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416637372"/>
              </p:ext>
            </p:extLst>
          </p:nvPr>
        </p:nvGraphicFramePr>
        <p:xfrm>
          <a:off x="1828800" y="1600200"/>
          <a:ext cx="6781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001000" cy="37338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Thanks 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66FF"/>
                </a:solidFill>
              </a:rPr>
              <a:t>for your patience</a:t>
            </a:r>
            <a:endParaRPr lang="en-US" sz="4000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">
      <a:dk1>
        <a:srgbClr val="003366"/>
      </a:dk1>
      <a:lt1>
        <a:srgbClr val="FFFFFF"/>
      </a:lt1>
      <a:dk2>
        <a:srgbClr val="009C98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anose="05000000000000000000" pitchFamily="2" charset="2"/>
          <a:buChar char="l"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anose="05000000000000000000" pitchFamily="2" charset="2"/>
          <a:buChar char="l"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Designs\LaVerne.pot</Template>
  <TotalTime>1074</TotalTime>
  <Words>165</Words>
  <Application>Microsoft Office PowerPoint</Application>
  <PresentationFormat>On-screen Show (4:3)</PresentationFormat>
  <Paragraphs>32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Capsules</vt:lpstr>
      <vt:lpstr>Types and Nature of Data</vt:lpstr>
      <vt:lpstr>Quantitative and Qualitative Data</vt:lpstr>
      <vt:lpstr>Primary and Secondary Data</vt:lpstr>
      <vt:lpstr>Data </vt:lpstr>
      <vt:lpstr>Slide 5</vt:lpstr>
    </vt:vector>
  </TitlesOfParts>
  <Company>IASTED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IASTED</dc:creator>
  <cp:lastModifiedBy>Windows User</cp:lastModifiedBy>
  <cp:revision>80</cp:revision>
  <dcterms:created xsi:type="dcterms:W3CDTF">2001-12-11T23:34:17Z</dcterms:created>
  <dcterms:modified xsi:type="dcterms:W3CDTF">2021-01-29T14:04:44Z</dcterms:modified>
</cp:coreProperties>
</file>