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0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8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6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7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7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3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5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6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9CF9E-D17F-47BC-BB2D-521B4E422ABB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BEAC0-B9C4-4B49-9FD6-0B29C00F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5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Filter Circuit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1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8305800" cy="2362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43480"/>
            <a:ext cx="8229600" cy="232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13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24000"/>
            <a:ext cx="7848600" cy="2590800"/>
          </a:xfrm>
        </p:spPr>
      </p:pic>
    </p:spTree>
    <p:extLst>
      <p:ext uri="{BB962C8B-B14F-4D97-AF65-F5344CB8AC3E}">
        <p14:creationId xmlns:p14="http://schemas.microsoft.com/office/powerpoint/2010/main" val="239102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7467600" cy="3563304"/>
          </a:xfrm>
        </p:spPr>
      </p:pic>
    </p:spTree>
    <p:extLst>
      <p:ext uri="{BB962C8B-B14F-4D97-AF65-F5344CB8AC3E}">
        <p14:creationId xmlns:p14="http://schemas.microsoft.com/office/powerpoint/2010/main" val="210291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Capacitor Filter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79" y="2209800"/>
            <a:ext cx="6382641" cy="2439303"/>
          </a:xfrm>
        </p:spPr>
      </p:pic>
    </p:spTree>
    <p:extLst>
      <p:ext uri="{BB962C8B-B14F-4D97-AF65-F5344CB8AC3E}">
        <p14:creationId xmlns:p14="http://schemas.microsoft.com/office/powerpoint/2010/main" val="35274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Choke Input Filter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363" y="2057401"/>
            <a:ext cx="6611273" cy="2601230"/>
          </a:xfrm>
        </p:spPr>
      </p:pic>
    </p:spTree>
    <p:extLst>
      <p:ext uri="{BB962C8B-B14F-4D97-AF65-F5344CB8AC3E}">
        <p14:creationId xmlns:p14="http://schemas.microsoft.com/office/powerpoint/2010/main" val="14301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Capacitor Input Filter or Pi-filter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86001"/>
            <a:ext cx="7010400" cy="2577446"/>
          </a:xfrm>
        </p:spPr>
      </p:pic>
    </p:spTree>
    <p:extLst>
      <p:ext uri="{BB962C8B-B14F-4D97-AF65-F5344CB8AC3E}">
        <p14:creationId xmlns:p14="http://schemas.microsoft.com/office/powerpoint/2010/main" val="32242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Zener</a:t>
            </a:r>
            <a:r>
              <a:rPr lang="en-US" dirty="0" smtClean="0"/>
              <a:t> Diode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057400"/>
            <a:ext cx="5334000" cy="3505200"/>
          </a:xfrm>
        </p:spPr>
      </p:pic>
    </p:spTree>
    <p:extLst>
      <p:ext uri="{BB962C8B-B14F-4D97-AF65-F5344CB8AC3E}">
        <p14:creationId xmlns:p14="http://schemas.microsoft.com/office/powerpoint/2010/main" val="275443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Zener</a:t>
            </a:r>
            <a:r>
              <a:rPr lang="en-US" dirty="0" smtClean="0"/>
              <a:t> Diode ON-OFF state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7391400" cy="19243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114800"/>
            <a:ext cx="7315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7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Zener</a:t>
            </a:r>
            <a:r>
              <a:rPr lang="en-US" dirty="0" smtClean="0"/>
              <a:t> Diode equivalent circuit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6335010" cy="206721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267200"/>
            <a:ext cx="3810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7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95400"/>
            <a:ext cx="7924800" cy="2438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2" y="3810000"/>
            <a:ext cx="7599218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</Words>
  <Application>Microsoft Office PowerPoint</Application>
  <PresentationFormat>On-screen Show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Filter Circuit </vt:lpstr>
      <vt:lpstr>PowerPoint Presentation</vt:lpstr>
      <vt:lpstr>Capacitor Filter</vt:lpstr>
      <vt:lpstr>Choke Input Filter</vt:lpstr>
      <vt:lpstr>Capacitor Input Filter or Pi-filter</vt:lpstr>
      <vt:lpstr>Zener Diode</vt:lpstr>
      <vt:lpstr>Zener Diode ON-OFF state</vt:lpstr>
      <vt:lpstr>Zener Diode equivalent circuit</vt:lpstr>
      <vt:lpstr>Problems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Filter Circuit</dc:title>
  <dc:creator>U$ER</dc:creator>
  <cp:lastModifiedBy>U$ER</cp:lastModifiedBy>
  <cp:revision>3</cp:revision>
  <dcterms:created xsi:type="dcterms:W3CDTF">2020-06-05T05:27:38Z</dcterms:created>
  <dcterms:modified xsi:type="dcterms:W3CDTF">2020-06-05T05:51:08Z</dcterms:modified>
</cp:coreProperties>
</file>