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4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3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8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1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3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2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7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2705-D55D-45EC-A6FA-C6D6D99168F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DB4F7C-430B-42EE-9506-3561B4EE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693" y="2676349"/>
            <a:ext cx="6815669" cy="1745526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The Defining Problem Exercise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019175"/>
            <a:ext cx="8562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65" y="1320843"/>
            <a:ext cx="4940489" cy="3885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04" y="1320843"/>
            <a:ext cx="5084242" cy="38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28" y="1785652"/>
            <a:ext cx="7278897" cy="25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23" y="1671281"/>
            <a:ext cx="6910429" cy="30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43" y="1445028"/>
            <a:ext cx="5899855" cy="34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28" y="1551366"/>
            <a:ext cx="6062921" cy="32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29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The Defining Problem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Defining Problem Exercise</dc:title>
  <dc:creator>DIU</dc:creator>
  <cp:lastModifiedBy>DIU</cp:lastModifiedBy>
  <cp:revision>8</cp:revision>
  <dcterms:created xsi:type="dcterms:W3CDTF">2023-01-18T08:48:00Z</dcterms:created>
  <dcterms:modified xsi:type="dcterms:W3CDTF">2023-01-18T09:12:45Z</dcterms:modified>
</cp:coreProperties>
</file>