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F78FD-9619-45EC-9DF6-38F3D03C48F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C940F-D1DE-4FA7-B429-0AE81705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C940F-D1DE-4FA7-B429-0AE81705FE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3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2273-7D5E-44DF-95EE-BC4D4F341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C7EF5-3D94-4780-BF95-044672DD9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69745-B391-4913-A76C-74DA130D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E835E-AD85-4914-8B57-CB9B3254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D48AE-EB54-41E7-93A9-F205F1B5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0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0B1C-5882-4AC1-B9E1-28AB0F13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9BAFD-E13A-4BB5-BD1E-C441DD1F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1AED4-7F02-4043-9C09-443F9782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0BA4-C647-463E-BCCB-E7C4F40F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50E8D-A143-4BF2-961A-24EAFEAB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4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076FB5-D9E5-4C44-A248-EC289EE2F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3C35E-1F3D-4D47-B73A-3B4708144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CF6B-1359-4613-BCE0-295C3E32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03C0A-5FEE-45C2-A593-4C93E1C6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5E17C-69F8-4529-A307-4105EDD3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8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B2B9-74EC-4CED-BABF-0812C2D3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0490-6387-4630-AEE0-EE3F8DE9A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C35A-9E85-41B9-99C1-7E90E164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BDAA4-D263-4DD6-93B9-58EC3EEF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F18E-82AC-4393-8602-F2A1218F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C8EC-E0CC-4421-A1AC-AD2DA758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A39BB-E322-4E7B-8F47-12D3FEAF1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97617-B829-403F-BEBC-2B8FA4E2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740CE-FEB2-4BF5-98D0-CA20BAE2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B1BDC-507A-4B38-B2F2-94CF7814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2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27B4-3432-4434-B448-F85A9D13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6F29A-83FC-49D1-8C57-F672EF0C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C2A3B-669B-45AC-B74A-A6A263752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33543-66FB-4E0C-93C9-A26CC400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D01E0-5EFA-4BC0-8A0A-9B9B4397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31711-C262-46C5-91E6-049D2C6F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7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C1A4-69B0-42A3-A1B2-BA352BAA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81027-8376-46CF-9522-47B9D8D1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0E440-9D5A-4759-9346-6CCAAFF15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32B21-512A-40F0-B7D2-4FE1B0649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59040-2B5B-4DE5-9B44-21A83897F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7CEE0-B1D2-4F0F-B042-D25D2573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7038E2-9B84-4440-A273-319258AD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49283-C79B-457B-A5F3-E712A0F6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5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EF6C-C100-48DA-9D61-2E98FD80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C7CF6-1845-429E-B7E2-4D1B6337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71B0A-80A1-466B-A201-6B947CE2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C0224-8A7F-4E61-AB23-7914CD04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5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E2C5-5595-4CBB-9709-CFB37933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26204-0D8F-4D7D-B32D-81236798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2E9E7-0DBA-4C29-ACD8-FA552A75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85C7-E4FB-4315-B0A2-394B2534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D174-66B6-4056-8C6B-F1BBA44B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70FC8-71C1-4B37-A562-A5C67B094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64498-58B2-4218-9295-9839B1A8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5CA93-FEEF-4E76-A442-B1DEFB58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BDDDC-89B3-4BF8-B6C9-FD8E3F31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8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5D50D-4A66-4880-960C-0F578AD7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B001D-7C5B-4C2F-B7AC-85D372D83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CD28A-56CB-4A6F-A817-629958ABF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6215D-3FF2-414B-8D67-02D413E9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EF78-0D59-4EB8-929D-C1C40C7F52E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2F016-D00A-467A-94FC-D1D0B245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A5D6-E730-42FE-92AE-4852BA3F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9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57280-71CB-4D34-AEFF-917C4FE5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119D8-B23A-4542-AF03-A262C93C2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DBEE9-7634-4D0A-81DA-5496F89D6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EF78-0D59-4EB8-929D-C1C40C7F52E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DFCEB-BD81-4199-BA9F-F02C7D190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8878D-F7F4-45BC-8AB7-D1AC9D74F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2C9F-7D76-47CF-A84E-E3A2812C0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ED5E-6FCC-401B-8513-4E2AB3A77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Philip Sidney ?An Apology for Poetry/</a:t>
            </a:r>
            <a:r>
              <a:rPr lang="en-US" dirty="0" err="1"/>
              <a:t>Defence</a:t>
            </a:r>
            <a:r>
              <a:rPr lang="en-US" dirty="0"/>
              <a:t> of </a:t>
            </a:r>
            <a:r>
              <a:rPr lang="en-US" dirty="0" err="1"/>
              <a:t>Poesie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E751B-676F-49BC-A22A-9182086E9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Wrote against Stephen </a:t>
            </a:r>
            <a:r>
              <a:rPr lang="en-US" dirty="0" err="1"/>
              <a:t>Gosson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F946386-B289-4319-8934-BB6619B8C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96"/>
    </mc:Choice>
    <mc:Fallback xmlns="">
      <p:transition spd="slow" advTm="57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33E8-0605-45EB-BAAF-29FA9F98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Gosson</a:t>
            </a:r>
            <a:r>
              <a:rPr lang="en-US" dirty="0"/>
              <a:t> said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A581A-EE25-4E2D-A6ED-CA2CC271D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Poets are </a:t>
            </a:r>
          </a:p>
          <a:p>
            <a:r>
              <a:rPr lang="en-US" dirty="0"/>
              <a:t>Caterpillar of commonwealth </a:t>
            </a:r>
          </a:p>
          <a:p>
            <a:r>
              <a:rPr lang="en-US" dirty="0"/>
              <a:t>Enemies of virtues </a:t>
            </a:r>
          </a:p>
          <a:p>
            <a:r>
              <a:rPr lang="en-US" dirty="0"/>
              <a:t>Drama is debauchery</a:t>
            </a:r>
          </a:p>
          <a:p>
            <a:r>
              <a:rPr lang="en-US" dirty="0"/>
              <a:t>Pagan elements</a:t>
            </a:r>
          </a:p>
          <a:p>
            <a:r>
              <a:rPr lang="en-US" dirty="0"/>
              <a:t>Tragedy is cruel , full of blood shed, uncontrolled passion </a:t>
            </a:r>
          </a:p>
          <a:p>
            <a:r>
              <a:rPr lang="en-US" dirty="0"/>
              <a:t>Comedy is love affair of vulgar degrading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CDC8D03-B177-4475-98C9-C542DE5F2D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79"/>
    </mc:Choice>
    <mc:Fallback xmlns="">
      <p:transition spd="slow" advTm="95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4665-7AAC-427B-B365-4940B07B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Sidney 1579 (</a:t>
            </a:r>
            <a:r>
              <a:rPr lang="en-US" dirty="0" err="1"/>
              <a:t>Defence</a:t>
            </a:r>
            <a:r>
              <a:rPr lang="en-US" dirty="0"/>
              <a:t> of </a:t>
            </a:r>
            <a:r>
              <a:rPr lang="en-US" dirty="0" err="1"/>
              <a:t>poesie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9D06C-466A-4C84-B8DC-E12861DF6285}"/>
              </a:ext>
            </a:extLst>
          </p:cNvPr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highlight>
                  <a:srgbClr val="FF0000"/>
                </a:highlight>
              </a:rPr>
              <a:t>Poetry from ancient time valued , and is universal</a:t>
            </a: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r>
              <a:rPr lang="en-US" dirty="0">
                <a:highlight>
                  <a:srgbClr val="0000FF"/>
                </a:highlight>
              </a:rPr>
              <a:t>Kinds of poetry /usefulness </a:t>
            </a:r>
          </a:p>
          <a:p>
            <a:pPr marL="0" indent="0">
              <a:buNone/>
            </a:pPr>
            <a:endParaRPr lang="en-US" dirty="0">
              <a:highlight>
                <a:srgbClr val="0000FF"/>
              </a:highlight>
            </a:endParaRPr>
          </a:p>
          <a:p>
            <a:r>
              <a:rPr lang="en-US" dirty="0">
                <a:highlight>
                  <a:srgbClr val="00FF00"/>
                </a:highlight>
              </a:rPr>
              <a:t>Objection and reply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ighlight>
                  <a:srgbClr val="00FFFF"/>
                </a:highlight>
              </a:rPr>
              <a:t>Contemporary drama </a:t>
            </a:r>
            <a:r>
              <a:rPr lang="en-US" dirty="0"/>
              <a:t>(did not like tragi – comedy/breaking unities)</a:t>
            </a: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0CE549F-7C3B-470B-A76C-3CA031F577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"/>
    </mc:Choice>
    <mc:Fallback xmlns="">
      <p:transition spd="slow" advTm="1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7884-2B41-4FC0-A545-68813714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8DF78-3753-4116-B38C-C1C3928BE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Poets are father of learning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2.From memorizing poetry learning begins </a:t>
            </a:r>
          </a:p>
          <a:p>
            <a:pPr marL="0" indent="0">
              <a:buNone/>
            </a:pPr>
            <a:r>
              <a:rPr lang="en-US" dirty="0"/>
              <a:t>3.Greek and Roman used to </a:t>
            </a:r>
            <a:r>
              <a:rPr lang="en-US" dirty="0" err="1"/>
              <a:t>termm</a:t>
            </a:r>
            <a:r>
              <a:rPr lang="en-US" dirty="0"/>
              <a:t> poets as maker and </a:t>
            </a:r>
            <a:r>
              <a:rPr lang="en-US" dirty="0" err="1"/>
              <a:t>vates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4. Creative demigod cyclops, chimeras, furies ,which make loveth earth more lovely ‘ brazen more golden </a:t>
            </a:r>
          </a:p>
          <a:p>
            <a:pPr marL="0" indent="0">
              <a:buNone/>
            </a:pPr>
            <a:r>
              <a:rPr lang="en-US" dirty="0"/>
              <a:t>5.Bible psalms oracle of Delphi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FBDC035-6C00-405F-832D-36FD049C9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"/>
    </mc:Choice>
    <mc:Fallback xmlns="">
      <p:transition spd="slow" advTm="1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0CAE-410E-4222-A816-0EC895E0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poetry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BF388-C579-4F82-BDFF-408C63B58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Epic</a:t>
            </a:r>
          </a:p>
          <a:p>
            <a:r>
              <a:rPr lang="en-US" dirty="0"/>
              <a:t>Lyric</a:t>
            </a:r>
          </a:p>
          <a:p>
            <a:r>
              <a:rPr lang="en-US" dirty="0"/>
              <a:t>Tragedy</a:t>
            </a:r>
          </a:p>
          <a:p>
            <a:r>
              <a:rPr lang="en-US" dirty="0"/>
              <a:t>Comedy</a:t>
            </a:r>
          </a:p>
          <a:p>
            <a:r>
              <a:rPr lang="en-US" dirty="0"/>
              <a:t>satire</a:t>
            </a:r>
          </a:p>
          <a:p>
            <a:r>
              <a:rPr lang="en-US" dirty="0" err="1"/>
              <a:t>Elegyal</a:t>
            </a:r>
            <a:endParaRPr lang="en-US" dirty="0"/>
          </a:p>
          <a:p>
            <a:r>
              <a:rPr lang="en-US" dirty="0" err="1"/>
              <a:t>Dastoral</a:t>
            </a:r>
            <a:endParaRPr lang="en-US" dirty="0"/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B3282EF-3AAA-40C5-A4F0-6CDC598C0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"/>
    </mc:Choice>
    <mc:Fallback xmlns="">
      <p:transition spd="slow" advTm="1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2108-0E66-4BDD-8658-CEEE9E1A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000FF"/>
                </a:highlight>
              </a:rPr>
              <a:t> why poetry is the best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D7A20-7DEE-4005-9F18-050D17C65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 knowledge/ </a:t>
            </a:r>
            <a:r>
              <a:rPr lang="en-US" dirty="0" err="1"/>
              <a:t>universel</a:t>
            </a:r>
            <a:r>
              <a:rPr lang="en-US" dirty="0"/>
              <a:t> truth / delight full truth </a:t>
            </a:r>
          </a:p>
          <a:p>
            <a:r>
              <a:rPr lang="en-US" dirty="0"/>
              <a:t>Abstract/  not concrete fact</a:t>
            </a:r>
          </a:p>
          <a:p>
            <a:r>
              <a:rPr lang="en-US" dirty="0"/>
              <a:t>Unlike History , science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B660879-C9DA-484F-9639-B07EE39910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18"/>
    </mc:Choice>
    <mc:Fallback xmlns="">
      <p:transition spd="slow" advTm="70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64E5-638A-4BDF-B1E4-48A1ADAA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0FF00"/>
                </a:highlight>
              </a:rPr>
              <a:t>Reply against the four 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6AC4-1C4A-449B-87C6-C07FCB457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Mother of all lies</a:t>
            </a:r>
          </a:p>
          <a:p>
            <a:r>
              <a:rPr lang="en-US" dirty="0"/>
              <a:t>Effeminizing  and pestilent desire</a:t>
            </a:r>
          </a:p>
          <a:p>
            <a:r>
              <a:rPr lang="en-US" dirty="0"/>
              <a:t>Debilitating fancying and daydreaming </a:t>
            </a:r>
          </a:p>
          <a:p>
            <a:r>
              <a:rPr lang="en-US" dirty="0"/>
              <a:t>Plato hated poetry </a:t>
            </a:r>
          </a:p>
          <a:p>
            <a:endParaRPr lang="en-US" dirty="0"/>
          </a:p>
          <a:p>
            <a:r>
              <a:rPr lang="en-US" dirty="0"/>
              <a:t>Are poets and poetry useful or not?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DE1CD52-7315-48DB-8B68-41B3E31F40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97"/>
    </mc:Choice>
    <mc:Fallback xmlns="">
      <p:transition spd="slow" advTm="52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3CDC-2843-4463-BA99-58E4D3F2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defend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AD5A5-8D41-4607-B910-B9A286A21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5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590C-938C-4E12-8898-02551082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84" y="224449"/>
            <a:ext cx="11456962" cy="1325563"/>
          </a:xfrm>
        </p:spPr>
        <p:txBody>
          <a:bodyPr/>
          <a:lstStyle/>
          <a:p>
            <a:r>
              <a:rPr lang="en-US" dirty="0"/>
              <a:t>Decline in contemporary English poetry drama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33C67-989D-42A9-A7F7-4F16E9C86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Sluggish, no spirt for poetic creation, only copies(servile nature) no practice ns constant exercise.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Tragedy should show: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Fall of tyrants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Have three unites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He mentioned  </a:t>
            </a:r>
            <a:r>
              <a:rPr lang="en-US" dirty="0" err="1"/>
              <a:t>Gorbudoc</a:t>
            </a:r>
            <a:r>
              <a:rPr lang="en-US" dirty="0"/>
              <a:t> as the best to follow suit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Should not mingle comedy and tragedy(king clown and horn pipes with funerals)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6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271</Words>
  <Application>Microsoft Office PowerPoint</Application>
  <PresentationFormat>Widescreen</PresentationFormat>
  <Paragraphs>55</Paragraphs>
  <Slides>9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Philip Sidney ?An Apology for Poetry/Defence of Poesie</vt:lpstr>
      <vt:lpstr>Gosson said :</vt:lpstr>
      <vt:lpstr>Sidney 1579 (Defence of poesie) </vt:lpstr>
      <vt:lpstr>Ancient time </vt:lpstr>
      <vt:lpstr>Division of poetry </vt:lpstr>
      <vt:lpstr> why poetry is the best ?</vt:lpstr>
      <vt:lpstr>Reply against the four charges</vt:lpstr>
      <vt:lpstr>Can you defend ?</vt:lpstr>
      <vt:lpstr>Decline in contemporary English poetry drama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Asif Kamal</dc:creator>
  <cp:lastModifiedBy>Md. Asif Kamal</cp:lastModifiedBy>
  <cp:revision>28</cp:revision>
  <dcterms:created xsi:type="dcterms:W3CDTF">2020-09-21T14:44:00Z</dcterms:created>
  <dcterms:modified xsi:type="dcterms:W3CDTF">2020-10-04T12:08:52Z</dcterms:modified>
</cp:coreProperties>
</file>