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4016-4D1F-4770-8695-A455B737759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6D565-0C36-4218-B08F-5C9BD792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9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4016-4D1F-4770-8695-A455B737759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6D565-0C36-4218-B08F-5C9BD792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9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4016-4D1F-4770-8695-A455B737759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6D565-0C36-4218-B08F-5C9BD792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8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4016-4D1F-4770-8695-A455B737759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6D565-0C36-4218-B08F-5C9BD792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0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4016-4D1F-4770-8695-A455B737759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6D565-0C36-4218-B08F-5C9BD792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34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4016-4D1F-4770-8695-A455B737759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6D565-0C36-4218-B08F-5C9BD792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4016-4D1F-4770-8695-A455B737759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6D565-0C36-4218-B08F-5C9BD792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68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4016-4D1F-4770-8695-A455B737759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6D565-0C36-4218-B08F-5C9BD792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7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4016-4D1F-4770-8695-A455B737759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6D565-0C36-4218-B08F-5C9BD792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76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4016-4D1F-4770-8695-A455B737759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6D565-0C36-4218-B08F-5C9BD792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69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4016-4D1F-4770-8695-A455B737759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6D565-0C36-4218-B08F-5C9BD792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0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E4016-4D1F-4770-8695-A455B737759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6D565-0C36-4218-B08F-5C9BD792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72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793707" cy="155259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Lecture 14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7105" y="3330054"/>
            <a:ext cx="10263116" cy="23610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Cyber Law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494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833" y="641444"/>
            <a:ext cx="10746164" cy="554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75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558" y="263613"/>
            <a:ext cx="10577015" cy="604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87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54" y="373606"/>
            <a:ext cx="10645253" cy="5903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193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615" y="340258"/>
            <a:ext cx="10992895" cy="608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343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0226" y="1897039"/>
            <a:ext cx="5580700" cy="279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219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Lecture 14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</dc:title>
  <dc:creator>DIU</dc:creator>
  <cp:lastModifiedBy>DIU</cp:lastModifiedBy>
  <cp:revision>1</cp:revision>
  <dcterms:created xsi:type="dcterms:W3CDTF">2023-05-08T04:34:09Z</dcterms:created>
  <dcterms:modified xsi:type="dcterms:W3CDTF">2023-05-08T04:39:26Z</dcterms:modified>
</cp:coreProperties>
</file>