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58" r:id="rId3"/>
    <p:sldId id="277" r:id="rId4"/>
    <p:sldId id="272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263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4/27/2020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4/27/2020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4/27/2020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4/27/2020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4/27/2020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48254" y="3378136"/>
            <a:ext cx="5592417" cy="1205947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1348" y="2210831"/>
            <a:ext cx="7454668" cy="742406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accent1"/>
                </a:solidFill>
              </a:rPr>
              <a:t>Subqueries</a:t>
            </a:r>
            <a:r>
              <a:rPr lang="en-US" sz="3200" smtClean="0">
                <a:solidFill>
                  <a:schemeClr val="accent1"/>
                </a:solidFill>
              </a:rPr>
              <a:t> in </a:t>
            </a:r>
            <a:r>
              <a:rPr lang="en-US" sz="3200" dirty="0" smtClean="0">
                <a:solidFill>
                  <a:schemeClr val="accent1"/>
                </a:solidFill>
              </a:rPr>
              <a:t>DBMS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15661">
            <a:off x="7123113" y="3454171"/>
            <a:ext cx="1996196" cy="46178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Presented By</a:t>
            </a:r>
          </a:p>
        </p:txBody>
      </p:sp>
      <p:sp>
        <p:nvSpPr>
          <p:cNvPr id="4" name="Rectangle 3"/>
          <p:cNvSpPr/>
          <p:nvPr/>
        </p:nvSpPr>
        <p:spPr>
          <a:xfrm>
            <a:off x="9023712" y="3779912"/>
            <a:ext cx="2584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Md. Zahid Hasan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ambria" pitchFamily="18" charset="0"/>
              </a:rPr>
              <a:t>Zahid.cse@diu.edu.bd</a:t>
            </a:r>
            <a:endParaRPr lang="en-US" sz="20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364" y="1800320"/>
            <a:ext cx="4486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Write a SQL query to display Employee name who is taking maximum salary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04632" y="3122213"/>
          <a:ext cx="5285351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8467"/>
                <a:gridCol w="1453754"/>
                <a:gridCol w="1337970"/>
                <a:gridCol w="1415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Salary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Rajib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Zahid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Hasan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Shanta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Zuhana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132555" y="2647985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5913" y="2014329"/>
            <a:ext cx="6096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select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Emp_name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EMP where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salary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=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select max (salary) from EMP)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5400000">
            <a:off x="8156715" y="-576468"/>
            <a:ext cx="351184" cy="477741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533314" y="1349273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Outer Query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9455431" y="1265587"/>
            <a:ext cx="251787" cy="310100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765228" y="3078681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Inner Query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9965635" y="3578087"/>
            <a:ext cx="622852" cy="41081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594574" y="4161182"/>
            <a:ext cx="1842052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50000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880036" y="4105725"/>
            <a:ext cx="5341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645426" y="4399722"/>
            <a:ext cx="1868557" cy="7023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7606748" y="4231492"/>
          <a:ext cx="1086678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66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8242852" y="4863548"/>
            <a:ext cx="1895061" cy="4373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TRUE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Smiley Face 21"/>
          <p:cNvSpPr/>
          <p:nvPr/>
        </p:nvSpPr>
        <p:spPr>
          <a:xfrm>
            <a:off x="6533322" y="5526157"/>
            <a:ext cx="715618" cy="62285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349479" y="5669482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Zuhana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 animBg="1"/>
      <p:bldP spid="22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7535448" cy="55659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Lesson এ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শিখব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  </a:t>
            </a:r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630016"/>
            <a:ext cx="9618828" cy="3952637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Subquery</a:t>
            </a:r>
            <a:r>
              <a:rPr lang="en-US" sz="2800" b="1" dirty="0" smtClean="0"/>
              <a:t> in DBMS (Part-2)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7409" y="3432258"/>
            <a:ext cx="45141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Write a SQL query to display Employee name who is taking second </a:t>
            </a:r>
            <a:r>
              <a:rPr lang="en-US" dirty="0" smtClean="0"/>
              <a:t>highest salary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74821" y="2143308"/>
            <a:ext cx="45175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Write a SQL query to display second highest salary from EMP table</a:t>
            </a:r>
            <a:r>
              <a:rPr lang="en-US" dirty="0" smtClean="0"/>
              <a:t>.</a:t>
            </a:r>
            <a:endParaRPr lang="en-US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833222" y="2199551"/>
          <a:ext cx="5973008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3252"/>
                <a:gridCol w="1493252"/>
                <a:gridCol w="1493252"/>
                <a:gridCol w="14932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Rajib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Zahid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Shanta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Zuhana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797320" y="1746838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0442" y="2901299"/>
            <a:ext cx="4375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Select max (salary) from EMP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26695" y="1866581"/>
            <a:ext cx="5001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Write </a:t>
            </a:r>
            <a:r>
              <a:rPr lang="en-US" dirty="0" smtClean="0"/>
              <a:t>a SQL query to display maximum salary from EMP table.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594683" y="2199551"/>
          <a:ext cx="5973008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3252"/>
                <a:gridCol w="1493252"/>
                <a:gridCol w="1493252"/>
                <a:gridCol w="14932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Rajib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Zahid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Shanta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Zuhana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4138863" y="1828800"/>
            <a:ext cx="1900990" cy="10948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797320" y="1746838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5183" y="1391478"/>
            <a:ext cx="1842052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50000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364" y="1800320"/>
            <a:ext cx="4486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Write a SQL query to display second highest salary from EMP table.</a:t>
            </a:r>
            <a:endParaRPr lang="en-US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04632" y="3122213"/>
          <a:ext cx="5285351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8467"/>
                <a:gridCol w="1453754"/>
                <a:gridCol w="1337970"/>
                <a:gridCol w="1415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Salary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Rajib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Zahid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Hasan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Shanta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Zuhana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132555" y="2647985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5913" y="2014329"/>
            <a:ext cx="6096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select salary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EMP where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salary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&lt; &gt;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select max (salary) from EMP)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5400000">
            <a:off x="8156715" y="-576468"/>
            <a:ext cx="351184" cy="477741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533314" y="1349273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Outer Query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9455431" y="1265587"/>
            <a:ext cx="251787" cy="310100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765228" y="3078681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Inner Query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9965635" y="3578087"/>
            <a:ext cx="622852" cy="41081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594574" y="4161182"/>
            <a:ext cx="1842052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50000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760767" y="4039464"/>
            <a:ext cx="954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&lt; &gt;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592417" y="3604591"/>
            <a:ext cx="1828800" cy="6626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7606748" y="4231492"/>
          <a:ext cx="1086678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66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8242852" y="4863548"/>
            <a:ext cx="1895061" cy="4373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TRUE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8" grpId="0" animBg="1"/>
      <p:bldP spid="19" grpId="0"/>
      <p:bldP spid="24" grpId="0" animBg="1"/>
      <p:bldP spid="25" grpId="0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364" y="1800320"/>
            <a:ext cx="4486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Write a SQL query to display second highest salary from EMP table.</a:t>
            </a:r>
            <a:endParaRPr lang="en-US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04632" y="3122213"/>
          <a:ext cx="5285351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8467"/>
                <a:gridCol w="1453754"/>
                <a:gridCol w="1337970"/>
                <a:gridCol w="1415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Salary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Rajib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Zahid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Hasan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Shanta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Zuhana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132555" y="2647985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5913" y="2014329"/>
            <a:ext cx="6096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select salary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EMP where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salary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&lt; &gt;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select max (salary) from EMP)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5400000">
            <a:off x="8156715" y="-576468"/>
            <a:ext cx="351184" cy="477741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533314" y="1349273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Outer Query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9455431" y="1265587"/>
            <a:ext cx="251787" cy="310100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765228" y="3078681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Inner Query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9965635" y="3578087"/>
            <a:ext cx="622852" cy="41081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594574" y="4161182"/>
            <a:ext cx="1842052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50000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760767" y="4039464"/>
            <a:ext cx="954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&lt; &gt;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671930" y="4041913"/>
            <a:ext cx="1749287" cy="2252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7606748" y="4231492"/>
          <a:ext cx="1086678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66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8242852" y="4863548"/>
            <a:ext cx="1895061" cy="4373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TRUE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8" grpId="0" animBg="1"/>
      <p:bldP spid="19" grpId="0"/>
      <p:bldP spid="24" grpId="0" animBg="1"/>
      <p:bldP spid="25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364" y="1800320"/>
            <a:ext cx="4486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Write a SQL query to display second highest salary from EMP table.</a:t>
            </a:r>
            <a:endParaRPr lang="en-US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04632" y="3122213"/>
          <a:ext cx="5285351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8467"/>
                <a:gridCol w="1453754"/>
                <a:gridCol w="1337970"/>
                <a:gridCol w="1415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Salary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Rajib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Zahid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Hasan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Shanta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Zuhana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132555" y="2647985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5913" y="2014329"/>
            <a:ext cx="6096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select salary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EMP where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salary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&lt; &gt;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select max (salary) from EMP)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5400000">
            <a:off x="8156715" y="-576468"/>
            <a:ext cx="351184" cy="477741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533314" y="1349273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Outer Query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9455431" y="1265587"/>
            <a:ext cx="251787" cy="310100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765228" y="3078681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Inner Query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9965635" y="3578087"/>
            <a:ext cx="622852" cy="41081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594574" y="4161182"/>
            <a:ext cx="1842052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50000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760767" y="4039464"/>
            <a:ext cx="954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&lt; &gt;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592417" y="4359965"/>
            <a:ext cx="1934818" cy="3975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7606748" y="4231492"/>
          <a:ext cx="1086678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66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8242852" y="4863548"/>
            <a:ext cx="1895061" cy="4373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TRUE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8" grpId="0" animBg="1"/>
      <p:bldP spid="19" grpId="0"/>
      <p:bldP spid="24" grpId="0" animBg="1"/>
      <p:bldP spid="25" grpId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364" y="1800320"/>
            <a:ext cx="4486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Write a SQL query to display second highest salary from EMP table.</a:t>
            </a:r>
            <a:endParaRPr lang="en-US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04632" y="3122213"/>
          <a:ext cx="5285351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8467"/>
                <a:gridCol w="1453754"/>
                <a:gridCol w="1337970"/>
                <a:gridCol w="1415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Salary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Rajib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Zahid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Hasan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Shanta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Zuhana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132555" y="2647985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5913" y="2014329"/>
            <a:ext cx="6096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select salary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EMP where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salary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&lt; &gt;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select max (salary) from EMP)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5400000">
            <a:off x="8156715" y="-576468"/>
            <a:ext cx="351184" cy="477741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533314" y="1349273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Outer Query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9455431" y="1265587"/>
            <a:ext cx="251787" cy="310100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765228" y="3078681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Inner Query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9965635" y="3578087"/>
            <a:ext cx="622852" cy="41081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594574" y="4161182"/>
            <a:ext cx="1842052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50000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760767" y="4039464"/>
            <a:ext cx="954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&lt; &gt;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618922" y="4359966"/>
            <a:ext cx="1908313" cy="3975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7606748" y="4231492"/>
          <a:ext cx="1086678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66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8242852" y="4863548"/>
            <a:ext cx="1895061" cy="4373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TRUE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8" grpId="0" animBg="1"/>
      <p:bldP spid="19" grpId="0"/>
      <p:bldP spid="24" grpId="0" animBg="1"/>
      <p:bldP spid="25" grpId="0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364" y="1800320"/>
            <a:ext cx="4486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Write a SQL query to display second highest salary from EMP table.</a:t>
            </a:r>
            <a:endParaRPr lang="en-US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04632" y="3122213"/>
          <a:ext cx="5285351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8467"/>
                <a:gridCol w="1453754"/>
                <a:gridCol w="1337970"/>
                <a:gridCol w="1415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Salary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Rajib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Zahid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Hasan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Shanta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Zuhana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132555" y="2647985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5913" y="2014329"/>
            <a:ext cx="6096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select salary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EMP where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salary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&lt; &gt;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select max (salary) from EMP)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5400000">
            <a:off x="8156715" y="-576468"/>
            <a:ext cx="351184" cy="477741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533314" y="1349273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Outer Query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9455431" y="1265587"/>
            <a:ext cx="251787" cy="310100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765228" y="3078681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Inner Query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9965635" y="3578087"/>
            <a:ext cx="622852" cy="41081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594574" y="4161182"/>
            <a:ext cx="1842052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50000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760767" y="4039464"/>
            <a:ext cx="954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&lt; &gt;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592417" y="4359966"/>
            <a:ext cx="1934818" cy="768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7606748" y="4231492"/>
          <a:ext cx="1086678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66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8242852" y="4863548"/>
            <a:ext cx="1895061" cy="4373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FALSE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8" grpId="0" animBg="1"/>
      <p:bldP spid="19" grpId="0"/>
      <p:bldP spid="24" grpId="0" animBg="1"/>
      <p:bldP spid="25" grpId="0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364" y="1800320"/>
            <a:ext cx="4486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Write a SQL query to display second highest salary from EMP table.</a:t>
            </a:r>
            <a:endParaRPr lang="en-US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04632" y="3122213"/>
          <a:ext cx="5285351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8467"/>
                <a:gridCol w="1453754"/>
                <a:gridCol w="1337970"/>
                <a:gridCol w="1415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Salary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Rajib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Zahid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Hasan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Shanta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Zuhana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132555" y="2647985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5913" y="2014329"/>
            <a:ext cx="6096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select salary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EMP where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salary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&lt; &gt;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select max (salary) from EMP)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5400000">
            <a:off x="8156715" y="-576468"/>
            <a:ext cx="351184" cy="477741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533314" y="1349273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Outer Query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9455431" y="1265587"/>
            <a:ext cx="251787" cy="310100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765228" y="3078681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Inner Query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589670" y="3131196"/>
          <a:ext cx="1415160" cy="18449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15160"/>
              </a:tblGrid>
              <a:tr h="3689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Salary</a:t>
                      </a:r>
                      <a:endParaRPr lang="en-US" sz="1600" dirty="0"/>
                    </a:p>
                  </a:txBody>
                  <a:tcPr/>
                </a:tc>
              </a:tr>
              <a:tr h="3689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10000</a:t>
                      </a:r>
                      <a:endParaRPr lang="en-US" sz="1600" dirty="0"/>
                    </a:p>
                  </a:txBody>
                  <a:tcPr/>
                </a:tc>
              </a:tr>
              <a:tr h="3689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20000</a:t>
                      </a:r>
                      <a:endParaRPr lang="en-US" sz="1600" dirty="0"/>
                    </a:p>
                  </a:txBody>
                  <a:tcPr/>
                </a:tc>
              </a:tr>
              <a:tr h="3689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30000</a:t>
                      </a:r>
                      <a:endParaRPr lang="en-US" sz="1600" dirty="0"/>
                    </a:p>
                  </a:txBody>
                  <a:tcPr/>
                </a:tc>
              </a:tr>
              <a:tr h="3689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rot="16200000" flipH="1">
            <a:off x="7374836" y="3465444"/>
            <a:ext cx="662609" cy="132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74 -0.03863 L 0.20117 0.0945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7535448" cy="55659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Lesson এ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শিখব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  </a:t>
            </a:r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630016"/>
            <a:ext cx="9618828" cy="3952637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Subquery</a:t>
            </a:r>
            <a:r>
              <a:rPr lang="en-US" sz="2800" b="1" dirty="0" smtClean="0"/>
              <a:t> in DBMS (Part-1)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364" y="1800320"/>
            <a:ext cx="4486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Write a SQL query to display second highest salary from EMP table.</a:t>
            </a:r>
            <a:endParaRPr lang="en-US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04632" y="3122213"/>
          <a:ext cx="5285351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8467"/>
                <a:gridCol w="1453754"/>
                <a:gridCol w="1337970"/>
                <a:gridCol w="1415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Salary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Rajib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Zahid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Hasan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Shanta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Zuhana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132555" y="2647985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5913" y="2014329"/>
            <a:ext cx="6096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select            (salary)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EMP where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salary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&lt; &gt;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select max (salary) from EMP)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5400000">
            <a:off x="8156715" y="-576468"/>
            <a:ext cx="351184" cy="477741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533314" y="1349273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Outer Query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9455431" y="1265587"/>
            <a:ext cx="251787" cy="310100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765228" y="3078681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Inner Query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589670" y="3131196"/>
          <a:ext cx="1415160" cy="18449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15160"/>
              </a:tblGrid>
              <a:tr h="3689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Salary</a:t>
                      </a:r>
                      <a:endParaRPr lang="en-US" sz="1600" dirty="0"/>
                    </a:p>
                  </a:txBody>
                  <a:tcPr/>
                </a:tc>
              </a:tr>
              <a:tr h="3689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10000</a:t>
                      </a:r>
                      <a:endParaRPr lang="en-US" sz="1600" dirty="0"/>
                    </a:p>
                  </a:txBody>
                  <a:tcPr/>
                </a:tc>
              </a:tr>
              <a:tr h="3689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20000</a:t>
                      </a:r>
                      <a:endParaRPr lang="en-US" sz="1600" dirty="0"/>
                    </a:p>
                  </a:txBody>
                  <a:tcPr/>
                </a:tc>
              </a:tr>
              <a:tr h="3689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30000</a:t>
                      </a:r>
                      <a:endParaRPr lang="en-US" sz="1600" dirty="0"/>
                    </a:p>
                  </a:txBody>
                  <a:tcPr/>
                </a:tc>
              </a:tr>
              <a:tr h="3689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rot="16200000" flipH="1">
            <a:off x="7374836" y="3465444"/>
            <a:ext cx="662609" cy="132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454470" y="2051637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9280940" y="4257997"/>
          <a:ext cx="1069008" cy="7379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69008"/>
              </a:tblGrid>
              <a:tr h="3689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Salary</a:t>
                      </a:r>
                      <a:endParaRPr lang="en-US" sz="1600" dirty="0"/>
                    </a:p>
                  </a:txBody>
                  <a:tcPr/>
                </a:tc>
              </a:tr>
              <a:tr h="3689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2" name="Straight Arrow Connector 21"/>
          <p:cNvCxnSpPr/>
          <p:nvPr/>
        </p:nvCxnSpPr>
        <p:spPr>
          <a:xfrm>
            <a:off x="8680174" y="4611757"/>
            <a:ext cx="516835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74 -0.03863 L 0.20117 0.0945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8" grpId="0" animBg="1"/>
      <p:bldP spid="19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364" y="1800320"/>
            <a:ext cx="4486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Write a SQL query to display Employee name who is taking second highest salary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04632" y="3122213"/>
          <a:ext cx="5285351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8467"/>
                <a:gridCol w="1453754"/>
                <a:gridCol w="1337970"/>
                <a:gridCol w="1415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Salary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Rajib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Zahid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Hasan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Shanta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Zuhana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132555" y="2647985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97216" y="2266120"/>
            <a:ext cx="6096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(select MAX (salary)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EMP where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salary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&lt; &gt;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select max (salary) from EMP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5400000">
            <a:off x="7301950" y="-238536"/>
            <a:ext cx="311424" cy="408829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45419" y="1389029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Outer Query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8594036" y="602972"/>
            <a:ext cx="318053" cy="489005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791732" y="3356977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Inner Query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6200000" flipH="1">
            <a:off x="10634873" y="3664228"/>
            <a:ext cx="662609" cy="1325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0460383" y="4165232"/>
          <a:ext cx="1069008" cy="7379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69008"/>
              </a:tblGrid>
              <a:tr h="3689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Salary</a:t>
                      </a:r>
                      <a:endParaRPr lang="en-US" sz="1600" dirty="0"/>
                    </a:p>
                  </a:txBody>
                  <a:tcPr/>
                </a:tc>
              </a:tr>
              <a:tr h="3689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5486400" y="1866107"/>
            <a:ext cx="4757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select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Emp_name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EMP where salary =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804452" y="3657600"/>
            <a:ext cx="1789044" cy="5433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848999" y="4264752"/>
            <a:ext cx="1306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10000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9369288" y="4238247"/>
            <a:ext cx="463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/>
          </a:p>
        </p:txBody>
      </p:sp>
      <p:sp>
        <p:nvSpPr>
          <p:cNvPr id="30" name="Rectangle 29"/>
          <p:cNvSpPr/>
          <p:nvPr/>
        </p:nvSpPr>
        <p:spPr>
          <a:xfrm>
            <a:off x="8799444" y="5009322"/>
            <a:ext cx="1895061" cy="4373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FALSE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364" y="1800320"/>
            <a:ext cx="4486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Write a SQL query to display Employee name who is taking second highest salary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04632" y="3122213"/>
          <a:ext cx="5285351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8467"/>
                <a:gridCol w="1453754"/>
                <a:gridCol w="1337970"/>
                <a:gridCol w="1415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Salary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Rajib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Zahid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Hasan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Shanta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Zuhana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132555" y="2647985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97216" y="2266120"/>
            <a:ext cx="6096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(select MAX (salary)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EMP where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salary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&lt; &gt;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select max (salary) from EMP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5400000">
            <a:off x="7301950" y="-238536"/>
            <a:ext cx="311424" cy="408829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45419" y="1389029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Outer Query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8594036" y="602972"/>
            <a:ext cx="318053" cy="489005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791732" y="3356977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Inner Query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6200000" flipH="1">
            <a:off x="10634873" y="3664228"/>
            <a:ext cx="662609" cy="1325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0460383" y="4165232"/>
          <a:ext cx="1069008" cy="7379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69008"/>
              </a:tblGrid>
              <a:tr h="3689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Salary</a:t>
                      </a:r>
                      <a:endParaRPr lang="en-US" sz="1600" dirty="0"/>
                    </a:p>
                  </a:txBody>
                  <a:tcPr/>
                </a:tc>
              </a:tr>
              <a:tr h="3689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5486400" y="1866107"/>
            <a:ext cx="4757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select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Emp_name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EMP where salary =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738191" y="4028661"/>
            <a:ext cx="1974574" cy="3578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848999" y="4264752"/>
            <a:ext cx="1306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20000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9369288" y="4238247"/>
            <a:ext cx="463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/>
          </a:p>
        </p:txBody>
      </p:sp>
      <p:sp>
        <p:nvSpPr>
          <p:cNvPr id="30" name="Rectangle 29"/>
          <p:cNvSpPr/>
          <p:nvPr/>
        </p:nvSpPr>
        <p:spPr>
          <a:xfrm>
            <a:off x="8799444" y="5009322"/>
            <a:ext cx="1895061" cy="4373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FALSE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364" y="1800320"/>
            <a:ext cx="4486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Write a SQL query to display Employee name who is taking second highest salary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04632" y="3122213"/>
          <a:ext cx="5285351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8467"/>
                <a:gridCol w="1453754"/>
                <a:gridCol w="1337970"/>
                <a:gridCol w="1415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Salary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Rajib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Zahid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Hasan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Shanta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Zuhana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132555" y="2647985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97216" y="2266120"/>
            <a:ext cx="6096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(select MAX (salary)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EMP where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salary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&lt; &gt;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select max (salary) from EMP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5400000">
            <a:off x="7301950" y="-238536"/>
            <a:ext cx="311424" cy="408829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45419" y="1389029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Outer Query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8594036" y="602972"/>
            <a:ext cx="318053" cy="489005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791732" y="3356977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Inner Query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6200000" flipH="1">
            <a:off x="10634873" y="3664228"/>
            <a:ext cx="662609" cy="1325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0460383" y="4165232"/>
          <a:ext cx="1069008" cy="7379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69008"/>
              </a:tblGrid>
              <a:tr h="3689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Salary</a:t>
                      </a:r>
                      <a:endParaRPr lang="en-US" sz="1600" dirty="0"/>
                    </a:p>
                  </a:txBody>
                  <a:tcPr/>
                </a:tc>
              </a:tr>
              <a:tr h="3689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5486400" y="1866107"/>
            <a:ext cx="4757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select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Emp_name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EMP where salary =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751443" y="4399722"/>
            <a:ext cx="2027583" cy="132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848999" y="4264752"/>
            <a:ext cx="1306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30000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9369288" y="4238247"/>
            <a:ext cx="463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/>
          </a:p>
        </p:txBody>
      </p:sp>
      <p:sp>
        <p:nvSpPr>
          <p:cNvPr id="30" name="Rectangle 29"/>
          <p:cNvSpPr/>
          <p:nvPr/>
        </p:nvSpPr>
        <p:spPr>
          <a:xfrm>
            <a:off x="8799444" y="5009322"/>
            <a:ext cx="1895061" cy="4373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FALSE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364" y="1800320"/>
            <a:ext cx="4486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Write a SQL query to display Employee name who is taking second highest salary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04632" y="3122213"/>
          <a:ext cx="5285351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8467"/>
                <a:gridCol w="1453754"/>
                <a:gridCol w="1337970"/>
                <a:gridCol w="1415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Salary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Rajib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Zahid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Hasan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Shanta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Zuhana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132555" y="2647985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97216" y="2266120"/>
            <a:ext cx="6096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(select MAX (salary)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EMP where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salary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&lt; &gt;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select max (salary) from EMP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5400000">
            <a:off x="7301950" y="-238536"/>
            <a:ext cx="311424" cy="408829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45419" y="1389029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Outer Query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8594036" y="602972"/>
            <a:ext cx="318053" cy="489005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791732" y="3356977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Inner Query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6200000" flipH="1">
            <a:off x="10634873" y="3664228"/>
            <a:ext cx="662609" cy="1325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0460383" y="4165232"/>
          <a:ext cx="1069008" cy="7379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69008"/>
              </a:tblGrid>
              <a:tr h="3689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Salary</a:t>
                      </a:r>
                      <a:endParaRPr lang="en-US" sz="1600" dirty="0"/>
                    </a:p>
                  </a:txBody>
                  <a:tcPr/>
                </a:tc>
              </a:tr>
              <a:tr h="3689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5486400" y="1866107"/>
            <a:ext cx="4757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select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Emp_name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EMP where salary =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751443" y="4412974"/>
            <a:ext cx="2027583" cy="3445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848999" y="4264752"/>
            <a:ext cx="1306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40000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9369288" y="4238247"/>
            <a:ext cx="463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/>
          </a:p>
        </p:txBody>
      </p:sp>
      <p:sp>
        <p:nvSpPr>
          <p:cNvPr id="30" name="Rectangle 29"/>
          <p:cNvSpPr/>
          <p:nvPr/>
        </p:nvSpPr>
        <p:spPr>
          <a:xfrm>
            <a:off x="8799444" y="5009322"/>
            <a:ext cx="1895061" cy="4373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TRUE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07658" y="5656229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Shanta</a:t>
            </a:r>
            <a:endParaRPr lang="en-US" dirty="0"/>
          </a:p>
        </p:txBody>
      </p:sp>
      <p:sp>
        <p:nvSpPr>
          <p:cNvPr id="24" name="Smiley Face 23"/>
          <p:cNvSpPr/>
          <p:nvPr/>
        </p:nvSpPr>
        <p:spPr>
          <a:xfrm>
            <a:off x="6400800" y="5526157"/>
            <a:ext cx="715618" cy="62285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  <p:bldP spid="22" grpId="0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364" y="1800320"/>
            <a:ext cx="4486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Write a SQL query to display Employee name who is taking second highest salary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04632" y="3122213"/>
          <a:ext cx="5285351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8467"/>
                <a:gridCol w="1453754"/>
                <a:gridCol w="1337970"/>
                <a:gridCol w="1415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Salary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Rajib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Zahid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Hasan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Shanta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Zuhana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132555" y="2647985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97216" y="2266120"/>
            <a:ext cx="6096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(select MAX (salary)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EMP where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salary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&lt; &gt;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select max (salary) from EMP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5400000">
            <a:off x="7301950" y="-238536"/>
            <a:ext cx="311424" cy="4088293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645419" y="1389029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Outer Query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8594036" y="602972"/>
            <a:ext cx="318053" cy="489005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791732" y="3356977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Inner Query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6200000" flipH="1">
            <a:off x="10634873" y="3664228"/>
            <a:ext cx="662609" cy="1325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0460383" y="4165232"/>
          <a:ext cx="1069008" cy="7379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69008"/>
              </a:tblGrid>
              <a:tr h="3689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Salary</a:t>
                      </a:r>
                      <a:endParaRPr lang="en-US" sz="1600" dirty="0"/>
                    </a:p>
                  </a:txBody>
                  <a:tcPr/>
                </a:tc>
              </a:tr>
              <a:tr h="3689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5486400" y="1866107"/>
            <a:ext cx="47575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select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Emp_name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from EMP where salary =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751443" y="4412974"/>
            <a:ext cx="2027583" cy="3445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848999" y="4264752"/>
            <a:ext cx="1306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50000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9369288" y="4238247"/>
            <a:ext cx="463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/>
          </a:p>
        </p:txBody>
      </p:sp>
      <p:sp>
        <p:nvSpPr>
          <p:cNvPr id="30" name="Rectangle 29"/>
          <p:cNvSpPr/>
          <p:nvPr/>
        </p:nvSpPr>
        <p:spPr>
          <a:xfrm>
            <a:off x="8799444" y="5009322"/>
            <a:ext cx="1895061" cy="4373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FALSE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2" y="662609"/>
            <a:ext cx="7535448" cy="55659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এই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Lesson এ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কি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শিখব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  </a:t>
            </a:r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630016"/>
            <a:ext cx="9618828" cy="3952637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Subquery</a:t>
            </a:r>
            <a:r>
              <a:rPr lang="en-US" sz="2800" b="1" dirty="0" smtClean="0"/>
              <a:t> in DBMS (Part-3)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4821" y="2143308"/>
            <a:ext cx="50011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dirty="0" smtClean="0"/>
              <a:t>Write a query to display all the dept names along with No. of employees working in that. 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724937" y="2199551"/>
          <a:ext cx="5830958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9933"/>
                <a:gridCol w="1750549"/>
                <a:gridCol w="1490238"/>
                <a:gridCol w="14902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Rajib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Zahid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Shanta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Zuhana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797320" y="1746838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28799" y="3873683"/>
          <a:ext cx="2160105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2225"/>
                <a:gridCol w="4878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rot="10800000" flipV="1">
            <a:off x="4280453" y="3750365"/>
            <a:ext cx="1245705" cy="2650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0751" y="2116804"/>
            <a:ext cx="50011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Write a query to display all the dept names along with No. of employees working in that. 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724937" y="2199551"/>
          <a:ext cx="5830958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9933"/>
                <a:gridCol w="1750549"/>
                <a:gridCol w="1490238"/>
                <a:gridCol w="14902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Rajib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Zahid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Shanta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Zuhana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797320" y="1746838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95059" y="4377266"/>
          <a:ext cx="2160105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72225"/>
                <a:gridCol w="4878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rot="16200000" flipH="1">
            <a:off x="4088295" y="3187148"/>
            <a:ext cx="516838" cy="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49758" y="3509377"/>
            <a:ext cx="4433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select dept, count(*) from EMP group by dept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7743" y="2116803"/>
            <a:ext cx="50011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Write a query to display all the dept names where No. of employees are less than 2. 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724937" y="2199551"/>
          <a:ext cx="5830958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9933"/>
                <a:gridCol w="1750549"/>
                <a:gridCol w="1490238"/>
                <a:gridCol w="14902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Rajib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Zahid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Shanta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Zuhana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797320" y="1746838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1463" y="3350352"/>
            <a:ext cx="447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select dept, count(*) from EMP group by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dept having count (*) &lt; 2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3995530" y="4207565"/>
            <a:ext cx="56984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047000" y="4596056"/>
            <a:ext cx="540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6976939" cy="556591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DBMS</a:t>
            </a:r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88489" y="2051122"/>
            <a:ext cx="10328689" cy="2196025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Subquery</a:t>
            </a:r>
            <a:r>
              <a:rPr lang="en-US" dirty="0" smtClean="0"/>
              <a:t> or </a:t>
            </a:r>
            <a:r>
              <a:rPr lang="en-US" b="1" dirty="0" smtClean="0"/>
              <a:t>Inner query</a:t>
            </a:r>
            <a:r>
              <a:rPr lang="en-US" dirty="0" smtClean="0"/>
              <a:t> or a </a:t>
            </a:r>
            <a:r>
              <a:rPr lang="en-US" b="1" dirty="0" smtClean="0"/>
              <a:t>Nested query</a:t>
            </a:r>
            <a:r>
              <a:rPr lang="en-US" dirty="0" smtClean="0"/>
              <a:t> is a </a:t>
            </a:r>
            <a:r>
              <a:rPr lang="en-US" b="1" dirty="0" smtClean="0"/>
              <a:t>query</a:t>
            </a:r>
            <a:r>
              <a:rPr lang="en-US" dirty="0" smtClean="0"/>
              <a:t> within another </a:t>
            </a:r>
            <a:r>
              <a:rPr lang="en-US" b="1" dirty="0" smtClean="0"/>
              <a:t>SQL query</a:t>
            </a:r>
            <a:r>
              <a:rPr lang="en-US" dirty="0" smtClean="0"/>
              <a:t> and embedded within the WHERE clause.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subquery</a:t>
            </a:r>
            <a:r>
              <a:rPr lang="en-US" dirty="0" smtClean="0"/>
              <a:t> is used to return data that will be used in the main </a:t>
            </a:r>
            <a:r>
              <a:rPr lang="en-US" b="1" dirty="0" smtClean="0"/>
              <a:t>query</a:t>
            </a:r>
            <a:r>
              <a:rPr lang="en-US" dirty="0" smtClean="0"/>
              <a:t> as a condition to further restrict the data to be retrieved.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7743" y="2116803"/>
            <a:ext cx="50011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Write a query to display </a:t>
            </a:r>
            <a:r>
              <a:rPr lang="en-US" dirty="0" smtClean="0"/>
              <a:t>the employee names who is working in a department where No</a:t>
            </a:r>
            <a:r>
              <a:rPr lang="en-US" dirty="0" smtClean="0"/>
              <a:t>. of employees are less than 2. 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724937" y="2199551"/>
          <a:ext cx="5830958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99933"/>
                <a:gridCol w="1750549"/>
                <a:gridCol w="1490238"/>
                <a:gridCol w="14902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Rajib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Zahid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Shanta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Zuhana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797320" y="1746838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9271" y="3747918"/>
            <a:ext cx="447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(select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dept, count(*) from EMP group by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dept having count (*) &lt; 2)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2765" y="3469622"/>
            <a:ext cx="3619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select Dept from EMP where dept in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44888" y="4834595"/>
            <a:ext cx="1071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Zuhana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Smiley Face 16"/>
          <p:cNvSpPr/>
          <p:nvPr/>
        </p:nvSpPr>
        <p:spPr>
          <a:xfrm>
            <a:off x="2981739" y="4691270"/>
            <a:ext cx="715618" cy="62285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2186" y="2173356"/>
            <a:ext cx="7833622" cy="115293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parajita" pitchFamily="34" charset="0"/>
                <a:cs typeface="Aparajita" pitchFamily="34" charset="0"/>
              </a:rPr>
              <a:t>“Opportunities don’t happen, you create them.”</a:t>
            </a:r>
            <a:endParaRPr lang="en-US" sz="3600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9470" y="3309730"/>
            <a:ext cx="2214702" cy="480391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parajita" pitchFamily="34" charset="0"/>
                <a:cs typeface="Aparajita" pitchFamily="34" charset="0"/>
              </a:rPr>
              <a:t>– – Chris Grosser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9042" y="3153962"/>
            <a:ext cx="43754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Write a SQL query to display Employee name who is taking maximum salary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74821" y="2143308"/>
            <a:ext cx="5001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Write </a:t>
            </a:r>
            <a:r>
              <a:rPr lang="en-US" dirty="0" smtClean="0"/>
              <a:t>a SQL query to display maximum salary from EMP table.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594683" y="2199551"/>
          <a:ext cx="5973008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3252"/>
                <a:gridCol w="1493252"/>
                <a:gridCol w="1493252"/>
                <a:gridCol w="14932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Rajib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Zahid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Shanta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Zuhana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797320" y="1746838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0442" y="2901299"/>
            <a:ext cx="4375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Select max (salary) from EMP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26695" y="1866581"/>
            <a:ext cx="5001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Write </a:t>
            </a:r>
            <a:r>
              <a:rPr lang="en-US" dirty="0" smtClean="0"/>
              <a:t>a SQL query to display maximum salary from EMP table.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594683" y="2199551"/>
          <a:ext cx="5973008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93252"/>
                <a:gridCol w="1493252"/>
                <a:gridCol w="1493252"/>
                <a:gridCol w="14932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Emp_id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Emp_name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Rajib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Zahid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Hasan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Shanta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Zuhana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6200000" flipH="1">
            <a:off x="3272852" y="3617408"/>
            <a:ext cx="998970" cy="5126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797320" y="1746838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25078" y="4412974"/>
            <a:ext cx="1842052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50000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364" y="1800320"/>
            <a:ext cx="4486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Write a SQL query to display Employee name who is taking maximum salary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04632" y="3122213"/>
          <a:ext cx="5285351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8467"/>
                <a:gridCol w="1453754"/>
                <a:gridCol w="1337970"/>
                <a:gridCol w="1415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Salary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Rajib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Zahid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Hasan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Shanta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Zuhana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132555" y="2647985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5913" y="2014329"/>
            <a:ext cx="6096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select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Emp_name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EMP where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salary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=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select max (salary) from EMP)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5400000">
            <a:off x="8156715" y="-576468"/>
            <a:ext cx="351184" cy="477741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533314" y="1349273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Outer Query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9455431" y="1265587"/>
            <a:ext cx="251787" cy="310100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765228" y="3078681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Inner Query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9965635" y="3578087"/>
            <a:ext cx="622852" cy="41081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594574" y="4161182"/>
            <a:ext cx="1842052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50000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880036" y="4105725"/>
            <a:ext cx="5341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592417" y="3604591"/>
            <a:ext cx="1828800" cy="6626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7606748" y="4231492"/>
          <a:ext cx="1086678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66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8242852" y="4863548"/>
            <a:ext cx="1895061" cy="4373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FALSE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8" grpId="0" animBg="1"/>
      <p:bldP spid="19" grpId="0"/>
      <p:bldP spid="24" grpId="0" animBg="1"/>
      <p:bldP spid="25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364" y="1800320"/>
            <a:ext cx="4486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Write a SQL query to display Employee name who is taking maximum salary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04632" y="3122213"/>
          <a:ext cx="5285351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8467"/>
                <a:gridCol w="1453754"/>
                <a:gridCol w="1337970"/>
                <a:gridCol w="1415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Salary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Rajib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Zahid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Hasan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Shanta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Zuhana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132555" y="2647985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5913" y="2014329"/>
            <a:ext cx="6096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select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Emp_name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EMP where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salary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=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select max (salary) from EMP)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5400000">
            <a:off x="8156715" y="-576468"/>
            <a:ext cx="351184" cy="477741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533314" y="1349273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Outer Query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9455431" y="1265587"/>
            <a:ext cx="251787" cy="310100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765228" y="3078681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Inner Query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9965635" y="3578087"/>
            <a:ext cx="622852" cy="41081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594574" y="4161182"/>
            <a:ext cx="1842052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50000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880036" y="4105725"/>
            <a:ext cx="5341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605670" y="4041913"/>
            <a:ext cx="1815547" cy="2252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7606748" y="4231492"/>
          <a:ext cx="1086678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66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8242852" y="4863548"/>
            <a:ext cx="1895061" cy="4373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FALSE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364" y="1800320"/>
            <a:ext cx="4486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Write a SQL query to display Employee name who is taking maximum salary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04632" y="3122213"/>
          <a:ext cx="5285351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8467"/>
                <a:gridCol w="1453754"/>
                <a:gridCol w="1337970"/>
                <a:gridCol w="1415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Salary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Rajib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Zahid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Hasan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Shanta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Zuhana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132555" y="2647985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5913" y="2014329"/>
            <a:ext cx="6096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select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Emp_name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EMP where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salary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=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select max (salary) from EMP)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5400000">
            <a:off x="8156715" y="-576468"/>
            <a:ext cx="351184" cy="477741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533314" y="1349273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Outer Query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9455431" y="1265587"/>
            <a:ext cx="251787" cy="310100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765228" y="3078681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Inner Query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9965635" y="3578087"/>
            <a:ext cx="622852" cy="41081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594574" y="4161182"/>
            <a:ext cx="1842052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50000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880036" y="4105725"/>
            <a:ext cx="5341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605670" y="4386470"/>
            <a:ext cx="1908313" cy="132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7606748" y="4231492"/>
          <a:ext cx="1086678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66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8242852" y="4863548"/>
            <a:ext cx="1895061" cy="4373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FALSE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879681" y="662609"/>
            <a:ext cx="8317327" cy="55659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SQL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Subqueries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(Example)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6364" y="1800320"/>
            <a:ext cx="44862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Write a SQL query to display Employee name who is taking maximum salary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04632" y="3122213"/>
          <a:ext cx="5285351" cy="2225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78467"/>
                <a:gridCol w="1453754"/>
                <a:gridCol w="1337970"/>
                <a:gridCol w="141516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Emp_name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Dept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Salary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Rajib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Zahid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Hasan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Shanta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40000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Zuhana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50000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132555" y="2647985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65913" y="2014329"/>
            <a:ext cx="6096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select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Emp_name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EMP where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salary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=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select max (salary) from EMP)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5400000">
            <a:off x="8156715" y="-576468"/>
            <a:ext cx="351184" cy="4777411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533314" y="1349273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Outer Query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Left Brace 17"/>
          <p:cNvSpPr/>
          <p:nvPr/>
        </p:nvSpPr>
        <p:spPr>
          <a:xfrm rot="16200000">
            <a:off x="9455431" y="1265587"/>
            <a:ext cx="251787" cy="310100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765228" y="3078681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Inner Query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9965635" y="3578087"/>
            <a:ext cx="622852" cy="41081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594574" y="4161182"/>
            <a:ext cx="1842052" cy="4505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50000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880036" y="4105725"/>
            <a:ext cx="5341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632174" y="4399722"/>
            <a:ext cx="1881809" cy="3445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7606748" y="4231492"/>
          <a:ext cx="1086678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66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8242852" y="4863548"/>
            <a:ext cx="1895061" cy="43732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FALSE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 animBg="1"/>
    </p:bld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845</TotalTime>
  <Words>1859</Words>
  <PresentationFormat>Custom</PresentationFormat>
  <Paragraphs>867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tf03431377</vt:lpstr>
      <vt:lpstr>Subqueries in DBMS</vt:lpstr>
      <vt:lpstr>এই Lesson এ কি শিখব?  </vt:lpstr>
      <vt:lpstr>Subquery in DBMS</vt:lpstr>
      <vt:lpstr>SQL Subqueries (Example)</vt:lpstr>
      <vt:lpstr>SQL Subqueries (Example)</vt:lpstr>
      <vt:lpstr>SQL Subqueries (Example)</vt:lpstr>
      <vt:lpstr>SQL Subqueries (Example)</vt:lpstr>
      <vt:lpstr>SQL Subqueries (Example)</vt:lpstr>
      <vt:lpstr>SQL Subqueries (Example)</vt:lpstr>
      <vt:lpstr>SQL Subqueries (Example)</vt:lpstr>
      <vt:lpstr>এই Lesson এ কি শিখব?  </vt:lpstr>
      <vt:lpstr>SQL Subqueries (Example)</vt:lpstr>
      <vt:lpstr>SQL Subqueries (Example)</vt:lpstr>
      <vt:lpstr>SQL Subqueries (Example)</vt:lpstr>
      <vt:lpstr>SQL Subqueries (Example)</vt:lpstr>
      <vt:lpstr>SQL Subqueries (Example)</vt:lpstr>
      <vt:lpstr>SQL Subqueries (Example)</vt:lpstr>
      <vt:lpstr>SQL Subqueries (Example)</vt:lpstr>
      <vt:lpstr>SQL Subqueries (Example)</vt:lpstr>
      <vt:lpstr>SQL Subqueries (Example)</vt:lpstr>
      <vt:lpstr>SQL Subqueries (Example)</vt:lpstr>
      <vt:lpstr>SQL Subqueries (Example)</vt:lpstr>
      <vt:lpstr>SQL Subqueries (Example)</vt:lpstr>
      <vt:lpstr>SQL Subqueries (Example)</vt:lpstr>
      <vt:lpstr>SQL Subqueries (Example)</vt:lpstr>
      <vt:lpstr>এই Lesson এ কি শিখব?  </vt:lpstr>
      <vt:lpstr>SQL Subqueries (Example)</vt:lpstr>
      <vt:lpstr>SQL Subqueries (Example)</vt:lpstr>
      <vt:lpstr>SQL Subqueries (Example)</vt:lpstr>
      <vt:lpstr>SQL Subqueries (Example)</vt:lpstr>
      <vt:lpstr>“Opportunities don’t happen, you create them.”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 Introduction</dc:title>
  <dc:creator>User</dc:creator>
  <cp:lastModifiedBy>User</cp:lastModifiedBy>
  <cp:revision>157</cp:revision>
  <dcterms:created xsi:type="dcterms:W3CDTF">2020-04-17T10:09:40Z</dcterms:created>
  <dcterms:modified xsi:type="dcterms:W3CDTF">2020-04-27T21:14:42Z</dcterms:modified>
</cp:coreProperties>
</file>