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82" r:id="rId19"/>
    <p:sldId id="283" r:id="rId20"/>
    <p:sldId id="284" r:id="rId21"/>
    <p:sldId id="278" r:id="rId22"/>
    <p:sldId id="273" r:id="rId23"/>
    <p:sldId id="274" r:id="rId24"/>
    <p:sldId id="279" r:id="rId25"/>
    <p:sldId id="280" r:id="rId26"/>
    <p:sldId id="281" r:id="rId27"/>
    <p:sldId id="276" r:id="rId28"/>
    <p:sldId id="277" r:id="rId29"/>
  </p:sldIdLst>
  <p:sldSz cx="10080625" cy="7559675"/>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1">
          <p15:clr>
            <a:srgbClr val="A4A3A4"/>
          </p15:clr>
        </p15:guide>
        <p15:guide id="2" pos="317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978" y="102"/>
      </p:cViewPr>
      <p:guideLst>
        <p:guide orient="horz" pos="2381"/>
        <p:guide pos="3175"/>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presProps" Target="presProps.xml"/><Relationship Id="rId8"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24" name="PlaceHolder 2"/>
          <p:cNvSpPr>
            <a:spLocks noGrp="1"/>
          </p:cNvSpPr>
          <p:nvPr>
            <p:ph type="body"/>
          </p:nvPr>
        </p:nvSpPr>
        <p:spPr>
          <a:xfrm>
            <a:off x="504000" y="1768680"/>
            <a:ext cx="907200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25" name="PlaceHolder 3"/>
          <p:cNvSpPr>
            <a:spLocks noGrp="1"/>
          </p:cNvSpPr>
          <p:nvPr>
            <p:ph type="body"/>
          </p:nvPr>
        </p:nvSpPr>
        <p:spPr>
          <a:xfrm>
            <a:off x="504000" y="4058640"/>
            <a:ext cx="907200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27" name="PlaceHolder 2"/>
          <p:cNvSpPr>
            <a:spLocks noGrp="1"/>
          </p:cNvSpPr>
          <p:nvPr>
            <p:ph type="body"/>
          </p:nvPr>
        </p:nvSpPr>
        <p:spPr>
          <a:xfrm>
            <a:off x="504000" y="176868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28" name="PlaceHolder 3"/>
          <p:cNvSpPr>
            <a:spLocks noGrp="1"/>
          </p:cNvSpPr>
          <p:nvPr>
            <p:ph type="body"/>
          </p:nvPr>
        </p:nvSpPr>
        <p:spPr>
          <a:xfrm>
            <a:off x="5152680" y="176868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29" name="PlaceHolder 4"/>
          <p:cNvSpPr>
            <a:spLocks noGrp="1"/>
          </p:cNvSpPr>
          <p:nvPr>
            <p:ph type="body"/>
          </p:nvPr>
        </p:nvSpPr>
        <p:spPr>
          <a:xfrm>
            <a:off x="5152680" y="405864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30" name="PlaceHolder 5"/>
          <p:cNvSpPr>
            <a:spLocks noGrp="1"/>
          </p:cNvSpPr>
          <p:nvPr>
            <p:ph type="body"/>
          </p:nvPr>
        </p:nvSpPr>
        <p:spPr>
          <a:xfrm>
            <a:off x="504000" y="405864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32" name="PlaceHolder 2"/>
          <p:cNvSpPr>
            <a:spLocks noGrp="1"/>
          </p:cNvSpPr>
          <p:nvPr>
            <p:ph type="body"/>
          </p:nvPr>
        </p:nvSpPr>
        <p:spPr>
          <a:xfrm>
            <a:off x="504000" y="1768680"/>
            <a:ext cx="9072000" cy="43840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33" name="PlaceHolder 3"/>
          <p:cNvSpPr>
            <a:spLocks noGrp="1"/>
          </p:cNvSpPr>
          <p:nvPr>
            <p:ph type="body"/>
          </p:nvPr>
        </p:nvSpPr>
        <p:spPr>
          <a:xfrm>
            <a:off x="504000" y="1768680"/>
            <a:ext cx="9072000" cy="43840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pic>
        <p:nvPicPr>
          <p:cNvPr id="34" name="Picture 33"/>
          <p:cNvPicPr/>
          <p:nvPr/>
        </p:nvPicPr>
        <p:blipFill>
          <a:blip r:embed="rId2"/>
          <a:stretch/>
        </p:blipFill>
        <p:spPr>
          <a:xfrm>
            <a:off x="2292480" y="1768680"/>
            <a:ext cx="5494680" cy="4384080"/>
          </a:xfrm>
          <a:prstGeom prst="rect">
            <a:avLst/>
          </a:prstGeom>
          <a:ln>
            <a:noFill/>
          </a:ln>
        </p:spPr>
      </p:pic>
      <p:pic>
        <p:nvPicPr>
          <p:cNvPr id="35" name="Picture 34"/>
          <p:cNvPicPr/>
          <p:nvPr/>
        </p:nvPicPr>
        <p:blipFill>
          <a:blip r:embed="rId2"/>
          <a:stretch/>
        </p:blipFill>
        <p:spPr>
          <a:xfrm>
            <a:off x="2292480" y="1768680"/>
            <a:ext cx="5494680" cy="4384080"/>
          </a:xfrm>
          <a:prstGeom prst="rect">
            <a:avLst/>
          </a:prstGeom>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38"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39" name="PlaceHolder 2"/>
          <p:cNvSpPr>
            <a:spLocks noGrp="1"/>
          </p:cNvSpPr>
          <p:nvPr>
            <p:ph type="subTitle"/>
          </p:nvPr>
        </p:nvSpPr>
        <p:spPr>
          <a:xfrm>
            <a:off x="504000" y="1768680"/>
            <a:ext cx="9072000" cy="4384080"/>
          </a:xfrm>
          <a:prstGeom prst="rect">
            <a:avLst/>
          </a:prstGeom>
        </p:spPr>
        <p:txBody>
          <a:bodyPr lIns="0" tIns="0" rIns="0" bIns="0" anchor="ctr"/>
          <a:lstStyle/>
          <a:p>
            <a:pPr algn="ctr"/>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41" name="PlaceHolder 2"/>
          <p:cNvSpPr>
            <a:spLocks noGrp="1"/>
          </p:cNvSpPr>
          <p:nvPr>
            <p:ph type="body"/>
          </p:nvPr>
        </p:nvSpPr>
        <p:spPr>
          <a:xfrm>
            <a:off x="504000" y="1768680"/>
            <a:ext cx="9072000" cy="43840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43" name="PlaceHolder 2"/>
          <p:cNvSpPr>
            <a:spLocks noGrp="1"/>
          </p:cNvSpPr>
          <p:nvPr>
            <p:ph type="body"/>
          </p:nvPr>
        </p:nvSpPr>
        <p:spPr>
          <a:xfrm>
            <a:off x="504000" y="1768680"/>
            <a:ext cx="4426920" cy="43840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44" name="PlaceHolder 3"/>
          <p:cNvSpPr>
            <a:spLocks noGrp="1"/>
          </p:cNvSpPr>
          <p:nvPr>
            <p:ph type="body"/>
          </p:nvPr>
        </p:nvSpPr>
        <p:spPr>
          <a:xfrm>
            <a:off x="5152680" y="1768680"/>
            <a:ext cx="4426920" cy="43840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5"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6" name="PlaceHolder 1"/>
          <p:cNvSpPr>
            <a:spLocks noGrp="1"/>
          </p:cNvSpPr>
          <p:nvPr>
            <p:ph type="subTitle"/>
          </p:nvPr>
        </p:nvSpPr>
        <p:spPr>
          <a:xfrm>
            <a:off x="504000" y="301320"/>
            <a:ext cx="9072000" cy="5850360"/>
          </a:xfrm>
          <a:prstGeom prst="rect">
            <a:avLst/>
          </a:prstGeom>
        </p:spPr>
        <p:txBody>
          <a:bodyPr lIns="0" tIns="0" rIns="0" bIns="0" anchor="ctr"/>
          <a:lstStyle/>
          <a:p>
            <a:pPr algn="ctr"/>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48" name="PlaceHolder 2"/>
          <p:cNvSpPr>
            <a:spLocks noGrp="1"/>
          </p:cNvSpPr>
          <p:nvPr>
            <p:ph type="body"/>
          </p:nvPr>
        </p:nvSpPr>
        <p:spPr>
          <a:xfrm>
            <a:off x="504000" y="176868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49" name="PlaceHolder 3"/>
          <p:cNvSpPr>
            <a:spLocks noGrp="1"/>
          </p:cNvSpPr>
          <p:nvPr>
            <p:ph type="body"/>
          </p:nvPr>
        </p:nvSpPr>
        <p:spPr>
          <a:xfrm>
            <a:off x="504000" y="405864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50" name="PlaceHolder 4"/>
          <p:cNvSpPr>
            <a:spLocks noGrp="1"/>
          </p:cNvSpPr>
          <p:nvPr>
            <p:ph type="body"/>
          </p:nvPr>
        </p:nvSpPr>
        <p:spPr>
          <a:xfrm>
            <a:off x="5152680" y="1768680"/>
            <a:ext cx="4426920" cy="43840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3" name="PlaceHolder 2"/>
          <p:cNvSpPr>
            <a:spLocks noGrp="1"/>
          </p:cNvSpPr>
          <p:nvPr>
            <p:ph type="subTitle"/>
          </p:nvPr>
        </p:nvSpPr>
        <p:spPr>
          <a:xfrm>
            <a:off x="504000" y="1768680"/>
            <a:ext cx="9072000" cy="4384080"/>
          </a:xfrm>
          <a:prstGeom prst="rect">
            <a:avLst/>
          </a:prstGeom>
        </p:spPr>
        <p:txBody>
          <a:bodyPr lIns="0" tIns="0" rIns="0" bIns="0" anchor="ctr"/>
          <a:lstStyle/>
          <a:p>
            <a:pPr algn="ctr"/>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52" name="PlaceHolder 2"/>
          <p:cNvSpPr>
            <a:spLocks noGrp="1"/>
          </p:cNvSpPr>
          <p:nvPr>
            <p:ph type="body"/>
          </p:nvPr>
        </p:nvSpPr>
        <p:spPr>
          <a:xfrm>
            <a:off x="504000" y="1768680"/>
            <a:ext cx="4426920" cy="43840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53" name="PlaceHolder 3"/>
          <p:cNvSpPr>
            <a:spLocks noGrp="1"/>
          </p:cNvSpPr>
          <p:nvPr>
            <p:ph type="body"/>
          </p:nvPr>
        </p:nvSpPr>
        <p:spPr>
          <a:xfrm>
            <a:off x="5152680" y="176868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54" name="PlaceHolder 4"/>
          <p:cNvSpPr>
            <a:spLocks noGrp="1"/>
          </p:cNvSpPr>
          <p:nvPr>
            <p:ph type="body"/>
          </p:nvPr>
        </p:nvSpPr>
        <p:spPr>
          <a:xfrm>
            <a:off x="5152680" y="405864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56" name="PlaceHolder 2"/>
          <p:cNvSpPr>
            <a:spLocks noGrp="1"/>
          </p:cNvSpPr>
          <p:nvPr>
            <p:ph type="body"/>
          </p:nvPr>
        </p:nvSpPr>
        <p:spPr>
          <a:xfrm>
            <a:off x="504000" y="176868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57" name="PlaceHolder 3"/>
          <p:cNvSpPr>
            <a:spLocks noGrp="1"/>
          </p:cNvSpPr>
          <p:nvPr>
            <p:ph type="body"/>
          </p:nvPr>
        </p:nvSpPr>
        <p:spPr>
          <a:xfrm>
            <a:off x="5152680" y="176868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58" name="PlaceHolder 4"/>
          <p:cNvSpPr>
            <a:spLocks noGrp="1"/>
          </p:cNvSpPr>
          <p:nvPr>
            <p:ph type="body"/>
          </p:nvPr>
        </p:nvSpPr>
        <p:spPr>
          <a:xfrm>
            <a:off x="504000" y="4058640"/>
            <a:ext cx="907200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60" name="PlaceHolder 2"/>
          <p:cNvSpPr>
            <a:spLocks noGrp="1"/>
          </p:cNvSpPr>
          <p:nvPr>
            <p:ph type="body"/>
          </p:nvPr>
        </p:nvSpPr>
        <p:spPr>
          <a:xfrm>
            <a:off x="504000" y="1768680"/>
            <a:ext cx="907200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61" name="PlaceHolder 3"/>
          <p:cNvSpPr>
            <a:spLocks noGrp="1"/>
          </p:cNvSpPr>
          <p:nvPr>
            <p:ph type="body"/>
          </p:nvPr>
        </p:nvSpPr>
        <p:spPr>
          <a:xfrm>
            <a:off x="504000" y="4058640"/>
            <a:ext cx="907200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63" name="PlaceHolder 2"/>
          <p:cNvSpPr>
            <a:spLocks noGrp="1"/>
          </p:cNvSpPr>
          <p:nvPr>
            <p:ph type="body"/>
          </p:nvPr>
        </p:nvSpPr>
        <p:spPr>
          <a:xfrm>
            <a:off x="504000" y="176868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64" name="PlaceHolder 3"/>
          <p:cNvSpPr>
            <a:spLocks noGrp="1"/>
          </p:cNvSpPr>
          <p:nvPr>
            <p:ph type="body"/>
          </p:nvPr>
        </p:nvSpPr>
        <p:spPr>
          <a:xfrm>
            <a:off x="5152680" y="176868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65" name="PlaceHolder 4"/>
          <p:cNvSpPr>
            <a:spLocks noGrp="1"/>
          </p:cNvSpPr>
          <p:nvPr>
            <p:ph type="body"/>
          </p:nvPr>
        </p:nvSpPr>
        <p:spPr>
          <a:xfrm>
            <a:off x="5152680" y="405864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66" name="PlaceHolder 5"/>
          <p:cNvSpPr>
            <a:spLocks noGrp="1"/>
          </p:cNvSpPr>
          <p:nvPr>
            <p:ph type="body"/>
          </p:nvPr>
        </p:nvSpPr>
        <p:spPr>
          <a:xfrm>
            <a:off x="504000" y="405864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68" name="PlaceHolder 2"/>
          <p:cNvSpPr>
            <a:spLocks noGrp="1"/>
          </p:cNvSpPr>
          <p:nvPr>
            <p:ph type="body"/>
          </p:nvPr>
        </p:nvSpPr>
        <p:spPr>
          <a:xfrm>
            <a:off x="504000" y="1768680"/>
            <a:ext cx="9072000" cy="43840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69" name="PlaceHolder 3"/>
          <p:cNvSpPr>
            <a:spLocks noGrp="1"/>
          </p:cNvSpPr>
          <p:nvPr>
            <p:ph type="body"/>
          </p:nvPr>
        </p:nvSpPr>
        <p:spPr>
          <a:xfrm>
            <a:off x="504000" y="1768680"/>
            <a:ext cx="9072000" cy="43840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pic>
        <p:nvPicPr>
          <p:cNvPr id="70" name="Picture 69"/>
          <p:cNvPicPr/>
          <p:nvPr/>
        </p:nvPicPr>
        <p:blipFill>
          <a:blip r:embed="rId2"/>
          <a:stretch/>
        </p:blipFill>
        <p:spPr>
          <a:xfrm>
            <a:off x="2292480" y="1768680"/>
            <a:ext cx="5494680" cy="4384080"/>
          </a:xfrm>
          <a:prstGeom prst="rect">
            <a:avLst/>
          </a:prstGeom>
          <a:ln>
            <a:noFill/>
          </a:ln>
        </p:spPr>
      </p:pic>
      <p:pic>
        <p:nvPicPr>
          <p:cNvPr id="71" name="Picture 70"/>
          <p:cNvPicPr/>
          <p:nvPr/>
        </p:nvPicPr>
        <p:blipFill>
          <a:blip r:embed="rId2"/>
          <a:stretch/>
        </p:blipFill>
        <p:spPr>
          <a:xfrm>
            <a:off x="2292480" y="1768680"/>
            <a:ext cx="5494680" cy="4384080"/>
          </a:xfrm>
          <a:prstGeom prst="rect">
            <a:avLst/>
          </a:prstGeom>
          <a:ln>
            <a:noFill/>
          </a:ln>
        </p:spPr>
      </p:pic>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74"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75" name="PlaceHolder 2"/>
          <p:cNvSpPr>
            <a:spLocks noGrp="1"/>
          </p:cNvSpPr>
          <p:nvPr>
            <p:ph type="subTitle"/>
          </p:nvPr>
        </p:nvSpPr>
        <p:spPr>
          <a:xfrm>
            <a:off x="504000" y="1768680"/>
            <a:ext cx="9072000" cy="4384080"/>
          </a:xfrm>
          <a:prstGeom prst="rect">
            <a:avLst/>
          </a:prstGeom>
        </p:spPr>
        <p:txBody>
          <a:bodyPr lIns="0" tIns="0" rIns="0" bIns="0" anchor="ctr"/>
          <a:lstStyle/>
          <a:p>
            <a:pPr algn="ctr"/>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6"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77" name="PlaceHolder 2"/>
          <p:cNvSpPr>
            <a:spLocks noGrp="1"/>
          </p:cNvSpPr>
          <p:nvPr>
            <p:ph type="body"/>
          </p:nvPr>
        </p:nvSpPr>
        <p:spPr>
          <a:xfrm>
            <a:off x="504000" y="1768680"/>
            <a:ext cx="9072000" cy="43840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78"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79" name="PlaceHolder 2"/>
          <p:cNvSpPr>
            <a:spLocks noGrp="1"/>
          </p:cNvSpPr>
          <p:nvPr>
            <p:ph type="body"/>
          </p:nvPr>
        </p:nvSpPr>
        <p:spPr>
          <a:xfrm>
            <a:off x="504000" y="1768680"/>
            <a:ext cx="4426920" cy="43840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80" name="PlaceHolder 3"/>
          <p:cNvSpPr>
            <a:spLocks noGrp="1"/>
          </p:cNvSpPr>
          <p:nvPr>
            <p:ph type="body"/>
          </p:nvPr>
        </p:nvSpPr>
        <p:spPr>
          <a:xfrm>
            <a:off x="5152680" y="1768680"/>
            <a:ext cx="4426920" cy="43840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1"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5" name="PlaceHolder 2"/>
          <p:cNvSpPr>
            <a:spLocks noGrp="1"/>
          </p:cNvSpPr>
          <p:nvPr>
            <p:ph type="body"/>
          </p:nvPr>
        </p:nvSpPr>
        <p:spPr>
          <a:xfrm>
            <a:off x="504000" y="1768680"/>
            <a:ext cx="9072000" cy="43840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82" name="PlaceHolder 1"/>
          <p:cNvSpPr>
            <a:spLocks noGrp="1"/>
          </p:cNvSpPr>
          <p:nvPr>
            <p:ph type="subTitle"/>
          </p:nvPr>
        </p:nvSpPr>
        <p:spPr>
          <a:xfrm>
            <a:off x="504000" y="301320"/>
            <a:ext cx="9072000" cy="5850360"/>
          </a:xfrm>
          <a:prstGeom prst="rect">
            <a:avLst/>
          </a:prstGeom>
        </p:spPr>
        <p:txBody>
          <a:bodyPr lIns="0" tIns="0" rIns="0" bIns="0" anchor="ctr"/>
          <a:lstStyle/>
          <a:p>
            <a:pPr algn="ctr"/>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84" name="PlaceHolder 2"/>
          <p:cNvSpPr>
            <a:spLocks noGrp="1"/>
          </p:cNvSpPr>
          <p:nvPr>
            <p:ph type="body"/>
          </p:nvPr>
        </p:nvSpPr>
        <p:spPr>
          <a:xfrm>
            <a:off x="504000" y="176868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85" name="PlaceHolder 3"/>
          <p:cNvSpPr>
            <a:spLocks noGrp="1"/>
          </p:cNvSpPr>
          <p:nvPr>
            <p:ph type="body"/>
          </p:nvPr>
        </p:nvSpPr>
        <p:spPr>
          <a:xfrm>
            <a:off x="504000" y="405864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86" name="PlaceHolder 4"/>
          <p:cNvSpPr>
            <a:spLocks noGrp="1"/>
          </p:cNvSpPr>
          <p:nvPr>
            <p:ph type="body"/>
          </p:nvPr>
        </p:nvSpPr>
        <p:spPr>
          <a:xfrm>
            <a:off x="5152680" y="1768680"/>
            <a:ext cx="4426920" cy="43840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88" name="PlaceHolder 2"/>
          <p:cNvSpPr>
            <a:spLocks noGrp="1"/>
          </p:cNvSpPr>
          <p:nvPr>
            <p:ph type="body"/>
          </p:nvPr>
        </p:nvSpPr>
        <p:spPr>
          <a:xfrm>
            <a:off x="504000" y="1768680"/>
            <a:ext cx="4426920" cy="43840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89" name="PlaceHolder 3"/>
          <p:cNvSpPr>
            <a:spLocks noGrp="1"/>
          </p:cNvSpPr>
          <p:nvPr>
            <p:ph type="body"/>
          </p:nvPr>
        </p:nvSpPr>
        <p:spPr>
          <a:xfrm>
            <a:off x="5152680" y="176868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90" name="PlaceHolder 4"/>
          <p:cNvSpPr>
            <a:spLocks noGrp="1"/>
          </p:cNvSpPr>
          <p:nvPr>
            <p:ph type="body"/>
          </p:nvPr>
        </p:nvSpPr>
        <p:spPr>
          <a:xfrm>
            <a:off x="5152680" y="405864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92" name="PlaceHolder 2"/>
          <p:cNvSpPr>
            <a:spLocks noGrp="1"/>
          </p:cNvSpPr>
          <p:nvPr>
            <p:ph type="body"/>
          </p:nvPr>
        </p:nvSpPr>
        <p:spPr>
          <a:xfrm>
            <a:off x="504000" y="176868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93" name="PlaceHolder 3"/>
          <p:cNvSpPr>
            <a:spLocks noGrp="1"/>
          </p:cNvSpPr>
          <p:nvPr>
            <p:ph type="body"/>
          </p:nvPr>
        </p:nvSpPr>
        <p:spPr>
          <a:xfrm>
            <a:off x="5152680" y="176868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94" name="PlaceHolder 4"/>
          <p:cNvSpPr>
            <a:spLocks noGrp="1"/>
          </p:cNvSpPr>
          <p:nvPr>
            <p:ph type="body"/>
          </p:nvPr>
        </p:nvSpPr>
        <p:spPr>
          <a:xfrm>
            <a:off x="504000" y="4058640"/>
            <a:ext cx="907200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95"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96" name="PlaceHolder 2"/>
          <p:cNvSpPr>
            <a:spLocks noGrp="1"/>
          </p:cNvSpPr>
          <p:nvPr>
            <p:ph type="body"/>
          </p:nvPr>
        </p:nvSpPr>
        <p:spPr>
          <a:xfrm>
            <a:off x="504000" y="1768680"/>
            <a:ext cx="907200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97" name="PlaceHolder 3"/>
          <p:cNvSpPr>
            <a:spLocks noGrp="1"/>
          </p:cNvSpPr>
          <p:nvPr>
            <p:ph type="body"/>
          </p:nvPr>
        </p:nvSpPr>
        <p:spPr>
          <a:xfrm>
            <a:off x="504000" y="4058640"/>
            <a:ext cx="907200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99" name="PlaceHolder 2"/>
          <p:cNvSpPr>
            <a:spLocks noGrp="1"/>
          </p:cNvSpPr>
          <p:nvPr>
            <p:ph type="body"/>
          </p:nvPr>
        </p:nvSpPr>
        <p:spPr>
          <a:xfrm>
            <a:off x="504000" y="176868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100" name="PlaceHolder 3"/>
          <p:cNvSpPr>
            <a:spLocks noGrp="1"/>
          </p:cNvSpPr>
          <p:nvPr>
            <p:ph type="body"/>
          </p:nvPr>
        </p:nvSpPr>
        <p:spPr>
          <a:xfrm>
            <a:off x="5152680" y="176868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101" name="PlaceHolder 4"/>
          <p:cNvSpPr>
            <a:spLocks noGrp="1"/>
          </p:cNvSpPr>
          <p:nvPr>
            <p:ph type="body"/>
          </p:nvPr>
        </p:nvSpPr>
        <p:spPr>
          <a:xfrm>
            <a:off x="5152680" y="405864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102" name="PlaceHolder 5"/>
          <p:cNvSpPr>
            <a:spLocks noGrp="1"/>
          </p:cNvSpPr>
          <p:nvPr>
            <p:ph type="body"/>
          </p:nvPr>
        </p:nvSpPr>
        <p:spPr>
          <a:xfrm>
            <a:off x="504000" y="405864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104" name="PlaceHolder 2"/>
          <p:cNvSpPr>
            <a:spLocks noGrp="1"/>
          </p:cNvSpPr>
          <p:nvPr>
            <p:ph type="body"/>
          </p:nvPr>
        </p:nvSpPr>
        <p:spPr>
          <a:xfrm>
            <a:off x="504000" y="1768680"/>
            <a:ext cx="9072000" cy="43840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105" name="PlaceHolder 3"/>
          <p:cNvSpPr>
            <a:spLocks noGrp="1"/>
          </p:cNvSpPr>
          <p:nvPr>
            <p:ph type="body"/>
          </p:nvPr>
        </p:nvSpPr>
        <p:spPr>
          <a:xfrm>
            <a:off x="504000" y="1768680"/>
            <a:ext cx="9072000" cy="43840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pic>
        <p:nvPicPr>
          <p:cNvPr id="106" name="Picture 105"/>
          <p:cNvPicPr/>
          <p:nvPr/>
        </p:nvPicPr>
        <p:blipFill>
          <a:blip r:embed="rId2"/>
          <a:stretch/>
        </p:blipFill>
        <p:spPr>
          <a:xfrm>
            <a:off x="2292480" y="1768680"/>
            <a:ext cx="5494680" cy="4384080"/>
          </a:xfrm>
          <a:prstGeom prst="rect">
            <a:avLst/>
          </a:prstGeom>
          <a:ln>
            <a:noFill/>
          </a:ln>
        </p:spPr>
      </p:pic>
      <p:pic>
        <p:nvPicPr>
          <p:cNvPr id="107" name="Picture 106"/>
          <p:cNvPicPr/>
          <p:nvPr/>
        </p:nvPicPr>
        <p:blipFill>
          <a:blip r:embed="rId2"/>
          <a:stretch/>
        </p:blipFill>
        <p:spPr>
          <a:xfrm>
            <a:off x="2292480" y="1768680"/>
            <a:ext cx="5494680" cy="4384080"/>
          </a:xfrm>
          <a:prstGeom prst="rect">
            <a:avLst/>
          </a:prstGeom>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7" name="PlaceHolder 2"/>
          <p:cNvSpPr>
            <a:spLocks noGrp="1"/>
          </p:cNvSpPr>
          <p:nvPr>
            <p:ph type="body"/>
          </p:nvPr>
        </p:nvSpPr>
        <p:spPr>
          <a:xfrm>
            <a:off x="504000" y="1768680"/>
            <a:ext cx="4426920" cy="43840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8" name="PlaceHolder 3"/>
          <p:cNvSpPr>
            <a:spLocks noGrp="1"/>
          </p:cNvSpPr>
          <p:nvPr>
            <p:ph type="body"/>
          </p:nvPr>
        </p:nvSpPr>
        <p:spPr>
          <a:xfrm>
            <a:off x="5152680" y="1768680"/>
            <a:ext cx="4426920" cy="43840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504000" y="301320"/>
            <a:ext cx="9072000" cy="5850360"/>
          </a:xfrm>
          <a:prstGeom prst="rect">
            <a:avLst/>
          </a:prstGeom>
        </p:spPr>
        <p:txBody>
          <a:bodyPr lIns="0" tIns="0" rIns="0" bIns="0" anchor="ctr"/>
          <a:lstStyle/>
          <a:p>
            <a:pPr algn="ctr"/>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12" name="PlaceHolder 2"/>
          <p:cNvSpPr>
            <a:spLocks noGrp="1"/>
          </p:cNvSpPr>
          <p:nvPr>
            <p:ph type="body"/>
          </p:nvPr>
        </p:nvSpPr>
        <p:spPr>
          <a:xfrm>
            <a:off x="504000" y="176868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13" name="PlaceHolder 3"/>
          <p:cNvSpPr>
            <a:spLocks noGrp="1"/>
          </p:cNvSpPr>
          <p:nvPr>
            <p:ph type="body"/>
          </p:nvPr>
        </p:nvSpPr>
        <p:spPr>
          <a:xfrm>
            <a:off x="504000" y="405864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14" name="PlaceHolder 4"/>
          <p:cNvSpPr>
            <a:spLocks noGrp="1"/>
          </p:cNvSpPr>
          <p:nvPr>
            <p:ph type="body"/>
          </p:nvPr>
        </p:nvSpPr>
        <p:spPr>
          <a:xfrm>
            <a:off x="5152680" y="1768680"/>
            <a:ext cx="4426920" cy="43840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16" name="PlaceHolder 2"/>
          <p:cNvSpPr>
            <a:spLocks noGrp="1"/>
          </p:cNvSpPr>
          <p:nvPr>
            <p:ph type="body"/>
          </p:nvPr>
        </p:nvSpPr>
        <p:spPr>
          <a:xfrm>
            <a:off x="504000" y="1768680"/>
            <a:ext cx="4426920" cy="43840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17" name="PlaceHolder 3"/>
          <p:cNvSpPr>
            <a:spLocks noGrp="1"/>
          </p:cNvSpPr>
          <p:nvPr>
            <p:ph type="body"/>
          </p:nvPr>
        </p:nvSpPr>
        <p:spPr>
          <a:xfrm>
            <a:off x="5152680" y="176868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18" name="PlaceHolder 4"/>
          <p:cNvSpPr>
            <a:spLocks noGrp="1"/>
          </p:cNvSpPr>
          <p:nvPr>
            <p:ph type="body"/>
          </p:nvPr>
        </p:nvSpPr>
        <p:spPr>
          <a:xfrm>
            <a:off x="5152680" y="405864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20" name="PlaceHolder 2"/>
          <p:cNvSpPr>
            <a:spLocks noGrp="1"/>
          </p:cNvSpPr>
          <p:nvPr>
            <p:ph type="body"/>
          </p:nvPr>
        </p:nvSpPr>
        <p:spPr>
          <a:xfrm>
            <a:off x="504000" y="176868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21" name="PlaceHolder 3"/>
          <p:cNvSpPr>
            <a:spLocks noGrp="1"/>
          </p:cNvSpPr>
          <p:nvPr>
            <p:ph type="body"/>
          </p:nvPr>
        </p:nvSpPr>
        <p:spPr>
          <a:xfrm>
            <a:off x="5152680" y="176868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22" name="PlaceHolder 4"/>
          <p:cNvSpPr>
            <a:spLocks noGrp="1"/>
          </p:cNvSpPr>
          <p:nvPr>
            <p:ph type="body"/>
          </p:nvPr>
        </p:nvSpPr>
        <p:spPr>
          <a:xfrm>
            <a:off x="504000" y="4058640"/>
            <a:ext cx="907200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504000" y="301320"/>
            <a:ext cx="9072000" cy="1261800"/>
          </a:xfrm>
          <a:prstGeom prst="rect">
            <a:avLst/>
          </a:prstGeom>
        </p:spPr>
        <p:txBody>
          <a:bodyPr lIns="0" tIns="0" rIns="0" bIns="0" anchor="ctr"/>
          <a:lstStyle/>
          <a:p>
            <a:r>
              <a:rPr lang="en-US" sz="1800" b="0" strike="noStrike" spc="-1">
                <a:solidFill>
                  <a:srgbClr val="000000"/>
                </a:solidFill>
                <a:uFill>
                  <a:solidFill>
                    <a:srgbClr val="FFFFFF"/>
                  </a:solidFill>
                </a:uFill>
                <a:latin typeface="Arial"/>
              </a:rPr>
              <a:t>Click to edit the title text format</a:t>
            </a:r>
          </a:p>
        </p:txBody>
      </p:sp>
      <p:sp>
        <p:nvSpPr>
          <p:cNvPr id="3" name="PlaceHolder 2"/>
          <p:cNvSpPr>
            <a:spLocks noGrp="1"/>
          </p:cNvSpPr>
          <p:nvPr>
            <p:ph type="body"/>
          </p:nvPr>
        </p:nvSpPr>
        <p:spPr>
          <a:xfrm>
            <a:off x="504000" y="1768680"/>
            <a:ext cx="9072000" cy="4384080"/>
          </a:xfrm>
          <a:prstGeom prst="rect">
            <a:avLst/>
          </a:prstGeom>
        </p:spPr>
        <p:txBody>
          <a:bodyPr lIns="0" tIns="0" rIns="0" bIns="0"/>
          <a:lstStyle/>
          <a:p>
            <a:pPr marL="432000" indent="-324000">
              <a:buClr>
                <a:srgbClr val="000000"/>
              </a:buClr>
              <a:buSzPct val="45000"/>
              <a:buFont typeface="Wingdings" charset="2"/>
              <a:buChar char=""/>
            </a:pPr>
            <a:r>
              <a:rPr lang="en-US" sz="2800" b="0" strike="noStrike" spc="-1">
                <a:solidFill>
                  <a:srgbClr val="000000"/>
                </a:solidFill>
                <a:uFill>
                  <a:solidFill>
                    <a:srgbClr val="FFFFFF"/>
                  </a:solidFill>
                </a:uFill>
                <a:latin typeface="Arial"/>
              </a:rPr>
              <a:t>Click to edit the outline text format</a:t>
            </a:r>
          </a:p>
          <a:p>
            <a:pPr marL="864000" lvl="1" indent="-324000">
              <a:buClr>
                <a:srgbClr val="000000"/>
              </a:buClr>
              <a:buSzPct val="75000"/>
              <a:buFont typeface="Symbol" charset="2"/>
              <a:buChar char=""/>
            </a:pPr>
            <a:r>
              <a:rPr lang="en-US" sz="2000" b="0" strike="noStrike" spc="-1">
                <a:solidFill>
                  <a:srgbClr val="000000"/>
                </a:solidFill>
                <a:uFill>
                  <a:solidFill>
                    <a:srgbClr val="FFFFFF"/>
                  </a:solidFill>
                </a:uFill>
                <a:latin typeface="Arial"/>
              </a:rPr>
              <a:t>Second Outline Level</a:t>
            </a:r>
          </a:p>
          <a:p>
            <a:pPr marL="1296000" lvl="2" indent="-288000">
              <a:buClr>
                <a:srgbClr val="000000"/>
              </a:buClr>
              <a:buSzPct val="45000"/>
              <a:buFont typeface="Wingdings" charset="2"/>
              <a:buChar char=""/>
            </a:pPr>
            <a:r>
              <a:rPr lang="en-US" sz="1800" b="0" strike="noStrike" spc="-1">
                <a:solidFill>
                  <a:srgbClr val="000000"/>
                </a:solidFill>
                <a:uFill>
                  <a:solidFill>
                    <a:srgbClr val="FFFFFF"/>
                  </a:solidFill>
                </a:uFill>
                <a:latin typeface="Arial"/>
              </a:rPr>
              <a:t>Third Outline Level</a:t>
            </a:r>
          </a:p>
          <a:p>
            <a:pPr marL="1728000" lvl="3" indent="-216000">
              <a:buClr>
                <a:srgbClr val="000000"/>
              </a:buClr>
              <a:buSzPct val="75000"/>
              <a:buFont typeface="Symbol" charset="2"/>
              <a:buChar char=""/>
            </a:pPr>
            <a:r>
              <a:rPr lang="en-US" sz="1800" b="0" strike="noStrike" spc="-1">
                <a:solidFill>
                  <a:srgbClr val="000000"/>
                </a:solidFill>
                <a:uFill>
                  <a:solidFill>
                    <a:srgbClr val="FFFFFF"/>
                  </a:solidFill>
                </a:uFill>
                <a:latin typeface="Arial"/>
              </a:rPr>
              <a:t>Fourth Outline Level</a:t>
            </a:r>
          </a:p>
          <a:p>
            <a:pPr marL="2160000" lvl="4" indent="-216000">
              <a:buClr>
                <a:srgbClr val="000000"/>
              </a:buClr>
              <a:buSzPct val="45000"/>
              <a:buFont typeface="Wingdings" charset="2"/>
              <a:buChar char=""/>
            </a:pPr>
            <a:r>
              <a:rPr lang="en-US" sz="2000" b="0" strike="noStrike" spc="-1">
                <a:solidFill>
                  <a:srgbClr val="000000"/>
                </a:solidFill>
                <a:uFill>
                  <a:solidFill>
                    <a:srgbClr val="FFFFFF"/>
                  </a:solidFill>
                </a:uFill>
                <a:latin typeface="Arial"/>
              </a:rPr>
              <a:t>Fifth Outline Level</a:t>
            </a:r>
          </a:p>
          <a:p>
            <a:pPr marL="2592000" lvl="5" indent="-216000">
              <a:buClr>
                <a:srgbClr val="000000"/>
              </a:buClr>
              <a:buSzPct val="45000"/>
              <a:buFont typeface="Wingdings" charset="2"/>
              <a:buChar char=""/>
            </a:pPr>
            <a:r>
              <a:rPr lang="en-US" sz="2000" b="0" strike="noStrike" spc="-1">
                <a:solidFill>
                  <a:srgbClr val="000000"/>
                </a:solidFill>
                <a:uFill>
                  <a:solidFill>
                    <a:srgbClr val="FFFFFF"/>
                  </a:solidFill>
                </a:uFill>
                <a:latin typeface="Arial"/>
              </a:rPr>
              <a:t>Sixth Outline Level</a:t>
            </a:r>
          </a:p>
          <a:p>
            <a:pPr marL="3024000" lvl="6" indent="-216000">
              <a:buClr>
                <a:srgbClr val="000000"/>
              </a:buClr>
              <a:buSzPct val="45000"/>
              <a:buFont typeface="Wingdings" charset="2"/>
              <a:buChar char=""/>
            </a:pPr>
            <a:r>
              <a:rPr lang="en-US" sz="2000" b="0" strike="noStrike" spc="-1">
                <a:solidFill>
                  <a:srgbClr val="000000"/>
                </a:solidFill>
                <a:uFill>
                  <a:solidFill>
                    <a:srgbClr val="FFFFFF"/>
                  </a:solidFill>
                </a:u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 name="PlaceHolder 1"/>
          <p:cNvSpPr>
            <a:spLocks noGrp="1"/>
          </p:cNvSpPr>
          <p:nvPr>
            <p:ph type="title"/>
          </p:nvPr>
        </p:nvSpPr>
        <p:spPr>
          <a:xfrm>
            <a:off x="504000" y="301320"/>
            <a:ext cx="9072000" cy="1261800"/>
          </a:xfrm>
          <a:prstGeom prst="rect">
            <a:avLst/>
          </a:prstGeom>
        </p:spPr>
        <p:txBody>
          <a:bodyPr lIns="0" tIns="0" rIns="0" bIns="0" anchor="ctr"/>
          <a:lstStyle/>
          <a:p>
            <a:r>
              <a:rPr lang="en-US" sz="1800" b="0" strike="noStrike" spc="-1">
                <a:solidFill>
                  <a:srgbClr val="000000"/>
                </a:solidFill>
                <a:uFill>
                  <a:solidFill>
                    <a:srgbClr val="FFFFFF"/>
                  </a:solidFill>
                </a:uFill>
                <a:latin typeface="Arial"/>
              </a:rPr>
              <a:t>Click to edit the title text format</a:t>
            </a:r>
          </a:p>
        </p:txBody>
      </p:sp>
      <p:sp>
        <p:nvSpPr>
          <p:cNvPr id="37" name="PlaceHolder 2"/>
          <p:cNvSpPr>
            <a:spLocks noGrp="1"/>
          </p:cNvSpPr>
          <p:nvPr>
            <p:ph type="body"/>
          </p:nvPr>
        </p:nvSpPr>
        <p:spPr>
          <a:xfrm>
            <a:off x="504000" y="1768680"/>
            <a:ext cx="9072000" cy="4384080"/>
          </a:xfrm>
          <a:prstGeom prst="rect">
            <a:avLst/>
          </a:prstGeom>
        </p:spPr>
        <p:txBody>
          <a:bodyPr lIns="0" tIns="0" rIns="0" bIns="0"/>
          <a:lstStyle/>
          <a:p>
            <a:pPr marL="432000" indent="-324000">
              <a:buClr>
                <a:srgbClr val="000000"/>
              </a:buClr>
              <a:buSzPct val="45000"/>
              <a:buFont typeface="Wingdings" charset="2"/>
              <a:buChar char=""/>
            </a:pPr>
            <a:r>
              <a:rPr lang="en-US" sz="2800" b="0" strike="noStrike" spc="-1">
                <a:solidFill>
                  <a:srgbClr val="000000"/>
                </a:solidFill>
                <a:uFill>
                  <a:solidFill>
                    <a:srgbClr val="FFFFFF"/>
                  </a:solidFill>
                </a:uFill>
                <a:latin typeface="Arial"/>
              </a:rPr>
              <a:t>Click to edit the outline text format</a:t>
            </a:r>
          </a:p>
          <a:p>
            <a:pPr marL="864000" lvl="1" indent="-324000">
              <a:buClr>
                <a:srgbClr val="000000"/>
              </a:buClr>
              <a:buSzPct val="75000"/>
              <a:buFont typeface="Symbol" charset="2"/>
              <a:buChar char=""/>
            </a:pPr>
            <a:r>
              <a:rPr lang="en-US" sz="2000" b="0" strike="noStrike" spc="-1">
                <a:solidFill>
                  <a:srgbClr val="000000"/>
                </a:solidFill>
                <a:uFill>
                  <a:solidFill>
                    <a:srgbClr val="FFFFFF"/>
                  </a:solidFill>
                </a:uFill>
                <a:latin typeface="Arial"/>
              </a:rPr>
              <a:t>Second Outline Level</a:t>
            </a:r>
          </a:p>
          <a:p>
            <a:pPr marL="1296000" lvl="2" indent="-288000">
              <a:buClr>
                <a:srgbClr val="000000"/>
              </a:buClr>
              <a:buSzPct val="45000"/>
              <a:buFont typeface="Wingdings" charset="2"/>
              <a:buChar char=""/>
            </a:pPr>
            <a:r>
              <a:rPr lang="en-US" sz="1800" b="0" strike="noStrike" spc="-1">
                <a:solidFill>
                  <a:srgbClr val="000000"/>
                </a:solidFill>
                <a:uFill>
                  <a:solidFill>
                    <a:srgbClr val="FFFFFF"/>
                  </a:solidFill>
                </a:uFill>
                <a:latin typeface="Arial"/>
              </a:rPr>
              <a:t>Third Outline Level</a:t>
            </a:r>
          </a:p>
          <a:p>
            <a:pPr marL="1728000" lvl="3" indent="-216000">
              <a:buClr>
                <a:srgbClr val="000000"/>
              </a:buClr>
              <a:buSzPct val="75000"/>
              <a:buFont typeface="Symbol" charset="2"/>
              <a:buChar char=""/>
            </a:pPr>
            <a:r>
              <a:rPr lang="en-US" sz="1800" b="0" strike="noStrike" spc="-1">
                <a:solidFill>
                  <a:srgbClr val="000000"/>
                </a:solidFill>
                <a:uFill>
                  <a:solidFill>
                    <a:srgbClr val="FFFFFF"/>
                  </a:solidFill>
                </a:uFill>
                <a:latin typeface="Arial"/>
              </a:rPr>
              <a:t>Fourth Outline Level</a:t>
            </a:r>
          </a:p>
          <a:p>
            <a:pPr marL="2160000" lvl="4" indent="-216000">
              <a:buClr>
                <a:srgbClr val="000000"/>
              </a:buClr>
              <a:buSzPct val="45000"/>
              <a:buFont typeface="Wingdings" charset="2"/>
              <a:buChar char=""/>
            </a:pPr>
            <a:r>
              <a:rPr lang="en-US" sz="2000" b="0" strike="noStrike" spc="-1">
                <a:solidFill>
                  <a:srgbClr val="000000"/>
                </a:solidFill>
                <a:uFill>
                  <a:solidFill>
                    <a:srgbClr val="FFFFFF"/>
                  </a:solidFill>
                </a:uFill>
                <a:latin typeface="Arial"/>
              </a:rPr>
              <a:t>Fifth Outline Level</a:t>
            </a:r>
          </a:p>
          <a:p>
            <a:pPr marL="2592000" lvl="5" indent="-216000">
              <a:buClr>
                <a:srgbClr val="000000"/>
              </a:buClr>
              <a:buSzPct val="45000"/>
              <a:buFont typeface="Wingdings" charset="2"/>
              <a:buChar char=""/>
            </a:pPr>
            <a:r>
              <a:rPr lang="en-US" sz="2000" b="0" strike="noStrike" spc="-1">
                <a:solidFill>
                  <a:srgbClr val="000000"/>
                </a:solidFill>
                <a:uFill>
                  <a:solidFill>
                    <a:srgbClr val="FFFFFF"/>
                  </a:solidFill>
                </a:uFill>
                <a:latin typeface="Arial"/>
              </a:rPr>
              <a:t>Sixth Outline Level</a:t>
            </a:r>
          </a:p>
          <a:p>
            <a:pPr marL="3024000" lvl="6" indent="-216000">
              <a:buClr>
                <a:srgbClr val="000000"/>
              </a:buClr>
              <a:buSzPct val="45000"/>
              <a:buFont typeface="Wingdings" charset="2"/>
              <a:buChar char=""/>
            </a:pPr>
            <a:r>
              <a:rPr lang="en-US" sz="2000" b="0" strike="noStrike" spc="-1">
                <a:solidFill>
                  <a:srgbClr val="000000"/>
                </a:solidFill>
                <a:uFill>
                  <a:solidFill>
                    <a:srgbClr val="FFFFFF"/>
                  </a:solidFill>
                </a:u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p:bodyStyle/>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2" name="PlaceHolder 1"/>
          <p:cNvSpPr>
            <a:spLocks noGrp="1"/>
          </p:cNvSpPr>
          <p:nvPr>
            <p:ph type="title"/>
          </p:nvPr>
        </p:nvSpPr>
        <p:spPr>
          <a:xfrm>
            <a:off x="504000" y="301320"/>
            <a:ext cx="9071640" cy="126144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73" name="PlaceHolder 2"/>
          <p:cNvSpPr>
            <a:spLocks noGrp="1"/>
          </p:cNvSpPr>
          <p:nvPr>
            <p:ph type="body"/>
          </p:nvPr>
        </p:nvSpPr>
        <p:spPr>
          <a:xfrm>
            <a:off x="504000" y="1768680"/>
            <a:ext cx="9072000" cy="4384080"/>
          </a:xfrm>
          <a:prstGeom prst="rect">
            <a:avLst/>
          </a:prstGeom>
        </p:spPr>
        <p:txBody>
          <a:bodyPr lIns="0" tIns="0" rIns="0" bIns="0"/>
          <a:lstStyle/>
          <a:p>
            <a:pPr marL="432000" indent="-324000">
              <a:buClr>
                <a:srgbClr val="000000"/>
              </a:buClr>
              <a:buSzPct val="45000"/>
              <a:buFont typeface="Wingdings" charset="2"/>
              <a:buChar char=""/>
            </a:pPr>
            <a:r>
              <a:rPr lang="en-US" sz="2800" b="0" strike="noStrike" spc="-1">
                <a:solidFill>
                  <a:srgbClr val="000000"/>
                </a:solidFill>
                <a:uFill>
                  <a:solidFill>
                    <a:srgbClr val="FFFFFF"/>
                  </a:solidFill>
                </a:uFill>
                <a:latin typeface="Arial"/>
              </a:rPr>
              <a:t>Click to edit the outline text format</a:t>
            </a:r>
          </a:p>
          <a:p>
            <a:pPr marL="864000" lvl="1" indent="-324000">
              <a:buClr>
                <a:srgbClr val="000000"/>
              </a:buClr>
              <a:buSzPct val="75000"/>
              <a:buFont typeface="Symbol" charset="2"/>
              <a:buChar char=""/>
            </a:pPr>
            <a:r>
              <a:rPr lang="en-US" sz="2000" b="0" strike="noStrike" spc="-1">
                <a:solidFill>
                  <a:srgbClr val="000000"/>
                </a:solidFill>
                <a:uFill>
                  <a:solidFill>
                    <a:srgbClr val="FFFFFF"/>
                  </a:solidFill>
                </a:uFill>
                <a:latin typeface="Arial"/>
              </a:rPr>
              <a:t>Second Outline Level</a:t>
            </a:r>
          </a:p>
          <a:p>
            <a:pPr marL="1296000" lvl="2" indent="-288000">
              <a:buClr>
                <a:srgbClr val="000000"/>
              </a:buClr>
              <a:buSzPct val="45000"/>
              <a:buFont typeface="Wingdings" charset="2"/>
              <a:buChar char=""/>
            </a:pPr>
            <a:r>
              <a:rPr lang="en-US" sz="1800" b="0" strike="noStrike" spc="-1">
                <a:solidFill>
                  <a:srgbClr val="000000"/>
                </a:solidFill>
                <a:uFill>
                  <a:solidFill>
                    <a:srgbClr val="FFFFFF"/>
                  </a:solidFill>
                </a:uFill>
                <a:latin typeface="Arial"/>
              </a:rPr>
              <a:t>Third Outline Level</a:t>
            </a:r>
          </a:p>
          <a:p>
            <a:pPr marL="1728000" lvl="3" indent="-216000">
              <a:buClr>
                <a:srgbClr val="000000"/>
              </a:buClr>
              <a:buSzPct val="75000"/>
              <a:buFont typeface="Symbol" charset="2"/>
              <a:buChar char=""/>
            </a:pPr>
            <a:r>
              <a:rPr lang="en-US" sz="1800" b="0" strike="noStrike" spc="-1">
                <a:solidFill>
                  <a:srgbClr val="000000"/>
                </a:solidFill>
                <a:uFill>
                  <a:solidFill>
                    <a:srgbClr val="FFFFFF"/>
                  </a:solidFill>
                </a:uFill>
                <a:latin typeface="Arial"/>
              </a:rPr>
              <a:t>Fourth Outline Level</a:t>
            </a:r>
          </a:p>
          <a:p>
            <a:pPr marL="2160000" lvl="4" indent="-216000">
              <a:buClr>
                <a:srgbClr val="000000"/>
              </a:buClr>
              <a:buSzPct val="45000"/>
              <a:buFont typeface="Wingdings" charset="2"/>
              <a:buChar char=""/>
            </a:pPr>
            <a:r>
              <a:rPr lang="en-US" sz="2000" b="0" strike="noStrike" spc="-1">
                <a:solidFill>
                  <a:srgbClr val="000000"/>
                </a:solidFill>
                <a:uFill>
                  <a:solidFill>
                    <a:srgbClr val="FFFFFF"/>
                  </a:solidFill>
                </a:uFill>
                <a:latin typeface="Arial"/>
              </a:rPr>
              <a:t>Fifth Outline Level</a:t>
            </a:r>
          </a:p>
          <a:p>
            <a:pPr marL="2592000" lvl="5" indent="-216000">
              <a:buClr>
                <a:srgbClr val="000000"/>
              </a:buClr>
              <a:buSzPct val="45000"/>
              <a:buFont typeface="Wingdings" charset="2"/>
              <a:buChar char=""/>
            </a:pPr>
            <a:r>
              <a:rPr lang="en-US" sz="2000" b="0" strike="noStrike" spc="-1">
                <a:solidFill>
                  <a:srgbClr val="000000"/>
                </a:solidFill>
                <a:uFill>
                  <a:solidFill>
                    <a:srgbClr val="FFFFFF"/>
                  </a:solidFill>
                </a:uFill>
                <a:latin typeface="Arial"/>
              </a:rPr>
              <a:t>Sixth Outline Level</a:t>
            </a:r>
          </a:p>
          <a:p>
            <a:pPr marL="3024000" lvl="6" indent="-216000">
              <a:buClr>
                <a:srgbClr val="000000"/>
              </a:buClr>
              <a:buSzPct val="45000"/>
              <a:buFont typeface="Wingdings" charset="2"/>
              <a:buChar char=""/>
            </a:pPr>
            <a:r>
              <a:rPr lang="en-US" sz="2000" b="0" strike="noStrike" spc="-1">
                <a:solidFill>
                  <a:srgbClr val="000000"/>
                </a:solidFill>
                <a:uFill>
                  <a:solidFill>
                    <a:srgbClr val="FFFFFF"/>
                  </a:solidFill>
                </a:u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jpe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wmf"/><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jpeg"/><Relationship Id="rId1" Type="http://schemas.openxmlformats.org/officeDocument/2006/relationships/slideLayout" Target="../slideLayouts/slideLayout27.xml"/></Relationships>
</file>

<file path=ppt/slides/_rels/slide13.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wmf"/><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CustomShape 1"/>
          <p:cNvSpPr/>
          <p:nvPr/>
        </p:nvSpPr>
        <p:spPr>
          <a:xfrm>
            <a:off x="504000" y="1285200"/>
            <a:ext cx="9070560" cy="438336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endParaRPr lang="en-US" sz="1800" b="0" strike="noStrike" spc="-1">
              <a:solidFill>
                <a:srgbClr val="000000"/>
              </a:solidFill>
              <a:uFill>
                <a:solidFill>
                  <a:srgbClr val="FFFFFF"/>
                </a:solidFill>
              </a:uFill>
              <a:latin typeface="Arial"/>
            </a:endParaRPr>
          </a:p>
          <a:p>
            <a:pPr algn="ctr">
              <a:lnSpc>
                <a:spcPct val="100000"/>
              </a:lnSpc>
            </a:pPr>
            <a:r>
              <a:rPr lang="en-US" sz="4800" b="1" strike="noStrike" cap="all" spc="-1">
                <a:solidFill>
                  <a:srgbClr val="00CC33"/>
                </a:solidFill>
                <a:uFill>
                  <a:solidFill>
                    <a:srgbClr val="FFFFFF"/>
                  </a:solidFill>
                </a:uFill>
                <a:latin typeface="Times New Roman"/>
                <a:ea typeface="DejaVu Sans"/>
              </a:rPr>
              <a:t>3D TRANSFORMATION </a:t>
            </a:r>
            <a:endParaRPr lang="en-US"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CustomShape 1"/>
          <p:cNvSpPr/>
          <p:nvPr/>
        </p:nvSpPr>
        <p:spPr>
          <a:xfrm>
            <a:off x="504000" y="301320"/>
            <a:ext cx="9070560" cy="1261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5400" b="1" strike="noStrike" cap="all" spc="-1">
                <a:solidFill>
                  <a:srgbClr val="00CC33"/>
                </a:solidFill>
                <a:uFill>
                  <a:solidFill>
                    <a:srgbClr val="FFFFFF"/>
                  </a:solidFill>
                </a:uFill>
                <a:latin typeface="Times New Roman"/>
                <a:ea typeface="DejaVu Sans"/>
              </a:rPr>
              <a:t>X-axis rotation</a:t>
            </a:r>
            <a:endParaRPr lang="en-US" sz="1800" b="0" strike="noStrike" spc="-1">
              <a:solidFill>
                <a:srgbClr val="000000"/>
              </a:solidFill>
              <a:uFill>
                <a:solidFill>
                  <a:srgbClr val="FFFFFF"/>
                </a:solidFill>
              </a:uFill>
              <a:latin typeface="Arial"/>
            </a:endParaRPr>
          </a:p>
        </p:txBody>
      </p:sp>
      <p:sp>
        <p:nvSpPr>
          <p:cNvPr id="134" name="CustomShape 2"/>
          <p:cNvSpPr/>
          <p:nvPr/>
        </p:nvSpPr>
        <p:spPr>
          <a:xfrm>
            <a:off x="504000" y="1769040"/>
            <a:ext cx="9070560" cy="508788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274320" indent="-272880">
              <a:lnSpc>
                <a:spcPct val="100000"/>
              </a:lnSpc>
            </a:pPr>
            <a:r>
              <a:rPr lang="en-US" sz="2600" b="0" strike="noStrike" spc="-1">
                <a:solidFill>
                  <a:srgbClr val="000000"/>
                </a:solidFill>
                <a:uFill>
                  <a:solidFill>
                    <a:srgbClr val="FFFFFF"/>
                  </a:solidFill>
                </a:uFill>
                <a:latin typeface="Times New Roman"/>
                <a:ea typeface="DejaVu Sans"/>
              </a:rPr>
              <a:t>The equation for X-axis rotation</a:t>
            </a:r>
            <a:endParaRPr lang="en-US" sz="1800" b="0" strike="noStrike" spc="-1">
              <a:solidFill>
                <a:srgbClr val="000000"/>
              </a:solidFill>
              <a:uFill>
                <a:solidFill>
                  <a:srgbClr val="FFFFFF"/>
                </a:solidFill>
              </a:uFill>
              <a:latin typeface="Arial"/>
            </a:endParaRPr>
          </a:p>
          <a:p>
            <a:pPr marL="274320" indent="-272880">
              <a:lnSpc>
                <a:spcPct val="100000"/>
              </a:lnSpc>
            </a:pPr>
            <a:r>
              <a:rPr lang="en-US" sz="2600" b="0" strike="noStrike" spc="-1">
                <a:solidFill>
                  <a:srgbClr val="000000"/>
                </a:solidFill>
                <a:uFill>
                  <a:solidFill>
                    <a:srgbClr val="FFFFFF"/>
                  </a:solidFill>
                </a:uFill>
                <a:latin typeface="Times New Roman"/>
                <a:ea typeface="DejaVu Sans"/>
              </a:rPr>
              <a:t> </a:t>
            </a:r>
            <a:r>
              <a:rPr lang="en-US" sz="2600" b="1" strike="noStrike" spc="-1">
                <a:solidFill>
                  <a:srgbClr val="000000"/>
                </a:solidFill>
                <a:uFill>
                  <a:solidFill>
                    <a:srgbClr val="FFFFFF"/>
                  </a:solidFill>
                </a:uFill>
                <a:latin typeface="Times New Roman"/>
                <a:ea typeface="DejaVu Sans"/>
              </a:rPr>
              <a:t>x’ = x</a:t>
            </a:r>
            <a:endParaRPr lang="en-US" sz="1800" b="0" strike="noStrike" spc="-1">
              <a:solidFill>
                <a:srgbClr val="000000"/>
              </a:solidFill>
              <a:uFill>
                <a:solidFill>
                  <a:srgbClr val="FFFFFF"/>
                </a:solidFill>
              </a:uFill>
              <a:latin typeface="Arial"/>
            </a:endParaRPr>
          </a:p>
          <a:p>
            <a:pPr marL="274320" indent="-272880">
              <a:lnSpc>
                <a:spcPct val="100000"/>
              </a:lnSpc>
            </a:pPr>
            <a:r>
              <a:rPr lang="en-US" sz="2600" b="1" strike="noStrike" spc="-1">
                <a:solidFill>
                  <a:srgbClr val="000000"/>
                </a:solidFill>
                <a:uFill>
                  <a:solidFill>
                    <a:srgbClr val="FFFFFF"/>
                  </a:solidFill>
                </a:uFill>
                <a:latin typeface="Times New Roman"/>
                <a:ea typeface="DejaVu Sans"/>
              </a:rPr>
              <a:t> y’ = y cosθ – z sinθ</a:t>
            </a:r>
            <a:endParaRPr lang="en-US" sz="1800" b="0" strike="noStrike" spc="-1">
              <a:solidFill>
                <a:srgbClr val="000000"/>
              </a:solidFill>
              <a:uFill>
                <a:solidFill>
                  <a:srgbClr val="FFFFFF"/>
                </a:solidFill>
              </a:uFill>
              <a:latin typeface="Arial"/>
            </a:endParaRPr>
          </a:p>
          <a:p>
            <a:pPr marL="274320" indent="-272880">
              <a:lnSpc>
                <a:spcPct val="100000"/>
              </a:lnSpc>
            </a:pPr>
            <a:r>
              <a:rPr lang="en-US" sz="2600" b="1" strike="noStrike" spc="-1">
                <a:solidFill>
                  <a:srgbClr val="000000"/>
                </a:solidFill>
                <a:uFill>
                  <a:solidFill>
                    <a:srgbClr val="FFFFFF"/>
                  </a:solidFill>
                </a:uFill>
                <a:latin typeface="Times New Roman"/>
                <a:ea typeface="DejaVu Sans"/>
              </a:rPr>
              <a:t> z’ = y sinθ + z cosθ </a:t>
            </a:r>
            <a:endParaRPr lang="en-US" sz="1800" b="0" strike="noStrike" spc="-1">
              <a:solidFill>
                <a:srgbClr val="000000"/>
              </a:solidFill>
              <a:uFill>
                <a:solidFill>
                  <a:srgbClr val="FFFFFF"/>
                </a:solidFill>
              </a:uFill>
              <a:latin typeface="Arial"/>
            </a:endParaRPr>
          </a:p>
        </p:txBody>
      </p:sp>
      <p:pic>
        <p:nvPicPr>
          <p:cNvPr id="135" name="Picture 18"/>
          <p:cNvPicPr/>
          <p:nvPr/>
        </p:nvPicPr>
        <p:blipFill>
          <a:blip r:embed="rId2"/>
          <a:stretch/>
        </p:blipFill>
        <p:spPr>
          <a:xfrm>
            <a:off x="6035040" y="2103120"/>
            <a:ext cx="2806920" cy="2053440"/>
          </a:xfrm>
          <a:prstGeom prst="rect">
            <a:avLst/>
          </a:prstGeom>
          <a:ln w="57240">
            <a:solidFill>
              <a:srgbClr val="FFFFFF"/>
            </a:solidFill>
            <a:miter/>
          </a:ln>
        </p:spPr>
      </p:pic>
      <p:pic>
        <p:nvPicPr>
          <p:cNvPr id="136" name="Picture 105"/>
          <p:cNvPicPr/>
          <p:nvPr/>
        </p:nvPicPr>
        <p:blipFill>
          <a:blip r:embed="rId3"/>
          <a:stretch/>
        </p:blipFill>
        <p:spPr>
          <a:xfrm>
            <a:off x="548640" y="4449960"/>
            <a:ext cx="3948480" cy="167544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CustomShape 1"/>
          <p:cNvSpPr/>
          <p:nvPr/>
        </p:nvSpPr>
        <p:spPr>
          <a:xfrm>
            <a:off x="504000" y="301320"/>
            <a:ext cx="9070560" cy="1261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5400" b="1" strike="noStrike" cap="all" spc="-1">
                <a:solidFill>
                  <a:srgbClr val="00CC33"/>
                </a:solidFill>
                <a:uFill>
                  <a:solidFill>
                    <a:srgbClr val="FFFFFF"/>
                  </a:solidFill>
                </a:uFill>
                <a:latin typeface="Times New Roman"/>
                <a:ea typeface="DejaVu Sans"/>
              </a:rPr>
              <a:t>Y-axis rotation</a:t>
            </a:r>
            <a:endParaRPr lang="en-US" sz="1800" b="0" strike="noStrike" spc="-1">
              <a:solidFill>
                <a:srgbClr val="000000"/>
              </a:solidFill>
              <a:uFill>
                <a:solidFill>
                  <a:srgbClr val="FFFFFF"/>
                </a:solidFill>
              </a:uFill>
              <a:latin typeface="Arial"/>
            </a:endParaRPr>
          </a:p>
        </p:txBody>
      </p:sp>
      <p:sp>
        <p:nvSpPr>
          <p:cNvPr id="138" name="CustomShape 2"/>
          <p:cNvSpPr/>
          <p:nvPr/>
        </p:nvSpPr>
        <p:spPr>
          <a:xfrm>
            <a:off x="504000" y="1769040"/>
            <a:ext cx="9070560" cy="52707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274320" indent="-272880">
              <a:lnSpc>
                <a:spcPct val="100000"/>
              </a:lnSpc>
            </a:pPr>
            <a:r>
              <a:rPr lang="en-US" sz="2600" b="0" strike="noStrike" spc="-1" dirty="0">
                <a:solidFill>
                  <a:srgbClr val="000000"/>
                </a:solidFill>
                <a:uFill>
                  <a:solidFill>
                    <a:srgbClr val="FFFFFF"/>
                  </a:solidFill>
                </a:uFill>
                <a:latin typeface="Times New Roman"/>
                <a:ea typeface="DejaVu Sans"/>
              </a:rPr>
              <a:t>The equation for Y-axis </a:t>
            </a:r>
            <a:r>
              <a:rPr lang="en-US" sz="2600" b="0" strike="noStrike" spc="-1" dirty="0" err="1">
                <a:solidFill>
                  <a:srgbClr val="000000"/>
                </a:solidFill>
                <a:uFill>
                  <a:solidFill>
                    <a:srgbClr val="FFFFFF"/>
                  </a:solidFill>
                </a:uFill>
                <a:latin typeface="Times New Roman"/>
                <a:ea typeface="DejaVu Sans"/>
              </a:rPr>
              <a:t>rotaion</a:t>
            </a:r>
            <a:endParaRPr lang="en-US" sz="1800" b="0" strike="noStrike" spc="-1" dirty="0">
              <a:solidFill>
                <a:srgbClr val="000000"/>
              </a:solidFill>
              <a:uFill>
                <a:solidFill>
                  <a:srgbClr val="FFFFFF"/>
                </a:solidFill>
              </a:uFill>
              <a:latin typeface="Arial"/>
            </a:endParaRPr>
          </a:p>
          <a:p>
            <a:pPr marL="274320" indent="-272880">
              <a:lnSpc>
                <a:spcPct val="100000"/>
              </a:lnSpc>
            </a:pPr>
            <a:r>
              <a:rPr lang="en-US" sz="2600" b="0" strike="noStrike" spc="-1" dirty="0">
                <a:solidFill>
                  <a:srgbClr val="000000"/>
                </a:solidFill>
                <a:uFill>
                  <a:solidFill>
                    <a:srgbClr val="FFFFFF"/>
                  </a:solidFill>
                </a:uFill>
                <a:latin typeface="Times New Roman"/>
                <a:ea typeface="DejaVu Sans"/>
              </a:rPr>
              <a:t> </a:t>
            </a:r>
            <a:r>
              <a:rPr lang="en-US" sz="2600" b="1" strike="noStrike" spc="-1" dirty="0">
                <a:solidFill>
                  <a:srgbClr val="000000"/>
                </a:solidFill>
                <a:uFill>
                  <a:solidFill>
                    <a:srgbClr val="FFFFFF"/>
                  </a:solidFill>
                </a:uFill>
                <a:latin typeface="Times New Roman"/>
                <a:ea typeface="DejaVu Sans"/>
              </a:rPr>
              <a:t>x’ = x </a:t>
            </a:r>
            <a:r>
              <a:rPr lang="en-US" sz="2600" b="1" strike="noStrike" spc="-1" dirty="0" err="1">
                <a:solidFill>
                  <a:srgbClr val="000000"/>
                </a:solidFill>
                <a:uFill>
                  <a:solidFill>
                    <a:srgbClr val="FFFFFF"/>
                  </a:solidFill>
                </a:uFill>
                <a:latin typeface="Times New Roman"/>
                <a:ea typeface="DejaVu Sans"/>
              </a:rPr>
              <a:t>cosθ</a:t>
            </a:r>
            <a:r>
              <a:rPr lang="en-US" sz="2600" b="1" strike="noStrike" spc="-1" dirty="0">
                <a:solidFill>
                  <a:srgbClr val="000000"/>
                </a:solidFill>
                <a:uFill>
                  <a:solidFill>
                    <a:srgbClr val="FFFFFF"/>
                  </a:solidFill>
                </a:uFill>
                <a:latin typeface="Times New Roman"/>
                <a:ea typeface="DejaVu Sans"/>
              </a:rPr>
              <a:t> + z </a:t>
            </a:r>
            <a:r>
              <a:rPr lang="en-US" sz="2600" b="1" strike="noStrike" spc="-1" dirty="0" err="1">
                <a:solidFill>
                  <a:srgbClr val="000000"/>
                </a:solidFill>
                <a:uFill>
                  <a:solidFill>
                    <a:srgbClr val="FFFFFF"/>
                  </a:solidFill>
                </a:uFill>
                <a:latin typeface="Times New Roman"/>
                <a:ea typeface="DejaVu Sans"/>
              </a:rPr>
              <a:t>sinθ</a:t>
            </a:r>
            <a:r>
              <a:rPr lang="en-US" sz="2600" b="1" strike="noStrike" spc="-1" dirty="0">
                <a:solidFill>
                  <a:srgbClr val="000000"/>
                </a:solidFill>
                <a:uFill>
                  <a:solidFill>
                    <a:srgbClr val="FFFFFF"/>
                  </a:solidFill>
                </a:uFill>
                <a:latin typeface="Times New Roman"/>
                <a:ea typeface="DejaVu Sans"/>
              </a:rPr>
              <a:t> </a:t>
            </a:r>
            <a:endParaRPr lang="en-US" sz="1800" b="0" strike="noStrike" spc="-1" dirty="0">
              <a:solidFill>
                <a:srgbClr val="000000"/>
              </a:solidFill>
              <a:uFill>
                <a:solidFill>
                  <a:srgbClr val="FFFFFF"/>
                </a:solidFill>
              </a:uFill>
              <a:latin typeface="Arial"/>
            </a:endParaRPr>
          </a:p>
          <a:p>
            <a:pPr marL="274320" indent="-272880">
              <a:lnSpc>
                <a:spcPct val="100000"/>
              </a:lnSpc>
            </a:pPr>
            <a:r>
              <a:rPr lang="en-US" sz="2600" b="1" strike="noStrike" spc="-1" dirty="0">
                <a:solidFill>
                  <a:srgbClr val="000000"/>
                </a:solidFill>
                <a:uFill>
                  <a:solidFill>
                    <a:srgbClr val="FFFFFF"/>
                  </a:solidFill>
                </a:uFill>
                <a:latin typeface="Times New Roman"/>
                <a:ea typeface="DejaVu Sans"/>
              </a:rPr>
              <a:t> y’ = y</a:t>
            </a:r>
            <a:endParaRPr lang="en-US" sz="1800" b="0" strike="noStrike" spc="-1" dirty="0">
              <a:solidFill>
                <a:srgbClr val="000000"/>
              </a:solidFill>
              <a:uFill>
                <a:solidFill>
                  <a:srgbClr val="FFFFFF"/>
                </a:solidFill>
              </a:uFill>
              <a:latin typeface="Arial"/>
            </a:endParaRPr>
          </a:p>
          <a:p>
            <a:pPr marL="274320" indent="-272880">
              <a:lnSpc>
                <a:spcPct val="100000"/>
              </a:lnSpc>
            </a:pPr>
            <a:r>
              <a:rPr lang="en-US" sz="2600" b="1" strike="noStrike" spc="-1" dirty="0">
                <a:solidFill>
                  <a:srgbClr val="000000"/>
                </a:solidFill>
                <a:uFill>
                  <a:solidFill>
                    <a:srgbClr val="FFFFFF"/>
                  </a:solidFill>
                </a:uFill>
                <a:latin typeface="Times New Roman"/>
                <a:ea typeface="DejaVu Sans"/>
              </a:rPr>
              <a:t> z’ = z </a:t>
            </a:r>
            <a:r>
              <a:rPr lang="en-US" sz="2600" b="1" strike="noStrike" spc="-1" dirty="0" err="1">
                <a:solidFill>
                  <a:srgbClr val="000000"/>
                </a:solidFill>
                <a:uFill>
                  <a:solidFill>
                    <a:srgbClr val="FFFFFF"/>
                  </a:solidFill>
                </a:uFill>
                <a:latin typeface="Times New Roman"/>
                <a:ea typeface="DejaVu Sans"/>
              </a:rPr>
              <a:t>cosθ</a:t>
            </a:r>
            <a:r>
              <a:rPr lang="en-US" sz="2600" b="1" strike="noStrike" spc="-1" dirty="0">
                <a:solidFill>
                  <a:srgbClr val="000000"/>
                </a:solidFill>
                <a:uFill>
                  <a:solidFill>
                    <a:srgbClr val="FFFFFF"/>
                  </a:solidFill>
                </a:uFill>
                <a:latin typeface="Times New Roman"/>
                <a:ea typeface="DejaVu Sans"/>
              </a:rPr>
              <a:t> - x </a:t>
            </a:r>
            <a:r>
              <a:rPr lang="en-US" sz="2600" b="1" strike="noStrike" spc="-1" dirty="0" err="1">
                <a:solidFill>
                  <a:srgbClr val="000000"/>
                </a:solidFill>
                <a:uFill>
                  <a:solidFill>
                    <a:srgbClr val="FFFFFF"/>
                  </a:solidFill>
                </a:uFill>
                <a:latin typeface="Times New Roman"/>
                <a:ea typeface="DejaVu Sans"/>
              </a:rPr>
              <a:t>sinθ</a:t>
            </a:r>
            <a:r>
              <a:rPr lang="en-US" sz="2600" b="1" strike="noStrike" spc="-1" dirty="0">
                <a:solidFill>
                  <a:srgbClr val="000000"/>
                </a:solidFill>
                <a:uFill>
                  <a:solidFill>
                    <a:srgbClr val="FFFFFF"/>
                  </a:solidFill>
                </a:uFill>
                <a:latin typeface="Times New Roman"/>
                <a:ea typeface="DejaVu Sans"/>
              </a:rPr>
              <a:t> </a:t>
            </a:r>
            <a:endParaRPr lang="en-US" sz="1800" b="0" strike="noStrike" spc="-1" dirty="0">
              <a:solidFill>
                <a:srgbClr val="000000"/>
              </a:solidFill>
              <a:uFill>
                <a:solidFill>
                  <a:srgbClr val="FFFFFF"/>
                </a:solidFill>
              </a:uFill>
              <a:latin typeface="Arial"/>
            </a:endParaRPr>
          </a:p>
          <a:p>
            <a:pPr marL="274320" indent="-272880">
              <a:lnSpc>
                <a:spcPct val="100000"/>
              </a:lnSpc>
            </a:pPr>
            <a:endParaRPr lang="en-US" sz="1800" b="0" strike="noStrike" spc="-1" dirty="0">
              <a:solidFill>
                <a:srgbClr val="000000"/>
              </a:solidFill>
              <a:uFill>
                <a:solidFill>
                  <a:srgbClr val="FFFFFF"/>
                </a:solidFill>
              </a:uFill>
              <a:latin typeface="Arial"/>
            </a:endParaRPr>
          </a:p>
        </p:txBody>
      </p:sp>
      <p:pic>
        <p:nvPicPr>
          <p:cNvPr id="139" name="Picture 108"/>
          <p:cNvPicPr/>
          <p:nvPr/>
        </p:nvPicPr>
        <p:blipFill>
          <a:blip r:embed="rId2"/>
          <a:stretch/>
        </p:blipFill>
        <p:spPr>
          <a:xfrm>
            <a:off x="504000" y="4327560"/>
            <a:ext cx="3885120" cy="1967400"/>
          </a:xfrm>
          <a:prstGeom prst="rect">
            <a:avLst/>
          </a:prstGeom>
          <a:ln>
            <a:noFill/>
          </a:ln>
        </p:spPr>
      </p:pic>
      <p:pic>
        <p:nvPicPr>
          <p:cNvPr id="140" name="Picture 15"/>
          <p:cNvPicPr/>
          <p:nvPr/>
        </p:nvPicPr>
        <p:blipFill>
          <a:blip r:embed="rId3"/>
          <a:stretch/>
        </p:blipFill>
        <p:spPr>
          <a:xfrm>
            <a:off x="5394960" y="3291840"/>
            <a:ext cx="3127320" cy="3382920"/>
          </a:xfrm>
          <a:prstGeom prst="rect">
            <a:avLst/>
          </a:prstGeom>
          <a:ln w="57240">
            <a:solidFill>
              <a:srgbClr val="FFFFFF"/>
            </a:solidFill>
            <a:miter/>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TextShape 1"/>
          <p:cNvSpPr txBox="1"/>
          <p:nvPr/>
        </p:nvSpPr>
        <p:spPr>
          <a:xfrm>
            <a:off x="392112" y="1646237"/>
            <a:ext cx="4430712" cy="2895600"/>
          </a:xfrm>
          <a:prstGeom prst="rect">
            <a:avLst/>
          </a:prstGeom>
          <a:noFill/>
          <a:ln>
            <a:noFill/>
          </a:ln>
        </p:spPr>
        <p:txBody>
          <a:bodyPr lIns="0" tIns="0" rIns="0" bIns="0" anchor="ctr"/>
          <a:lstStyle/>
          <a:p>
            <a:pPr marL="1080">
              <a:lnSpc>
                <a:spcPct val="100000"/>
              </a:lnSpc>
            </a:pPr>
            <a:r>
              <a:rPr lang="en-US" sz="2800" b="0" strike="noStrike" spc="-1" dirty="0">
                <a:solidFill>
                  <a:srgbClr val="000000"/>
                </a:solidFill>
                <a:uFill>
                  <a:solidFill>
                    <a:srgbClr val="FFFFFF"/>
                  </a:solidFill>
                </a:uFill>
                <a:latin typeface="Times New Roman"/>
                <a:ea typeface="DejaVu Sans"/>
              </a:rPr>
              <a:t>The equation for Z-axis rotation</a:t>
            </a:r>
            <a:endParaRPr lang="en-US" sz="3200" b="0" strike="noStrike" spc="-1" dirty="0">
              <a:solidFill>
                <a:srgbClr val="000000"/>
              </a:solidFill>
              <a:uFill>
                <a:solidFill>
                  <a:srgbClr val="FFFFFF"/>
                </a:solidFill>
              </a:uFill>
              <a:latin typeface="Arial"/>
            </a:endParaRPr>
          </a:p>
          <a:p>
            <a:pPr>
              <a:lnSpc>
                <a:spcPct val="100000"/>
              </a:lnSpc>
            </a:pPr>
            <a:r>
              <a:rPr lang="en-US" sz="2800" b="0" strike="noStrike" spc="-1" dirty="0">
                <a:solidFill>
                  <a:srgbClr val="000000"/>
                </a:solidFill>
                <a:uFill>
                  <a:solidFill>
                    <a:srgbClr val="FFFFFF"/>
                  </a:solidFill>
                </a:uFill>
                <a:latin typeface="Times New Roman"/>
                <a:ea typeface="DejaVu Sans"/>
              </a:rPr>
              <a:t>   x’ = x </a:t>
            </a:r>
            <a:r>
              <a:rPr lang="en-US" sz="2800" b="0" strike="noStrike" spc="-1" dirty="0" err="1">
                <a:solidFill>
                  <a:srgbClr val="000000"/>
                </a:solidFill>
                <a:uFill>
                  <a:solidFill>
                    <a:srgbClr val="FFFFFF"/>
                  </a:solidFill>
                </a:uFill>
                <a:latin typeface="Times New Roman"/>
                <a:ea typeface="DejaVu Sans"/>
              </a:rPr>
              <a:t>cosθ</a:t>
            </a:r>
            <a:r>
              <a:rPr lang="en-US" sz="2800" b="0" strike="noStrike" spc="-1" dirty="0">
                <a:solidFill>
                  <a:srgbClr val="000000"/>
                </a:solidFill>
                <a:uFill>
                  <a:solidFill>
                    <a:srgbClr val="FFFFFF"/>
                  </a:solidFill>
                </a:uFill>
                <a:latin typeface="Times New Roman"/>
                <a:ea typeface="DejaVu Sans"/>
              </a:rPr>
              <a:t> – y </a:t>
            </a:r>
            <a:r>
              <a:rPr lang="en-US" sz="2800" b="0" strike="noStrike" spc="-1" dirty="0" err="1">
                <a:solidFill>
                  <a:srgbClr val="000000"/>
                </a:solidFill>
                <a:uFill>
                  <a:solidFill>
                    <a:srgbClr val="FFFFFF"/>
                  </a:solidFill>
                </a:uFill>
                <a:latin typeface="Times New Roman"/>
                <a:ea typeface="DejaVu Sans"/>
              </a:rPr>
              <a:t>sinθ</a:t>
            </a:r>
            <a:r>
              <a:rPr lang="en-US" sz="2800" b="0" strike="noStrike" spc="-1" dirty="0">
                <a:solidFill>
                  <a:srgbClr val="000000"/>
                </a:solidFill>
                <a:uFill>
                  <a:solidFill>
                    <a:srgbClr val="FFFFFF"/>
                  </a:solidFill>
                </a:uFill>
                <a:latin typeface="Times New Roman"/>
                <a:ea typeface="DejaVu Sans"/>
              </a:rPr>
              <a:t> </a:t>
            </a:r>
            <a:endParaRPr lang="en-US" sz="3200" b="0" strike="noStrike" spc="-1" dirty="0">
              <a:solidFill>
                <a:srgbClr val="000000"/>
              </a:solidFill>
              <a:uFill>
                <a:solidFill>
                  <a:srgbClr val="FFFFFF"/>
                </a:solidFill>
              </a:uFill>
              <a:latin typeface="Arial"/>
            </a:endParaRPr>
          </a:p>
          <a:p>
            <a:pPr>
              <a:lnSpc>
                <a:spcPct val="100000"/>
              </a:lnSpc>
            </a:pPr>
            <a:r>
              <a:rPr lang="en-US" sz="2800" b="0" strike="noStrike" spc="-1" dirty="0">
                <a:solidFill>
                  <a:srgbClr val="000000"/>
                </a:solidFill>
                <a:uFill>
                  <a:solidFill>
                    <a:srgbClr val="FFFFFF"/>
                  </a:solidFill>
                </a:uFill>
                <a:latin typeface="Times New Roman"/>
                <a:ea typeface="DejaVu Sans"/>
              </a:rPr>
              <a:t>   y’ = x </a:t>
            </a:r>
            <a:r>
              <a:rPr lang="en-US" sz="2800" b="0" strike="noStrike" spc="-1" dirty="0" err="1">
                <a:solidFill>
                  <a:srgbClr val="000000"/>
                </a:solidFill>
                <a:uFill>
                  <a:solidFill>
                    <a:srgbClr val="FFFFFF"/>
                  </a:solidFill>
                </a:uFill>
                <a:latin typeface="Times New Roman"/>
                <a:ea typeface="DejaVu Sans"/>
              </a:rPr>
              <a:t>sinθ</a:t>
            </a:r>
            <a:r>
              <a:rPr lang="en-US" sz="2800" b="0" strike="noStrike" spc="-1" dirty="0">
                <a:solidFill>
                  <a:srgbClr val="000000"/>
                </a:solidFill>
                <a:uFill>
                  <a:solidFill>
                    <a:srgbClr val="FFFFFF"/>
                  </a:solidFill>
                </a:uFill>
                <a:latin typeface="Times New Roman"/>
                <a:ea typeface="DejaVu Sans"/>
              </a:rPr>
              <a:t> + y </a:t>
            </a:r>
            <a:r>
              <a:rPr lang="en-US" sz="2800" b="0" strike="noStrike" spc="-1" dirty="0" err="1">
                <a:solidFill>
                  <a:srgbClr val="000000"/>
                </a:solidFill>
                <a:uFill>
                  <a:solidFill>
                    <a:srgbClr val="FFFFFF"/>
                  </a:solidFill>
                </a:uFill>
                <a:latin typeface="Times New Roman"/>
                <a:ea typeface="DejaVu Sans"/>
              </a:rPr>
              <a:t>cosθ</a:t>
            </a:r>
            <a:endParaRPr lang="en-US" sz="3200" b="0" strike="noStrike" spc="-1" dirty="0">
              <a:solidFill>
                <a:srgbClr val="000000"/>
              </a:solidFill>
              <a:uFill>
                <a:solidFill>
                  <a:srgbClr val="FFFFFF"/>
                </a:solidFill>
              </a:uFill>
              <a:latin typeface="Arial"/>
            </a:endParaRPr>
          </a:p>
          <a:p>
            <a:pPr>
              <a:lnSpc>
                <a:spcPct val="100000"/>
              </a:lnSpc>
            </a:pPr>
            <a:r>
              <a:rPr lang="en-US" sz="2800" b="0" strike="noStrike" spc="-1" dirty="0">
                <a:solidFill>
                  <a:srgbClr val="000000"/>
                </a:solidFill>
                <a:uFill>
                  <a:solidFill>
                    <a:srgbClr val="FFFFFF"/>
                  </a:solidFill>
                </a:uFill>
                <a:latin typeface="Times New Roman"/>
                <a:ea typeface="DejaVu Sans"/>
              </a:rPr>
              <a:t>   z’ = z</a:t>
            </a:r>
            <a:endParaRPr lang="en-US" sz="3200" b="0" strike="noStrike" spc="-1" dirty="0">
              <a:solidFill>
                <a:srgbClr val="000000"/>
              </a:solidFill>
              <a:uFill>
                <a:solidFill>
                  <a:srgbClr val="FFFFFF"/>
                </a:solidFill>
              </a:uFill>
              <a:latin typeface="Arial"/>
            </a:endParaRPr>
          </a:p>
          <a:p>
            <a:pPr>
              <a:lnSpc>
                <a:spcPct val="90000"/>
              </a:lnSpc>
            </a:pPr>
            <a:endParaRPr lang="en-US" sz="3200" b="0" strike="noStrike" spc="-1" dirty="0">
              <a:solidFill>
                <a:srgbClr val="000000"/>
              </a:solidFill>
              <a:uFill>
                <a:solidFill>
                  <a:srgbClr val="FFFFFF"/>
                </a:solidFill>
              </a:uFill>
              <a:latin typeface="Arial"/>
            </a:endParaRPr>
          </a:p>
          <a:p>
            <a:pPr>
              <a:lnSpc>
                <a:spcPct val="90000"/>
              </a:lnSpc>
            </a:pPr>
            <a:endParaRPr lang="en-US" sz="3200" b="0" strike="noStrike" spc="-1" dirty="0">
              <a:solidFill>
                <a:srgbClr val="000000"/>
              </a:solidFill>
              <a:uFill>
                <a:solidFill>
                  <a:srgbClr val="FFFFFF"/>
                </a:solidFill>
              </a:uFill>
              <a:latin typeface="Arial"/>
            </a:endParaRPr>
          </a:p>
        </p:txBody>
      </p:sp>
      <p:sp>
        <p:nvSpPr>
          <p:cNvPr id="142" name="TextShape 2"/>
          <p:cNvSpPr txBox="1"/>
          <p:nvPr/>
        </p:nvSpPr>
        <p:spPr>
          <a:xfrm>
            <a:off x="504000" y="301320"/>
            <a:ext cx="9071640" cy="1261440"/>
          </a:xfrm>
          <a:prstGeom prst="rect">
            <a:avLst/>
          </a:prstGeom>
          <a:noFill/>
          <a:ln>
            <a:noFill/>
          </a:ln>
        </p:spPr>
        <p:txBody>
          <a:bodyPr lIns="0" tIns="0" rIns="0" bIns="0" anchor="ctr"/>
          <a:lstStyle/>
          <a:p>
            <a:pPr algn="ctr">
              <a:lnSpc>
                <a:spcPct val="100000"/>
              </a:lnSpc>
            </a:pPr>
            <a:r>
              <a:rPr lang="en-US" sz="4400" b="1" strike="noStrike" cap="all" spc="-1">
                <a:solidFill>
                  <a:srgbClr val="00CC33"/>
                </a:solidFill>
                <a:uFill>
                  <a:solidFill>
                    <a:srgbClr val="FFFFFF"/>
                  </a:solidFill>
                </a:uFill>
                <a:latin typeface="Times New Roman"/>
                <a:ea typeface="DejaVu Sans"/>
              </a:rPr>
              <a:t>Z-axis rotation</a:t>
            </a:r>
            <a:endParaRPr lang="en-US" sz="1800" b="0" strike="noStrike" spc="-1">
              <a:solidFill>
                <a:srgbClr val="000000"/>
              </a:solidFill>
              <a:uFill>
                <a:solidFill>
                  <a:srgbClr val="FFFFFF"/>
                </a:solidFill>
              </a:uFill>
              <a:latin typeface="Arial"/>
            </a:endParaRPr>
          </a:p>
        </p:txBody>
      </p:sp>
      <p:pic>
        <p:nvPicPr>
          <p:cNvPr id="143" name="Picture 12"/>
          <p:cNvPicPr/>
          <p:nvPr/>
        </p:nvPicPr>
        <p:blipFill>
          <a:blip r:embed="rId2"/>
          <a:stretch/>
        </p:blipFill>
        <p:spPr>
          <a:xfrm>
            <a:off x="5613480" y="2670480"/>
            <a:ext cx="3799440" cy="1960920"/>
          </a:xfrm>
          <a:prstGeom prst="rect">
            <a:avLst/>
          </a:prstGeom>
          <a:ln w="57240">
            <a:solidFill>
              <a:srgbClr val="00FFFF"/>
            </a:solidFill>
            <a:miter/>
          </a:ln>
        </p:spPr>
      </p:pic>
      <p:pic>
        <p:nvPicPr>
          <p:cNvPr id="144" name="Picture 143"/>
          <p:cNvPicPr/>
          <p:nvPr/>
        </p:nvPicPr>
        <p:blipFill>
          <a:blip r:embed="rId3"/>
          <a:stretch/>
        </p:blipFill>
        <p:spPr>
          <a:xfrm>
            <a:off x="315912" y="4618037"/>
            <a:ext cx="4597560" cy="195588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CustomShape 1"/>
          <p:cNvSpPr/>
          <p:nvPr/>
        </p:nvSpPr>
        <p:spPr>
          <a:xfrm>
            <a:off x="504000" y="301320"/>
            <a:ext cx="9070560" cy="1261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5400" b="1" strike="noStrike" cap="all" spc="-1">
                <a:solidFill>
                  <a:srgbClr val="00CC33"/>
                </a:solidFill>
                <a:uFill>
                  <a:solidFill>
                    <a:srgbClr val="FFFFFF"/>
                  </a:solidFill>
                </a:uFill>
                <a:latin typeface="Times New Roman"/>
                <a:ea typeface="DejaVu Sans"/>
              </a:rPr>
              <a:t>3d scaling</a:t>
            </a:r>
            <a:endParaRPr lang="en-US" sz="1800" b="0" strike="noStrike" spc="-1">
              <a:solidFill>
                <a:srgbClr val="000000"/>
              </a:solidFill>
              <a:uFill>
                <a:solidFill>
                  <a:srgbClr val="FFFFFF"/>
                </a:solidFill>
              </a:uFill>
              <a:latin typeface="Arial"/>
            </a:endParaRPr>
          </a:p>
        </p:txBody>
      </p:sp>
      <p:sp>
        <p:nvSpPr>
          <p:cNvPr id="146" name="CustomShape 2"/>
          <p:cNvSpPr/>
          <p:nvPr/>
        </p:nvSpPr>
        <p:spPr>
          <a:xfrm>
            <a:off x="504000" y="1769040"/>
            <a:ext cx="9070560" cy="499644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565920" indent="-456840">
              <a:lnSpc>
                <a:spcPct val="100000"/>
              </a:lnSpc>
              <a:buClr>
                <a:srgbClr val="000000"/>
              </a:buClr>
              <a:buSzPct val="45000"/>
              <a:buFont typeface="Wingdings" charset="2"/>
              <a:buChar char=""/>
            </a:pPr>
            <a:r>
              <a:rPr lang="en-US" sz="2600" b="0" strike="noStrike" spc="-1">
                <a:solidFill>
                  <a:srgbClr val="000000"/>
                </a:solidFill>
                <a:uFill>
                  <a:solidFill>
                    <a:srgbClr val="FFFFFF"/>
                  </a:solidFill>
                </a:uFill>
                <a:latin typeface="Times New Roman"/>
                <a:ea typeface="DejaVu Sans"/>
              </a:rPr>
              <a:t>Changes the size of the object and repositions the object relative to the coordinate origin.</a:t>
            </a:r>
            <a:endParaRPr lang="en-US" sz="1800" b="0" strike="noStrike" spc="-1">
              <a:solidFill>
                <a:srgbClr val="000000"/>
              </a:solidFill>
              <a:uFill>
                <a:solidFill>
                  <a:srgbClr val="FFFFFF"/>
                </a:solidFill>
              </a:uFill>
              <a:latin typeface="Arial"/>
            </a:endParaRPr>
          </a:p>
          <a:p>
            <a:pPr marL="108720">
              <a:lnSpc>
                <a:spcPct val="100000"/>
              </a:lnSpc>
            </a:pPr>
            <a:r>
              <a:rPr lang="en-US" sz="2600" b="0" strike="noStrike" spc="-1">
                <a:solidFill>
                  <a:srgbClr val="000000"/>
                </a:solidFill>
                <a:uFill>
                  <a:solidFill>
                    <a:srgbClr val="FFFFFF"/>
                  </a:solidFill>
                </a:uFill>
                <a:latin typeface="Times New Roman"/>
                <a:ea typeface="DejaVu Sans"/>
              </a:rPr>
              <a:t> </a:t>
            </a:r>
            <a:endParaRPr lang="en-US" sz="1800" b="0" strike="noStrike" spc="-1">
              <a:solidFill>
                <a:srgbClr val="000000"/>
              </a:solidFill>
              <a:uFill>
                <a:solidFill>
                  <a:srgbClr val="FFFFFF"/>
                </a:solidFill>
              </a:uFill>
              <a:latin typeface="Arial"/>
            </a:endParaRPr>
          </a:p>
          <a:p>
            <a:pPr>
              <a:lnSpc>
                <a:spcPct val="100000"/>
              </a:lnSpc>
            </a:pPr>
            <a:endParaRPr lang="en-US" sz="1800" b="0" strike="noStrike" spc="-1">
              <a:solidFill>
                <a:srgbClr val="000000"/>
              </a:solidFill>
              <a:uFill>
                <a:solidFill>
                  <a:srgbClr val="FFFFFF"/>
                </a:solidFill>
              </a:uFill>
              <a:latin typeface="Arial"/>
            </a:endParaRPr>
          </a:p>
        </p:txBody>
      </p:sp>
      <p:pic>
        <p:nvPicPr>
          <p:cNvPr id="147" name="Picture 112"/>
          <p:cNvPicPr/>
          <p:nvPr/>
        </p:nvPicPr>
        <p:blipFill>
          <a:blip r:embed="rId2"/>
          <a:stretch/>
        </p:blipFill>
        <p:spPr>
          <a:xfrm>
            <a:off x="1280160" y="3383280"/>
            <a:ext cx="3351600" cy="2119680"/>
          </a:xfrm>
          <a:prstGeom prst="rect">
            <a:avLst/>
          </a:prstGeom>
          <a:ln>
            <a:noFill/>
          </a:ln>
        </p:spPr>
      </p:pic>
      <p:pic>
        <p:nvPicPr>
          <p:cNvPr id="148" name="Picture 113"/>
          <p:cNvPicPr/>
          <p:nvPr/>
        </p:nvPicPr>
        <p:blipFill>
          <a:blip r:embed="rId3"/>
          <a:srcRect l="28037" t="8547" b="25311"/>
          <a:stretch/>
        </p:blipFill>
        <p:spPr>
          <a:xfrm>
            <a:off x="5943600" y="3017520"/>
            <a:ext cx="2703960" cy="286920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CustomShape 1"/>
          <p:cNvSpPr/>
          <p:nvPr/>
        </p:nvSpPr>
        <p:spPr>
          <a:xfrm>
            <a:off x="504000" y="301320"/>
            <a:ext cx="9070560" cy="1261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5400" b="1" strike="noStrike" cap="all" spc="-1">
                <a:solidFill>
                  <a:srgbClr val="00CC33"/>
                </a:solidFill>
                <a:uFill>
                  <a:solidFill>
                    <a:srgbClr val="FFFFFF"/>
                  </a:solidFill>
                </a:uFill>
                <a:latin typeface="Times New Roman"/>
                <a:ea typeface="DejaVu Sans"/>
              </a:rPr>
              <a:t>3d scaling</a:t>
            </a:r>
            <a:endParaRPr lang="en-US" sz="1800" b="0" strike="noStrike" spc="-1">
              <a:solidFill>
                <a:srgbClr val="000000"/>
              </a:solidFill>
              <a:uFill>
                <a:solidFill>
                  <a:srgbClr val="FFFFFF"/>
                </a:solidFill>
              </a:uFill>
              <a:latin typeface="Arial"/>
            </a:endParaRPr>
          </a:p>
        </p:txBody>
      </p:sp>
      <p:sp>
        <p:nvSpPr>
          <p:cNvPr id="150" name="CustomShape 2"/>
          <p:cNvSpPr/>
          <p:nvPr/>
        </p:nvSpPr>
        <p:spPr>
          <a:xfrm>
            <a:off x="504000" y="1769040"/>
            <a:ext cx="9070560" cy="51793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565920" indent="-456840">
              <a:lnSpc>
                <a:spcPct val="100000"/>
              </a:lnSpc>
              <a:buClr>
                <a:srgbClr val="000000"/>
              </a:buClr>
              <a:buSzPct val="45000"/>
              <a:buFont typeface="Wingdings" charset="2"/>
              <a:buChar char=""/>
            </a:pPr>
            <a:r>
              <a:rPr lang="en-US" sz="2600" b="0" strike="noStrike" spc="-1">
                <a:solidFill>
                  <a:srgbClr val="000000"/>
                </a:solidFill>
                <a:uFill>
                  <a:solidFill>
                    <a:srgbClr val="FFFFFF"/>
                  </a:solidFill>
                </a:uFill>
                <a:latin typeface="Times New Roman"/>
                <a:ea typeface="DejaVu Sans"/>
              </a:rPr>
              <a:t>The equations for scaling</a:t>
            </a:r>
            <a:endParaRPr lang="en-US" sz="1800" b="0" strike="noStrike" spc="-1">
              <a:solidFill>
                <a:srgbClr val="000000"/>
              </a:solidFill>
              <a:uFill>
                <a:solidFill>
                  <a:srgbClr val="FFFFFF"/>
                </a:solidFill>
              </a:uFill>
              <a:latin typeface="Arial"/>
            </a:endParaRPr>
          </a:p>
          <a:p>
            <a:pPr marL="274320" indent="-272880">
              <a:lnSpc>
                <a:spcPct val="100000"/>
              </a:lnSpc>
            </a:pPr>
            <a:r>
              <a:rPr lang="en-US" sz="2600" b="0" strike="noStrike" spc="-1">
                <a:solidFill>
                  <a:srgbClr val="000000"/>
                </a:solidFill>
                <a:uFill>
                  <a:solidFill>
                    <a:srgbClr val="FFFFFF"/>
                  </a:solidFill>
                </a:uFill>
                <a:latin typeface="Trebuchet MS"/>
                <a:ea typeface="DejaVu Sans"/>
              </a:rPr>
              <a:t>   </a:t>
            </a:r>
            <a:r>
              <a:rPr lang="en-US" sz="2600" b="1" strike="noStrike" spc="-1">
                <a:solidFill>
                  <a:srgbClr val="000000"/>
                </a:solidFill>
                <a:uFill>
                  <a:solidFill>
                    <a:srgbClr val="FFFFFF"/>
                  </a:solidFill>
                </a:uFill>
                <a:latin typeface="Times New Roman"/>
                <a:ea typeface="DejaVu Sans"/>
              </a:rPr>
              <a:t>              x’ = x . sx      </a:t>
            </a:r>
            <a:endParaRPr lang="en-US" sz="1800" b="0" strike="noStrike" spc="-1">
              <a:solidFill>
                <a:srgbClr val="000000"/>
              </a:solidFill>
              <a:uFill>
                <a:solidFill>
                  <a:srgbClr val="FFFFFF"/>
                </a:solidFill>
              </a:uFill>
              <a:latin typeface="Arial"/>
            </a:endParaRPr>
          </a:p>
          <a:p>
            <a:pPr marL="274320" indent="-272880">
              <a:lnSpc>
                <a:spcPct val="100000"/>
              </a:lnSpc>
            </a:pPr>
            <a:r>
              <a:rPr lang="en-US" sz="2600" b="1" strike="noStrike" spc="-1">
                <a:solidFill>
                  <a:srgbClr val="000000"/>
                </a:solidFill>
                <a:uFill>
                  <a:solidFill>
                    <a:srgbClr val="FFFFFF"/>
                  </a:solidFill>
                </a:uFill>
                <a:latin typeface="Times New Roman"/>
                <a:ea typeface="DejaVu Sans"/>
              </a:rPr>
              <a:t>  S</a:t>
            </a:r>
            <a:r>
              <a:rPr lang="en-US" sz="2600" b="1" strike="noStrike" spc="-1" baseline="-25000">
                <a:solidFill>
                  <a:srgbClr val="000000"/>
                </a:solidFill>
                <a:uFill>
                  <a:solidFill>
                    <a:srgbClr val="FFFFFF"/>
                  </a:solidFill>
                </a:uFill>
                <a:latin typeface="Times New Roman"/>
                <a:ea typeface="DejaVu Sans"/>
              </a:rPr>
              <a:t>sx,sy,sz</a:t>
            </a:r>
            <a:r>
              <a:rPr lang="en-US" sz="2600" b="1" strike="noStrike" spc="-1">
                <a:solidFill>
                  <a:srgbClr val="000000"/>
                </a:solidFill>
                <a:uFill>
                  <a:solidFill>
                    <a:srgbClr val="FFFFFF"/>
                  </a:solidFill>
                </a:uFill>
                <a:latin typeface="Times New Roman"/>
                <a:ea typeface="DejaVu Sans"/>
              </a:rPr>
              <a:t>   y’ = y . sy </a:t>
            </a:r>
            <a:endParaRPr lang="en-US" sz="1800" b="0" strike="noStrike" spc="-1">
              <a:solidFill>
                <a:srgbClr val="000000"/>
              </a:solidFill>
              <a:uFill>
                <a:solidFill>
                  <a:srgbClr val="FFFFFF"/>
                </a:solidFill>
              </a:uFill>
              <a:latin typeface="Arial"/>
            </a:endParaRPr>
          </a:p>
          <a:p>
            <a:pPr marL="274320" indent="-272880">
              <a:lnSpc>
                <a:spcPct val="100000"/>
              </a:lnSpc>
            </a:pPr>
            <a:r>
              <a:rPr lang="en-US" sz="2600" b="1" strike="noStrike" spc="-1">
                <a:solidFill>
                  <a:srgbClr val="000000"/>
                </a:solidFill>
                <a:uFill>
                  <a:solidFill>
                    <a:srgbClr val="FFFFFF"/>
                  </a:solidFill>
                </a:uFill>
                <a:latin typeface="Times New Roman"/>
                <a:ea typeface="DejaVu Sans"/>
              </a:rPr>
              <a:t>                 z’ = z . sz</a:t>
            </a:r>
            <a:endParaRPr lang="en-US" sz="1800" b="0" strike="noStrike" spc="-1">
              <a:solidFill>
                <a:srgbClr val="000000"/>
              </a:solidFill>
              <a:uFill>
                <a:solidFill>
                  <a:srgbClr val="FFFFFF"/>
                </a:solidFill>
              </a:uFill>
              <a:latin typeface="Arial"/>
            </a:endParaRPr>
          </a:p>
          <a:p>
            <a:pPr marL="274320" indent="-272880">
              <a:lnSpc>
                <a:spcPct val="100000"/>
              </a:lnSpc>
            </a:pPr>
            <a:endParaRPr lang="en-US" sz="1800" b="0" strike="noStrike" spc="-1">
              <a:solidFill>
                <a:srgbClr val="000000"/>
              </a:solidFill>
              <a:uFill>
                <a:solidFill>
                  <a:srgbClr val="FFFFFF"/>
                </a:solidFill>
              </a:uFill>
              <a:latin typeface="Arial"/>
            </a:endParaRPr>
          </a:p>
        </p:txBody>
      </p:sp>
      <p:pic>
        <p:nvPicPr>
          <p:cNvPr id="151" name="Picture 3"/>
          <p:cNvPicPr/>
          <p:nvPr/>
        </p:nvPicPr>
        <p:blipFill>
          <a:blip r:embed="rId2"/>
          <a:stretch/>
        </p:blipFill>
        <p:spPr>
          <a:xfrm>
            <a:off x="5029200" y="2011680"/>
            <a:ext cx="3418920" cy="416052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CustomShape 1"/>
          <p:cNvSpPr/>
          <p:nvPr/>
        </p:nvSpPr>
        <p:spPr>
          <a:xfrm>
            <a:off x="504000" y="301320"/>
            <a:ext cx="9070560" cy="1261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5400" b="1" strike="noStrike" cap="all" spc="-1">
                <a:solidFill>
                  <a:srgbClr val="00CC33"/>
                </a:solidFill>
                <a:uFill>
                  <a:solidFill>
                    <a:srgbClr val="FFFFFF"/>
                  </a:solidFill>
                </a:uFill>
                <a:latin typeface="Times New Roman"/>
                <a:ea typeface="DejaVu Sans"/>
              </a:rPr>
              <a:t>3D reflection </a:t>
            </a:r>
            <a:endParaRPr lang="en-US" sz="1800" b="0" strike="noStrike" spc="-1">
              <a:solidFill>
                <a:srgbClr val="000000"/>
              </a:solidFill>
              <a:uFill>
                <a:solidFill>
                  <a:srgbClr val="FFFFFF"/>
                </a:solidFill>
              </a:uFill>
              <a:latin typeface="Arial"/>
            </a:endParaRPr>
          </a:p>
        </p:txBody>
      </p:sp>
      <p:sp>
        <p:nvSpPr>
          <p:cNvPr id="153" name="CustomShape 2"/>
          <p:cNvSpPr/>
          <p:nvPr/>
        </p:nvSpPr>
        <p:spPr>
          <a:xfrm>
            <a:off x="504000" y="1769040"/>
            <a:ext cx="9070560" cy="51793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565920" indent="-456840">
              <a:lnSpc>
                <a:spcPct val="100000"/>
              </a:lnSpc>
              <a:buClr>
                <a:srgbClr val="000000"/>
              </a:buClr>
              <a:buSzPct val="45000"/>
              <a:buFont typeface="Wingdings" charset="2"/>
              <a:buChar char=""/>
            </a:pPr>
            <a:r>
              <a:rPr lang="en-US" sz="2600" b="0" strike="noStrike" spc="-1" dirty="0">
                <a:solidFill>
                  <a:srgbClr val="000000"/>
                </a:solidFill>
                <a:uFill>
                  <a:solidFill>
                    <a:srgbClr val="FFFFFF"/>
                  </a:solidFill>
                </a:uFill>
                <a:latin typeface="Times New Roman"/>
                <a:ea typeface="DejaVu Sans"/>
              </a:rPr>
              <a:t>Reflection in computer graphics is used to emulate reflective objects like mirrors and shiny surfaces</a:t>
            </a:r>
            <a:endParaRPr lang="en-US" sz="1800" b="0" strike="noStrike" spc="-1" dirty="0">
              <a:solidFill>
                <a:srgbClr val="000000"/>
              </a:solidFill>
              <a:uFill>
                <a:solidFill>
                  <a:srgbClr val="FFFFFF"/>
                </a:solidFill>
              </a:uFill>
              <a:latin typeface="Arial"/>
            </a:endParaRPr>
          </a:p>
          <a:p>
            <a:pPr marL="565920" indent="-456840">
              <a:lnSpc>
                <a:spcPct val="100000"/>
              </a:lnSpc>
              <a:buClr>
                <a:srgbClr val="000000"/>
              </a:buClr>
              <a:buSzPct val="45000"/>
              <a:buFont typeface="Wingdings" charset="2"/>
              <a:buChar char=""/>
            </a:pPr>
            <a:r>
              <a:rPr lang="en-US" sz="2600" b="0" strike="noStrike" spc="-1" dirty="0">
                <a:solidFill>
                  <a:srgbClr val="000000"/>
                </a:solidFill>
                <a:uFill>
                  <a:solidFill>
                    <a:srgbClr val="FFFFFF"/>
                  </a:solidFill>
                </a:uFill>
                <a:latin typeface="Times New Roman"/>
                <a:ea typeface="DejaVu Sans"/>
              </a:rPr>
              <a:t>Reflection may be an x-axis </a:t>
            </a:r>
            <a:endParaRPr lang="en-US" sz="1800" b="0" strike="noStrike" spc="-1" dirty="0">
              <a:solidFill>
                <a:srgbClr val="000000"/>
              </a:solidFill>
              <a:uFill>
                <a:solidFill>
                  <a:srgbClr val="FFFFFF"/>
                </a:solidFill>
              </a:uFill>
              <a:latin typeface="Arial"/>
            </a:endParaRPr>
          </a:p>
          <a:p>
            <a:pPr>
              <a:lnSpc>
                <a:spcPct val="100000"/>
              </a:lnSpc>
            </a:pPr>
            <a:r>
              <a:rPr lang="en-US" sz="2600" b="0" strike="noStrike" spc="-1" dirty="0">
                <a:solidFill>
                  <a:srgbClr val="000000"/>
                </a:solidFill>
                <a:uFill>
                  <a:solidFill>
                    <a:srgbClr val="FFFFFF"/>
                  </a:solidFill>
                </a:uFill>
                <a:latin typeface="Times New Roman"/>
                <a:ea typeface="DejaVu Sans"/>
              </a:rPr>
              <a:t> y-axis , z-axis. and also in</a:t>
            </a:r>
            <a:endParaRPr lang="en-US" sz="1800" b="0" strike="noStrike" spc="-1" dirty="0">
              <a:solidFill>
                <a:srgbClr val="000000"/>
              </a:solidFill>
              <a:uFill>
                <a:solidFill>
                  <a:srgbClr val="FFFFFF"/>
                </a:solidFill>
              </a:uFill>
              <a:latin typeface="Arial"/>
            </a:endParaRPr>
          </a:p>
          <a:p>
            <a:pPr>
              <a:lnSpc>
                <a:spcPct val="100000"/>
              </a:lnSpc>
            </a:pPr>
            <a:r>
              <a:rPr lang="en-US" sz="2600" b="0" strike="noStrike" spc="-1" dirty="0">
                <a:solidFill>
                  <a:srgbClr val="000000"/>
                </a:solidFill>
                <a:uFill>
                  <a:solidFill>
                    <a:srgbClr val="FFFFFF"/>
                  </a:solidFill>
                </a:uFill>
                <a:latin typeface="Times New Roman"/>
                <a:ea typeface="DejaVu Sans"/>
              </a:rPr>
              <a:t> the planes </a:t>
            </a:r>
            <a:r>
              <a:rPr lang="en-US" sz="2600" b="1" strike="noStrike" spc="-1" dirty="0" err="1">
                <a:solidFill>
                  <a:srgbClr val="000000"/>
                </a:solidFill>
                <a:uFill>
                  <a:solidFill>
                    <a:srgbClr val="FFFFFF"/>
                  </a:solidFill>
                </a:uFill>
                <a:latin typeface="Times New Roman"/>
                <a:ea typeface="DejaVu Sans"/>
              </a:rPr>
              <a:t>xy</a:t>
            </a:r>
            <a:r>
              <a:rPr lang="en-US" sz="2600" b="1" strike="noStrike" spc="-1" dirty="0">
                <a:solidFill>
                  <a:srgbClr val="000000"/>
                </a:solidFill>
                <a:uFill>
                  <a:solidFill>
                    <a:srgbClr val="FFFFFF"/>
                  </a:solidFill>
                </a:uFill>
                <a:latin typeface="Times New Roman"/>
                <a:ea typeface="DejaVu Sans"/>
              </a:rPr>
              <a:t>-</a:t>
            </a:r>
            <a:r>
              <a:rPr lang="en-US" sz="2600" b="1" strike="noStrike" spc="-1" dirty="0" err="1">
                <a:solidFill>
                  <a:srgbClr val="000000"/>
                </a:solidFill>
                <a:uFill>
                  <a:solidFill>
                    <a:srgbClr val="FFFFFF"/>
                  </a:solidFill>
                </a:uFill>
                <a:latin typeface="Times New Roman"/>
                <a:ea typeface="DejaVu Sans"/>
              </a:rPr>
              <a:t>plane,yz</a:t>
            </a:r>
            <a:r>
              <a:rPr lang="en-US" sz="2600" b="1" strike="noStrike" spc="-1" dirty="0">
                <a:solidFill>
                  <a:srgbClr val="000000"/>
                </a:solidFill>
                <a:uFill>
                  <a:solidFill>
                    <a:srgbClr val="FFFFFF"/>
                  </a:solidFill>
                </a:uFill>
                <a:latin typeface="Times New Roman"/>
                <a:ea typeface="DejaVu Sans"/>
              </a:rPr>
              <a:t>-plane , and</a:t>
            </a:r>
            <a:endParaRPr lang="en-US" sz="1800" b="1" strike="noStrike" spc="-1" dirty="0">
              <a:solidFill>
                <a:srgbClr val="000000"/>
              </a:solidFill>
              <a:uFill>
                <a:solidFill>
                  <a:srgbClr val="FFFFFF"/>
                </a:solidFill>
              </a:uFill>
              <a:latin typeface="Arial"/>
            </a:endParaRPr>
          </a:p>
          <a:p>
            <a:pPr>
              <a:lnSpc>
                <a:spcPct val="100000"/>
              </a:lnSpc>
            </a:pPr>
            <a:r>
              <a:rPr lang="en-US" sz="2600" b="1" strike="noStrike" spc="-1" dirty="0">
                <a:solidFill>
                  <a:srgbClr val="000000"/>
                </a:solidFill>
                <a:uFill>
                  <a:solidFill>
                    <a:srgbClr val="FFFFFF"/>
                  </a:solidFill>
                </a:uFill>
                <a:latin typeface="Times New Roman"/>
                <a:ea typeface="DejaVu Sans"/>
              </a:rPr>
              <a:t> </a:t>
            </a:r>
            <a:r>
              <a:rPr lang="en-US" sz="2600" b="1" strike="noStrike" spc="-1" dirty="0" err="1">
                <a:solidFill>
                  <a:srgbClr val="000000"/>
                </a:solidFill>
                <a:uFill>
                  <a:solidFill>
                    <a:srgbClr val="FFFFFF"/>
                  </a:solidFill>
                </a:uFill>
                <a:latin typeface="Times New Roman"/>
                <a:ea typeface="DejaVu Sans"/>
              </a:rPr>
              <a:t>zx</a:t>
            </a:r>
            <a:r>
              <a:rPr lang="en-US" sz="2600" b="1" strike="noStrike" spc="-1" dirty="0">
                <a:solidFill>
                  <a:srgbClr val="000000"/>
                </a:solidFill>
                <a:uFill>
                  <a:solidFill>
                    <a:srgbClr val="FFFFFF"/>
                  </a:solidFill>
                </a:uFill>
                <a:latin typeface="Times New Roman"/>
                <a:ea typeface="DejaVu Sans"/>
              </a:rPr>
              <a:t>-plane</a:t>
            </a:r>
            <a:r>
              <a:rPr lang="en-US" sz="2600" b="0" strike="noStrike" spc="-1" dirty="0">
                <a:solidFill>
                  <a:srgbClr val="000000"/>
                </a:solidFill>
                <a:uFill>
                  <a:solidFill>
                    <a:srgbClr val="FFFFFF"/>
                  </a:solidFill>
                </a:uFill>
                <a:latin typeface="Times New Roman"/>
                <a:ea typeface="DejaVu Sans"/>
              </a:rPr>
              <a:t>.</a:t>
            </a:r>
            <a:endParaRPr lang="en-US" sz="1800" b="0" strike="noStrike" spc="-1" dirty="0">
              <a:solidFill>
                <a:srgbClr val="000000"/>
              </a:solidFill>
              <a:uFill>
                <a:solidFill>
                  <a:srgbClr val="FFFFFF"/>
                </a:solidFill>
              </a:uFill>
              <a:latin typeface="Arial"/>
            </a:endParaRPr>
          </a:p>
          <a:p>
            <a:pPr>
              <a:lnSpc>
                <a:spcPct val="100000"/>
              </a:lnSpc>
            </a:pPr>
            <a:r>
              <a:rPr lang="en-US" sz="2600" b="0" strike="noStrike" spc="-1" dirty="0">
                <a:solidFill>
                  <a:srgbClr val="000000"/>
                </a:solidFill>
                <a:uFill>
                  <a:solidFill>
                    <a:srgbClr val="FFFFFF"/>
                  </a:solidFill>
                </a:uFill>
                <a:latin typeface="Times New Roman"/>
                <a:ea typeface="DejaVu Sans"/>
              </a:rPr>
              <a:t>Reflection relative to a given</a:t>
            </a:r>
            <a:endParaRPr lang="en-US" sz="1800" b="0" strike="noStrike" spc="-1" dirty="0">
              <a:solidFill>
                <a:srgbClr val="000000"/>
              </a:solidFill>
              <a:uFill>
                <a:solidFill>
                  <a:srgbClr val="FFFFFF"/>
                </a:solidFill>
              </a:uFill>
              <a:latin typeface="Arial"/>
            </a:endParaRPr>
          </a:p>
          <a:p>
            <a:pPr>
              <a:lnSpc>
                <a:spcPct val="100000"/>
              </a:lnSpc>
            </a:pPr>
            <a:r>
              <a:rPr lang="en-US" sz="2600" b="0" strike="noStrike" spc="-1" dirty="0">
                <a:solidFill>
                  <a:srgbClr val="000000"/>
                </a:solidFill>
                <a:uFill>
                  <a:solidFill>
                    <a:srgbClr val="FFFFFF"/>
                  </a:solidFill>
                </a:uFill>
                <a:latin typeface="Times New Roman"/>
                <a:ea typeface="DejaVu Sans"/>
              </a:rPr>
              <a:t>Axis are equivalent to 180 </a:t>
            </a:r>
            <a:endParaRPr lang="en-US" sz="1800" b="0" strike="noStrike" spc="-1" dirty="0">
              <a:solidFill>
                <a:srgbClr val="000000"/>
              </a:solidFill>
              <a:uFill>
                <a:solidFill>
                  <a:srgbClr val="FFFFFF"/>
                </a:solidFill>
              </a:uFill>
              <a:latin typeface="Arial"/>
            </a:endParaRPr>
          </a:p>
          <a:p>
            <a:pPr>
              <a:lnSpc>
                <a:spcPct val="100000"/>
              </a:lnSpc>
            </a:pPr>
            <a:r>
              <a:rPr lang="en-US" sz="2600" b="0" strike="noStrike" spc="-1" dirty="0">
                <a:solidFill>
                  <a:srgbClr val="000000"/>
                </a:solidFill>
                <a:uFill>
                  <a:solidFill>
                    <a:srgbClr val="FFFFFF"/>
                  </a:solidFill>
                </a:uFill>
                <a:latin typeface="Times New Roman"/>
                <a:ea typeface="DejaVu Sans"/>
              </a:rPr>
              <a:t>Degree rotations   </a:t>
            </a:r>
            <a:endParaRPr lang="en-US" sz="1800" b="0" strike="noStrike" spc="-1" dirty="0">
              <a:solidFill>
                <a:srgbClr val="000000"/>
              </a:solidFill>
              <a:uFill>
                <a:solidFill>
                  <a:srgbClr val="FFFFFF"/>
                </a:solidFill>
              </a:uFill>
              <a:latin typeface="Arial"/>
            </a:endParaRPr>
          </a:p>
        </p:txBody>
      </p:sp>
      <p:pic>
        <p:nvPicPr>
          <p:cNvPr id="154" name="Picture 2"/>
          <p:cNvPicPr/>
          <p:nvPr/>
        </p:nvPicPr>
        <p:blipFill>
          <a:blip r:embed="rId2"/>
          <a:stretch/>
        </p:blipFill>
        <p:spPr>
          <a:xfrm>
            <a:off x="6583680" y="3547440"/>
            <a:ext cx="2734920" cy="321804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0712" y="1341437"/>
            <a:ext cx="3317112" cy="1261800"/>
          </a:xfrm>
        </p:spPr>
        <p:txBody>
          <a:bodyPr/>
          <a:lstStyle/>
          <a:p>
            <a:r>
              <a:rPr lang="en-US" sz="2400" b="1" dirty="0" smtClean="0"/>
              <a:t>X Axis (Y-Z Plane)</a:t>
            </a:r>
            <a:endParaRPr lang="en-US" sz="2400" b="1" dirty="0"/>
          </a:p>
        </p:txBody>
      </p:sp>
      <p:pic>
        <p:nvPicPr>
          <p:cNvPr id="1026" name="Picture 2" descr="https://media.geeksforgeeks.org/wp-content/uploads/20210208233612/alongyz-300x16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59312" y="652179"/>
            <a:ext cx="5126179" cy="28194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s://www.gatevidyalay.com/wp-content/uploads/2019/09/3D-Reflection-Matrix-in-Computer-Graphics-Reflection-Relative-to-YZ-Plan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35112" y="3932237"/>
            <a:ext cx="5353050" cy="2971801"/>
          </a:xfrm>
          <a:prstGeom prst="rect">
            <a:avLst/>
          </a:prstGeom>
          <a:noFill/>
          <a:extLst>
            <a:ext uri="{909E8E84-426E-40DD-AFC4-6F175D3DCCD1}">
              <a14:hiddenFill xmlns:a14="http://schemas.microsoft.com/office/drawing/2010/main">
                <a:solidFill>
                  <a:srgbClr val="FFFFFF"/>
                </a:solidFill>
              </a14:hiddenFill>
            </a:ext>
          </a:extLst>
        </p:spPr>
      </p:pic>
      <p:sp>
        <p:nvSpPr>
          <p:cNvPr id="8" name="CustomShape 1"/>
          <p:cNvSpPr/>
          <p:nvPr/>
        </p:nvSpPr>
        <p:spPr>
          <a:xfrm>
            <a:off x="4028424" y="15412"/>
            <a:ext cx="2021712" cy="1261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2400" b="1" strike="noStrike" cap="all" spc="-1" dirty="0">
                <a:solidFill>
                  <a:srgbClr val="00CC33"/>
                </a:solidFill>
                <a:uFill>
                  <a:solidFill>
                    <a:srgbClr val="FFFFFF"/>
                  </a:solidFill>
                </a:uFill>
                <a:latin typeface="Times New Roman"/>
                <a:ea typeface="DejaVu Sans"/>
              </a:rPr>
              <a:t>3d reflection </a:t>
            </a:r>
            <a:endParaRPr lang="en-US" sz="900" b="0" strike="noStrike" spc="-1" dirty="0">
              <a:solidFill>
                <a:srgbClr val="000000"/>
              </a:solidFill>
              <a:uFill>
                <a:solidFill>
                  <a:srgbClr val="FFFFFF"/>
                </a:solidFill>
              </a:uFill>
              <a:latin typeface="Arial"/>
            </a:endParaRPr>
          </a:p>
        </p:txBody>
      </p:sp>
    </p:spTree>
    <p:extLst>
      <p:ext uri="{BB962C8B-B14F-4D97-AF65-F5344CB8AC3E}">
        <p14:creationId xmlns:p14="http://schemas.microsoft.com/office/powerpoint/2010/main" val="17209176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056" y="1417637"/>
            <a:ext cx="3088512" cy="1261800"/>
          </a:xfrm>
        </p:spPr>
        <p:txBody>
          <a:bodyPr/>
          <a:lstStyle/>
          <a:p>
            <a:r>
              <a:rPr lang="en-US" sz="2400" b="1" dirty="0"/>
              <a:t>Y</a:t>
            </a:r>
            <a:r>
              <a:rPr lang="en-US" sz="2400" b="1" dirty="0" smtClean="0"/>
              <a:t> Axis (X-Z Plane)</a:t>
            </a:r>
            <a:endParaRPr lang="en-US" sz="2400" b="1" dirty="0"/>
          </a:p>
        </p:txBody>
      </p:sp>
      <p:pic>
        <p:nvPicPr>
          <p:cNvPr id="2050" name="Picture 2" descr="https://media.geeksforgeeks.org/wp-content/uploads/20210208233802/alongxz-300x146.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54512" y="960437"/>
            <a:ext cx="5105400" cy="248463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s://www.gatevidyalay.com/wp-content/uploads/2019/09/3D-Reflection-Matrix-in-Computer-Graphics-Reflection-Relative-to-XZ-Plane-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92312" y="4008437"/>
            <a:ext cx="5353050" cy="2971801"/>
          </a:xfrm>
          <a:prstGeom prst="rect">
            <a:avLst/>
          </a:prstGeom>
          <a:noFill/>
          <a:extLst>
            <a:ext uri="{909E8E84-426E-40DD-AFC4-6F175D3DCCD1}">
              <a14:hiddenFill xmlns:a14="http://schemas.microsoft.com/office/drawing/2010/main">
                <a:solidFill>
                  <a:srgbClr val="FFFFFF"/>
                </a:solidFill>
              </a14:hiddenFill>
            </a:ext>
          </a:extLst>
        </p:spPr>
      </p:pic>
      <p:sp>
        <p:nvSpPr>
          <p:cNvPr id="7" name="CustomShape 1"/>
          <p:cNvSpPr/>
          <p:nvPr/>
        </p:nvSpPr>
        <p:spPr>
          <a:xfrm>
            <a:off x="4028424" y="15412"/>
            <a:ext cx="2021712" cy="1261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2400" b="1" strike="noStrike" cap="all" spc="-1" dirty="0">
                <a:solidFill>
                  <a:srgbClr val="00CC33"/>
                </a:solidFill>
                <a:uFill>
                  <a:solidFill>
                    <a:srgbClr val="FFFFFF"/>
                  </a:solidFill>
                </a:uFill>
                <a:latin typeface="Times New Roman"/>
                <a:ea typeface="DejaVu Sans"/>
              </a:rPr>
              <a:t>3d reflection </a:t>
            </a:r>
            <a:endParaRPr lang="en-US" sz="900" b="0" strike="noStrike" spc="-1" dirty="0">
              <a:solidFill>
                <a:srgbClr val="000000"/>
              </a:solidFill>
              <a:uFill>
                <a:solidFill>
                  <a:srgbClr val="FFFFFF"/>
                </a:solidFill>
              </a:uFill>
              <a:latin typeface="Arial"/>
            </a:endParaRPr>
          </a:p>
        </p:txBody>
      </p:sp>
    </p:spTree>
    <p:extLst>
      <p:ext uri="{BB962C8B-B14F-4D97-AF65-F5344CB8AC3E}">
        <p14:creationId xmlns:p14="http://schemas.microsoft.com/office/powerpoint/2010/main" val="17339620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000" y="1341437"/>
            <a:ext cx="2949854" cy="1261800"/>
          </a:xfrm>
        </p:spPr>
        <p:txBody>
          <a:bodyPr/>
          <a:lstStyle/>
          <a:p>
            <a:r>
              <a:rPr lang="en-US" sz="2400" b="1" dirty="0" smtClean="0"/>
              <a:t>Z Axis (X-Y Plane)</a:t>
            </a:r>
            <a:endParaRPr lang="en-US" sz="2400" b="1" dirty="0"/>
          </a:p>
        </p:txBody>
      </p:sp>
      <p:pic>
        <p:nvPicPr>
          <p:cNvPr id="3074" name="Picture 2" descr="https://media.geeksforgeeks.org/wp-content/uploads/20201027171913/Untitleda-660x24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53854" y="1036637"/>
            <a:ext cx="5977326" cy="220980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s://www.gatevidyalay.com/wp-content/uploads/2019/09/3D-Reflection-Matrix-in-Computer-Graphics-Reflection-Relative-to-XY-Plane-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3475" y="4084637"/>
            <a:ext cx="5353050" cy="2971801"/>
          </a:xfrm>
          <a:prstGeom prst="rect">
            <a:avLst/>
          </a:prstGeom>
          <a:noFill/>
          <a:extLst>
            <a:ext uri="{909E8E84-426E-40DD-AFC4-6F175D3DCCD1}">
              <a14:hiddenFill xmlns:a14="http://schemas.microsoft.com/office/drawing/2010/main">
                <a:solidFill>
                  <a:srgbClr val="FFFFFF"/>
                </a:solidFill>
              </a14:hiddenFill>
            </a:ext>
          </a:extLst>
        </p:spPr>
      </p:pic>
      <p:sp>
        <p:nvSpPr>
          <p:cNvPr id="7" name="CustomShape 1"/>
          <p:cNvSpPr/>
          <p:nvPr/>
        </p:nvSpPr>
        <p:spPr>
          <a:xfrm>
            <a:off x="4028424" y="15412"/>
            <a:ext cx="2021712" cy="1261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2400" b="1" strike="noStrike" cap="all" spc="-1" dirty="0">
                <a:solidFill>
                  <a:srgbClr val="00CC33"/>
                </a:solidFill>
                <a:uFill>
                  <a:solidFill>
                    <a:srgbClr val="FFFFFF"/>
                  </a:solidFill>
                </a:uFill>
                <a:latin typeface="Times New Roman"/>
                <a:ea typeface="DejaVu Sans"/>
              </a:rPr>
              <a:t>3d reflection </a:t>
            </a:r>
            <a:endParaRPr lang="en-US" sz="900" b="0" strike="noStrike" spc="-1" dirty="0">
              <a:solidFill>
                <a:srgbClr val="000000"/>
              </a:solidFill>
              <a:uFill>
                <a:solidFill>
                  <a:srgbClr val="FFFFFF"/>
                </a:solidFill>
              </a:uFill>
              <a:latin typeface="Arial"/>
            </a:endParaRPr>
          </a:p>
        </p:txBody>
      </p:sp>
    </p:spTree>
    <p:extLst>
      <p:ext uri="{BB962C8B-B14F-4D97-AF65-F5344CB8AC3E}">
        <p14:creationId xmlns:p14="http://schemas.microsoft.com/office/powerpoint/2010/main" val="28442781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4E294D7-9F83-4CAA-B63B-5D964529A8DD}"/>
              </a:ext>
            </a:extLst>
          </p:cNvPr>
          <p:cNvSpPr>
            <a:spLocks noGrp="1"/>
          </p:cNvSpPr>
          <p:nvPr>
            <p:ph type="subTitle"/>
          </p:nvPr>
        </p:nvSpPr>
        <p:spPr/>
        <p:txBody>
          <a:bodyPr/>
          <a:lstStyle/>
          <a:p>
            <a:endParaRPr lang="en-US" dirty="0"/>
          </a:p>
        </p:txBody>
      </p:sp>
      <p:pic>
        <p:nvPicPr>
          <p:cNvPr id="5" name="Picture 4">
            <a:extLst>
              <a:ext uri="{FF2B5EF4-FFF2-40B4-BE49-F238E27FC236}">
                <a16:creationId xmlns:a16="http://schemas.microsoft.com/office/drawing/2014/main" id="{73C604A9-E1BB-422C-B027-7F9B4E7ED5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4000" y="1069375"/>
            <a:ext cx="8879712" cy="5420923"/>
          </a:xfrm>
          <a:prstGeom prst="rect">
            <a:avLst/>
          </a:prstGeom>
        </p:spPr>
      </p:pic>
    </p:spTree>
    <p:extLst>
      <p:ext uri="{BB962C8B-B14F-4D97-AF65-F5344CB8AC3E}">
        <p14:creationId xmlns:p14="http://schemas.microsoft.com/office/powerpoint/2010/main" val="3095741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CustomShape 1"/>
          <p:cNvSpPr/>
          <p:nvPr/>
        </p:nvSpPr>
        <p:spPr>
          <a:xfrm>
            <a:off x="504000" y="301320"/>
            <a:ext cx="9070560" cy="1261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5400" b="1" strike="noStrike" spc="-1">
                <a:solidFill>
                  <a:srgbClr val="00CC33"/>
                </a:solidFill>
                <a:uFill>
                  <a:solidFill>
                    <a:srgbClr val="FFFFFF"/>
                  </a:solidFill>
                </a:uFill>
                <a:latin typeface="Times New Roman"/>
                <a:ea typeface="DejaVu Sans"/>
              </a:rPr>
              <a:t>CONTENTS</a:t>
            </a:r>
            <a:endParaRPr lang="en-US" sz="1800" b="0" strike="noStrike" spc="-1">
              <a:solidFill>
                <a:srgbClr val="000000"/>
              </a:solidFill>
              <a:uFill>
                <a:solidFill>
                  <a:srgbClr val="FFFFFF"/>
                </a:solidFill>
              </a:uFill>
              <a:latin typeface="Arial"/>
            </a:endParaRPr>
          </a:p>
        </p:txBody>
      </p:sp>
      <p:sp>
        <p:nvSpPr>
          <p:cNvPr id="110" name="CustomShape 2"/>
          <p:cNvSpPr/>
          <p:nvPr/>
        </p:nvSpPr>
        <p:spPr>
          <a:xfrm>
            <a:off x="504000" y="1769040"/>
            <a:ext cx="9070560" cy="52758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565920" indent="-456840">
              <a:lnSpc>
                <a:spcPct val="100000"/>
              </a:lnSpc>
              <a:buClr>
                <a:srgbClr val="000000"/>
              </a:buClr>
              <a:buSzPct val="45000"/>
              <a:buFont typeface="Wingdings" charset="2"/>
              <a:buChar char=""/>
            </a:pPr>
            <a:r>
              <a:rPr lang="en-US" sz="2600" b="0" strike="noStrike" spc="-1">
                <a:solidFill>
                  <a:srgbClr val="000000"/>
                </a:solidFill>
                <a:uFill>
                  <a:solidFill>
                    <a:srgbClr val="FFFFFF"/>
                  </a:solidFill>
                </a:uFill>
                <a:latin typeface="Times New Roman"/>
                <a:ea typeface="DejaVu Sans"/>
              </a:rPr>
              <a:t>Transformation</a:t>
            </a:r>
            <a:endParaRPr lang="en-US" sz="1800" b="0" strike="noStrike" spc="-1">
              <a:solidFill>
                <a:srgbClr val="000000"/>
              </a:solidFill>
              <a:uFill>
                <a:solidFill>
                  <a:srgbClr val="FFFFFF"/>
                </a:solidFill>
              </a:uFill>
              <a:latin typeface="Arial"/>
            </a:endParaRPr>
          </a:p>
          <a:p>
            <a:pPr marL="565920" indent="-456840">
              <a:lnSpc>
                <a:spcPct val="100000"/>
              </a:lnSpc>
              <a:buClr>
                <a:srgbClr val="000000"/>
              </a:buClr>
              <a:buSzPct val="45000"/>
              <a:buFont typeface="Wingdings" charset="2"/>
              <a:buChar char=""/>
            </a:pPr>
            <a:r>
              <a:rPr lang="en-US" sz="2600" b="0" strike="noStrike" spc="-1">
                <a:solidFill>
                  <a:srgbClr val="000000"/>
                </a:solidFill>
                <a:uFill>
                  <a:solidFill>
                    <a:srgbClr val="FFFFFF"/>
                  </a:solidFill>
                </a:uFill>
                <a:latin typeface="Times New Roman"/>
                <a:ea typeface="DejaVu Sans"/>
              </a:rPr>
              <a:t>Types of transformation</a:t>
            </a:r>
            <a:endParaRPr lang="en-US" sz="1800" b="0" strike="noStrike" spc="-1">
              <a:solidFill>
                <a:srgbClr val="000000"/>
              </a:solidFill>
              <a:uFill>
                <a:solidFill>
                  <a:srgbClr val="FFFFFF"/>
                </a:solidFill>
              </a:uFill>
              <a:latin typeface="Arial"/>
            </a:endParaRPr>
          </a:p>
          <a:p>
            <a:pPr marL="565920" indent="-456840">
              <a:lnSpc>
                <a:spcPct val="100000"/>
              </a:lnSpc>
              <a:buClr>
                <a:srgbClr val="000000"/>
              </a:buClr>
              <a:buSzPct val="45000"/>
              <a:buFont typeface="Wingdings" charset="2"/>
              <a:buChar char=""/>
            </a:pPr>
            <a:r>
              <a:rPr lang="en-US" sz="2600" b="0" strike="noStrike" spc="-1">
                <a:solidFill>
                  <a:srgbClr val="000000"/>
                </a:solidFill>
                <a:uFill>
                  <a:solidFill>
                    <a:srgbClr val="FFFFFF"/>
                  </a:solidFill>
                </a:uFill>
                <a:latin typeface="Times New Roman"/>
                <a:ea typeface="DejaVu Sans"/>
              </a:rPr>
              <a:t>Why we use transformation</a:t>
            </a:r>
            <a:endParaRPr lang="en-US" sz="1800" b="0" strike="noStrike" spc="-1">
              <a:solidFill>
                <a:srgbClr val="000000"/>
              </a:solidFill>
              <a:uFill>
                <a:solidFill>
                  <a:srgbClr val="FFFFFF"/>
                </a:solidFill>
              </a:uFill>
              <a:latin typeface="Arial"/>
            </a:endParaRPr>
          </a:p>
          <a:p>
            <a:pPr marL="565920" indent="-456840">
              <a:lnSpc>
                <a:spcPct val="100000"/>
              </a:lnSpc>
              <a:buClr>
                <a:srgbClr val="000000"/>
              </a:buClr>
              <a:buSzPct val="45000"/>
              <a:buFont typeface="Wingdings" charset="2"/>
              <a:buChar char=""/>
            </a:pPr>
            <a:r>
              <a:rPr lang="en-US" sz="2600" b="0" strike="noStrike" spc="-1">
                <a:solidFill>
                  <a:srgbClr val="000000"/>
                </a:solidFill>
                <a:uFill>
                  <a:solidFill>
                    <a:srgbClr val="FFFFFF"/>
                  </a:solidFill>
                </a:uFill>
                <a:latin typeface="Times New Roman"/>
                <a:ea typeface="DejaVu Sans"/>
              </a:rPr>
              <a:t>3D  Transformation</a:t>
            </a:r>
            <a:endParaRPr lang="en-US" sz="1800" b="0" strike="noStrike" spc="-1">
              <a:solidFill>
                <a:srgbClr val="000000"/>
              </a:solidFill>
              <a:uFill>
                <a:solidFill>
                  <a:srgbClr val="FFFFFF"/>
                </a:solidFill>
              </a:uFill>
              <a:latin typeface="Arial"/>
            </a:endParaRPr>
          </a:p>
          <a:p>
            <a:pPr marL="565920" indent="-456840">
              <a:lnSpc>
                <a:spcPct val="100000"/>
              </a:lnSpc>
              <a:buClr>
                <a:srgbClr val="000000"/>
              </a:buClr>
              <a:buSzPct val="45000"/>
              <a:buFont typeface="Wingdings" charset="2"/>
              <a:buChar char=""/>
            </a:pPr>
            <a:r>
              <a:rPr lang="en-US" sz="2600" b="0" strike="noStrike" spc="-1">
                <a:solidFill>
                  <a:srgbClr val="000000"/>
                </a:solidFill>
                <a:uFill>
                  <a:solidFill>
                    <a:srgbClr val="FFFFFF"/>
                  </a:solidFill>
                </a:uFill>
                <a:latin typeface="Times New Roman"/>
                <a:ea typeface="DejaVu Sans"/>
              </a:rPr>
              <a:t>3D Translation</a:t>
            </a:r>
            <a:endParaRPr lang="en-US" sz="1800" b="0" strike="noStrike" spc="-1">
              <a:solidFill>
                <a:srgbClr val="000000"/>
              </a:solidFill>
              <a:uFill>
                <a:solidFill>
                  <a:srgbClr val="FFFFFF"/>
                </a:solidFill>
              </a:uFill>
              <a:latin typeface="Arial"/>
            </a:endParaRPr>
          </a:p>
          <a:p>
            <a:pPr marL="565920" indent="-456840">
              <a:lnSpc>
                <a:spcPct val="100000"/>
              </a:lnSpc>
              <a:buClr>
                <a:srgbClr val="000000"/>
              </a:buClr>
              <a:buSzPct val="45000"/>
              <a:buFont typeface="Wingdings" charset="2"/>
              <a:buChar char=""/>
            </a:pPr>
            <a:r>
              <a:rPr lang="en-US" sz="2600" b="0" strike="noStrike" spc="-1">
                <a:solidFill>
                  <a:srgbClr val="000000"/>
                </a:solidFill>
                <a:uFill>
                  <a:solidFill>
                    <a:srgbClr val="FFFFFF"/>
                  </a:solidFill>
                </a:uFill>
                <a:latin typeface="Times New Roman"/>
                <a:ea typeface="DejaVu Sans"/>
              </a:rPr>
              <a:t>3D Rotation</a:t>
            </a:r>
            <a:endParaRPr lang="en-US" sz="1800" b="0" strike="noStrike" spc="-1">
              <a:solidFill>
                <a:srgbClr val="000000"/>
              </a:solidFill>
              <a:uFill>
                <a:solidFill>
                  <a:srgbClr val="FFFFFF"/>
                </a:solidFill>
              </a:uFill>
              <a:latin typeface="Arial"/>
            </a:endParaRPr>
          </a:p>
          <a:p>
            <a:pPr marL="565920" indent="-456840">
              <a:lnSpc>
                <a:spcPct val="100000"/>
              </a:lnSpc>
              <a:buClr>
                <a:srgbClr val="000000"/>
              </a:buClr>
              <a:buSzPct val="45000"/>
              <a:buFont typeface="Wingdings" charset="2"/>
              <a:buChar char=""/>
            </a:pPr>
            <a:r>
              <a:rPr lang="en-US" sz="2600" b="0" strike="noStrike" spc="-1">
                <a:solidFill>
                  <a:srgbClr val="000000"/>
                </a:solidFill>
                <a:uFill>
                  <a:solidFill>
                    <a:srgbClr val="FFFFFF"/>
                  </a:solidFill>
                </a:uFill>
                <a:latin typeface="Times New Roman"/>
                <a:ea typeface="DejaVu Sans"/>
              </a:rPr>
              <a:t>3D Scaling</a:t>
            </a:r>
            <a:endParaRPr lang="en-US" sz="1800" b="0" strike="noStrike" spc="-1">
              <a:solidFill>
                <a:srgbClr val="000000"/>
              </a:solidFill>
              <a:uFill>
                <a:solidFill>
                  <a:srgbClr val="FFFFFF"/>
                </a:solidFill>
              </a:uFill>
              <a:latin typeface="Arial"/>
            </a:endParaRPr>
          </a:p>
          <a:p>
            <a:pPr marL="565920" indent="-456840">
              <a:lnSpc>
                <a:spcPct val="100000"/>
              </a:lnSpc>
              <a:buClr>
                <a:srgbClr val="000000"/>
              </a:buClr>
              <a:buSzPct val="45000"/>
              <a:buFont typeface="Wingdings" charset="2"/>
              <a:buChar char=""/>
            </a:pPr>
            <a:r>
              <a:rPr lang="en-US" sz="2600" b="0" strike="noStrike" spc="-1">
                <a:solidFill>
                  <a:srgbClr val="000000"/>
                </a:solidFill>
                <a:uFill>
                  <a:solidFill>
                    <a:srgbClr val="FFFFFF"/>
                  </a:solidFill>
                </a:uFill>
                <a:latin typeface="Times New Roman"/>
                <a:ea typeface="DejaVu Sans"/>
              </a:rPr>
              <a:t>3D Reflection</a:t>
            </a:r>
            <a:endParaRPr lang="en-US" sz="1800" b="0" strike="noStrike" spc="-1">
              <a:solidFill>
                <a:srgbClr val="000000"/>
              </a:solidFill>
              <a:uFill>
                <a:solidFill>
                  <a:srgbClr val="FFFFFF"/>
                </a:solidFill>
              </a:uFill>
              <a:latin typeface="Arial"/>
            </a:endParaRPr>
          </a:p>
          <a:p>
            <a:pPr marL="565920" indent="-456840">
              <a:lnSpc>
                <a:spcPct val="100000"/>
              </a:lnSpc>
              <a:buClr>
                <a:srgbClr val="000000"/>
              </a:buClr>
              <a:buSzPct val="45000"/>
              <a:buFont typeface="Wingdings" charset="2"/>
              <a:buChar char=""/>
            </a:pPr>
            <a:r>
              <a:rPr lang="en-US" sz="2600" b="0" strike="noStrike" spc="-1">
                <a:solidFill>
                  <a:srgbClr val="000000"/>
                </a:solidFill>
                <a:uFill>
                  <a:solidFill>
                    <a:srgbClr val="FFFFFF"/>
                  </a:solidFill>
                </a:uFill>
                <a:latin typeface="Times New Roman"/>
                <a:ea typeface="DejaVu Sans"/>
              </a:rPr>
              <a:t>3D Shearing</a:t>
            </a:r>
            <a:endParaRPr lang="en-US"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CustomShape 1"/>
          <p:cNvSpPr/>
          <p:nvPr/>
        </p:nvSpPr>
        <p:spPr>
          <a:xfrm>
            <a:off x="504000" y="301320"/>
            <a:ext cx="9070560" cy="1261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5400" b="1" strike="noStrike" cap="all" spc="-1">
                <a:solidFill>
                  <a:srgbClr val="00CC33"/>
                </a:solidFill>
                <a:uFill>
                  <a:solidFill>
                    <a:srgbClr val="FFFFFF"/>
                  </a:solidFill>
                </a:uFill>
                <a:latin typeface="Times New Roman"/>
                <a:ea typeface="DejaVu Sans"/>
              </a:rPr>
              <a:t>3d shearing</a:t>
            </a:r>
            <a:endParaRPr lang="en-US" sz="1800" b="0" strike="noStrike" spc="-1">
              <a:solidFill>
                <a:srgbClr val="000000"/>
              </a:solidFill>
              <a:uFill>
                <a:solidFill>
                  <a:srgbClr val="FFFFFF"/>
                </a:solidFill>
              </a:uFill>
              <a:latin typeface="Arial"/>
            </a:endParaRPr>
          </a:p>
        </p:txBody>
      </p:sp>
      <p:sp>
        <p:nvSpPr>
          <p:cNvPr id="175" name="CustomShape 2"/>
          <p:cNvSpPr/>
          <p:nvPr/>
        </p:nvSpPr>
        <p:spPr>
          <a:xfrm>
            <a:off x="504000" y="1769040"/>
            <a:ext cx="9070560" cy="52707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565920" indent="-456840">
              <a:lnSpc>
                <a:spcPct val="100000"/>
              </a:lnSpc>
              <a:buClr>
                <a:srgbClr val="000000"/>
              </a:buClr>
              <a:buSzPct val="45000"/>
              <a:buFont typeface="Wingdings" charset="2"/>
              <a:buChar char=""/>
            </a:pPr>
            <a:r>
              <a:rPr lang="en-US" sz="2600" b="1" strike="noStrike" spc="-1" dirty="0">
                <a:solidFill>
                  <a:srgbClr val="000000"/>
                </a:solidFill>
                <a:uFill>
                  <a:solidFill>
                    <a:srgbClr val="FFFFFF"/>
                  </a:solidFill>
                </a:uFill>
                <a:latin typeface="Times New Roman"/>
                <a:ea typeface="DejaVu Sans"/>
              </a:rPr>
              <a:t>Modify object shapes</a:t>
            </a:r>
            <a:endParaRPr lang="en-US" sz="1800" b="0" strike="noStrike" spc="-1" dirty="0">
              <a:solidFill>
                <a:srgbClr val="000000"/>
              </a:solidFill>
              <a:uFill>
                <a:solidFill>
                  <a:srgbClr val="FFFFFF"/>
                </a:solidFill>
              </a:uFill>
              <a:latin typeface="Arial"/>
            </a:endParaRPr>
          </a:p>
          <a:p>
            <a:pPr marL="565920" indent="-456840">
              <a:lnSpc>
                <a:spcPct val="100000"/>
              </a:lnSpc>
              <a:buClr>
                <a:srgbClr val="000000"/>
              </a:buClr>
              <a:buSzPct val="45000"/>
              <a:buFont typeface="Wingdings" charset="2"/>
              <a:buChar char=""/>
            </a:pPr>
            <a:r>
              <a:rPr lang="en-US" sz="2600" b="1" strike="noStrike" spc="-1" dirty="0">
                <a:solidFill>
                  <a:srgbClr val="000000"/>
                </a:solidFill>
                <a:uFill>
                  <a:solidFill>
                    <a:srgbClr val="FFFFFF"/>
                  </a:solidFill>
                </a:uFill>
                <a:latin typeface="Times New Roman"/>
                <a:ea typeface="DejaVu Sans"/>
              </a:rPr>
              <a:t>Useful for perspective </a:t>
            </a:r>
            <a:r>
              <a:rPr lang="en-US" sz="2600" b="1" strike="noStrike" spc="-1" dirty="0" smtClean="0">
                <a:solidFill>
                  <a:srgbClr val="000000"/>
                </a:solidFill>
                <a:uFill>
                  <a:solidFill>
                    <a:srgbClr val="FFFFFF"/>
                  </a:solidFill>
                </a:uFill>
                <a:latin typeface="Times New Roman"/>
                <a:ea typeface="DejaVu Sans"/>
              </a:rPr>
              <a:t>projections to produce images look natural</a:t>
            </a:r>
            <a:endParaRPr lang="en-US" sz="1800" b="0" strike="noStrike" spc="-1" dirty="0">
              <a:solidFill>
                <a:srgbClr val="000000"/>
              </a:solidFill>
              <a:uFill>
                <a:solidFill>
                  <a:srgbClr val="FFFFFF"/>
                </a:solidFill>
              </a:uFill>
              <a:latin typeface="Arial"/>
            </a:endParaRPr>
          </a:p>
          <a:p>
            <a:pPr marL="565920" indent="-456840" algn="just">
              <a:lnSpc>
                <a:spcPct val="100000"/>
              </a:lnSpc>
              <a:buClr>
                <a:srgbClr val="000000"/>
              </a:buClr>
              <a:buSzPct val="45000"/>
              <a:buFont typeface="Wingdings" charset="2"/>
              <a:buChar char=""/>
            </a:pPr>
            <a:r>
              <a:rPr lang="en-US" sz="2600" b="0" strike="noStrike" spc="-1" dirty="0">
                <a:solidFill>
                  <a:srgbClr val="000000"/>
                </a:solidFill>
                <a:uFill>
                  <a:solidFill>
                    <a:srgbClr val="FFFFFF"/>
                  </a:solidFill>
                </a:uFill>
                <a:latin typeface="Times New Roman"/>
                <a:ea typeface="DejaVu Sans"/>
              </a:rPr>
              <a:t>When an object is viewed from different directions and at different distances, the appearance of the object will be different. Such view is called perspective view.  Perspective projections mimic what the human eyes see.</a:t>
            </a:r>
            <a:endParaRPr lang="en-US" sz="1800" b="0" strike="noStrike" spc="-1" dirty="0">
              <a:solidFill>
                <a:srgbClr val="000000"/>
              </a:solidFill>
              <a:uFill>
                <a:solidFill>
                  <a:srgbClr val="FFFFFF"/>
                </a:solidFill>
              </a:uFill>
              <a:latin typeface="Arial"/>
            </a:endParaRPr>
          </a:p>
          <a:p>
            <a:pPr>
              <a:lnSpc>
                <a:spcPct val="100000"/>
              </a:lnSpc>
            </a:pPr>
            <a:endParaRPr lang="en-US" sz="1800" b="0" strike="noStrike"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CustomShape 1"/>
          <p:cNvSpPr/>
          <p:nvPr/>
        </p:nvSpPr>
        <p:spPr>
          <a:xfrm>
            <a:off x="504000" y="731520"/>
            <a:ext cx="9070560" cy="201096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5400" b="1" strike="noStrike" cap="all" spc="-1" dirty="0">
                <a:solidFill>
                  <a:srgbClr val="00CC33"/>
                </a:solidFill>
                <a:uFill>
                  <a:solidFill>
                    <a:srgbClr val="FFFFFF"/>
                  </a:solidFill>
                </a:uFill>
                <a:latin typeface="Times New Roman"/>
                <a:ea typeface="DejaVu Sans"/>
              </a:rPr>
              <a:t>3d shearing</a:t>
            </a:r>
            <a:endParaRPr lang="en-US" sz="1800" b="0" strike="noStrike" spc="-1" dirty="0">
              <a:solidFill>
                <a:srgbClr val="000000"/>
              </a:solidFill>
              <a:uFill>
                <a:solidFill>
                  <a:srgbClr val="FFFFFF"/>
                </a:solidFill>
              </a:uFill>
              <a:latin typeface="Arial"/>
            </a:endParaRPr>
          </a:p>
          <a:p>
            <a:pPr>
              <a:lnSpc>
                <a:spcPct val="100000"/>
              </a:lnSpc>
            </a:pPr>
            <a:endParaRPr lang="en-US" sz="1800" b="0" strike="noStrike" spc="-1" dirty="0">
              <a:solidFill>
                <a:srgbClr val="000000"/>
              </a:solidFill>
              <a:uFill>
                <a:solidFill>
                  <a:srgbClr val="FFFFFF"/>
                </a:solidFill>
              </a:uFill>
              <a:latin typeface="Arial"/>
            </a:endParaRPr>
          </a:p>
          <a:p>
            <a:pPr>
              <a:lnSpc>
                <a:spcPct val="100000"/>
              </a:lnSpc>
            </a:pPr>
            <a:r>
              <a:rPr lang="en-US" sz="2000" dirty="0"/>
              <a:t>We can denote shearing with </a:t>
            </a:r>
            <a:r>
              <a:rPr lang="en-US" sz="2000" b="1" dirty="0"/>
              <a:t>‘</a:t>
            </a:r>
            <a:r>
              <a:rPr lang="en-US" sz="2000" b="1" dirty="0" err="1"/>
              <a:t>SH</a:t>
            </a:r>
            <a:r>
              <a:rPr lang="en-US" sz="2000" b="1" baseline="-25000" dirty="0" err="1"/>
              <a:t>x</a:t>
            </a:r>
            <a:r>
              <a:rPr lang="en-US" sz="2000" b="1" baseline="-25000" dirty="0"/>
              <a:t>,</a:t>
            </a:r>
            <a:r>
              <a:rPr lang="en-US" sz="2000" b="1" dirty="0"/>
              <a:t>’ ‘</a:t>
            </a:r>
            <a:r>
              <a:rPr lang="en-US" sz="2000" b="1" dirty="0" err="1"/>
              <a:t>SH</a:t>
            </a:r>
            <a:r>
              <a:rPr lang="en-US" sz="2000" b="1" baseline="-25000" dirty="0" err="1"/>
              <a:t>y</a:t>
            </a:r>
            <a:r>
              <a:rPr lang="en-US" sz="2000" b="1" baseline="-25000" dirty="0"/>
              <a:t>,</a:t>
            </a:r>
            <a:r>
              <a:rPr lang="en-US" sz="2000" b="1" dirty="0"/>
              <a:t>’ and ‘</a:t>
            </a:r>
            <a:r>
              <a:rPr lang="en-US" sz="2000" b="1" dirty="0" err="1"/>
              <a:t>SH</a:t>
            </a:r>
            <a:r>
              <a:rPr lang="en-US" sz="2000" b="1" baseline="-25000" dirty="0" err="1"/>
              <a:t>z</a:t>
            </a:r>
            <a:r>
              <a:rPr lang="en-US" sz="2000" b="1" baseline="-25000" dirty="0"/>
              <a:t>.</a:t>
            </a:r>
            <a:r>
              <a:rPr lang="en-US" sz="2000" b="1" dirty="0"/>
              <a:t>’ </a:t>
            </a:r>
            <a:r>
              <a:rPr lang="en-US" sz="2000" dirty="0"/>
              <a:t>These ‘</a:t>
            </a:r>
            <a:r>
              <a:rPr lang="en-US" sz="2000" b="1" dirty="0" err="1"/>
              <a:t>SH</a:t>
            </a:r>
            <a:r>
              <a:rPr lang="en-US" sz="2000" b="1" baseline="-25000" dirty="0" err="1"/>
              <a:t>x</a:t>
            </a:r>
            <a:r>
              <a:rPr lang="en-US" sz="2000" b="1" baseline="-25000" dirty="0"/>
              <a:t>,</a:t>
            </a:r>
            <a:r>
              <a:rPr lang="en-US" sz="2000" b="1" dirty="0"/>
              <a:t>’ ‘</a:t>
            </a:r>
            <a:r>
              <a:rPr lang="en-US" sz="2000" b="1" dirty="0" err="1"/>
              <a:t>SH</a:t>
            </a:r>
            <a:r>
              <a:rPr lang="en-US" sz="2000" b="1" baseline="-25000" dirty="0" err="1"/>
              <a:t>y</a:t>
            </a:r>
            <a:r>
              <a:rPr lang="en-US" sz="2000" b="1" baseline="-25000" dirty="0"/>
              <a:t>,</a:t>
            </a:r>
            <a:r>
              <a:rPr lang="en-US" sz="2000" b="1" dirty="0"/>
              <a:t>’ ‘</a:t>
            </a:r>
            <a:r>
              <a:rPr lang="en-US" sz="2000" b="1" dirty="0" err="1"/>
              <a:t>SH</a:t>
            </a:r>
            <a:r>
              <a:rPr lang="en-US" sz="2000" b="1" baseline="-25000" dirty="0" err="1"/>
              <a:t>z</a:t>
            </a:r>
            <a:r>
              <a:rPr lang="en-US" sz="2000" b="1" dirty="0"/>
              <a:t>’ </a:t>
            </a:r>
            <a:r>
              <a:rPr lang="en-US" sz="2000" dirty="0"/>
              <a:t>are called</a:t>
            </a:r>
            <a:r>
              <a:rPr lang="en-US" sz="2000" b="1" dirty="0"/>
              <a:t> “Shearing factor.”</a:t>
            </a:r>
            <a:endParaRPr lang="en-US" sz="2000" b="0" strike="noStrike" spc="-1" dirty="0">
              <a:solidFill>
                <a:srgbClr val="000000"/>
              </a:solidFill>
              <a:uFill>
                <a:solidFill>
                  <a:srgbClr val="FFFFFF"/>
                </a:solidFill>
              </a:uFill>
              <a:latin typeface="Arial"/>
            </a:endParaRPr>
          </a:p>
          <a:p>
            <a:pPr>
              <a:lnSpc>
                <a:spcPct val="100000"/>
              </a:lnSpc>
            </a:pPr>
            <a:endParaRPr lang="en-US" sz="2000" b="0" strike="noStrike" spc="-1" dirty="0">
              <a:solidFill>
                <a:srgbClr val="000000"/>
              </a:solidFill>
              <a:uFill>
                <a:solidFill>
                  <a:srgbClr val="FFFFFF"/>
                </a:solidFill>
              </a:uFill>
              <a:latin typeface="Arial"/>
            </a:endParaRPr>
          </a:p>
        </p:txBody>
      </p:sp>
      <p:sp>
        <p:nvSpPr>
          <p:cNvPr id="177" name="CustomShape 2"/>
          <p:cNvSpPr/>
          <p:nvPr/>
        </p:nvSpPr>
        <p:spPr>
          <a:xfrm>
            <a:off x="504000" y="1769040"/>
            <a:ext cx="9070560" cy="4383360"/>
          </a:xfrm>
          <a:prstGeom prst="rect">
            <a:avLst/>
          </a:prstGeom>
          <a:noFill/>
          <a:ln>
            <a:noFill/>
          </a:ln>
        </p:spPr>
        <p:style>
          <a:lnRef idx="0">
            <a:scrgbClr r="0" g="0" b="0"/>
          </a:lnRef>
          <a:fillRef idx="0">
            <a:scrgbClr r="0" g="0" b="0"/>
          </a:fillRef>
          <a:effectRef idx="0">
            <a:scrgbClr r="0" g="0" b="0"/>
          </a:effectRef>
          <a:fontRef idx="minor"/>
        </p:style>
      </p:sp>
      <p:pic>
        <p:nvPicPr>
          <p:cNvPr id="178" name="Picture 143"/>
          <p:cNvPicPr/>
          <p:nvPr/>
        </p:nvPicPr>
        <p:blipFill>
          <a:blip r:embed="rId2"/>
          <a:stretch/>
        </p:blipFill>
        <p:spPr>
          <a:xfrm>
            <a:off x="2129760" y="3931920"/>
            <a:ext cx="6272640" cy="273708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p:nvPr>
        </p:nvSpPr>
        <p:spPr>
          <a:xfrm>
            <a:off x="504313" y="1951037"/>
            <a:ext cx="9072000" cy="4384080"/>
          </a:xfrm>
        </p:spPr>
        <p:txBody>
          <a:bodyPr/>
          <a:lstStyle/>
          <a:p>
            <a:r>
              <a:rPr lang="en-US" dirty="0"/>
              <a:t>We can perform shearing on the object by following three </a:t>
            </a:r>
            <a:r>
              <a:rPr lang="en-US" dirty="0" smtClean="0"/>
              <a:t>ways-</a:t>
            </a:r>
          </a:p>
          <a:p>
            <a:endParaRPr lang="en-US" dirty="0" smtClean="0"/>
          </a:p>
          <a:p>
            <a:pPr marL="342900" indent="-342900">
              <a:buAutoNum type="arabicPeriod"/>
            </a:pPr>
            <a:r>
              <a:rPr lang="en-US" b="1" dirty="0" smtClean="0"/>
              <a:t>Shearing </a:t>
            </a:r>
            <a:r>
              <a:rPr lang="en-US" b="1" dirty="0"/>
              <a:t>along the x-axis: </a:t>
            </a:r>
            <a:r>
              <a:rPr lang="en-US" dirty="0"/>
              <a:t>In this, </a:t>
            </a:r>
            <a:r>
              <a:rPr lang="en-US" dirty="0" smtClean="0"/>
              <a:t>we can </a:t>
            </a:r>
            <a:r>
              <a:rPr lang="en-US" dirty="0"/>
              <a:t>store the x coordinate and only change the y and z coordinate</a:t>
            </a:r>
            <a:r>
              <a:rPr lang="en-US" dirty="0" smtClean="0"/>
              <a:t>.</a:t>
            </a:r>
          </a:p>
          <a:p>
            <a:endParaRPr lang="en-US" dirty="0"/>
          </a:p>
          <a:p>
            <a:r>
              <a:rPr lang="en-US" dirty="0"/>
              <a:t>We can represent shearing along x-axis by the following </a:t>
            </a:r>
            <a:r>
              <a:rPr lang="en-US" dirty="0" smtClean="0"/>
              <a:t>equation-</a:t>
            </a:r>
          </a:p>
          <a:p>
            <a:r>
              <a:rPr lang="en-US" b="1" dirty="0" smtClean="0"/>
              <a:t>x</a:t>
            </a:r>
            <a:r>
              <a:rPr lang="en-US" b="1" baseline="-25000" dirty="0" smtClean="0"/>
              <a:t>1</a:t>
            </a:r>
            <a:r>
              <a:rPr lang="en-US" b="1" dirty="0"/>
              <a:t> = x</a:t>
            </a:r>
            <a:r>
              <a:rPr lang="en-US" b="1" baseline="-25000" dirty="0"/>
              <a:t>0</a:t>
            </a:r>
            <a:endParaRPr lang="en-US" dirty="0"/>
          </a:p>
          <a:p>
            <a:r>
              <a:rPr lang="en-US" b="1" dirty="0"/>
              <a:t>y</a:t>
            </a:r>
            <a:r>
              <a:rPr lang="en-US" b="1" baseline="-25000" dirty="0"/>
              <a:t>1</a:t>
            </a:r>
            <a:r>
              <a:rPr lang="en-US" b="1" dirty="0"/>
              <a:t> = y</a:t>
            </a:r>
            <a:r>
              <a:rPr lang="en-US" b="1" baseline="-25000" dirty="0"/>
              <a:t>0</a:t>
            </a:r>
            <a:r>
              <a:rPr lang="en-US" b="1" dirty="0"/>
              <a:t> + </a:t>
            </a:r>
            <a:r>
              <a:rPr lang="en-US" b="1" dirty="0" err="1"/>
              <a:t>SH</a:t>
            </a:r>
            <a:r>
              <a:rPr lang="en-US" b="1" baseline="-25000" dirty="0" err="1"/>
              <a:t>y</a:t>
            </a:r>
            <a:r>
              <a:rPr lang="en-US" b="1" dirty="0"/>
              <a:t>. x</a:t>
            </a:r>
            <a:r>
              <a:rPr lang="en-US" b="1" baseline="-25000" dirty="0"/>
              <a:t>0</a:t>
            </a:r>
            <a:endParaRPr lang="en-US" dirty="0"/>
          </a:p>
          <a:p>
            <a:r>
              <a:rPr lang="en-US" b="1" dirty="0"/>
              <a:t>z</a:t>
            </a:r>
            <a:r>
              <a:rPr lang="en-US" b="1" baseline="-25000" dirty="0"/>
              <a:t>1</a:t>
            </a:r>
            <a:r>
              <a:rPr lang="en-US" b="1" dirty="0"/>
              <a:t> = z</a:t>
            </a:r>
            <a:r>
              <a:rPr lang="en-US" b="1" baseline="-25000" dirty="0"/>
              <a:t>0</a:t>
            </a:r>
            <a:r>
              <a:rPr lang="en-US" b="1" dirty="0"/>
              <a:t> + </a:t>
            </a:r>
            <a:r>
              <a:rPr lang="en-US" b="1" dirty="0" err="1"/>
              <a:t>SH</a:t>
            </a:r>
            <a:r>
              <a:rPr lang="en-US" b="1" baseline="-25000" dirty="0" err="1"/>
              <a:t>z</a:t>
            </a:r>
            <a:r>
              <a:rPr lang="en-US" b="1" dirty="0"/>
              <a:t>. </a:t>
            </a:r>
            <a:r>
              <a:rPr lang="en-US" b="1" dirty="0" smtClean="0"/>
              <a:t>X</a:t>
            </a:r>
            <a:r>
              <a:rPr lang="en-US" b="1" baseline="-25000" dirty="0" smtClean="0"/>
              <a:t>0</a:t>
            </a:r>
          </a:p>
          <a:p>
            <a:endParaRPr lang="en-US" dirty="0"/>
          </a:p>
          <a:p>
            <a:r>
              <a:rPr lang="en-US" b="1" dirty="0"/>
              <a:t>3D Shearing Matrix</a:t>
            </a:r>
            <a:r>
              <a:rPr lang="en-US" b="1" dirty="0" smtClean="0"/>
              <a:t>: </a:t>
            </a:r>
            <a:r>
              <a:rPr lang="en-US" dirty="0"/>
              <a:t>In Matrix form, the above shearing equations may be represented </a:t>
            </a:r>
            <a:r>
              <a:rPr lang="en-US" dirty="0" smtClean="0"/>
              <a:t>as-      </a:t>
            </a:r>
          </a:p>
          <a:p>
            <a:r>
              <a:rPr lang="en-US" b="1" dirty="0"/>
              <a:t> </a:t>
            </a:r>
            <a:r>
              <a:rPr lang="en-US" b="1" dirty="0" smtClean="0"/>
              <a:t>                               </a:t>
            </a:r>
            <a:endParaRPr lang="en-US" b="1" dirty="0"/>
          </a:p>
          <a:p>
            <a:endParaRPr lang="en-US" dirty="0"/>
          </a:p>
        </p:txBody>
      </p:sp>
      <p:sp>
        <p:nvSpPr>
          <p:cNvPr id="8" name="CustomShape 1"/>
          <p:cNvSpPr txBox="1">
            <a:spLocks/>
          </p:cNvSpPr>
          <p:nvPr/>
        </p:nvSpPr>
        <p:spPr>
          <a:xfrm>
            <a:off x="656400" y="453720"/>
            <a:ext cx="9072000" cy="1261800"/>
          </a:xfrm>
          <a:prstGeom prst="rect">
            <a:avLst/>
          </a:prstGeom>
        </p:spPr>
        <p:style>
          <a:lnRef idx="0">
            <a:scrgbClr r="0" g="0" b="0"/>
          </a:lnRef>
          <a:fillRef idx="0">
            <a:scrgbClr r="0" g="0" b="0"/>
          </a:fillRef>
          <a:effectRef idx="0">
            <a:scrgbClr r="0" g="0" b="0"/>
          </a:effectRef>
          <a:fontRef idx="minor"/>
        </p:style>
        <p:txBody>
          <a:bodyPr lIns="0" tIns="0" rIns="0" bIns="0" anchor="ctr"/>
          <a:lstStyle>
            <a:lvl1pPr>
              <a:defRPr>
                <a:latin typeface="+mn-lt"/>
                <a:ea typeface="+mn-ea"/>
                <a:cs typeface="+mn-cs"/>
              </a:defRPr>
            </a:lvl1pPr>
            <a:lvl2pPr>
              <a:defRPr>
                <a:latin typeface="+mn-lt"/>
                <a:ea typeface="+mn-ea"/>
                <a:cs typeface="+mn-cs"/>
              </a:defRPr>
            </a:lvl2pPr>
            <a:lvl3pPr>
              <a:defRPr>
                <a:latin typeface="+mn-lt"/>
                <a:ea typeface="+mn-ea"/>
                <a:cs typeface="+mn-cs"/>
              </a:defRPr>
            </a:lvl3pPr>
            <a:lvl4pPr>
              <a:defRPr>
                <a:latin typeface="+mn-lt"/>
                <a:ea typeface="+mn-ea"/>
                <a:cs typeface="+mn-cs"/>
              </a:defRPr>
            </a:lvl4pPr>
            <a:lvl5pPr>
              <a:defRPr>
                <a:latin typeface="+mn-lt"/>
                <a:ea typeface="+mn-ea"/>
                <a:cs typeface="+mn-cs"/>
              </a:defRPr>
            </a:lvl5pPr>
            <a:lvl6pPr>
              <a:defRPr>
                <a:latin typeface="+mn-lt"/>
                <a:ea typeface="+mn-ea"/>
                <a:cs typeface="+mn-cs"/>
              </a:defRPr>
            </a:lvl6pPr>
            <a:lvl7pPr>
              <a:defRPr>
                <a:latin typeface="+mn-lt"/>
                <a:ea typeface="+mn-ea"/>
                <a:cs typeface="+mn-cs"/>
              </a:defRPr>
            </a:lvl7pPr>
            <a:lvl8pPr>
              <a:defRPr>
                <a:latin typeface="+mn-lt"/>
                <a:ea typeface="+mn-ea"/>
                <a:cs typeface="+mn-cs"/>
              </a:defRPr>
            </a:lvl8pPr>
            <a:lvl9pPr>
              <a:defRPr>
                <a:latin typeface="+mn-lt"/>
                <a:ea typeface="+mn-ea"/>
                <a:cs typeface="+mn-cs"/>
              </a:defRPr>
            </a:lvl9pPr>
          </a:lstStyle>
          <a:p>
            <a:pPr algn="ctr"/>
            <a:r>
              <a:rPr lang="en-US" sz="5400" b="1" kern="0" cap="all" spc="-1" smtClean="0">
                <a:solidFill>
                  <a:srgbClr val="00CC33"/>
                </a:solidFill>
                <a:uFill>
                  <a:solidFill>
                    <a:srgbClr val="FFFFFF"/>
                  </a:solidFill>
                </a:uFill>
                <a:latin typeface="Times New Roman"/>
                <a:ea typeface="DejaVu Sans"/>
              </a:rPr>
              <a:t>3d shearing</a:t>
            </a:r>
            <a:endParaRPr lang="en-US" kern="0" spc="-1" dirty="0">
              <a:solidFill>
                <a:srgbClr val="000000"/>
              </a:solidFill>
              <a:uFill>
                <a:solidFill>
                  <a:srgbClr val="FFFFFF"/>
                </a:solidFill>
              </a:uFill>
              <a:latin typeface="Arial"/>
            </a:endParaRPr>
          </a:p>
        </p:txBody>
      </p:sp>
      <p:pic>
        <p:nvPicPr>
          <p:cNvPr id="2051" name="Picture 3" descr="C:\Users\common user\Pictures\x-axi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97112" y="5107481"/>
            <a:ext cx="4657726" cy="2320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84546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p:nvPr>
        </p:nvSpPr>
        <p:spPr>
          <a:xfrm>
            <a:off x="468312" y="2103437"/>
            <a:ext cx="9072000" cy="4384080"/>
          </a:xfrm>
        </p:spPr>
        <p:txBody>
          <a:bodyPr/>
          <a:lstStyle/>
          <a:p>
            <a:r>
              <a:rPr lang="en-US" b="1" dirty="0"/>
              <a:t>2.</a:t>
            </a:r>
            <a:r>
              <a:rPr lang="en-US" dirty="0"/>
              <a:t> </a:t>
            </a:r>
            <a:r>
              <a:rPr lang="en-US" b="1" dirty="0"/>
              <a:t>Shearing along the y-axis: </a:t>
            </a:r>
            <a:r>
              <a:rPr lang="en-US" dirty="0"/>
              <a:t>In this, </a:t>
            </a:r>
            <a:r>
              <a:rPr lang="en-US" dirty="0" smtClean="0"/>
              <a:t>we can </a:t>
            </a:r>
            <a:r>
              <a:rPr lang="en-US" dirty="0"/>
              <a:t>store the y coordinate and only change the x and z coordinate</a:t>
            </a:r>
            <a:r>
              <a:rPr lang="en-US" dirty="0" smtClean="0"/>
              <a:t>.</a:t>
            </a:r>
          </a:p>
          <a:p>
            <a:endParaRPr lang="en-US" dirty="0"/>
          </a:p>
          <a:p>
            <a:r>
              <a:rPr lang="en-US" dirty="0"/>
              <a:t>We can represent shearing along with y-axis by the following </a:t>
            </a:r>
            <a:r>
              <a:rPr lang="en-US" dirty="0" smtClean="0"/>
              <a:t>equation-</a:t>
            </a:r>
          </a:p>
          <a:p>
            <a:endParaRPr lang="en-US" dirty="0"/>
          </a:p>
          <a:p>
            <a:r>
              <a:rPr lang="en-US" b="1" dirty="0"/>
              <a:t>x</a:t>
            </a:r>
            <a:r>
              <a:rPr lang="en-US" b="1" baseline="-25000" dirty="0"/>
              <a:t>1</a:t>
            </a:r>
            <a:r>
              <a:rPr lang="en-US" b="1" dirty="0"/>
              <a:t> = x</a:t>
            </a:r>
            <a:r>
              <a:rPr lang="en-US" b="1" baseline="-25000" dirty="0"/>
              <a:t>0</a:t>
            </a:r>
            <a:r>
              <a:rPr lang="en-US" b="1" dirty="0"/>
              <a:t> + </a:t>
            </a:r>
            <a:r>
              <a:rPr lang="en-US" b="1" dirty="0" err="1"/>
              <a:t>SH</a:t>
            </a:r>
            <a:r>
              <a:rPr lang="en-US" b="1" baseline="-25000" dirty="0" err="1"/>
              <a:t>x</a:t>
            </a:r>
            <a:r>
              <a:rPr lang="en-US" b="1" dirty="0"/>
              <a:t>. y</a:t>
            </a:r>
            <a:r>
              <a:rPr lang="en-US" b="1" baseline="-25000" dirty="0"/>
              <a:t>0</a:t>
            </a:r>
            <a:endParaRPr lang="en-US" dirty="0"/>
          </a:p>
          <a:p>
            <a:r>
              <a:rPr lang="en-US" b="1" dirty="0"/>
              <a:t>y</a:t>
            </a:r>
            <a:r>
              <a:rPr lang="en-US" b="1" baseline="-25000" dirty="0"/>
              <a:t>1</a:t>
            </a:r>
            <a:r>
              <a:rPr lang="en-US" b="1" dirty="0"/>
              <a:t> = y</a:t>
            </a:r>
            <a:r>
              <a:rPr lang="en-US" b="1" baseline="-25000" dirty="0"/>
              <a:t>0</a:t>
            </a:r>
            <a:endParaRPr lang="en-US" dirty="0"/>
          </a:p>
          <a:p>
            <a:r>
              <a:rPr lang="en-US" b="1" dirty="0"/>
              <a:t>z</a:t>
            </a:r>
            <a:r>
              <a:rPr lang="en-US" b="1" baseline="-25000" dirty="0"/>
              <a:t>1</a:t>
            </a:r>
            <a:r>
              <a:rPr lang="en-US" b="1" dirty="0"/>
              <a:t> = z</a:t>
            </a:r>
            <a:r>
              <a:rPr lang="en-US" b="1" baseline="-25000" dirty="0"/>
              <a:t>0</a:t>
            </a:r>
            <a:r>
              <a:rPr lang="en-US" b="1" dirty="0"/>
              <a:t> + </a:t>
            </a:r>
            <a:r>
              <a:rPr lang="en-US" b="1" dirty="0" err="1"/>
              <a:t>SH</a:t>
            </a:r>
            <a:r>
              <a:rPr lang="en-US" b="1" baseline="-25000" dirty="0" err="1"/>
              <a:t>z</a:t>
            </a:r>
            <a:r>
              <a:rPr lang="en-US" b="1" dirty="0"/>
              <a:t>. </a:t>
            </a:r>
            <a:r>
              <a:rPr lang="en-US" b="1" dirty="0" smtClean="0"/>
              <a:t>Y</a:t>
            </a:r>
            <a:r>
              <a:rPr lang="en-US" b="1" baseline="-25000" dirty="0" smtClean="0"/>
              <a:t>0</a:t>
            </a:r>
          </a:p>
          <a:p>
            <a:endParaRPr lang="en-US" dirty="0"/>
          </a:p>
          <a:p>
            <a:r>
              <a:rPr lang="en-US" b="1" dirty="0"/>
              <a:t>3D Shearing Matrix</a:t>
            </a:r>
            <a:r>
              <a:rPr lang="en-US" b="1" dirty="0" smtClean="0"/>
              <a:t>: </a:t>
            </a:r>
            <a:r>
              <a:rPr lang="en-US" dirty="0"/>
              <a:t>In Matrix form, the above shearing equations may be represented as-</a:t>
            </a:r>
            <a:endParaRPr lang="en-US" b="1" dirty="0"/>
          </a:p>
          <a:p>
            <a:endParaRPr lang="en-US" dirty="0"/>
          </a:p>
        </p:txBody>
      </p:sp>
      <p:sp>
        <p:nvSpPr>
          <p:cNvPr id="4" name="CustomShape 1"/>
          <p:cNvSpPr txBox="1">
            <a:spLocks/>
          </p:cNvSpPr>
          <p:nvPr/>
        </p:nvSpPr>
        <p:spPr>
          <a:xfrm>
            <a:off x="656400" y="453720"/>
            <a:ext cx="9072000" cy="1261800"/>
          </a:xfrm>
          <a:prstGeom prst="rect">
            <a:avLst/>
          </a:prstGeom>
        </p:spPr>
        <p:style>
          <a:lnRef idx="0">
            <a:scrgbClr r="0" g="0" b="0"/>
          </a:lnRef>
          <a:fillRef idx="0">
            <a:scrgbClr r="0" g="0" b="0"/>
          </a:fillRef>
          <a:effectRef idx="0">
            <a:scrgbClr r="0" g="0" b="0"/>
          </a:effectRef>
          <a:fontRef idx="minor"/>
        </p:style>
        <p:txBody>
          <a:bodyPr lIns="0" tIns="0" rIns="0" bIns="0" anchor="ctr"/>
          <a:lstStyle>
            <a:lvl1pPr>
              <a:defRPr>
                <a:latin typeface="+mn-lt"/>
                <a:ea typeface="+mn-ea"/>
                <a:cs typeface="+mn-cs"/>
              </a:defRPr>
            </a:lvl1pPr>
            <a:lvl2pPr>
              <a:defRPr>
                <a:latin typeface="+mn-lt"/>
                <a:ea typeface="+mn-ea"/>
                <a:cs typeface="+mn-cs"/>
              </a:defRPr>
            </a:lvl2pPr>
            <a:lvl3pPr>
              <a:defRPr>
                <a:latin typeface="+mn-lt"/>
                <a:ea typeface="+mn-ea"/>
                <a:cs typeface="+mn-cs"/>
              </a:defRPr>
            </a:lvl3pPr>
            <a:lvl4pPr>
              <a:defRPr>
                <a:latin typeface="+mn-lt"/>
                <a:ea typeface="+mn-ea"/>
                <a:cs typeface="+mn-cs"/>
              </a:defRPr>
            </a:lvl4pPr>
            <a:lvl5pPr>
              <a:defRPr>
                <a:latin typeface="+mn-lt"/>
                <a:ea typeface="+mn-ea"/>
                <a:cs typeface="+mn-cs"/>
              </a:defRPr>
            </a:lvl5pPr>
            <a:lvl6pPr>
              <a:defRPr>
                <a:latin typeface="+mn-lt"/>
                <a:ea typeface="+mn-ea"/>
                <a:cs typeface="+mn-cs"/>
              </a:defRPr>
            </a:lvl6pPr>
            <a:lvl7pPr>
              <a:defRPr>
                <a:latin typeface="+mn-lt"/>
                <a:ea typeface="+mn-ea"/>
                <a:cs typeface="+mn-cs"/>
              </a:defRPr>
            </a:lvl7pPr>
            <a:lvl8pPr>
              <a:defRPr>
                <a:latin typeface="+mn-lt"/>
                <a:ea typeface="+mn-ea"/>
                <a:cs typeface="+mn-cs"/>
              </a:defRPr>
            </a:lvl8pPr>
            <a:lvl9pPr>
              <a:defRPr>
                <a:latin typeface="+mn-lt"/>
                <a:ea typeface="+mn-ea"/>
                <a:cs typeface="+mn-cs"/>
              </a:defRPr>
            </a:lvl9pPr>
          </a:lstStyle>
          <a:p>
            <a:pPr algn="ctr"/>
            <a:r>
              <a:rPr lang="en-US" sz="5400" b="1" kern="0" cap="all" spc="-1" smtClean="0">
                <a:solidFill>
                  <a:srgbClr val="00CC33"/>
                </a:solidFill>
                <a:uFill>
                  <a:solidFill>
                    <a:srgbClr val="FFFFFF"/>
                  </a:solidFill>
                </a:uFill>
                <a:latin typeface="Times New Roman"/>
                <a:ea typeface="DejaVu Sans"/>
              </a:rPr>
              <a:t>3d shearing</a:t>
            </a:r>
            <a:endParaRPr lang="en-US" kern="0" spc="-1" dirty="0">
              <a:solidFill>
                <a:srgbClr val="000000"/>
              </a:solidFill>
              <a:uFill>
                <a:solidFill>
                  <a:srgbClr val="FFFFFF"/>
                </a:solidFill>
              </a:uFill>
              <a:latin typeface="Arial"/>
            </a:endParaRPr>
          </a:p>
        </p:txBody>
      </p:sp>
      <p:pic>
        <p:nvPicPr>
          <p:cNvPr id="5" name="Picture 2" descr="C:\Users\common user\Pictures\y-axi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7693" y="4999037"/>
            <a:ext cx="5139564" cy="25606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21317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p:nvPr>
        </p:nvSpPr>
        <p:spPr>
          <a:xfrm>
            <a:off x="315912" y="1951037"/>
            <a:ext cx="9072000" cy="4384080"/>
          </a:xfrm>
        </p:spPr>
        <p:txBody>
          <a:bodyPr/>
          <a:lstStyle/>
          <a:p>
            <a:r>
              <a:rPr lang="en-US" b="1" dirty="0"/>
              <a:t>3. Shearing along with z-axis: </a:t>
            </a:r>
            <a:r>
              <a:rPr lang="en-US" dirty="0"/>
              <a:t>In this, </a:t>
            </a:r>
            <a:r>
              <a:rPr lang="en-US" dirty="0" smtClean="0"/>
              <a:t>we can </a:t>
            </a:r>
            <a:r>
              <a:rPr lang="en-US" dirty="0"/>
              <a:t>store the z coordinate and only change the x and y coordinate</a:t>
            </a:r>
            <a:r>
              <a:rPr lang="en-US" dirty="0" smtClean="0"/>
              <a:t>.</a:t>
            </a:r>
          </a:p>
          <a:p>
            <a:endParaRPr lang="en-US" dirty="0"/>
          </a:p>
          <a:p>
            <a:r>
              <a:rPr lang="en-US" dirty="0"/>
              <a:t>We can represent shearing along with z-axis by the following equation-</a:t>
            </a:r>
          </a:p>
          <a:p>
            <a:r>
              <a:rPr lang="en-US" b="1" dirty="0"/>
              <a:t>x</a:t>
            </a:r>
            <a:r>
              <a:rPr lang="en-US" b="1" baseline="-25000" dirty="0"/>
              <a:t>1</a:t>
            </a:r>
            <a:r>
              <a:rPr lang="en-US" b="1" dirty="0"/>
              <a:t> = x</a:t>
            </a:r>
            <a:r>
              <a:rPr lang="en-US" b="1" baseline="-25000" dirty="0"/>
              <a:t>0</a:t>
            </a:r>
            <a:r>
              <a:rPr lang="en-US" b="1" dirty="0"/>
              <a:t> + </a:t>
            </a:r>
            <a:r>
              <a:rPr lang="en-US" b="1" dirty="0" err="1"/>
              <a:t>SH</a:t>
            </a:r>
            <a:r>
              <a:rPr lang="en-US" b="1" baseline="-25000" dirty="0" err="1"/>
              <a:t>x</a:t>
            </a:r>
            <a:r>
              <a:rPr lang="en-US" b="1" dirty="0"/>
              <a:t>. z</a:t>
            </a:r>
            <a:r>
              <a:rPr lang="en-US" b="1" baseline="-25000" dirty="0"/>
              <a:t>0</a:t>
            </a:r>
            <a:endParaRPr lang="en-US" dirty="0"/>
          </a:p>
          <a:p>
            <a:r>
              <a:rPr lang="en-US" b="1" dirty="0"/>
              <a:t>y</a:t>
            </a:r>
            <a:r>
              <a:rPr lang="en-US" b="1" baseline="-25000" dirty="0"/>
              <a:t>1</a:t>
            </a:r>
            <a:r>
              <a:rPr lang="en-US" b="1" dirty="0"/>
              <a:t> = y</a:t>
            </a:r>
            <a:r>
              <a:rPr lang="en-US" b="1" baseline="-25000" dirty="0"/>
              <a:t>0</a:t>
            </a:r>
            <a:r>
              <a:rPr lang="en-US" b="1" dirty="0"/>
              <a:t> + </a:t>
            </a:r>
            <a:r>
              <a:rPr lang="en-US" b="1" dirty="0" err="1"/>
              <a:t>SH</a:t>
            </a:r>
            <a:r>
              <a:rPr lang="en-US" b="1" baseline="-25000" dirty="0" err="1"/>
              <a:t>y</a:t>
            </a:r>
            <a:r>
              <a:rPr lang="en-US" b="1" dirty="0"/>
              <a:t>. Z</a:t>
            </a:r>
            <a:r>
              <a:rPr lang="en-US" b="1" baseline="-25000" dirty="0"/>
              <a:t>­0</a:t>
            </a:r>
            <a:endParaRPr lang="en-US" dirty="0"/>
          </a:p>
          <a:p>
            <a:r>
              <a:rPr lang="en-US" b="1" dirty="0"/>
              <a:t>z</a:t>
            </a:r>
            <a:r>
              <a:rPr lang="en-US" b="1" baseline="-25000" dirty="0"/>
              <a:t>1</a:t>
            </a:r>
            <a:r>
              <a:rPr lang="en-US" b="1" dirty="0"/>
              <a:t> = </a:t>
            </a:r>
            <a:r>
              <a:rPr lang="en-US" b="1" dirty="0" smtClean="0"/>
              <a:t>z</a:t>
            </a:r>
            <a:r>
              <a:rPr lang="en-US" b="1" baseline="-25000" dirty="0" smtClean="0"/>
              <a:t>0</a:t>
            </a:r>
          </a:p>
          <a:p>
            <a:endParaRPr lang="en-US" dirty="0"/>
          </a:p>
          <a:p>
            <a:r>
              <a:rPr lang="en-US" b="1" dirty="0"/>
              <a:t>3D Shearing Matrix</a:t>
            </a:r>
            <a:r>
              <a:rPr lang="en-US" b="1" dirty="0" smtClean="0"/>
              <a:t>: </a:t>
            </a:r>
            <a:r>
              <a:rPr lang="en-US" dirty="0"/>
              <a:t>In Matrix form, the above shearing equations may be represented as-</a:t>
            </a:r>
            <a:r>
              <a:rPr lang="en-US" b="1" dirty="0" smtClean="0"/>
              <a:t>  </a:t>
            </a:r>
          </a:p>
          <a:p>
            <a:r>
              <a:rPr lang="en-US" b="1" dirty="0"/>
              <a:t> </a:t>
            </a:r>
            <a:r>
              <a:rPr lang="en-US" b="1" dirty="0" smtClean="0"/>
              <a:t>   </a:t>
            </a:r>
            <a:endParaRPr lang="en-US" b="1" dirty="0"/>
          </a:p>
          <a:p>
            <a:endParaRPr lang="en-US" dirty="0"/>
          </a:p>
        </p:txBody>
      </p:sp>
      <p:sp>
        <p:nvSpPr>
          <p:cNvPr id="4" name="CustomShape 1"/>
          <p:cNvSpPr txBox="1">
            <a:spLocks/>
          </p:cNvSpPr>
          <p:nvPr/>
        </p:nvSpPr>
        <p:spPr>
          <a:xfrm>
            <a:off x="656400" y="453720"/>
            <a:ext cx="9072000" cy="1261800"/>
          </a:xfrm>
          <a:prstGeom prst="rect">
            <a:avLst/>
          </a:prstGeom>
        </p:spPr>
        <p:style>
          <a:lnRef idx="0">
            <a:scrgbClr r="0" g="0" b="0"/>
          </a:lnRef>
          <a:fillRef idx="0">
            <a:scrgbClr r="0" g="0" b="0"/>
          </a:fillRef>
          <a:effectRef idx="0">
            <a:scrgbClr r="0" g="0" b="0"/>
          </a:effectRef>
          <a:fontRef idx="minor"/>
        </p:style>
        <p:txBody>
          <a:bodyPr lIns="0" tIns="0" rIns="0" bIns="0" anchor="ctr"/>
          <a:lstStyle>
            <a:lvl1pPr>
              <a:defRPr>
                <a:latin typeface="+mn-lt"/>
                <a:ea typeface="+mn-ea"/>
                <a:cs typeface="+mn-cs"/>
              </a:defRPr>
            </a:lvl1pPr>
            <a:lvl2pPr>
              <a:defRPr>
                <a:latin typeface="+mn-lt"/>
                <a:ea typeface="+mn-ea"/>
                <a:cs typeface="+mn-cs"/>
              </a:defRPr>
            </a:lvl2pPr>
            <a:lvl3pPr>
              <a:defRPr>
                <a:latin typeface="+mn-lt"/>
                <a:ea typeface="+mn-ea"/>
                <a:cs typeface="+mn-cs"/>
              </a:defRPr>
            </a:lvl3pPr>
            <a:lvl4pPr>
              <a:defRPr>
                <a:latin typeface="+mn-lt"/>
                <a:ea typeface="+mn-ea"/>
                <a:cs typeface="+mn-cs"/>
              </a:defRPr>
            </a:lvl4pPr>
            <a:lvl5pPr>
              <a:defRPr>
                <a:latin typeface="+mn-lt"/>
                <a:ea typeface="+mn-ea"/>
                <a:cs typeface="+mn-cs"/>
              </a:defRPr>
            </a:lvl5pPr>
            <a:lvl6pPr>
              <a:defRPr>
                <a:latin typeface="+mn-lt"/>
                <a:ea typeface="+mn-ea"/>
                <a:cs typeface="+mn-cs"/>
              </a:defRPr>
            </a:lvl6pPr>
            <a:lvl7pPr>
              <a:defRPr>
                <a:latin typeface="+mn-lt"/>
                <a:ea typeface="+mn-ea"/>
                <a:cs typeface="+mn-cs"/>
              </a:defRPr>
            </a:lvl7pPr>
            <a:lvl8pPr>
              <a:defRPr>
                <a:latin typeface="+mn-lt"/>
                <a:ea typeface="+mn-ea"/>
                <a:cs typeface="+mn-cs"/>
              </a:defRPr>
            </a:lvl8pPr>
            <a:lvl9pPr>
              <a:defRPr>
                <a:latin typeface="+mn-lt"/>
                <a:ea typeface="+mn-ea"/>
                <a:cs typeface="+mn-cs"/>
              </a:defRPr>
            </a:lvl9pPr>
          </a:lstStyle>
          <a:p>
            <a:pPr algn="ctr"/>
            <a:r>
              <a:rPr lang="en-US" sz="5400" b="1" kern="0" cap="all" spc="-1" smtClean="0">
                <a:solidFill>
                  <a:srgbClr val="00CC33"/>
                </a:solidFill>
                <a:uFill>
                  <a:solidFill>
                    <a:srgbClr val="FFFFFF"/>
                  </a:solidFill>
                </a:uFill>
                <a:latin typeface="Times New Roman"/>
                <a:ea typeface="DejaVu Sans"/>
              </a:rPr>
              <a:t>3d shearing</a:t>
            </a:r>
            <a:endParaRPr lang="en-US" kern="0" spc="-1" dirty="0">
              <a:solidFill>
                <a:srgbClr val="000000"/>
              </a:solidFill>
              <a:uFill>
                <a:solidFill>
                  <a:srgbClr val="FFFFFF"/>
                </a:solidFill>
              </a:uFill>
              <a:latin typeface="Arial"/>
            </a:endParaRPr>
          </a:p>
        </p:txBody>
      </p:sp>
      <p:pic>
        <p:nvPicPr>
          <p:cNvPr id="1026" name="Picture 2" descr="C:\Users\common user\Pictures\z-axi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288" y="4587874"/>
            <a:ext cx="5353050" cy="2667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4079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p:nvPr>
        </p:nvSpPr>
        <p:spPr/>
        <p:txBody>
          <a:bodyPr/>
          <a:lstStyle/>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6965" y="1835595"/>
            <a:ext cx="6548947" cy="4397272"/>
          </a:xfrm>
          <a:prstGeom prst="rect">
            <a:avLst/>
          </a:prstGeom>
        </p:spPr>
      </p:pic>
      <p:sp>
        <p:nvSpPr>
          <p:cNvPr id="5" name="CustomShape 1"/>
          <p:cNvSpPr>
            <a:spLocks noGrp="1"/>
          </p:cNvSpPr>
          <p:nvPr>
            <p:ph type="title"/>
          </p:nvPr>
        </p:nvSpPr>
        <p:spPr>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5400" b="1" strike="noStrike" cap="all" spc="-1" dirty="0">
                <a:solidFill>
                  <a:srgbClr val="00CC33"/>
                </a:solidFill>
                <a:uFill>
                  <a:solidFill>
                    <a:srgbClr val="FFFFFF"/>
                  </a:solidFill>
                </a:uFill>
                <a:latin typeface="Times New Roman"/>
                <a:ea typeface="DejaVu Sans"/>
              </a:rPr>
              <a:t>3d shearing</a:t>
            </a:r>
            <a:endParaRPr lang="en-US" sz="1800" b="0" strike="noStrike" spc="-1" dirty="0">
              <a:solidFill>
                <a:srgbClr val="000000"/>
              </a:solidFill>
              <a:uFill>
                <a:solidFill>
                  <a:srgbClr val="FFFFFF"/>
                </a:solidFill>
              </a:uFill>
              <a:latin typeface="Arial"/>
            </a:endParaRPr>
          </a:p>
        </p:txBody>
      </p:sp>
    </p:spTree>
    <p:extLst>
      <p:ext uri="{BB962C8B-B14F-4D97-AF65-F5344CB8AC3E}">
        <p14:creationId xmlns:p14="http://schemas.microsoft.com/office/powerpoint/2010/main" val="32467974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p:nvPr>
        </p:nvSpPr>
        <p:spPr/>
        <p:txBody>
          <a:bodyPr/>
          <a:lstStyle/>
          <a:p>
            <a:endParaRPr lang="en-US" dirty="0"/>
          </a:p>
        </p:txBody>
      </p:sp>
      <p:sp>
        <p:nvSpPr>
          <p:cNvPr id="5" name="CustomShape 1"/>
          <p:cNvSpPr>
            <a:spLocks noGrp="1"/>
          </p:cNvSpPr>
          <p:nvPr>
            <p:ph type="title"/>
          </p:nvPr>
        </p:nvSpPr>
        <p:spPr>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5400" b="1" strike="noStrike" cap="all" spc="-1" dirty="0">
                <a:solidFill>
                  <a:srgbClr val="00CC33"/>
                </a:solidFill>
                <a:uFill>
                  <a:solidFill>
                    <a:srgbClr val="FFFFFF"/>
                  </a:solidFill>
                </a:uFill>
                <a:latin typeface="Times New Roman"/>
                <a:ea typeface="DejaVu Sans"/>
              </a:rPr>
              <a:t>3d shearing</a:t>
            </a:r>
            <a:endParaRPr lang="en-US" sz="1800" b="0" strike="noStrike" spc="-1" dirty="0">
              <a:solidFill>
                <a:srgbClr val="000000"/>
              </a:solidFill>
              <a:uFill>
                <a:solidFill>
                  <a:srgbClr val="FFFFFF"/>
                </a:solidFill>
              </a:uFill>
              <a:latin typeface="Arial"/>
            </a:endParaRPr>
          </a:p>
        </p:txBody>
      </p:sp>
      <p:pic>
        <p:nvPicPr>
          <p:cNvPr id="1026" name="Picture 2" descr="Image result for 3d shearing equation in computer graphic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8912" y="2255837"/>
            <a:ext cx="6076950" cy="45624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26907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CustomShape 1"/>
          <p:cNvSpPr/>
          <p:nvPr/>
        </p:nvSpPr>
        <p:spPr>
          <a:xfrm>
            <a:off x="504000" y="301320"/>
            <a:ext cx="9070560" cy="1261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5400" b="1" strike="noStrike" cap="all" spc="-1">
                <a:solidFill>
                  <a:srgbClr val="00CC33"/>
                </a:solidFill>
                <a:uFill>
                  <a:solidFill>
                    <a:srgbClr val="FFFFFF"/>
                  </a:solidFill>
                </a:uFill>
                <a:latin typeface="Times New Roman"/>
                <a:ea typeface="DejaVu Sans"/>
              </a:rPr>
              <a:t>Transformation</a:t>
            </a:r>
            <a:endParaRPr lang="en-US" sz="1800" b="0" strike="noStrike" spc="-1">
              <a:solidFill>
                <a:srgbClr val="000000"/>
              </a:solidFill>
              <a:uFill>
                <a:solidFill>
                  <a:srgbClr val="FFFFFF"/>
                </a:solidFill>
              </a:uFill>
              <a:latin typeface="Arial"/>
            </a:endParaRPr>
          </a:p>
        </p:txBody>
      </p:sp>
      <p:sp>
        <p:nvSpPr>
          <p:cNvPr id="112" name="CustomShape 2"/>
          <p:cNvSpPr/>
          <p:nvPr/>
        </p:nvSpPr>
        <p:spPr>
          <a:xfrm>
            <a:off x="504000" y="1769040"/>
            <a:ext cx="9070560" cy="43833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565920" indent="-456840">
              <a:lnSpc>
                <a:spcPct val="100000"/>
              </a:lnSpc>
              <a:buClr>
                <a:srgbClr val="000000"/>
              </a:buClr>
              <a:buSzPct val="45000"/>
              <a:buFont typeface="Wingdings" charset="2"/>
              <a:buChar char=""/>
            </a:pPr>
            <a:r>
              <a:rPr lang="en-US" sz="2600" b="0" strike="noStrike" spc="-1">
                <a:solidFill>
                  <a:srgbClr val="000000"/>
                </a:solidFill>
                <a:uFill>
                  <a:solidFill>
                    <a:srgbClr val="FFFFFF"/>
                  </a:solidFill>
                </a:uFill>
                <a:latin typeface="Times New Roman"/>
                <a:ea typeface="DejaVu Sans"/>
              </a:rPr>
              <a:t>Transformations are a fundamental part of the computer graphics. Transformations are the movement of the object in Cartesian plane . </a:t>
            </a:r>
            <a:endParaRPr lang="en-US" sz="1800" b="0" strike="noStrike" spc="-1">
              <a:solidFill>
                <a:srgbClr val="000000"/>
              </a:solidFill>
              <a:uFill>
                <a:solidFill>
                  <a:srgbClr val="FFFFFF"/>
                </a:solidFill>
              </a:uFill>
              <a:latin typeface="Arial"/>
            </a:endParaRPr>
          </a:p>
        </p:txBody>
      </p:sp>
      <p:pic>
        <p:nvPicPr>
          <p:cNvPr id="113" name="Picture 2"/>
          <p:cNvPicPr/>
          <p:nvPr/>
        </p:nvPicPr>
        <p:blipFill>
          <a:blip r:embed="rId2"/>
          <a:stretch/>
        </p:blipFill>
        <p:spPr>
          <a:xfrm>
            <a:off x="2898360" y="2945880"/>
            <a:ext cx="4678920" cy="347292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CustomShape 1"/>
          <p:cNvSpPr/>
          <p:nvPr/>
        </p:nvSpPr>
        <p:spPr>
          <a:xfrm>
            <a:off x="182880" y="301320"/>
            <a:ext cx="9783360" cy="1261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5400" b="1" strike="noStrike" cap="all" spc="-1">
                <a:solidFill>
                  <a:srgbClr val="00CC33"/>
                </a:solidFill>
                <a:uFill>
                  <a:solidFill>
                    <a:srgbClr val="FFFFFF"/>
                  </a:solidFill>
                </a:uFill>
                <a:latin typeface="Times New Roman"/>
                <a:ea typeface="DejaVu Sans"/>
              </a:rPr>
              <a:t>Types of transformation</a:t>
            </a:r>
            <a:endParaRPr lang="en-US" sz="1800" b="0" strike="noStrike" spc="-1">
              <a:solidFill>
                <a:srgbClr val="000000"/>
              </a:solidFill>
              <a:uFill>
                <a:solidFill>
                  <a:srgbClr val="FFFFFF"/>
                </a:solidFill>
              </a:uFill>
              <a:latin typeface="Arial"/>
            </a:endParaRPr>
          </a:p>
        </p:txBody>
      </p:sp>
      <p:sp>
        <p:nvSpPr>
          <p:cNvPr id="115" name="CustomShape 2"/>
          <p:cNvSpPr/>
          <p:nvPr/>
        </p:nvSpPr>
        <p:spPr>
          <a:xfrm>
            <a:off x="504000" y="2382480"/>
            <a:ext cx="9070560" cy="43833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565920" indent="-456840">
              <a:lnSpc>
                <a:spcPct val="100000"/>
              </a:lnSpc>
              <a:buClr>
                <a:srgbClr val="000000"/>
              </a:buClr>
              <a:buSzPct val="45000"/>
              <a:buFont typeface="Wingdings" charset="2"/>
              <a:buChar char=""/>
            </a:pPr>
            <a:r>
              <a:rPr lang="en-US" sz="2600" b="0" strike="noStrike" spc="-1">
                <a:solidFill>
                  <a:srgbClr val="000000"/>
                </a:solidFill>
                <a:uFill>
                  <a:solidFill>
                    <a:srgbClr val="FFFFFF"/>
                  </a:solidFill>
                </a:uFill>
                <a:latin typeface="Times New Roman"/>
                <a:ea typeface="DejaVu Sans"/>
              </a:rPr>
              <a:t>There are two types of transformation in computer graphics.</a:t>
            </a:r>
            <a:endParaRPr lang="en-US" sz="1800" b="0" strike="noStrike" spc="-1">
              <a:solidFill>
                <a:srgbClr val="000000"/>
              </a:solidFill>
              <a:uFill>
                <a:solidFill>
                  <a:srgbClr val="FFFFFF"/>
                </a:solidFill>
              </a:uFill>
              <a:latin typeface="Arial"/>
            </a:endParaRPr>
          </a:p>
          <a:p>
            <a:pPr marL="108720">
              <a:lnSpc>
                <a:spcPct val="100000"/>
              </a:lnSpc>
            </a:pPr>
            <a:r>
              <a:rPr lang="en-US" sz="2600" b="0" strike="noStrike" spc="-1">
                <a:solidFill>
                  <a:srgbClr val="000000"/>
                </a:solidFill>
                <a:uFill>
                  <a:solidFill>
                    <a:srgbClr val="FFFFFF"/>
                  </a:solidFill>
                </a:uFill>
                <a:latin typeface="Times New Roman"/>
                <a:ea typeface="DejaVu Sans"/>
              </a:rPr>
              <a:t>    1) 2D transformation </a:t>
            </a:r>
            <a:endParaRPr lang="en-US" sz="1800" b="0" strike="noStrike" spc="-1">
              <a:solidFill>
                <a:srgbClr val="000000"/>
              </a:solidFill>
              <a:uFill>
                <a:solidFill>
                  <a:srgbClr val="FFFFFF"/>
                </a:solidFill>
              </a:uFill>
              <a:latin typeface="Arial"/>
            </a:endParaRPr>
          </a:p>
          <a:p>
            <a:pPr marL="108720">
              <a:lnSpc>
                <a:spcPct val="100000"/>
              </a:lnSpc>
            </a:pPr>
            <a:r>
              <a:rPr lang="en-US" sz="2600" b="0" strike="noStrike" spc="-1">
                <a:solidFill>
                  <a:srgbClr val="000000"/>
                </a:solidFill>
                <a:uFill>
                  <a:solidFill>
                    <a:srgbClr val="FFFFFF"/>
                  </a:solidFill>
                </a:uFill>
                <a:latin typeface="Times New Roman"/>
                <a:ea typeface="DejaVu Sans"/>
              </a:rPr>
              <a:t>    2) 3D transformation</a:t>
            </a:r>
            <a:endParaRPr lang="en-US" sz="1800" b="0" strike="noStrike" spc="-1">
              <a:solidFill>
                <a:srgbClr val="000000"/>
              </a:solidFill>
              <a:uFill>
                <a:solidFill>
                  <a:srgbClr val="FFFFFF"/>
                </a:solidFill>
              </a:uFill>
              <a:latin typeface="Arial"/>
            </a:endParaRPr>
          </a:p>
          <a:p>
            <a:pPr marL="565920" indent="-456840">
              <a:lnSpc>
                <a:spcPct val="100000"/>
              </a:lnSpc>
              <a:buClr>
                <a:srgbClr val="000000"/>
              </a:buClr>
              <a:buSzPct val="45000"/>
              <a:buFont typeface="Wingdings" charset="2"/>
              <a:buChar char=""/>
            </a:pPr>
            <a:r>
              <a:rPr lang="en-US" sz="2600" b="0" strike="noStrike" spc="-1">
                <a:solidFill>
                  <a:srgbClr val="000000"/>
                </a:solidFill>
                <a:uFill>
                  <a:solidFill>
                    <a:srgbClr val="FFFFFF"/>
                  </a:solidFill>
                </a:uFill>
                <a:latin typeface="Times New Roman"/>
                <a:ea typeface="DejaVu Sans"/>
              </a:rPr>
              <a:t>Types of 2D and 3D transformation</a:t>
            </a:r>
            <a:endParaRPr lang="en-US" sz="1800" b="0" strike="noStrike" spc="-1">
              <a:solidFill>
                <a:srgbClr val="000000"/>
              </a:solidFill>
              <a:uFill>
                <a:solidFill>
                  <a:srgbClr val="FFFFFF"/>
                </a:solidFill>
              </a:uFill>
              <a:latin typeface="Arial"/>
            </a:endParaRPr>
          </a:p>
          <a:p>
            <a:pPr marL="108720">
              <a:lnSpc>
                <a:spcPct val="100000"/>
              </a:lnSpc>
            </a:pPr>
            <a:r>
              <a:rPr lang="en-US" sz="2600" b="0" strike="noStrike" spc="-1">
                <a:solidFill>
                  <a:srgbClr val="000000"/>
                </a:solidFill>
                <a:uFill>
                  <a:solidFill>
                    <a:srgbClr val="FFFFFF"/>
                  </a:solidFill>
                </a:uFill>
                <a:latin typeface="Times New Roman"/>
                <a:ea typeface="DejaVu Sans"/>
              </a:rPr>
              <a:t>    1) Translation</a:t>
            </a:r>
            <a:endParaRPr lang="en-US" sz="1800" b="0" strike="noStrike" spc="-1">
              <a:solidFill>
                <a:srgbClr val="000000"/>
              </a:solidFill>
              <a:uFill>
                <a:solidFill>
                  <a:srgbClr val="FFFFFF"/>
                </a:solidFill>
              </a:uFill>
              <a:latin typeface="Arial"/>
            </a:endParaRPr>
          </a:p>
          <a:p>
            <a:pPr marL="108720">
              <a:lnSpc>
                <a:spcPct val="100000"/>
              </a:lnSpc>
            </a:pPr>
            <a:r>
              <a:rPr lang="en-US" sz="2600" b="0" strike="noStrike" spc="-1">
                <a:solidFill>
                  <a:srgbClr val="000000"/>
                </a:solidFill>
                <a:uFill>
                  <a:solidFill>
                    <a:srgbClr val="FFFFFF"/>
                  </a:solidFill>
                </a:uFill>
                <a:latin typeface="Times New Roman"/>
                <a:ea typeface="DejaVu Sans"/>
              </a:rPr>
              <a:t>    2) Rotation</a:t>
            </a:r>
            <a:endParaRPr lang="en-US" sz="1800" b="0" strike="noStrike" spc="-1">
              <a:solidFill>
                <a:srgbClr val="000000"/>
              </a:solidFill>
              <a:uFill>
                <a:solidFill>
                  <a:srgbClr val="FFFFFF"/>
                </a:solidFill>
              </a:uFill>
              <a:latin typeface="Arial"/>
            </a:endParaRPr>
          </a:p>
          <a:p>
            <a:pPr marL="108720">
              <a:lnSpc>
                <a:spcPct val="100000"/>
              </a:lnSpc>
            </a:pPr>
            <a:r>
              <a:rPr lang="en-US" sz="2600" b="0" strike="noStrike" spc="-1">
                <a:solidFill>
                  <a:srgbClr val="000000"/>
                </a:solidFill>
                <a:uFill>
                  <a:solidFill>
                    <a:srgbClr val="FFFFFF"/>
                  </a:solidFill>
                </a:uFill>
                <a:latin typeface="Times New Roman"/>
                <a:ea typeface="DejaVu Sans"/>
              </a:rPr>
              <a:t>    3) Scaling</a:t>
            </a:r>
            <a:endParaRPr lang="en-US" sz="1800" b="0" strike="noStrike" spc="-1">
              <a:solidFill>
                <a:srgbClr val="000000"/>
              </a:solidFill>
              <a:uFill>
                <a:solidFill>
                  <a:srgbClr val="FFFFFF"/>
                </a:solidFill>
              </a:uFill>
              <a:latin typeface="Arial"/>
            </a:endParaRPr>
          </a:p>
          <a:p>
            <a:pPr marL="108720">
              <a:lnSpc>
                <a:spcPct val="100000"/>
              </a:lnSpc>
            </a:pPr>
            <a:r>
              <a:rPr lang="en-US" sz="2600" b="0" strike="noStrike" spc="-1">
                <a:solidFill>
                  <a:srgbClr val="000000"/>
                </a:solidFill>
                <a:uFill>
                  <a:solidFill>
                    <a:srgbClr val="FFFFFF"/>
                  </a:solidFill>
                </a:uFill>
                <a:latin typeface="Times New Roman"/>
                <a:ea typeface="DejaVu Sans"/>
              </a:rPr>
              <a:t>    4) Shearing</a:t>
            </a:r>
            <a:endParaRPr lang="en-US" sz="1800" b="0" strike="noStrike" spc="-1">
              <a:solidFill>
                <a:srgbClr val="000000"/>
              </a:solidFill>
              <a:uFill>
                <a:solidFill>
                  <a:srgbClr val="FFFFFF"/>
                </a:solidFill>
              </a:uFill>
              <a:latin typeface="Arial"/>
            </a:endParaRPr>
          </a:p>
          <a:p>
            <a:pPr marL="108720">
              <a:lnSpc>
                <a:spcPct val="100000"/>
              </a:lnSpc>
            </a:pPr>
            <a:r>
              <a:rPr lang="en-US" sz="2600" b="0" strike="noStrike" spc="-1">
                <a:solidFill>
                  <a:srgbClr val="000000"/>
                </a:solidFill>
                <a:uFill>
                  <a:solidFill>
                    <a:srgbClr val="FFFFFF"/>
                  </a:solidFill>
                </a:uFill>
                <a:latin typeface="Times New Roman"/>
                <a:ea typeface="DejaVu Sans"/>
              </a:rPr>
              <a:t>    5) Mirror reflection</a:t>
            </a:r>
            <a:endParaRPr lang="en-US"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CustomShape 1"/>
          <p:cNvSpPr/>
          <p:nvPr/>
        </p:nvSpPr>
        <p:spPr>
          <a:xfrm>
            <a:off x="504000" y="301320"/>
            <a:ext cx="9070560" cy="1261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5400" b="1" strike="noStrike" cap="all" spc="-1">
                <a:solidFill>
                  <a:srgbClr val="00CC33"/>
                </a:solidFill>
                <a:uFill>
                  <a:solidFill>
                    <a:srgbClr val="FFFFFF"/>
                  </a:solidFill>
                </a:uFill>
                <a:latin typeface="Times New Roman"/>
                <a:ea typeface="DejaVu Sans"/>
              </a:rPr>
              <a:t>Why we use transformation</a:t>
            </a:r>
            <a:endParaRPr lang="en-US" sz="1800" b="0" strike="noStrike" spc="-1">
              <a:solidFill>
                <a:srgbClr val="000000"/>
              </a:solidFill>
              <a:uFill>
                <a:solidFill>
                  <a:srgbClr val="FFFFFF"/>
                </a:solidFill>
              </a:uFill>
              <a:latin typeface="Arial"/>
            </a:endParaRPr>
          </a:p>
        </p:txBody>
      </p:sp>
      <p:sp>
        <p:nvSpPr>
          <p:cNvPr id="117" name="CustomShape 2"/>
          <p:cNvSpPr/>
          <p:nvPr/>
        </p:nvSpPr>
        <p:spPr>
          <a:xfrm>
            <a:off x="504000" y="2377440"/>
            <a:ext cx="9070560" cy="43833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565920" indent="-456840" algn="just">
              <a:lnSpc>
                <a:spcPct val="100000"/>
              </a:lnSpc>
              <a:buClr>
                <a:srgbClr val="000000"/>
              </a:buClr>
              <a:buSzPct val="45000"/>
              <a:buFont typeface="Wingdings" charset="2"/>
              <a:buChar char=""/>
            </a:pPr>
            <a:r>
              <a:rPr lang="en-US" sz="2600" b="0" strike="noStrike" spc="-1">
                <a:solidFill>
                  <a:srgbClr val="000000"/>
                </a:solidFill>
                <a:uFill>
                  <a:solidFill>
                    <a:srgbClr val="FFFFFF"/>
                  </a:solidFill>
                </a:uFill>
                <a:latin typeface="Times New Roman"/>
                <a:ea typeface="DejaVu Sans"/>
              </a:rPr>
              <a:t>Transformation are used to position objects , to shape object , to change viewing positions , and even how something is viewed.</a:t>
            </a:r>
            <a:endParaRPr lang="en-US" sz="1800" b="0" strike="noStrike" spc="-1">
              <a:solidFill>
                <a:srgbClr val="000000"/>
              </a:solidFill>
              <a:uFill>
                <a:solidFill>
                  <a:srgbClr val="FFFFFF"/>
                </a:solidFill>
              </a:uFill>
              <a:latin typeface="Arial"/>
            </a:endParaRPr>
          </a:p>
          <a:p>
            <a:pPr>
              <a:lnSpc>
                <a:spcPct val="100000"/>
              </a:lnSpc>
            </a:pPr>
            <a:endParaRPr lang="en-US" sz="1800" b="0" strike="noStrike" spc="-1">
              <a:solidFill>
                <a:srgbClr val="000000"/>
              </a:solidFill>
              <a:uFill>
                <a:solidFill>
                  <a:srgbClr val="FFFFFF"/>
                </a:solidFill>
              </a:uFill>
              <a:latin typeface="Arial"/>
            </a:endParaRPr>
          </a:p>
          <a:p>
            <a:pPr marL="565920" indent="-456840">
              <a:lnSpc>
                <a:spcPct val="100000"/>
              </a:lnSpc>
              <a:buClr>
                <a:srgbClr val="000000"/>
              </a:buClr>
              <a:buSzPct val="45000"/>
              <a:buFont typeface="Wingdings" charset="2"/>
              <a:buChar char=""/>
            </a:pPr>
            <a:r>
              <a:rPr lang="en-US" sz="2600" b="0" strike="noStrike" spc="-1">
                <a:solidFill>
                  <a:srgbClr val="000000"/>
                </a:solidFill>
                <a:uFill>
                  <a:solidFill>
                    <a:srgbClr val="FFFFFF"/>
                  </a:solidFill>
                </a:uFill>
                <a:latin typeface="Times New Roman"/>
                <a:ea typeface="DejaVu Sans"/>
              </a:rPr>
              <a:t>In simple words transformation is used for </a:t>
            </a:r>
            <a:endParaRPr lang="en-US" sz="1800" b="0" strike="noStrike" spc="-1">
              <a:solidFill>
                <a:srgbClr val="000000"/>
              </a:solidFill>
              <a:uFill>
                <a:solidFill>
                  <a:srgbClr val="FFFFFF"/>
                </a:solidFill>
              </a:uFill>
              <a:latin typeface="Arial"/>
            </a:endParaRPr>
          </a:p>
          <a:p>
            <a:pPr marL="108720">
              <a:lnSpc>
                <a:spcPct val="100000"/>
              </a:lnSpc>
            </a:pPr>
            <a:r>
              <a:rPr lang="en-US" sz="2600" b="0" strike="noStrike" spc="-1">
                <a:solidFill>
                  <a:srgbClr val="000000"/>
                </a:solidFill>
                <a:uFill>
                  <a:solidFill>
                    <a:srgbClr val="FFFFFF"/>
                  </a:solidFill>
                </a:uFill>
                <a:latin typeface="Times New Roman"/>
                <a:ea typeface="DejaVu Sans"/>
              </a:rPr>
              <a:t>    1) Modeling</a:t>
            </a:r>
            <a:endParaRPr lang="en-US" sz="1800" b="0" strike="noStrike" spc="-1">
              <a:solidFill>
                <a:srgbClr val="000000"/>
              </a:solidFill>
              <a:uFill>
                <a:solidFill>
                  <a:srgbClr val="FFFFFF"/>
                </a:solidFill>
              </a:uFill>
              <a:latin typeface="Arial"/>
            </a:endParaRPr>
          </a:p>
          <a:p>
            <a:pPr marL="108720">
              <a:lnSpc>
                <a:spcPct val="100000"/>
              </a:lnSpc>
            </a:pPr>
            <a:r>
              <a:rPr lang="en-US" sz="2600" b="0" strike="noStrike" spc="-1">
                <a:solidFill>
                  <a:srgbClr val="000000"/>
                </a:solidFill>
                <a:uFill>
                  <a:solidFill>
                    <a:srgbClr val="FFFFFF"/>
                  </a:solidFill>
                </a:uFill>
                <a:latin typeface="Times New Roman"/>
                <a:ea typeface="DejaVu Sans"/>
              </a:rPr>
              <a:t>    2) viewing</a:t>
            </a:r>
            <a:endParaRPr lang="en-US"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CustomShape 1"/>
          <p:cNvSpPr/>
          <p:nvPr/>
        </p:nvSpPr>
        <p:spPr>
          <a:xfrm>
            <a:off x="504000" y="301320"/>
            <a:ext cx="9070560" cy="1261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5400" b="1" strike="noStrike" cap="all" spc="-1">
                <a:solidFill>
                  <a:srgbClr val="00CC33"/>
                </a:solidFill>
                <a:uFill>
                  <a:solidFill>
                    <a:srgbClr val="FFFFFF"/>
                  </a:solidFill>
                </a:uFill>
                <a:latin typeface="Times New Roman"/>
                <a:ea typeface="DejaVu Sans"/>
              </a:rPr>
              <a:t>3D transformation</a:t>
            </a:r>
            <a:endParaRPr lang="en-US" sz="1800" b="0" strike="noStrike" spc="-1">
              <a:solidFill>
                <a:srgbClr val="000000"/>
              </a:solidFill>
              <a:uFill>
                <a:solidFill>
                  <a:srgbClr val="FFFFFF"/>
                </a:solidFill>
              </a:uFill>
              <a:latin typeface="Arial"/>
            </a:endParaRPr>
          </a:p>
        </p:txBody>
      </p:sp>
      <p:sp>
        <p:nvSpPr>
          <p:cNvPr id="119" name="CustomShape 2"/>
          <p:cNvSpPr/>
          <p:nvPr/>
        </p:nvSpPr>
        <p:spPr>
          <a:xfrm>
            <a:off x="504000" y="1769040"/>
            <a:ext cx="9070560" cy="43833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565920" indent="-456840">
              <a:lnSpc>
                <a:spcPct val="100000"/>
              </a:lnSpc>
              <a:buClr>
                <a:srgbClr val="000000"/>
              </a:buClr>
              <a:buSzPct val="45000"/>
              <a:buFont typeface="Wingdings" charset="2"/>
              <a:buChar char=""/>
            </a:pPr>
            <a:r>
              <a:rPr lang="en-US" sz="2600" b="0" strike="noStrike" spc="-1" dirty="0">
                <a:solidFill>
                  <a:srgbClr val="000000"/>
                </a:solidFill>
                <a:uFill>
                  <a:solidFill>
                    <a:srgbClr val="FFFFFF"/>
                  </a:solidFill>
                </a:uFill>
                <a:latin typeface="Times New Roman"/>
                <a:ea typeface="DejaVu Sans"/>
              </a:rPr>
              <a:t>When the transformation takes place on a 3D </a:t>
            </a:r>
            <a:r>
              <a:rPr lang="en-US" sz="2600" b="0" strike="noStrike" spc="-1" dirty="0" smtClean="0">
                <a:solidFill>
                  <a:srgbClr val="000000"/>
                </a:solidFill>
                <a:uFill>
                  <a:solidFill>
                    <a:srgbClr val="FFFFFF"/>
                  </a:solidFill>
                </a:uFill>
                <a:latin typeface="Times New Roman"/>
                <a:ea typeface="DejaVu Sans"/>
              </a:rPr>
              <a:t>plane, it </a:t>
            </a:r>
            <a:r>
              <a:rPr lang="en-US" sz="2600" b="0" strike="noStrike" spc="-1" dirty="0">
                <a:solidFill>
                  <a:srgbClr val="000000"/>
                </a:solidFill>
                <a:uFill>
                  <a:solidFill>
                    <a:srgbClr val="FFFFFF"/>
                  </a:solidFill>
                </a:uFill>
                <a:latin typeface="Times New Roman"/>
                <a:ea typeface="DejaVu Sans"/>
              </a:rPr>
              <a:t>is called 3D transformation.</a:t>
            </a:r>
            <a:endParaRPr lang="en-US" sz="1800" b="0" strike="noStrike" spc="-1" dirty="0">
              <a:solidFill>
                <a:srgbClr val="000000"/>
              </a:solidFill>
              <a:uFill>
                <a:solidFill>
                  <a:srgbClr val="FFFFFF"/>
                </a:solidFill>
              </a:uFill>
              <a:latin typeface="Arial"/>
            </a:endParaRPr>
          </a:p>
          <a:p>
            <a:pPr marL="565920" indent="-456840">
              <a:lnSpc>
                <a:spcPct val="100000"/>
              </a:lnSpc>
              <a:buClr>
                <a:srgbClr val="000000"/>
              </a:buClr>
              <a:buSzPct val="45000"/>
              <a:buFont typeface="Wingdings" charset="2"/>
              <a:buChar char=""/>
            </a:pPr>
            <a:r>
              <a:rPr lang="en-US" sz="2600" b="0" strike="noStrike" spc="-1" dirty="0">
                <a:solidFill>
                  <a:srgbClr val="000000"/>
                </a:solidFill>
                <a:uFill>
                  <a:solidFill>
                    <a:srgbClr val="FFFFFF"/>
                  </a:solidFill>
                </a:uFill>
                <a:latin typeface="Times New Roman"/>
                <a:ea typeface="DejaVu Sans"/>
              </a:rPr>
              <a:t>Generalize from 2D by including </a:t>
            </a:r>
            <a:r>
              <a:rPr lang="en-US" sz="2600" b="1" strike="noStrike" spc="-1" dirty="0">
                <a:solidFill>
                  <a:srgbClr val="000000"/>
                </a:solidFill>
                <a:uFill>
                  <a:solidFill>
                    <a:srgbClr val="FFFFFF"/>
                  </a:solidFill>
                </a:uFill>
                <a:latin typeface="Times New Roman"/>
                <a:ea typeface="DejaVu Sans"/>
              </a:rPr>
              <a:t>z</a:t>
            </a:r>
            <a:r>
              <a:rPr lang="en-US" sz="2600" b="0" strike="noStrike" spc="-1" dirty="0">
                <a:solidFill>
                  <a:srgbClr val="000000"/>
                </a:solidFill>
                <a:uFill>
                  <a:solidFill>
                    <a:srgbClr val="FFFFFF"/>
                  </a:solidFill>
                </a:uFill>
                <a:latin typeface="Times New Roman"/>
                <a:ea typeface="DejaVu Sans"/>
              </a:rPr>
              <a:t> coordinate</a:t>
            </a:r>
            <a:endParaRPr lang="en-US" sz="1800" b="0" strike="noStrike" spc="-1" dirty="0">
              <a:solidFill>
                <a:srgbClr val="000000"/>
              </a:solidFill>
              <a:uFill>
                <a:solidFill>
                  <a:srgbClr val="FFFFFF"/>
                </a:solidFill>
              </a:uFill>
              <a:latin typeface="Arial"/>
            </a:endParaRPr>
          </a:p>
          <a:p>
            <a:pPr>
              <a:lnSpc>
                <a:spcPct val="100000"/>
              </a:lnSpc>
            </a:pPr>
            <a:r>
              <a:rPr lang="en-US" sz="2600" b="0" strike="noStrike" spc="-1" dirty="0">
                <a:solidFill>
                  <a:srgbClr val="000000"/>
                </a:solidFill>
                <a:uFill>
                  <a:solidFill>
                    <a:srgbClr val="FFFFFF"/>
                  </a:solidFill>
                </a:uFill>
                <a:latin typeface="Times New Roman"/>
                <a:ea typeface="DejaVu Sans"/>
              </a:rPr>
              <a:t>Straight forward for translation and scale, rotation more difficult</a:t>
            </a:r>
            <a:endParaRPr lang="en-US" sz="1800" b="0" strike="noStrike" spc="-1" dirty="0">
              <a:solidFill>
                <a:srgbClr val="000000"/>
              </a:solidFill>
              <a:uFill>
                <a:solidFill>
                  <a:srgbClr val="FFFFFF"/>
                </a:solidFill>
              </a:uFill>
              <a:latin typeface="Arial"/>
            </a:endParaRPr>
          </a:p>
          <a:p>
            <a:pPr>
              <a:lnSpc>
                <a:spcPct val="100000"/>
              </a:lnSpc>
            </a:pPr>
            <a:endParaRPr lang="en-US" sz="1800" b="0" strike="noStrike" spc="-1" dirty="0">
              <a:solidFill>
                <a:srgbClr val="000000"/>
              </a:solidFill>
              <a:uFill>
                <a:solidFill>
                  <a:srgbClr val="FFFFFF"/>
                </a:solidFill>
              </a:uFill>
              <a:latin typeface="Arial"/>
            </a:endParaRPr>
          </a:p>
          <a:p>
            <a:pPr>
              <a:lnSpc>
                <a:spcPct val="100000"/>
              </a:lnSpc>
            </a:pPr>
            <a:endParaRPr lang="en-US" sz="1800" b="0" strike="noStrike" spc="-1" dirty="0">
              <a:solidFill>
                <a:srgbClr val="000000"/>
              </a:solidFill>
              <a:uFill>
                <a:solidFill>
                  <a:srgbClr val="FFFFFF"/>
                </a:solidFill>
              </a:uFill>
              <a:latin typeface="Arial"/>
            </a:endParaRPr>
          </a:p>
          <a:p>
            <a:pPr>
              <a:lnSpc>
                <a:spcPct val="100000"/>
              </a:lnSpc>
            </a:pPr>
            <a:endParaRPr lang="en-US" sz="1800" b="0" strike="noStrike" spc="-1" dirty="0">
              <a:solidFill>
                <a:srgbClr val="000000"/>
              </a:solidFill>
              <a:uFill>
                <a:solidFill>
                  <a:srgbClr val="FFFFFF"/>
                </a:solidFill>
              </a:uFill>
              <a:latin typeface="Arial"/>
            </a:endParaRPr>
          </a:p>
          <a:p>
            <a:pPr>
              <a:lnSpc>
                <a:spcPct val="100000"/>
              </a:lnSpc>
            </a:pPr>
            <a:r>
              <a:rPr lang="en-US" sz="2600" b="0" strike="noStrike" spc="-1" dirty="0">
                <a:solidFill>
                  <a:srgbClr val="000000"/>
                </a:solidFill>
                <a:uFill>
                  <a:solidFill>
                    <a:srgbClr val="FFFFFF"/>
                  </a:solidFill>
                </a:uFill>
                <a:latin typeface="Times New Roman"/>
                <a:ea typeface="DejaVu Sans"/>
              </a:rPr>
              <a:t>Homogeneous coordinates: 4 components   </a:t>
            </a:r>
            <a:endParaRPr lang="en-US" sz="1800" b="0" strike="noStrike" spc="-1" dirty="0">
              <a:solidFill>
                <a:srgbClr val="000000"/>
              </a:solidFill>
              <a:uFill>
                <a:solidFill>
                  <a:srgbClr val="FFFFFF"/>
                </a:solidFill>
              </a:uFill>
              <a:latin typeface="Arial"/>
            </a:endParaRPr>
          </a:p>
          <a:p>
            <a:pPr>
              <a:lnSpc>
                <a:spcPct val="100000"/>
              </a:lnSpc>
            </a:pPr>
            <a:endParaRPr lang="en-US" sz="1800" b="0" strike="noStrike" spc="-1" dirty="0">
              <a:solidFill>
                <a:srgbClr val="000000"/>
              </a:solidFill>
              <a:uFill>
                <a:solidFill>
                  <a:srgbClr val="FFFFFF"/>
                </a:solidFill>
              </a:uFill>
              <a:latin typeface="Arial"/>
            </a:endParaRPr>
          </a:p>
          <a:p>
            <a:pPr>
              <a:lnSpc>
                <a:spcPct val="100000"/>
              </a:lnSpc>
            </a:pPr>
            <a:r>
              <a:rPr lang="en-US" sz="2600" b="0" strike="noStrike" spc="-1" dirty="0">
                <a:solidFill>
                  <a:srgbClr val="000000"/>
                </a:solidFill>
                <a:uFill>
                  <a:solidFill>
                    <a:srgbClr val="FFFFFF"/>
                  </a:solidFill>
                </a:uFill>
                <a:latin typeface="Times New Roman"/>
                <a:ea typeface="DejaVu Sans"/>
              </a:rPr>
              <a:t>Transformation  matrices: 4×4 elements</a:t>
            </a:r>
            <a:endParaRPr lang="en-US" sz="1800" b="0" strike="noStrike" spc="-1" dirty="0">
              <a:solidFill>
                <a:srgbClr val="000000"/>
              </a:solidFill>
              <a:uFill>
                <a:solidFill>
                  <a:srgbClr val="FFFFFF"/>
                </a:solidFill>
              </a:uFill>
              <a:latin typeface="Arial"/>
            </a:endParaRPr>
          </a:p>
          <a:p>
            <a:pPr>
              <a:lnSpc>
                <a:spcPct val="100000"/>
              </a:lnSpc>
            </a:pPr>
            <a:endParaRPr lang="en-US" sz="1800" b="0" strike="noStrike" spc="-1" dirty="0">
              <a:solidFill>
                <a:srgbClr val="000000"/>
              </a:solidFill>
              <a:uFill>
                <a:solidFill>
                  <a:srgbClr val="FFFFFF"/>
                </a:solidFill>
              </a:uFill>
              <a:latin typeface="Arial"/>
            </a:endParaRPr>
          </a:p>
        </p:txBody>
      </p:sp>
      <p:pic>
        <p:nvPicPr>
          <p:cNvPr id="120" name="Picture 85"/>
          <p:cNvPicPr/>
          <p:nvPr/>
        </p:nvPicPr>
        <p:blipFill>
          <a:blip r:embed="rId2"/>
          <a:stretch/>
        </p:blipFill>
        <p:spPr>
          <a:xfrm>
            <a:off x="6512400" y="4114800"/>
            <a:ext cx="2081880" cy="190404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CustomShape 1"/>
          <p:cNvSpPr/>
          <p:nvPr/>
        </p:nvSpPr>
        <p:spPr>
          <a:xfrm>
            <a:off x="504000" y="301320"/>
            <a:ext cx="9070560" cy="1261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5400" b="1" strike="noStrike" cap="all" spc="-1">
                <a:solidFill>
                  <a:srgbClr val="00CC33"/>
                </a:solidFill>
                <a:uFill>
                  <a:solidFill>
                    <a:srgbClr val="FFFFFF"/>
                  </a:solidFill>
                </a:uFill>
                <a:latin typeface="Times New Roman"/>
                <a:ea typeface="DejaVu Sans"/>
              </a:rPr>
              <a:t>3d translation</a:t>
            </a:r>
            <a:endParaRPr lang="en-US" sz="1800" b="0" strike="noStrike" spc="-1">
              <a:solidFill>
                <a:srgbClr val="000000"/>
              </a:solidFill>
              <a:uFill>
                <a:solidFill>
                  <a:srgbClr val="FFFFFF"/>
                </a:solidFill>
              </a:uFill>
              <a:latin typeface="Arial"/>
            </a:endParaRPr>
          </a:p>
        </p:txBody>
      </p:sp>
      <p:sp>
        <p:nvSpPr>
          <p:cNvPr id="122" name="CustomShape 2"/>
          <p:cNvSpPr/>
          <p:nvPr/>
        </p:nvSpPr>
        <p:spPr>
          <a:xfrm>
            <a:off x="504000" y="1737360"/>
            <a:ext cx="9070560" cy="56682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565920" indent="-456840">
              <a:lnSpc>
                <a:spcPct val="100000"/>
              </a:lnSpc>
              <a:buClr>
                <a:srgbClr val="000000"/>
              </a:buClr>
              <a:buSzPct val="45000"/>
              <a:buFont typeface="Wingdings" charset="2"/>
              <a:buChar char=""/>
            </a:pPr>
            <a:r>
              <a:rPr lang="en-US" sz="2600" b="0" strike="noStrike" spc="-1">
                <a:solidFill>
                  <a:srgbClr val="000000"/>
                </a:solidFill>
                <a:uFill>
                  <a:solidFill>
                    <a:srgbClr val="FFFFFF"/>
                  </a:solidFill>
                </a:uFill>
                <a:latin typeface="Times New Roman"/>
                <a:ea typeface="DejaVu Sans"/>
              </a:rPr>
              <a:t>Moving of object is called translation.</a:t>
            </a:r>
            <a:endParaRPr lang="en-US" sz="1800" b="0" strike="noStrike" spc="-1">
              <a:solidFill>
                <a:srgbClr val="000000"/>
              </a:solidFill>
              <a:uFill>
                <a:solidFill>
                  <a:srgbClr val="FFFFFF"/>
                </a:solidFill>
              </a:uFill>
              <a:latin typeface="Arial"/>
            </a:endParaRPr>
          </a:p>
          <a:p>
            <a:pPr marL="565920" indent="-456840" algn="just">
              <a:lnSpc>
                <a:spcPct val="100000"/>
              </a:lnSpc>
              <a:buClr>
                <a:srgbClr val="000000"/>
              </a:buClr>
              <a:buSzPct val="45000"/>
              <a:buFont typeface="Wingdings" charset="2"/>
              <a:buChar char=""/>
            </a:pPr>
            <a:r>
              <a:rPr lang="en-US" sz="2600" b="0" strike="noStrike" spc="-1">
                <a:solidFill>
                  <a:srgbClr val="000000"/>
                </a:solidFill>
                <a:uFill>
                  <a:solidFill>
                    <a:srgbClr val="FFFFFF"/>
                  </a:solidFill>
                </a:uFill>
                <a:latin typeface="Times New Roman"/>
                <a:ea typeface="DejaVu Sans"/>
              </a:rPr>
              <a:t>In 3 dimensional homogeneous coordinate representation , a point is transformed from position P = ( x, y , z) to P’=( x’, y’, z’)</a:t>
            </a:r>
            <a:endParaRPr lang="en-US" sz="1800" b="0" strike="noStrike" spc="-1">
              <a:solidFill>
                <a:srgbClr val="000000"/>
              </a:solidFill>
              <a:uFill>
                <a:solidFill>
                  <a:srgbClr val="FFFFFF"/>
                </a:solidFill>
              </a:uFill>
              <a:latin typeface="Arial"/>
            </a:endParaRPr>
          </a:p>
          <a:p>
            <a:pPr marL="565920" indent="-456840" algn="just">
              <a:lnSpc>
                <a:spcPct val="100000"/>
              </a:lnSpc>
              <a:buClr>
                <a:srgbClr val="000000"/>
              </a:buClr>
              <a:buSzPct val="45000"/>
              <a:buFont typeface="Wingdings" charset="2"/>
              <a:buChar char=""/>
            </a:pPr>
            <a:r>
              <a:rPr lang="en-US" sz="2600" b="0" strike="noStrike" spc="-1">
                <a:solidFill>
                  <a:srgbClr val="000000"/>
                </a:solidFill>
                <a:uFill>
                  <a:solidFill>
                    <a:srgbClr val="FFFFFF"/>
                  </a:solidFill>
                </a:uFill>
                <a:latin typeface="Times New Roman"/>
                <a:ea typeface="DejaVu Sans"/>
              </a:rPr>
              <a:t>This can be written as:-</a:t>
            </a:r>
            <a:endParaRPr lang="en-US" sz="1800" b="0" strike="noStrike" spc="-1">
              <a:solidFill>
                <a:srgbClr val="000000"/>
              </a:solidFill>
              <a:uFill>
                <a:solidFill>
                  <a:srgbClr val="FFFFFF"/>
                </a:solidFill>
              </a:uFill>
              <a:latin typeface="Arial"/>
            </a:endParaRPr>
          </a:p>
          <a:p>
            <a:pPr algn="just">
              <a:lnSpc>
                <a:spcPct val="100000"/>
              </a:lnSpc>
            </a:pPr>
            <a:r>
              <a:rPr lang="en-US" sz="2600" b="0" strike="noStrike" spc="-1">
                <a:solidFill>
                  <a:srgbClr val="000000"/>
                </a:solidFill>
                <a:uFill>
                  <a:solidFill>
                    <a:srgbClr val="FFFFFF"/>
                  </a:solidFill>
                </a:uFill>
                <a:latin typeface="Times New Roman"/>
                <a:ea typeface="DejaVu Sans"/>
              </a:rPr>
              <a:t>Using    </a:t>
            </a:r>
            <a:r>
              <a:rPr lang="en-US" sz="2600" b="0" strike="noStrike" spc="-1">
                <a:solidFill>
                  <a:srgbClr val="FFFF00"/>
                </a:solidFill>
                <a:uFill>
                  <a:solidFill>
                    <a:srgbClr val="FFFFFF"/>
                  </a:solidFill>
                </a:uFill>
                <a:latin typeface="Times New Roman"/>
                <a:ea typeface="DejaVu Sans"/>
              </a:rPr>
              <a:t> </a:t>
            </a:r>
            <a:r>
              <a:rPr lang="en-US" sz="2600" b="1" strike="noStrike" spc="-1">
                <a:solidFill>
                  <a:srgbClr val="000000"/>
                </a:solidFill>
                <a:uFill>
                  <a:solidFill>
                    <a:srgbClr val="FFFFFF"/>
                  </a:solidFill>
                </a:uFill>
                <a:latin typeface="Times New Roman"/>
                <a:ea typeface="DejaVu Sans"/>
              </a:rPr>
              <a:t>P’ = T . P</a:t>
            </a:r>
            <a:r>
              <a:rPr lang="en-US" sz="2600" b="0" strike="noStrike" spc="-1">
                <a:solidFill>
                  <a:srgbClr val="FFFF00"/>
                </a:solidFill>
                <a:uFill>
                  <a:solidFill>
                    <a:srgbClr val="FFFFFF"/>
                  </a:solidFill>
                </a:uFill>
                <a:latin typeface="Times New Roman"/>
                <a:ea typeface="DejaVu Sans"/>
              </a:rPr>
              <a:t>       </a:t>
            </a:r>
            <a:endParaRPr lang="en-US" sz="1800" b="0" strike="noStrike" spc="-1">
              <a:solidFill>
                <a:srgbClr val="000000"/>
              </a:solidFill>
              <a:uFill>
                <a:solidFill>
                  <a:srgbClr val="FFFFFF"/>
                </a:solidFill>
              </a:uFill>
              <a:latin typeface="Arial"/>
            </a:endParaRPr>
          </a:p>
          <a:p>
            <a:pPr algn="just">
              <a:lnSpc>
                <a:spcPct val="100000"/>
              </a:lnSpc>
            </a:pPr>
            <a:endParaRPr lang="en-US" sz="1800" b="0" strike="noStrike" spc="-1">
              <a:solidFill>
                <a:srgbClr val="000000"/>
              </a:solidFill>
              <a:uFill>
                <a:solidFill>
                  <a:srgbClr val="FFFFFF"/>
                </a:solidFill>
              </a:uFill>
              <a:latin typeface="Arial"/>
            </a:endParaRPr>
          </a:p>
          <a:p>
            <a:pPr algn="just">
              <a:lnSpc>
                <a:spcPct val="100000"/>
              </a:lnSpc>
            </a:pPr>
            <a:endParaRPr lang="en-US" sz="1800" b="0" strike="noStrike" spc="-1">
              <a:solidFill>
                <a:srgbClr val="000000"/>
              </a:solidFill>
              <a:uFill>
                <a:solidFill>
                  <a:srgbClr val="FFFFFF"/>
                </a:solidFill>
              </a:uFill>
              <a:latin typeface="Arial"/>
            </a:endParaRPr>
          </a:p>
        </p:txBody>
      </p:sp>
      <p:pic>
        <p:nvPicPr>
          <p:cNvPr id="123" name="Picture 88"/>
          <p:cNvPicPr/>
          <p:nvPr/>
        </p:nvPicPr>
        <p:blipFill>
          <a:blip r:embed="rId2"/>
          <a:stretch/>
        </p:blipFill>
        <p:spPr>
          <a:xfrm>
            <a:off x="888840" y="4343760"/>
            <a:ext cx="2945160" cy="1675440"/>
          </a:xfrm>
          <a:prstGeom prst="rect">
            <a:avLst/>
          </a:prstGeom>
          <a:ln>
            <a:noFill/>
          </a:ln>
        </p:spPr>
      </p:pic>
      <p:pic>
        <p:nvPicPr>
          <p:cNvPr id="124" name="Picture 10"/>
          <p:cNvPicPr/>
          <p:nvPr/>
        </p:nvPicPr>
        <p:blipFill>
          <a:blip r:embed="rId3"/>
          <a:stretch/>
        </p:blipFill>
        <p:spPr>
          <a:xfrm>
            <a:off x="5441760" y="3931920"/>
            <a:ext cx="3243960" cy="2302560"/>
          </a:xfrm>
          <a:prstGeom prst="rect">
            <a:avLst/>
          </a:prstGeom>
          <a:ln w="57240">
            <a:solidFill>
              <a:srgbClr val="FFFFFF"/>
            </a:solidFill>
            <a:miter/>
          </a:ln>
        </p:spPr>
      </p:pic>
      <p:sp>
        <p:nvSpPr>
          <p:cNvPr id="125" name="CustomShape 3"/>
          <p:cNvSpPr/>
          <p:nvPr/>
        </p:nvSpPr>
        <p:spPr>
          <a:xfrm>
            <a:off x="8014680" y="4498920"/>
            <a:ext cx="184680" cy="187560"/>
          </a:xfrm>
          <a:prstGeom prst="ellipse">
            <a:avLst/>
          </a:prstGeom>
          <a:solidFill>
            <a:srgbClr val="FF6600"/>
          </a:solidFill>
          <a:ln w="9360">
            <a:solidFill>
              <a:srgbClr val="FFFFFF"/>
            </a:solidFill>
            <a:round/>
          </a:ln>
        </p:spPr>
        <p:style>
          <a:lnRef idx="0">
            <a:scrgbClr r="0" g="0" b="0"/>
          </a:lnRef>
          <a:fillRef idx="0">
            <a:scrgbClr r="0" g="0" b="0"/>
          </a:fillRef>
          <a:effectRef idx="0">
            <a:scrgbClr r="0" g="0" b="0"/>
          </a:effectRef>
          <a:fontRef idx="minor"/>
        </p:style>
      </p:sp>
      <p:sp>
        <p:nvSpPr>
          <p:cNvPr id="126" name="CustomShape 4"/>
          <p:cNvSpPr/>
          <p:nvPr/>
        </p:nvSpPr>
        <p:spPr>
          <a:xfrm>
            <a:off x="6421680" y="5192640"/>
            <a:ext cx="182160" cy="187560"/>
          </a:xfrm>
          <a:prstGeom prst="ellipse">
            <a:avLst/>
          </a:prstGeom>
          <a:solidFill>
            <a:srgbClr val="FF6600"/>
          </a:solidFill>
          <a:ln w="9360">
            <a:solidFill>
              <a:srgbClr val="FFFFFF"/>
            </a:solidFill>
            <a:round/>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CustomShape 1"/>
          <p:cNvSpPr/>
          <p:nvPr/>
        </p:nvSpPr>
        <p:spPr>
          <a:xfrm>
            <a:off x="504000" y="301320"/>
            <a:ext cx="9070560" cy="1261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5400" b="1" strike="noStrike" cap="all" spc="-1">
                <a:solidFill>
                  <a:srgbClr val="00CC33"/>
                </a:solidFill>
                <a:uFill>
                  <a:solidFill>
                    <a:srgbClr val="FFFFFF"/>
                  </a:solidFill>
                </a:uFill>
                <a:latin typeface="Times New Roman"/>
                <a:ea typeface="DejaVu Sans"/>
              </a:rPr>
              <a:t>3D translation</a:t>
            </a:r>
            <a:endParaRPr lang="en-US" sz="1800" b="0" strike="noStrike" spc="-1">
              <a:solidFill>
                <a:srgbClr val="000000"/>
              </a:solidFill>
              <a:uFill>
                <a:solidFill>
                  <a:srgbClr val="FFFFFF"/>
                </a:solidFill>
              </a:uFill>
              <a:latin typeface="Arial"/>
            </a:endParaRPr>
          </a:p>
        </p:txBody>
      </p:sp>
      <p:sp>
        <p:nvSpPr>
          <p:cNvPr id="128" name="CustomShape 2"/>
          <p:cNvSpPr/>
          <p:nvPr/>
        </p:nvSpPr>
        <p:spPr>
          <a:xfrm>
            <a:off x="504000" y="1559160"/>
            <a:ext cx="9070560" cy="52977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565920" indent="-456840">
              <a:lnSpc>
                <a:spcPct val="100000"/>
              </a:lnSpc>
              <a:buClr>
                <a:srgbClr val="000000"/>
              </a:buClr>
              <a:buSzPct val="45000"/>
              <a:buFont typeface="Wingdings" charset="2"/>
              <a:buChar char=""/>
            </a:pPr>
            <a:r>
              <a:rPr lang="en-US" sz="2600" b="0" strike="noStrike" spc="-1">
                <a:solidFill>
                  <a:srgbClr val="000000"/>
                </a:solidFill>
                <a:uFill>
                  <a:solidFill>
                    <a:srgbClr val="FFFFFF"/>
                  </a:solidFill>
                </a:uFill>
                <a:latin typeface="Times New Roman"/>
                <a:ea typeface="DejaVu Sans"/>
              </a:rPr>
              <a:t>The matrix representation is equivalent to the three equation.</a:t>
            </a:r>
            <a:endParaRPr lang="en-US" sz="1800" b="0" strike="noStrike" spc="-1">
              <a:solidFill>
                <a:srgbClr val="000000"/>
              </a:solidFill>
              <a:uFill>
                <a:solidFill>
                  <a:srgbClr val="FFFFFF"/>
                </a:solidFill>
              </a:uFill>
              <a:latin typeface="Arial"/>
            </a:endParaRPr>
          </a:p>
          <a:p>
            <a:pPr>
              <a:lnSpc>
                <a:spcPct val="100000"/>
              </a:lnSpc>
            </a:pPr>
            <a:r>
              <a:rPr lang="en-US" sz="2600" b="0" strike="noStrike" spc="-1">
                <a:solidFill>
                  <a:srgbClr val="000000"/>
                </a:solidFill>
                <a:uFill>
                  <a:solidFill>
                    <a:srgbClr val="FFFFFF"/>
                  </a:solidFill>
                </a:uFill>
                <a:latin typeface="Times New Roman"/>
                <a:ea typeface="DejaVu Sans"/>
              </a:rPr>
              <a:t>          </a:t>
            </a:r>
            <a:r>
              <a:rPr lang="en-US" sz="2600" b="0" i="1" strike="noStrike" spc="-1">
                <a:solidFill>
                  <a:srgbClr val="000000"/>
                </a:solidFill>
                <a:uFill>
                  <a:solidFill>
                    <a:srgbClr val="FFFFFF"/>
                  </a:solidFill>
                </a:uFill>
                <a:latin typeface="Times New Roman"/>
                <a:ea typeface="DejaVu Sans"/>
              </a:rPr>
              <a:t> </a:t>
            </a:r>
            <a:r>
              <a:rPr lang="en-US" sz="2600" b="1" i="1" strike="noStrike" spc="-1">
                <a:solidFill>
                  <a:srgbClr val="000000"/>
                </a:solidFill>
                <a:uFill>
                  <a:solidFill>
                    <a:srgbClr val="FFFFFF"/>
                  </a:solidFill>
                </a:uFill>
                <a:latin typeface="Times New Roman"/>
                <a:ea typeface="DejaVu Sans"/>
              </a:rPr>
              <a:t>x’=x+ t</a:t>
            </a:r>
            <a:r>
              <a:rPr lang="en-US" sz="2600" b="1" i="1" strike="noStrike" spc="-1" baseline="-25000">
                <a:solidFill>
                  <a:srgbClr val="000000"/>
                </a:solidFill>
                <a:uFill>
                  <a:solidFill>
                    <a:srgbClr val="FFFFFF"/>
                  </a:solidFill>
                </a:uFill>
                <a:latin typeface="Times New Roman"/>
                <a:ea typeface="DejaVu Sans"/>
              </a:rPr>
              <a:t>x </a:t>
            </a:r>
            <a:r>
              <a:rPr lang="en-US" sz="2600" b="1" strike="noStrike" spc="-1">
                <a:solidFill>
                  <a:srgbClr val="000000"/>
                </a:solidFill>
                <a:uFill>
                  <a:solidFill>
                    <a:srgbClr val="FFFFFF"/>
                  </a:solidFill>
                </a:uFill>
                <a:latin typeface="Times New Roman"/>
                <a:ea typeface="DejaVu Sans"/>
              </a:rPr>
              <a:t>,  </a:t>
            </a:r>
            <a:r>
              <a:rPr lang="en-US" sz="2600" b="1" i="1" strike="noStrike" spc="-1">
                <a:solidFill>
                  <a:srgbClr val="000000"/>
                </a:solidFill>
                <a:uFill>
                  <a:solidFill>
                    <a:srgbClr val="FFFFFF"/>
                  </a:solidFill>
                </a:uFill>
                <a:latin typeface="Times New Roman"/>
                <a:ea typeface="DejaVu Sans"/>
              </a:rPr>
              <a:t>y’=y+ t</a:t>
            </a:r>
            <a:r>
              <a:rPr lang="en-US" sz="2600" b="1" i="1" strike="noStrike" spc="-1" baseline="-25000">
                <a:solidFill>
                  <a:srgbClr val="000000"/>
                </a:solidFill>
                <a:uFill>
                  <a:solidFill>
                    <a:srgbClr val="FFFFFF"/>
                  </a:solidFill>
                </a:uFill>
                <a:latin typeface="Times New Roman"/>
                <a:ea typeface="DejaVu Sans"/>
              </a:rPr>
              <a:t>y</a:t>
            </a:r>
            <a:r>
              <a:rPr lang="en-US" sz="2600" b="1" strike="noStrike" spc="-1">
                <a:solidFill>
                  <a:srgbClr val="000000"/>
                </a:solidFill>
                <a:uFill>
                  <a:solidFill>
                    <a:srgbClr val="FFFFFF"/>
                  </a:solidFill>
                </a:uFill>
                <a:latin typeface="Times New Roman"/>
                <a:ea typeface="DejaVu Sans"/>
              </a:rPr>
              <a:t> ,  </a:t>
            </a:r>
            <a:r>
              <a:rPr lang="en-US" sz="2600" b="1" i="1" strike="noStrike" spc="-1">
                <a:solidFill>
                  <a:srgbClr val="000000"/>
                </a:solidFill>
                <a:uFill>
                  <a:solidFill>
                    <a:srgbClr val="FFFFFF"/>
                  </a:solidFill>
                </a:uFill>
                <a:latin typeface="Times New Roman"/>
                <a:ea typeface="DejaVu Sans"/>
              </a:rPr>
              <a:t>z’=z+ t</a:t>
            </a:r>
            <a:r>
              <a:rPr lang="en-US" sz="2600" b="1" i="1" strike="noStrike" spc="-1" baseline="-25000">
                <a:solidFill>
                  <a:srgbClr val="000000"/>
                </a:solidFill>
                <a:uFill>
                  <a:solidFill>
                    <a:srgbClr val="FFFFFF"/>
                  </a:solidFill>
                </a:uFill>
                <a:latin typeface="Times New Roman"/>
                <a:ea typeface="DejaVu Sans"/>
              </a:rPr>
              <a:t>z</a:t>
            </a:r>
            <a:r>
              <a:rPr lang="en-US" sz="2600" b="1" strike="noStrike" spc="-1">
                <a:solidFill>
                  <a:srgbClr val="000000"/>
                </a:solidFill>
                <a:uFill>
                  <a:solidFill>
                    <a:srgbClr val="FFFFFF"/>
                  </a:solidFill>
                </a:uFill>
                <a:latin typeface="Times New Roman"/>
                <a:ea typeface="DejaVu Sans"/>
              </a:rPr>
              <a:t> </a:t>
            </a:r>
            <a:endParaRPr lang="en-US" sz="1800" b="0" strike="noStrike" spc="-1">
              <a:solidFill>
                <a:srgbClr val="000000"/>
              </a:solidFill>
              <a:uFill>
                <a:solidFill>
                  <a:srgbClr val="FFFFFF"/>
                </a:solidFill>
              </a:uFill>
              <a:latin typeface="Arial"/>
            </a:endParaRPr>
          </a:p>
          <a:p>
            <a:pPr>
              <a:lnSpc>
                <a:spcPct val="100000"/>
              </a:lnSpc>
            </a:pPr>
            <a:r>
              <a:rPr lang="en-US" sz="2600" b="0" strike="noStrike" spc="-1">
                <a:solidFill>
                  <a:srgbClr val="000000"/>
                </a:solidFill>
                <a:uFill>
                  <a:solidFill>
                    <a:srgbClr val="FFFFFF"/>
                  </a:solidFill>
                </a:uFill>
                <a:latin typeface="Times New Roman"/>
                <a:ea typeface="DejaVu Sans"/>
              </a:rPr>
              <a:t>Where parameter </a:t>
            </a:r>
            <a:r>
              <a:rPr lang="en-US" sz="2600" b="0" i="1" strike="noStrike" spc="-1">
                <a:solidFill>
                  <a:srgbClr val="000000"/>
                </a:solidFill>
                <a:uFill>
                  <a:solidFill>
                    <a:srgbClr val="FFFFFF"/>
                  </a:solidFill>
                </a:uFill>
                <a:latin typeface="Times New Roman"/>
                <a:ea typeface="DejaVu Sans"/>
              </a:rPr>
              <a:t> t</a:t>
            </a:r>
            <a:r>
              <a:rPr lang="en-US" sz="2600" b="0" i="1" strike="noStrike" spc="-1" baseline="-25000">
                <a:solidFill>
                  <a:srgbClr val="000000"/>
                </a:solidFill>
                <a:uFill>
                  <a:solidFill>
                    <a:srgbClr val="FFFFFF"/>
                  </a:solidFill>
                </a:uFill>
                <a:latin typeface="Times New Roman"/>
                <a:ea typeface="DejaVu Sans"/>
              </a:rPr>
              <a:t>x , </a:t>
            </a:r>
            <a:r>
              <a:rPr lang="en-US" sz="2600" b="0" i="1" strike="noStrike" spc="-1">
                <a:solidFill>
                  <a:srgbClr val="000000"/>
                </a:solidFill>
                <a:uFill>
                  <a:solidFill>
                    <a:srgbClr val="FFFFFF"/>
                  </a:solidFill>
                </a:uFill>
                <a:latin typeface="Times New Roman"/>
                <a:ea typeface="DejaVu Sans"/>
              </a:rPr>
              <a:t>t</a:t>
            </a:r>
            <a:r>
              <a:rPr lang="en-US" sz="2600" b="0" i="1" strike="noStrike" spc="-1" baseline="-25000">
                <a:solidFill>
                  <a:srgbClr val="000000"/>
                </a:solidFill>
                <a:uFill>
                  <a:solidFill>
                    <a:srgbClr val="FFFFFF"/>
                  </a:solidFill>
                </a:uFill>
                <a:latin typeface="Times New Roman"/>
                <a:ea typeface="DejaVu Sans"/>
              </a:rPr>
              <a:t>y , </a:t>
            </a:r>
            <a:r>
              <a:rPr lang="en-US" sz="2600" b="0" i="1" strike="noStrike" spc="-1">
                <a:solidFill>
                  <a:srgbClr val="000000"/>
                </a:solidFill>
                <a:uFill>
                  <a:solidFill>
                    <a:srgbClr val="FFFFFF"/>
                  </a:solidFill>
                </a:uFill>
                <a:latin typeface="Times New Roman"/>
                <a:ea typeface="DejaVu Sans"/>
              </a:rPr>
              <a:t>t</a:t>
            </a:r>
            <a:r>
              <a:rPr lang="en-US" sz="2600" b="0" i="1" strike="noStrike" spc="-1" baseline="-25000">
                <a:solidFill>
                  <a:srgbClr val="000000"/>
                </a:solidFill>
                <a:uFill>
                  <a:solidFill>
                    <a:srgbClr val="FFFFFF"/>
                  </a:solidFill>
                </a:uFill>
                <a:latin typeface="Times New Roman"/>
                <a:ea typeface="DejaVu Sans"/>
              </a:rPr>
              <a:t>z </a:t>
            </a:r>
            <a:r>
              <a:rPr lang="en-US" sz="2600" b="0" i="1" strike="noStrike" spc="-1">
                <a:solidFill>
                  <a:srgbClr val="000000"/>
                </a:solidFill>
                <a:uFill>
                  <a:solidFill>
                    <a:srgbClr val="FFFFFF"/>
                  </a:solidFill>
                </a:uFill>
                <a:latin typeface="Times New Roman"/>
                <a:ea typeface="DejaVu Sans"/>
              </a:rPr>
              <a:t> </a:t>
            </a:r>
            <a:r>
              <a:rPr lang="en-US" sz="2600" b="0" strike="noStrike" spc="-1">
                <a:solidFill>
                  <a:srgbClr val="000000"/>
                </a:solidFill>
                <a:uFill>
                  <a:solidFill>
                    <a:srgbClr val="FFFFFF"/>
                  </a:solidFill>
                </a:uFill>
                <a:latin typeface="Times New Roman"/>
                <a:ea typeface="DejaVu Sans"/>
              </a:rPr>
              <a:t>are specifying translation  distance for the coordinate direction</a:t>
            </a:r>
            <a:r>
              <a:rPr lang="en-US" sz="2600" b="0" i="1" strike="noStrike" spc="-1">
                <a:solidFill>
                  <a:srgbClr val="000000"/>
                </a:solidFill>
                <a:uFill>
                  <a:solidFill>
                    <a:srgbClr val="FFFFFF"/>
                  </a:solidFill>
                </a:uFill>
                <a:latin typeface="Times New Roman"/>
                <a:ea typeface="DejaVu Sans"/>
              </a:rPr>
              <a:t> x , y , z </a:t>
            </a:r>
            <a:r>
              <a:rPr lang="en-US" sz="2600" b="0" strike="noStrike" spc="-1">
                <a:solidFill>
                  <a:srgbClr val="000000"/>
                </a:solidFill>
                <a:uFill>
                  <a:solidFill>
                    <a:srgbClr val="FFFFFF"/>
                  </a:solidFill>
                </a:uFill>
                <a:latin typeface="Times New Roman"/>
                <a:ea typeface="DejaVu Sans"/>
              </a:rPr>
              <a:t>are assigned any real value.</a:t>
            </a:r>
            <a:r>
              <a:rPr lang="en-US" sz="2600" b="0" i="1" strike="noStrike" spc="-1">
                <a:solidFill>
                  <a:srgbClr val="000000"/>
                </a:solidFill>
                <a:uFill>
                  <a:solidFill>
                    <a:srgbClr val="FFFFFF"/>
                  </a:solidFill>
                </a:uFill>
                <a:latin typeface="Times New Roman"/>
                <a:ea typeface="DejaVu Sans"/>
              </a:rPr>
              <a:t>  </a:t>
            </a:r>
            <a:endParaRPr lang="en-US" sz="1800" b="0" strike="noStrike" spc="-1">
              <a:solidFill>
                <a:srgbClr val="000000"/>
              </a:solidFill>
              <a:uFill>
                <a:solidFill>
                  <a:srgbClr val="FFFFFF"/>
                </a:solidFill>
              </a:uFill>
              <a:latin typeface="Arial"/>
            </a:endParaRPr>
          </a:p>
          <a:p>
            <a:pPr>
              <a:lnSpc>
                <a:spcPct val="100000"/>
              </a:lnSpc>
            </a:pPr>
            <a:r>
              <a:rPr lang="en-US" sz="2600" b="0" strike="noStrike" spc="-1">
                <a:solidFill>
                  <a:srgbClr val="000000"/>
                </a:solidFill>
                <a:uFill>
                  <a:solidFill>
                    <a:srgbClr val="FFFFFF"/>
                  </a:solidFill>
                </a:uFill>
                <a:latin typeface="Times New Roman"/>
                <a:ea typeface="DejaVu Sans"/>
              </a:rPr>
              <a:t> </a:t>
            </a:r>
            <a:endParaRPr lang="en-US" sz="1800" b="0" strike="noStrike" spc="-1">
              <a:solidFill>
                <a:srgbClr val="000000"/>
              </a:solidFill>
              <a:uFill>
                <a:solidFill>
                  <a:srgbClr val="FFFFFF"/>
                </a:solidFill>
              </a:uFill>
              <a:latin typeface="Arial"/>
            </a:endParaRPr>
          </a:p>
        </p:txBody>
      </p:sp>
      <p:pic>
        <p:nvPicPr>
          <p:cNvPr id="129" name="Picture 18"/>
          <p:cNvPicPr/>
          <p:nvPr/>
        </p:nvPicPr>
        <p:blipFill>
          <a:blip r:embed="rId2"/>
          <a:stretch/>
        </p:blipFill>
        <p:spPr>
          <a:xfrm>
            <a:off x="4206240" y="4023360"/>
            <a:ext cx="4314960" cy="2158920"/>
          </a:xfrm>
          <a:prstGeom prst="rect">
            <a:avLst/>
          </a:prstGeom>
          <a:ln w="57240">
            <a:solidFill>
              <a:srgbClr val="FFFFFF"/>
            </a:solidFill>
            <a:miter/>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CustomShape 1"/>
          <p:cNvSpPr/>
          <p:nvPr/>
        </p:nvSpPr>
        <p:spPr>
          <a:xfrm>
            <a:off x="504000" y="301320"/>
            <a:ext cx="9070560" cy="1261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5400" b="1" strike="noStrike" cap="all" spc="-1">
                <a:solidFill>
                  <a:srgbClr val="00CC33"/>
                </a:solidFill>
                <a:uFill>
                  <a:solidFill>
                    <a:srgbClr val="FFFFFF"/>
                  </a:solidFill>
                </a:uFill>
                <a:latin typeface="Times New Roman"/>
                <a:ea typeface="DejaVu Sans"/>
              </a:rPr>
              <a:t>3D rotation</a:t>
            </a:r>
            <a:endParaRPr lang="en-US" sz="1800" b="0" strike="noStrike" spc="-1">
              <a:solidFill>
                <a:srgbClr val="000000"/>
              </a:solidFill>
              <a:uFill>
                <a:solidFill>
                  <a:srgbClr val="FFFFFF"/>
                </a:solidFill>
              </a:uFill>
              <a:latin typeface="Arial"/>
            </a:endParaRPr>
          </a:p>
        </p:txBody>
      </p:sp>
      <p:sp>
        <p:nvSpPr>
          <p:cNvPr id="131" name="CustomShape 2"/>
          <p:cNvSpPr/>
          <p:nvPr/>
        </p:nvSpPr>
        <p:spPr>
          <a:xfrm>
            <a:off x="504000" y="1769040"/>
            <a:ext cx="9070560" cy="508788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609480" indent="-608040" algn="just">
              <a:lnSpc>
                <a:spcPct val="90000"/>
              </a:lnSpc>
            </a:pPr>
            <a:r>
              <a:rPr lang="en-US" sz="2600" b="0" strike="noStrike" spc="-1" dirty="0">
                <a:solidFill>
                  <a:srgbClr val="000000"/>
                </a:solidFill>
                <a:uFill>
                  <a:solidFill>
                    <a:srgbClr val="FFFFFF"/>
                  </a:solidFill>
                </a:uFill>
                <a:latin typeface="Times New Roman"/>
                <a:ea typeface="DejaVu Sans"/>
              </a:rPr>
              <a:t>Where an object is to be rotated about an axis that is parallel to one of the coordinate axis, we can obtain the desired rotation with the following transformation sequence.</a:t>
            </a:r>
            <a:endParaRPr lang="en-US" sz="1800" b="0" strike="noStrike" spc="-1" dirty="0">
              <a:solidFill>
                <a:srgbClr val="000000"/>
              </a:solidFill>
              <a:uFill>
                <a:solidFill>
                  <a:srgbClr val="FFFFFF"/>
                </a:solidFill>
              </a:uFill>
              <a:latin typeface="Arial"/>
            </a:endParaRPr>
          </a:p>
          <a:p>
            <a:pPr marL="609480" indent="-608040" algn="just">
              <a:lnSpc>
                <a:spcPct val="90000"/>
              </a:lnSpc>
            </a:pPr>
            <a:endParaRPr lang="en-US" sz="1800" b="0" strike="noStrike" spc="-1" dirty="0">
              <a:solidFill>
                <a:srgbClr val="000000"/>
              </a:solidFill>
              <a:uFill>
                <a:solidFill>
                  <a:srgbClr val="FFFFFF"/>
                </a:solidFill>
              </a:uFill>
              <a:latin typeface="Arial"/>
            </a:endParaRPr>
          </a:p>
          <a:p>
            <a:pPr marL="609480" indent="-608040" algn="just">
              <a:lnSpc>
                <a:spcPct val="90000"/>
              </a:lnSpc>
            </a:pPr>
            <a:r>
              <a:rPr lang="en-US" sz="2600" b="1" strike="noStrike" spc="-1" dirty="0">
                <a:solidFill>
                  <a:srgbClr val="000000"/>
                </a:solidFill>
                <a:uFill>
                  <a:solidFill>
                    <a:srgbClr val="FFFFFF"/>
                  </a:solidFill>
                </a:uFill>
                <a:latin typeface="Times New Roman"/>
                <a:ea typeface="DejaVu Sans"/>
              </a:rPr>
              <a:t>Coordinate axis rotation</a:t>
            </a:r>
            <a:endParaRPr lang="en-US" sz="1800" b="0" strike="noStrike" spc="-1" dirty="0">
              <a:solidFill>
                <a:srgbClr val="000000"/>
              </a:solidFill>
              <a:uFill>
                <a:solidFill>
                  <a:srgbClr val="FFFFFF"/>
                </a:solidFill>
              </a:uFill>
              <a:latin typeface="Arial"/>
            </a:endParaRPr>
          </a:p>
          <a:p>
            <a:pPr marL="609480" indent="-608040" algn="just">
              <a:lnSpc>
                <a:spcPct val="90000"/>
              </a:lnSpc>
            </a:pPr>
            <a:endParaRPr lang="en-US" sz="1800" b="0" strike="noStrike" spc="-1" dirty="0">
              <a:solidFill>
                <a:srgbClr val="000000"/>
              </a:solidFill>
              <a:uFill>
                <a:solidFill>
                  <a:srgbClr val="FFFFFF"/>
                </a:solidFill>
              </a:uFill>
              <a:latin typeface="Arial"/>
            </a:endParaRPr>
          </a:p>
          <a:p>
            <a:pPr marL="609480" indent="-608040">
              <a:lnSpc>
                <a:spcPct val="100000"/>
              </a:lnSpc>
            </a:pPr>
            <a:r>
              <a:rPr lang="en-US" sz="2600" b="0" strike="noStrike" spc="-1" dirty="0">
                <a:solidFill>
                  <a:srgbClr val="000000"/>
                </a:solidFill>
                <a:uFill>
                  <a:solidFill>
                    <a:srgbClr val="FFFFFF"/>
                  </a:solidFill>
                </a:uFill>
                <a:latin typeface="Times New Roman"/>
                <a:ea typeface="DejaVu Sans"/>
              </a:rPr>
              <a:t>Z- axis </a:t>
            </a:r>
            <a:r>
              <a:rPr lang="en-US" sz="2600" b="0" strike="noStrike" spc="-1" dirty="0" smtClean="0">
                <a:solidFill>
                  <a:srgbClr val="000000"/>
                </a:solidFill>
                <a:uFill>
                  <a:solidFill>
                    <a:srgbClr val="FFFFFF"/>
                  </a:solidFill>
                </a:uFill>
                <a:latin typeface="Times New Roman"/>
                <a:ea typeface="DejaVu Sans"/>
              </a:rPr>
              <a:t>Rotation </a:t>
            </a:r>
            <a:endParaRPr lang="en-US" sz="1800" b="0" strike="noStrike" spc="-1" dirty="0">
              <a:solidFill>
                <a:srgbClr val="000000"/>
              </a:solidFill>
              <a:uFill>
                <a:solidFill>
                  <a:srgbClr val="FFFFFF"/>
                </a:solidFill>
              </a:uFill>
              <a:latin typeface="Arial"/>
            </a:endParaRPr>
          </a:p>
          <a:p>
            <a:pPr marL="609480" indent="-608040">
              <a:lnSpc>
                <a:spcPct val="100000"/>
              </a:lnSpc>
            </a:pPr>
            <a:r>
              <a:rPr lang="en-US" sz="2600" b="0" strike="noStrike" spc="-1" dirty="0">
                <a:solidFill>
                  <a:srgbClr val="000000"/>
                </a:solidFill>
                <a:uFill>
                  <a:solidFill>
                    <a:srgbClr val="FFFFFF"/>
                  </a:solidFill>
                </a:uFill>
                <a:latin typeface="Times New Roman"/>
                <a:ea typeface="DejaVu Sans"/>
              </a:rPr>
              <a:t>Y-axis </a:t>
            </a:r>
            <a:r>
              <a:rPr lang="en-US" sz="2600" b="0" strike="noStrike" spc="-1" dirty="0" smtClean="0">
                <a:solidFill>
                  <a:srgbClr val="000000"/>
                </a:solidFill>
                <a:uFill>
                  <a:solidFill>
                    <a:srgbClr val="FFFFFF"/>
                  </a:solidFill>
                </a:uFill>
                <a:latin typeface="Times New Roman"/>
                <a:ea typeface="DejaVu Sans"/>
              </a:rPr>
              <a:t>Rotation</a:t>
            </a:r>
            <a:endParaRPr lang="en-US" sz="1800" b="0" strike="noStrike" spc="-1" dirty="0">
              <a:solidFill>
                <a:srgbClr val="000000"/>
              </a:solidFill>
              <a:uFill>
                <a:solidFill>
                  <a:srgbClr val="FFFFFF"/>
                </a:solidFill>
              </a:uFill>
              <a:latin typeface="Arial"/>
            </a:endParaRPr>
          </a:p>
          <a:p>
            <a:pPr marL="609480" indent="-608040">
              <a:lnSpc>
                <a:spcPct val="100000"/>
              </a:lnSpc>
            </a:pPr>
            <a:r>
              <a:rPr lang="en-US" sz="2600" b="0" strike="noStrike" spc="-1">
                <a:solidFill>
                  <a:srgbClr val="000000"/>
                </a:solidFill>
                <a:uFill>
                  <a:solidFill>
                    <a:srgbClr val="FFFFFF"/>
                  </a:solidFill>
                </a:uFill>
                <a:latin typeface="Times New Roman"/>
                <a:ea typeface="DejaVu Sans"/>
              </a:rPr>
              <a:t>X-axis </a:t>
            </a:r>
            <a:r>
              <a:rPr lang="en-US" sz="2600" b="0" strike="noStrike" spc="-1" smtClean="0">
                <a:solidFill>
                  <a:srgbClr val="000000"/>
                </a:solidFill>
                <a:uFill>
                  <a:solidFill>
                    <a:srgbClr val="FFFFFF"/>
                  </a:solidFill>
                </a:uFill>
                <a:latin typeface="Times New Roman"/>
                <a:ea typeface="DejaVu Sans"/>
              </a:rPr>
              <a:t>Rotation</a:t>
            </a:r>
            <a:endParaRPr lang="en-US" sz="1800" b="0" strike="noStrike" spc="-1" dirty="0">
              <a:solidFill>
                <a:srgbClr val="000000"/>
              </a:solidFill>
              <a:uFill>
                <a:solidFill>
                  <a:srgbClr val="FFFFFF"/>
                </a:solidFill>
              </a:uFill>
              <a:latin typeface="Arial"/>
            </a:endParaRPr>
          </a:p>
        </p:txBody>
      </p:sp>
      <p:pic>
        <p:nvPicPr>
          <p:cNvPr id="132" name="Picture 10"/>
          <p:cNvPicPr/>
          <p:nvPr/>
        </p:nvPicPr>
        <p:blipFill>
          <a:blip r:embed="rId2"/>
          <a:srcRect t="22205" b="43360"/>
          <a:stretch/>
        </p:blipFill>
        <p:spPr>
          <a:xfrm>
            <a:off x="3863687" y="3551237"/>
            <a:ext cx="6216937" cy="3053880"/>
          </a:xfrm>
          <a:prstGeom prst="rect">
            <a:avLst/>
          </a:prstGeom>
          <a:ln w="101520">
            <a:solidFill>
              <a:srgbClr val="FFFFFF"/>
            </a:solidFill>
            <a:miter/>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656</TotalTime>
  <Words>886</Words>
  <Application>Microsoft Office PowerPoint</Application>
  <PresentationFormat>Custom</PresentationFormat>
  <Paragraphs>137</Paragraphs>
  <Slides>26</Slides>
  <Notes>0</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26</vt:i4>
      </vt:variant>
    </vt:vector>
  </HeadingPairs>
  <TitlesOfParts>
    <vt:vector size="35" baseType="lpstr">
      <vt:lpstr>Arial</vt:lpstr>
      <vt:lpstr>DejaVu Sans</vt:lpstr>
      <vt:lpstr>Symbol</vt:lpstr>
      <vt:lpstr>Times New Roman</vt:lpstr>
      <vt:lpstr>Trebuchet MS</vt:lpstr>
      <vt:lpstr>Wingdings</vt:lpstr>
      <vt:lpstr>Office Theme</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X Axis (Y-Z Plane)</vt:lpstr>
      <vt:lpstr>Y Axis (X-Z Plane)</vt:lpstr>
      <vt:lpstr>Z Axis (X-Y Plane)</vt:lpstr>
      <vt:lpstr>PowerPoint Presentation</vt:lpstr>
      <vt:lpstr>PowerPoint Presentation</vt:lpstr>
      <vt:lpstr>PowerPoint Presentation</vt:lpstr>
      <vt:lpstr>PowerPoint Presentation</vt:lpstr>
      <vt:lpstr>PowerPoint Presentation</vt:lpstr>
      <vt:lpstr>PowerPoint Presentation</vt:lpstr>
      <vt:lpstr>3d shearing</vt:lpstr>
      <vt:lpstr>3d shearing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SAR</dc:creator>
  <dc:description/>
  <cp:lastModifiedBy>SAR</cp:lastModifiedBy>
  <cp:revision>43</cp:revision>
  <dcterms:created xsi:type="dcterms:W3CDTF">2016-07-28T08:33:49Z</dcterms:created>
  <dcterms:modified xsi:type="dcterms:W3CDTF">2021-07-27T05:15:21Z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15.0000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1</vt:i4>
  </property>
  <property fmtid="{D5CDD505-2E9C-101B-9397-08002B2CF9AE}" pid="8" name="PresentationFormat">
    <vt:lpwstr>Custom</vt:lpwstr>
  </property>
  <property fmtid="{D5CDD505-2E9C-101B-9397-08002B2CF9AE}" pid="9" name="ScaleCrop">
    <vt:bool>false</vt:bool>
  </property>
  <property fmtid="{D5CDD505-2E9C-101B-9397-08002B2CF9AE}" pid="10" name="ShareDoc">
    <vt:bool>false</vt:bool>
  </property>
  <property fmtid="{D5CDD505-2E9C-101B-9397-08002B2CF9AE}" pid="11" name="Slides">
    <vt:i4>24</vt:i4>
  </property>
</Properties>
</file>