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C4F1-874F-4B93-A3B4-8F1EA415724C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DFEA-5B7C-4E53-9A5A-7A39884C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angladesh Labor Law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o Section -45,46: Employers are liable to provide&#10;maternity benefits to the employee who has&#10;completed at least 6 months 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o Section-23: A worker guilty of misconduct may, instead of being&#10;dismissed&#10; Removal&#10; Reduction to a lower post, grade 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TERMINATION BY EMPLOYER OR EMPLOYEE&#10;(SECTION-26,27)&#10;In the case of termination of the employment with notice by&#10;Employer-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labour</a:t>
            </a:r>
            <a:r>
              <a:rPr lang="en-US" dirty="0" smtClean="0"/>
              <a:t> law system is more than a century old in Bangladesh. The first </a:t>
            </a:r>
            <a:r>
              <a:rPr lang="en-US" dirty="0" err="1" smtClean="0"/>
              <a:t>labour</a:t>
            </a:r>
            <a:r>
              <a:rPr lang="en-US" dirty="0" smtClean="0"/>
              <a:t> law was enacted in the Indian subcontinent during the British period, in 1881. Subsequently, the British</a:t>
            </a:r>
          </a:p>
          <a:p>
            <a:r>
              <a:rPr lang="en-US" dirty="0" smtClean="0"/>
              <a:t>Government introduced several laws concerning different </a:t>
            </a:r>
            <a:r>
              <a:rPr lang="en-US" dirty="0" err="1" smtClean="0"/>
              <a:t>labour</a:t>
            </a:r>
            <a:r>
              <a:rPr lang="en-US" dirty="0" smtClean="0"/>
              <a:t> issues, e.g., working hour,</a:t>
            </a:r>
          </a:p>
          <a:p>
            <a:r>
              <a:rPr lang="en-US" dirty="0" smtClean="0"/>
              <a:t>employment of children, maternity benefit, trade union activities, wage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After the independence in 1971,Bangladesh government  Retained the previous laws through the Bangladesh Laws Order (President's Order No. 48) and in 2006 the law is corrected and </a:t>
            </a:r>
            <a:r>
              <a:rPr lang="en-US" dirty="0" err="1" smtClean="0"/>
              <a:t>published.Then</a:t>
            </a:r>
            <a:r>
              <a:rPr lang="en-US" dirty="0" smtClean="0"/>
              <a:t> again in </a:t>
            </a:r>
            <a:r>
              <a:rPr lang="en-US" dirty="0" smtClean="0"/>
              <a:t>2015 </a:t>
            </a:r>
            <a:r>
              <a:rPr lang="en-US" dirty="0" smtClean="0"/>
              <a:t>it is little reformed and again published.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WORKING HOURS………..&#10; Section-100: No Adult&#10;Worker Shall ordinarily be&#10;required or allowed to&#10;work in an establishment&#10;fo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 Section-109: No women&#10;shall, without her consent, be&#10;allowed to work in an&#10;establishment in between 10&#10;pm and 6 am.&#10; S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EMPLOYEE LEAVE TYPES…….&#10;1. Casual Leave&#10;2. Sick Leave&#10;3. Festival Holidays&#10;4. Annual Leave&#10;5. Maternity Leave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MPLOYEE LEAVE ……&#10; Section-115: Every worker&#10;shall be entitled to casual&#10;Leave with full wages for 10&#10;(Ten) days in a ca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 Section-118: Every worker&#10;shall be allowed 11 (Eleven&#10;Days) festival holidays with&#10;full wages in a year.&#10;A worker may b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Annual Leave&#10; Section-117: Every adult worker who has completed a period of&#10;one year continuous service in the establishm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106</Words>
  <Application>Microsoft Office PowerPoint</Application>
  <PresentationFormat>On-screen Show (4:3)</PresentationFormat>
  <Paragraphs>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6</cp:revision>
  <dcterms:created xsi:type="dcterms:W3CDTF">2016-03-27T10:04:56Z</dcterms:created>
  <dcterms:modified xsi:type="dcterms:W3CDTF">2018-02-22T08:19:37Z</dcterms:modified>
</cp:coreProperties>
</file>