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3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0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2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38CF2-6F35-440C-8CFB-DE968681E33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ADF00-7834-4B70-B950-5E5CEA6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49879" y="374467"/>
            <a:ext cx="6154783" cy="6154783"/>
            <a:chOff x="542108" y="435427"/>
            <a:chExt cx="6154783" cy="61547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08" y="435427"/>
              <a:ext cx="6154783" cy="6154783"/>
            </a:xfrm>
            <a:prstGeom prst="rect">
              <a:avLst/>
            </a:prstGeom>
          </p:spPr>
        </p:pic>
        <p:pic>
          <p:nvPicPr>
            <p:cNvPr id="1026" name="Picture 2" descr="Swot Analysis Icons - Download Free Vector Icons | Noun Projec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25" b="56333"/>
            <a:stretch/>
          </p:blipFill>
          <p:spPr bwMode="auto">
            <a:xfrm>
              <a:off x="1218021" y="1196339"/>
              <a:ext cx="1856105" cy="1703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Swot Analysis Icons - Download Free Vector Icons | Noun Projec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1" b="53878"/>
            <a:stretch/>
          </p:blipFill>
          <p:spPr bwMode="auto">
            <a:xfrm>
              <a:off x="4084319" y="1148442"/>
              <a:ext cx="1810204" cy="1799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Swot Analysis Icons - Download Free Vector Icons | Noun Projec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8" r="51532"/>
            <a:stretch/>
          </p:blipFill>
          <p:spPr bwMode="auto">
            <a:xfrm>
              <a:off x="1218021" y="3997233"/>
              <a:ext cx="1890939" cy="184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wot Analysis Icons - Download Free Vector Icons | Noun Projec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55" t="52149" r="3795" b="223"/>
            <a:stretch/>
          </p:blipFill>
          <p:spPr bwMode="auto">
            <a:xfrm>
              <a:off x="4149633" y="3979816"/>
              <a:ext cx="1679575" cy="185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77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21" t="13593" r="6225" b="26574"/>
          <a:stretch/>
        </p:blipFill>
        <p:spPr>
          <a:xfrm>
            <a:off x="1092722" y="1672046"/>
            <a:ext cx="9932329" cy="386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36914" y="1828800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Key Questions of Strengths</a:t>
            </a: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0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4" y="935082"/>
            <a:ext cx="9492343" cy="5339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74" y="750416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Example of Strength</a:t>
            </a: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8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00" t="13589" r="3216" b="21058"/>
          <a:stretch/>
        </p:blipFill>
        <p:spPr>
          <a:xfrm>
            <a:off x="840211" y="1375954"/>
            <a:ext cx="10559310" cy="4206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2640" y="1375954"/>
            <a:ext cx="3943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Key Questions of Weaknesses</a:t>
            </a: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0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" y="633547"/>
            <a:ext cx="10694126" cy="6015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817" y="522514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Example of Weakness</a:t>
            </a: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1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03" t="21047" r="5514" b="22166"/>
          <a:stretch/>
        </p:blipFill>
        <p:spPr>
          <a:xfrm>
            <a:off x="627017" y="1524000"/>
            <a:ext cx="10850880" cy="3899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531" y="1410789"/>
            <a:ext cx="4124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Key Questions of Opportunities</a:t>
            </a: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5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" y="753346"/>
            <a:ext cx="10442348" cy="5873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817" y="600891"/>
            <a:ext cx="334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Example of Opportunities</a:t>
            </a: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6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405" y="836024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Key Questions of Threats</a:t>
            </a:r>
            <a:endParaRPr lang="en-US" sz="2400" dirty="0"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43" t="13234" r="4207" b="19079"/>
          <a:stretch/>
        </p:blipFill>
        <p:spPr>
          <a:xfrm>
            <a:off x="1123405" y="1393371"/>
            <a:ext cx="10186507" cy="42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0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2" y="748937"/>
            <a:ext cx="10488990" cy="5900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817" y="600891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Example of Threats </a:t>
            </a:r>
            <a:endParaRPr lang="en-US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3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2020-09-30T12:52:32Z</dcterms:created>
  <dcterms:modified xsi:type="dcterms:W3CDTF">2020-09-30T13:11:39Z</dcterms:modified>
</cp:coreProperties>
</file>