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0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254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439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15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9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0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2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23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6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8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7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3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6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3648" y="1788454"/>
            <a:ext cx="9251576" cy="2098226"/>
          </a:xfrm>
        </p:spPr>
        <p:txBody>
          <a:bodyPr/>
          <a:lstStyle/>
          <a:p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Demand, Supply </a:t>
            </a:r>
            <a:r>
              <a:rPr lang="en-US" sz="7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</a:t>
            </a:r>
            <a:endParaRPr lang="en-US" sz="7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02</a:t>
            </a:r>
            <a:endParaRPr lang="en-US" sz="5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068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949" y="626781"/>
            <a:ext cx="7500369" cy="5572313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38348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46412"/>
            <a:ext cx="10139082" cy="510988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 of the market depends on the interaction between buyers and sellers.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supply and demand curves intersect, the market is in equilibrium.  This is where the quantity demanded and quantity supplied are equal. 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price is the equilibrium price or market-clearing price, the quantity is the equilibrium quantity.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equilibrium, there is no tendency for the market price to change.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this price level, market is in equilibrium. Quantity supplied is equal to quantity demanded ( Qs =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2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78306" y="1501704"/>
            <a:ext cx="5387788" cy="512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5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5730" y="1801470"/>
            <a:ext cx="4572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 equilibrium, quantity supplied equal to quantity demanded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 any price level other than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the wishes of buyers and sellers do not coincide.</a:t>
            </a:r>
          </a:p>
          <a:p>
            <a:endParaRPr lang="en-US" dirty="0"/>
          </a:p>
        </p:txBody>
      </p:sp>
      <p:pic>
        <p:nvPicPr>
          <p:cNvPr id="6" name="Picture 37" descr="C:\Prentice Hall\CaseFair\presentations\Cf03\images\optimized\equilibrium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02856"/>
            <a:ext cx="5754926" cy="420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70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92" y="497540"/>
            <a:ext cx="8758202" cy="595355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46369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player.slideplayer.com/16/5008709/data/images/img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3"/>
          <a:stretch/>
        </p:blipFill>
        <p:spPr bwMode="auto">
          <a:xfrm>
            <a:off x="2442061" y="977847"/>
            <a:ext cx="7781329" cy="5006094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2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Influences of equilibrium: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QS &gt;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Surplus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Qs increases, Price decreases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Qs, it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Shortage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increases, Price increases.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9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usfiqur Rahman\Desktop\Equilibrium\Equilibriu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886" y="875763"/>
            <a:ext cx="8087931" cy="52030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61738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usfiqur Rahman\Desktop\Equilibrium\Capture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900" y="823870"/>
            <a:ext cx="8680360" cy="535761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7654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usfiqur Rahman\Desktop\Equilibrium\Captur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197" y="879929"/>
            <a:ext cx="8113690" cy="55250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71000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01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233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276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10031506" cy="42492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economics, Demand is the consumer's desire and ability to purchase a good or service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the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 force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drives economic growth and expansion. </a:t>
            </a:r>
          </a:p>
          <a:p>
            <a:pPr lvl="1"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demand, no business would ever bother producing anything.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7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10988"/>
            <a:ext cx="9601200" cy="10085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Determinants of Household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7094"/>
            <a:ext cx="10112188" cy="4787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household’s decision about the quantity of a particular product/output to demand depends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of the product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to the household.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amount of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accumulated wealth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prices of related products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to the household.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tastes and preferences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future income, wealth, and prices.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1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70" y="510988"/>
            <a:ext cx="9601200" cy="100853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of 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emand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471" y="1627094"/>
            <a:ext cx="7234518" cy="51367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is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inversely proportionate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demand,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price increase, demand will decrease.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law of demand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microeconomics, the law of demand states that, "conditional on all else being equal, as the price of a good increases, quantity demanded decreases; conversely, as the price of a good decreases, quantity demanded increases”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demand curve is always downward sloping if other factors being constant.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of demand: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a-b(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19565" y="2303688"/>
            <a:ext cx="3572435" cy="37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7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11941"/>
            <a:ext cx="10367682" cy="2622177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Supply means the quantities that a seller is willing and able to sell at different prices. 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obvious that if the price goes up, he will offer more for sale.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if the price goes down, he will be less interested to sell and will offer less to sell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61765" y="3832412"/>
            <a:ext cx="6576598" cy="302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0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of Supply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11941"/>
            <a:ext cx="4477871" cy="544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of supply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that there is a positive relationship between price and quantity of a good supplied.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price ensures  greater quantity of supply.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supply: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Qsx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47811"/>
              </p:ext>
            </p:extLst>
          </p:nvPr>
        </p:nvGraphicFramePr>
        <p:xfrm>
          <a:off x="5983943" y="1573306"/>
          <a:ext cx="5553634" cy="4710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4488840" imgH="3645000" progId="">
                  <p:embed/>
                </p:oleObj>
              </mc:Choice>
              <mc:Fallback>
                <p:oleObj name="Chart" r:id="rId3" imgW="4488840" imgH="364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943" y="1573306"/>
                        <a:ext cx="5553634" cy="47106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C:\Prentice Hall\CaseFair\presentations\Cf03\images\optimized\arrows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659" y="1411941"/>
            <a:ext cx="2296693" cy="149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93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Demand-Supply Curve</a:t>
            </a:r>
          </a:p>
        </p:txBody>
      </p:sp>
      <p:pic>
        <p:nvPicPr>
          <p:cNvPr id="1026" name="Picture 2" descr="View of Supply and Demand: Government Interference with the Unhampered  Market in U.S. Health Care | The Southwest Respiratory and Critical Care  Chronicle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459" y="1546412"/>
            <a:ext cx="6938682" cy="521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802906" cy="410135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economics,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state where economic forces such as supply and demand are balanced and in the absence of external influences the (equilibrium) values of economic variables will not change.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equilibrium occurs at the point at which quantity demanded and quantity supplied are equal.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408</Words>
  <Application>Microsoft Office PowerPoint</Application>
  <PresentationFormat>Widescreen</PresentationFormat>
  <Paragraphs>57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Andalus</vt:lpstr>
      <vt:lpstr>Arial</vt:lpstr>
      <vt:lpstr>Times New Roman</vt:lpstr>
      <vt:lpstr>Trebuchet MS</vt:lpstr>
      <vt:lpstr>Wingdings</vt:lpstr>
      <vt:lpstr>Wingdings 3</vt:lpstr>
      <vt:lpstr>Facet</vt:lpstr>
      <vt:lpstr>Chart</vt:lpstr>
      <vt:lpstr>Demand, Supply &amp; Economic Equilibrium</vt:lpstr>
      <vt:lpstr>Lecture 01</vt:lpstr>
      <vt:lpstr>Demand</vt:lpstr>
      <vt:lpstr>Determinants of Household Demand</vt:lpstr>
      <vt:lpstr>Law of Demand</vt:lpstr>
      <vt:lpstr>Supply</vt:lpstr>
      <vt:lpstr>Law of Supply</vt:lpstr>
      <vt:lpstr>Demand-Supply Curve</vt:lpstr>
      <vt:lpstr>Economic Equilibrium </vt:lpstr>
      <vt:lpstr>PowerPoint Presentation</vt:lpstr>
      <vt:lpstr>Market Equilibrium</vt:lpstr>
      <vt:lpstr>Market Equilibrium</vt:lpstr>
      <vt:lpstr>Market Equilibrium</vt:lpstr>
      <vt:lpstr>PowerPoint Presentation</vt:lpstr>
      <vt:lpstr>PowerPoint Presentation</vt:lpstr>
      <vt:lpstr>External Influences of equilibrium: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Demand, Supply &amp; Economic Equilibrium</dc:title>
  <dc:creator>Kamrul</dc:creator>
  <cp:lastModifiedBy>Abdullah Al Mamun</cp:lastModifiedBy>
  <cp:revision>9</cp:revision>
  <dcterms:created xsi:type="dcterms:W3CDTF">2020-09-08T11:02:35Z</dcterms:created>
  <dcterms:modified xsi:type="dcterms:W3CDTF">2022-02-09T09:40:01Z</dcterms:modified>
</cp:coreProperties>
</file>