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77" r:id="rId5"/>
    <p:sldId id="272" r:id="rId6"/>
    <p:sldId id="280" r:id="rId7"/>
    <p:sldId id="271" r:id="rId8"/>
    <p:sldId id="278" r:id="rId9"/>
    <p:sldId id="281" r:id="rId10"/>
    <p:sldId id="282" r:id="rId11"/>
    <p:sldId id="283" r:id="rId12"/>
    <p:sldId id="279" r:id="rId13"/>
    <p:sldId id="284" r:id="rId14"/>
    <p:sldId id="285" r:id="rId15"/>
    <p:sldId id="286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0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1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2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" name="Freeform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/>
            </p:txBody>
          </p:sp>
          <p:sp>
            <p:nvSpPr>
              <p:cNvPr id="21" name="Freeform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/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9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0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1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21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Relational Model in DBMS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Subtitle 5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90" y="2188178"/>
            <a:ext cx="5552157" cy="21717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Referential integrity constraints is base on the concept of Foreign Keys.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 smtClean="0"/>
              <a:t>foreign key is an important attribute of a relation which should be referred to in other relationships. </a:t>
            </a:r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Referential integrity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 descr="091318_0803_RelationalD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8145" y="1752393"/>
            <a:ext cx="4048125" cy="372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Insert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insert operation gives values of the attribute for a new </a:t>
            </a:r>
            <a:r>
              <a:rPr lang="en-US" dirty="0" err="1" smtClean="0"/>
              <a:t>tuple</a:t>
            </a:r>
            <a:r>
              <a:rPr lang="en-US" dirty="0" smtClean="0"/>
              <a:t> which should be inserted into a relation. </a:t>
            </a:r>
            <a:endParaRPr lang="en-US" dirty="0"/>
          </a:p>
        </p:txBody>
      </p:sp>
      <p:pic>
        <p:nvPicPr>
          <p:cNvPr id="12" name="Picture 11" descr="inser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740" y="2837208"/>
            <a:ext cx="990600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Update </a:t>
            </a:r>
            <a:r>
              <a:rPr lang="en-US" b="1" dirty="0" smtClean="0"/>
              <a:t>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6" name="Picture 5" descr="delet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230" y="2792688"/>
            <a:ext cx="10106025" cy="159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Delete </a:t>
            </a:r>
            <a:r>
              <a:rPr lang="en-US" b="1" dirty="0" smtClean="0"/>
              <a:t>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7" name="Picture 6" descr="091318_0803_RelationalD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503" y="2867439"/>
            <a:ext cx="1011555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Select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6" name="Picture 5" descr="selec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071191"/>
            <a:ext cx="100584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“Perfection is boring. Getting better is where all the fun 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– </a:t>
            </a:r>
            <a:r>
              <a:rPr lang="en-US" dirty="0" err="1" smtClean="0"/>
              <a:t>Dragos</a:t>
            </a:r>
            <a:r>
              <a:rPr lang="en-US" dirty="0" smtClean="0"/>
              <a:t> </a:t>
            </a:r>
            <a:r>
              <a:rPr lang="en-US" dirty="0" err="1" smtClean="0"/>
              <a:t>Roua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Relational Model?</a:t>
            </a:r>
            <a:endParaRPr lang="en-US" sz="2800" b="1" dirty="0" smtClean="0"/>
          </a:p>
          <a:p>
            <a:r>
              <a:rPr lang="en-US" sz="2800" b="1" dirty="0" smtClean="0"/>
              <a:t>Relational Model </a:t>
            </a:r>
            <a:r>
              <a:rPr lang="en-US" sz="2800" b="1" dirty="0" smtClean="0"/>
              <a:t>Concepts</a:t>
            </a:r>
            <a:endParaRPr lang="en-US" sz="2800" b="1" dirty="0" smtClean="0"/>
          </a:p>
          <a:p>
            <a:r>
              <a:rPr lang="en-US" sz="2800" b="1" dirty="0" smtClean="0"/>
              <a:t>Relational Integrity Constraints</a:t>
            </a:r>
            <a:endParaRPr lang="en-US" sz="2800" b="1" dirty="0" smtClean="0"/>
          </a:p>
          <a:p>
            <a:r>
              <a:rPr lang="en-US" sz="2800" b="1" dirty="0" smtClean="0"/>
              <a:t>Operation </a:t>
            </a:r>
            <a:r>
              <a:rPr lang="en-US" sz="2800" b="1" smtClean="0"/>
              <a:t>in Relational Model</a:t>
            </a:r>
            <a:endParaRPr lang="en-US" sz="2800" b="1" dirty="0" smtClean="0"/>
          </a:p>
          <a:p>
            <a:endParaRPr lang="en-US" sz="2800" b="1" dirty="0" smtClean="0"/>
          </a:p>
          <a:p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Relational Model?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2394" y="1762364"/>
            <a:ext cx="10725731" cy="21960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RELATIONAL MODEL (RM)</a:t>
            </a:r>
            <a:r>
              <a:rPr lang="en-US" dirty="0" smtClean="0"/>
              <a:t> represents the database as a collection of relations. A relation is nothing but a table of values. Every row in the table represents a collection of related data values. These rows in the table denote a real-world entity or relationship. </a:t>
            </a:r>
            <a:endParaRPr sz="4000" dirty="0"/>
          </a:p>
        </p:txBody>
      </p:sp>
      <p:sp>
        <p:nvSpPr>
          <p:cNvPr id="4" name="Rectangle 3"/>
          <p:cNvSpPr/>
          <p:nvPr/>
        </p:nvSpPr>
        <p:spPr>
          <a:xfrm>
            <a:off x="1287379" y="3749116"/>
            <a:ext cx="855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Some popular Relational Database management systems are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83895" y="43990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DB2 and Informix Dynamic Server - IBM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Oracle and RDB – Oracle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SQL Server and Access - Microsoft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32534" y="1721038"/>
            <a:ext cx="101605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Attribute: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Each column in a Table. Attributes are the properties which define a relation. e.g., </a:t>
            </a:r>
            <a:r>
              <a:rPr lang="en-US" sz="2000" dirty="0" err="1" smtClean="0"/>
              <a:t>Student_Rollno</a:t>
            </a:r>
            <a:r>
              <a:rPr lang="en-US" sz="2000" dirty="0" smtClean="0"/>
              <a:t>, </a:t>
            </a:r>
            <a:r>
              <a:rPr lang="en-US" sz="2000" dirty="0" err="1" smtClean="0"/>
              <a:t>NAME,etc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Tables</a:t>
            </a:r>
            <a:r>
              <a:rPr lang="en-US" sz="2000" dirty="0" smtClean="0"/>
              <a:t> </a:t>
            </a:r>
            <a:r>
              <a:rPr lang="en-US" sz="2000" dirty="0" smtClean="0"/>
              <a:t>– In the Relational model the, relations are saved in the table format. It is stored along with its entities. A table has two properties rows and columns. Rows represent records and columns represent attributes. 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Tuple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It is nothing but a single row of a table, which contains a single record. 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</a:t>
            </a:r>
            <a:r>
              <a:rPr lang="en-US" sz="2000" b="1" dirty="0" smtClean="0">
                <a:solidFill>
                  <a:srgbClr val="FF0000"/>
                </a:solidFill>
              </a:rPr>
              <a:t>Schema</a:t>
            </a:r>
            <a:r>
              <a:rPr lang="en-US" sz="2000" b="1" dirty="0" smtClean="0"/>
              <a:t>:</a:t>
            </a:r>
            <a:r>
              <a:rPr lang="en-US" sz="2000" dirty="0" smtClean="0"/>
              <a:t> A relation schema represents the name of the relation with its attributes.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3775" y="1432280"/>
            <a:ext cx="10894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Degree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total number of attributes which in the relation is called the degree of the relation.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Cardinality: </a:t>
            </a:r>
            <a:r>
              <a:rPr lang="en-US" sz="2000" dirty="0" smtClean="0"/>
              <a:t>Total number of rows present in the Table.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Column: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column represents the set of values for a specific attribute.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instance</a:t>
            </a:r>
            <a:r>
              <a:rPr lang="en-US" sz="2000" dirty="0" smtClean="0">
                <a:solidFill>
                  <a:srgbClr val="FF0000"/>
                </a:solidFill>
              </a:rPr>
              <a:t> – </a:t>
            </a:r>
            <a:r>
              <a:rPr lang="en-US" sz="2000" dirty="0" smtClean="0"/>
              <a:t>Relation instance is a finite set of </a:t>
            </a:r>
            <a:r>
              <a:rPr lang="en-US" sz="2000" dirty="0" err="1" smtClean="0"/>
              <a:t>tuples</a:t>
            </a:r>
            <a:r>
              <a:rPr lang="en-US" sz="2000" dirty="0" smtClean="0"/>
              <a:t> in the RDBMS system. Relation instances never have duplicate </a:t>
            </a:r>
            <a:r>
              <a:rPr lang="en-US" sz="2000" dirty="0" err="1" smtClean="0"/>
              <a:t>tuples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key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- Every row has one, two or multiple attributes, which is called relation key.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Attribute domain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Every attribute has some pre-defined value and scope which is known as attribute domain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 descr="091318_0803_RelationalD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5714" y="1431508"/>
            <a:ext cx="8667750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4313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Relational Integrity constraints is referred to conditions which must be present for a valid relation.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There are many types of integrity constraints. Constraints on the Relational database management system is mostly divided into three main categories are: </a:t>
            </a:r>
            <a:endParaRPr lang="en-US" dirty="0" smtClean="0"/>
          </a:p>
          <a:p>
            <a:r>
              <a:rPr lang="en-US" dirty="0" smtClean="0"/>
              <a:t>Domain constraints</a:t>
            </a:r>
            <a:endParaRPr lang="en-US" dirty="0" smtClean="0"/>
          </a:p>
          <a:p>
            <a:r>
              <a:rPr lang="en-US" dirty="0" smtClean="0"/>
              <a:t>Key constraints</a:t>
            </a:r>
            <a:endParaRPr lang="en-US" dirty="0" smtClean="0"/>
          </a:p>
          <a:p>
            <a:r>
              <a:rPr lang="en-US" dirty="0" smtClean="0"/>
              <a:t>Referential integrity constraints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Relational Integrity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4313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Domain </a:t>
            </a:r>
            <a:r>
              <a:rPr lang="en-US" dirty="0" smtClean="0"/>
              <a:t>constraints can be violated if an attribute value is not appearing in the corresponding domain or it is not of the appropriate data type.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is specified as data types which include standard data types integers, real numbers, characters, Booleans, variable length strings, etc.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Domain </a:t>
            </a:r>
            <a:r>
              <a:rPr lang="en-US" dirty="0" smtClean="0"/>
              <a:t>constraints</a:t>
            </a:r>
            <a:endParaRPr lang="en-US" dirty="0" smtClean="0"/>
          </a:p>
          <a:p>
            <a:r>
              <a:rPr lang="en-US" dirty="0" smtClean="0"/>
              <a:t>Key constraints</a:t>
            </a:r>
            <a:endParaRPr lang="en-US" dirty="0" smtClean="0"/>
          </a:p>
          <a:p>
            <a:r>
              <a:rPr lang="en-US" dirty="0" smtClean="0"/>
              <a:t>Referential integrity constraints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Domain Constraints </a:t>
            </a:r>
            <a:endParaRPr lang="en-US" sz="2800" b="1" dirty="0" smtClean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1018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attribute that can uniquely identify a </a:t>
            </a:r>
            <a:r>
              <a:rPr lang="en-US" dirty="0" err="1" smtClean="0"/>
              <a:t>tuple</a:t>
            </a:r>
            <a:r>
              <a:rPr lang="en-US" dirty="0" smtClean="0"/>
              <a:t> in a relation is called the key of the table. </a:t>
            </a:r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2852" y="2749323"/>
            <a:ext cx="10482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given table,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key attribute of Customer Table. It is most likely to have a single key for one customer,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=1 is only for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CustomerName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=" Google".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902" y="3863928"/>
            <a:ext cx="6535063" cy="164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0</TotalTime>
  <Words>3541</Words>
  <Application>WPS Presentation</Application>
  <PresentationFormat>Custom</PresentationFormat>
  <Paragraphs>97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Cambria</vt:lpstr>
      <vt:lpstr>Times New Roman</vt:lpstr>
      <vt:lpstr>Segoe Print</vt:lpstr>
      <vt:lpstr>Microsoft YaHei</vt:lpstr>
      <vt:lpstr>Arial Unicode MS</vt:lpstr>
      <vt:lpstr>tf03431377</vt:lpstr>
      <vt:lpstr>Relational Model in DBMS</vt:lpstr>
      <vt:lpstr>এই Lesson এ কি শিখব? </vt:lpstr>
      <vt:lpstr>What is Relational Model?</vt:lpstr>
      <vt:lpstr>Relational Model Concepts</vt:lpstr>
      <vt:lpstr>Relational Model Concepts</vt:lpstr>
      <vt:lpstr>Relational Model Concepts</vt:lpstr>
      <vt:lpstr>Relational Integrity constraints</vt:lpstr>
      <vt:lpstr>Domain Constraints </vt:lpstr>
      <vt:lpstr>Key constraints</vt:lpstr>
      <vt:lpstr>Referential integrity constraints</vt:lpstr>
      <vt:lpstr>Insert Operation</vt:lpstr>
      <vt:lpstr>Update Operation</vt:lpstr>
      <vt:lpstr>Delete Operation</vt:lpstr>
      <vt:lpstr>Select Operation</vt:lpstr>
      <vt:lpstr>“Perfection is boring. Getting better is where all the fun is.”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Asif</cp:lastModifiedBy>
  <cp:revision>123</cp:revision>
  <dcterms:created xsi:type="dcterms:W3CDTF">2020-04-17T10:09:00Z</dcterms:created>
  <dcterms:modified xsi:type="dcterms:W3CDTF">2020-05-30T22:22:28Z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