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2" r:id="rId3"/>
    <p:sldId id="276" r:id="rId4"/>
    <p:sldId id="279" r:id="rId5"/>
    <p:sldId id="281" r:id="rId6"/>
    <p:sldId id="280" r:id="rId7"/>
    <p:sldId id="273" r:id="rId8"/>
    <p:sldId id="271" r:id="rId9"/>
    <p:sldId id="261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Child and Women worker’s Rights under national and international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law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Discussion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Questions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u="sng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Objectives of the Class</a:t>
            </a: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How do you justify child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practice in Bangladesh?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is the meaning of the rights of the women workers? 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What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 the provisions regulating maternity benefit </a:t>
            </a:r>
            <a:r>
              <a:rPr lang="en-US" sz="3200" smtClean="0">
                <a:latin typeface="Andalus" panose="02020603050405020304" pitchFamily="18" charset="-78"/>
                <a:cs typeface="Andalus" panose="02020603050405020304" pitchFamily="18" charset="-78"/>
              </a:rPr>
              <a:t>in Bangladesh?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2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2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3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3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4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Islam and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Islam and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Islam and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61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Andalus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36</cp:revision>
  <dcterms:created xsi:type="dcterms:W3CDTF">2020-04-17T13:22:52Z</dcterms:created>
  <dcterms:modified xsi:type="dcterms:W3CDTF">2020-06-02T06:11:09Z</dcterms:modified>
</cp:coreProperties>
</file>