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Sample Case: Chapter 7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3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</a:t>
            </a:r>
            <a:r>
              <a:rPr lang="en-US" dirty="0" err="1" smtClean="0"/>
              <a:t>Pavel</a:t>
            </a:r>
            <a:r>
              <a:rPr lang="en-US" dirty="0" smtClean="0"/>
              <a:t> threatens to shoot </a:t>
            </a:r>
            <a:r>
              <a:rPr lang="en-US" dirty="0" err="1" smtClean="0"/>
              <a:t>Tanim</a:t>
            </a:r>
            <a:r>
              <a:rPr lang="en-US" dirty="0" smtClean="0"/>
              <a:t> if he does not let out his house to </a:t>
            </a:r>
            <a:r>
              <a:rPr lang="en-US" dirty="0" err="1" smtClean="0"/>
              <a:t>Pavel</a:t>
            </a:r>
            <a:r>
              <a:rPr lang="en-US" dirty="0" smtClean="0"/>
              <a:t> and </a:t>
            </a:r>
            <a:r>
              <a:rPr lang="en-US" dirty="0" err="1" smtClean="0"/>
              <a:t>Tanim</a:t>
            </a:r>
            <a:r>
              <a:rPr lang="en-US" dirty="0" smtClean="0"/>
              <a:t> agrees to do so.Is it a void or voidable agreement? Why or why not?</a:t>
            </a:r>
          </a:p>
          <a:p>
            <a:r>
              <a:rPr lang="en-US" dirty="0" smtClean="0"/>
              <a:t>Solution: Step 1:  It is a voidable agreement.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Step 2: An agreement which is caused by coercion is termed as voidable contract.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Step 3: It is voidable if </a:t>
            </a:r>
            <a:r>
              <a:rPr lang="en-US" dirty="0" err="1" smtClean="0"/>
              <a:t>Tanim</a:t>
            </a:r>
            <a:r>
              <a:rPr lang="en-US" dirty="0" smtClean="0"/>
              <a:t> does not wants to do the </a:t>
            </a:r>
            <a:r>
              <a:rPr lang="en-US" dirty="0" err="1" smtClean="0"/>
              <a:t>agreement.But</a:t>
            </a:r>
            <a:r>
              <a:rPr lang="en-US" dirty="0" smtClean="0"/>
              <a:t> if </a:t>
            </a:r>
            <a:r>
              <a:rPr lang="en-US" dirty="0" err="1" smtClean="0"/>
              <a:t>Tanim</a:t>
            </a:r>
            <a:r>
              <a:rPr lang="en-US" dirty="0" smtClean="0"/>
              <a:t> does the </a:t>
            </a:r>
            <a:r>
              <a:rPr lang="en-US" err="1" smtClean="0"/>
              <a:t>agreement</a:t>
            </a:r>
            <a:r>
              <a:rPr lang="en-US" smtClean="0"/>
              <a:t>, it </a:t>
            </a:r>
            <a:r>
              <a:rPr lang="en-US" dirty="0" smtClean="0"/>
              <a:t>is a good contract.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91398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</TotalTime>
  <Words>96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Wisp</vt:lpstr>
      <vt:lpstr>Sample Case: Chapter 7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Case: Chapter 7</dc:title>
  <dc:creator>Lenovo</dc:creator>
  <cp:lastModifiedBy>Lenovo</cp:lastModifiedBy>
  <cp:revision>3</cp:revision>
  <dcterms:created xsi:type="dcterms:W3CDTF">2020-05-25T15:46:09Z</dcterms:created>
  <dcterms:modified xsi:type="dcterms:W3CDTF">2020-05-25T16:10:05Z</dcterms:modified>
</cp:coreProperties>
</file>