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embeddedFontLst>
    <p:embeddedFont>
      <p:font typeface="Century Gothic" panose="020B0502020202020204" pitchFamily="3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gq1DAVDeTUhzLJwtBYvDA5fTvw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708648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496881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46350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31898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5717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06392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92621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11700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42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743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4452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7476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2933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419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0125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62295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846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8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" name="Google Shape;13;p18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" name="Google Shape;14;p18"/>
          <p:cNvSpPr txBox="1"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Century Gothic"/>
              <a:buNone/>
              <a:defRPr sz="46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8"/>
          <p:cNvSpPr txBox="1"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18"/>
          <p:cNvSpPr txBox="1">
            <a:spLocks noGrp="1"/>
          </p:cNvSpPr>
          <p:nvPr>
            <p:ph type="dt" idx="10"/>
          </p:nvPr>
        </p:nvSpPr>
        <p:spPr>
          <a:xfrm>
            <a:off x="3276600" y="390525"/>
            <a:ext cx="55046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2200" b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8"/>
          <p:cNvSpPr txBox="1">
            <a:spLocks noGrp="1"/>
          </p:cNvSpPr>
          <p:nvPr>
            <p:ph type="ftr" idx="11"/>
          </p:nvPr>
        </p:nvSpPr>
        <p:spPr>
          <a:xfrm>
            <a:off x="3218688" y="6356350"/>
            <a:ext cx="473659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100" b="1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8"/>
          <p:cNvSpPr txBox="1">
            <a:spLocks noGrp="1"/>
          </p:cNvSpPr>
          <p:nvPr>
            <p:ph type="sldNum" idx="12"/>
          </p:nvPr>
        </p:nvSpPr>
        <p:spPr>
          <a:xfrm>
            <a:off x="8256494" y="635635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100" b="1" i="0" u="none" strike="noStrike" cap="non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lvl="1" indent="0" algn="r">
              <a:spcBef>
                <a:spcPts val="0"/>
              </a:spcBef>
              <a:buNone/>
              <a:defRPr sz="1100" b="1" i="0" u="none" strike="noStrike" cap="non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lvl="2" indent="0" algn="r">
              <a:spcBef>
                <a:spcPts val="0"/>
              </a:spcBef>
              <a:buNone/>
              <a:defRPr sz="1100" b="1" i="0" u="none" strike="noStrike" cap="non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lvl="3" indent="0" algn="r">
              <a:spcBef>
                <a:spcPts val="0"/>
              </a:spcBef>
              <a:buNone/>
              <a:defRPr sz="1100" b="1" i="0" u="none" strike="noStrike" cap="non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lvl="4" indent="0" algn="r">
              <a:spcBef>
                <a:spcPts val="0"/>
              </a:spcBef>
              <a:buNone/>
              <a:defRPr sz="1100" b="1" i="0" u="none" strike="noStrike" cap="non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lvl="5" indent="0" algn="r">
              <a:spcBef>
                <a:spcPts val="0"/>
              </a:spcBef>
              <a:buNone/>
              <a:defRPr sz="1100" b="1" i="0" u="none" strike="noStrike" cap="non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lvl="6" indent="0" algn="r">
              <a:spcBef>
                <a:spcPts val="0"/>
              </a:spcBef>
              <a:buNone/>
              <a:defRPr sz="1100" b="1" i="0" u="none" strike="noStrike" cap="non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lvl="7" indent="0" algn="r">
              <a:spcBef>
                <a:spcPts val="0"/>
              </a:spcBef>
              <a:buNone/>
              <a:defRPr sz="1100" b="1" i="0" u="none" strike="noStrike" cap="non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lvl="8" indent="0" algn="r">
              <a:spcBef>
                <a:spcPts val="0"/>
              </a:spcBef>
              <a:buNone/>
              <a:defRPr sz="1100" b="1" i="0" u="none" strike="noStrike" cap="non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Content">
  <p:cSld name="3 Conten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4" name="Google Shape;84;p27"/>
          <p:cNvSpPr txBox="1"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7"/>
          <p:cNvSpPr txBox="1">
            <a:spLocks noGrp="1"/>
          </p:cNvSpPr>
          <p:nvPr>
            <p:ph type="body" idx="1"/>
          </p:nvPr>
        </p:nvSpPr>
        <p:spPr>
          <a:xfrm>
            <a:off x="4282440" y="2214562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>
            <a:endParaRPr/>
          </a:p>
        </p:txBody>
      </p:sp>
      <p:sp>
        <p:nvSpPr>
          <p:cNvPr id="86" name="Google Shape;86;p27"/>
          <p:cNvSpPr txBox="1">
            <a:spLocks noGrp="1"/>
          </p:cNvSpPr>
          <p:nvPr>
            <p:ph type="dt" idx="10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7"/>
          <p:cNvSpPr txBox="1">
            <a:spLocks noGrp="1"/>
          </p:cNvSpPr>
          <p:nvPr>
            <p:ph type="ftr" idx="11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7"/>
          <p:cNvSpPr txBox="1">
            <a:spLocks noGrp="1"/>
          </p:cNvSpPr>
          <p:nvPr>
            <p:ph type="sldNum" idx="12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27"/>
          <p:cNvSpPr txBox="1">
            <a:spLocks noGrp="1"/>
          </p:cNvSpPr>
          <p:nvPr>
            <p:ph type="body" idx="2"/>
          </p:nvPr>
        </p:nvSpPr>
        <p:spPr>
          <a:xfrm>
            <a:off x="4282440" y="4224973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>
            <a:endParaRPr/>
          </a:p>
        </p:txBody>
      </p:sp>
      <p:sp>
        <p:nvSpPr>
          <p:cNvPr id="90" name="Google Shape;90;p27"/>
          <p:cNvSpPr txBox="1">
            <a:spLocks noGrp="1"/>
          </p:cNvSpPr>
          <p:nvPr>
            <p:ph type="body" idx="3"/>
          </p:nvPr>
        </p:nvSpPr>
        <p:spPr>
          <a:xfrm>
            <a:off x="457200" y="2214563"/>
            <a:ext cx="3566160" cy="39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Content">
  <p:cSld name="4 Conten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8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3" name="Google Shape;93;p28"/>
          <p:cNvSpPr txBox="1"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8"/>
          <p:cNvSpPr txBox="1">
            <a:spLocks noGrp="1"/>
          </p:cNvSpPr>
          <p:nvPr>
            <p:ph type="body" idx="1"/>
          </p:nvPr>
        </p:nvSpPr>
        <p:spPr>
          <a:xfrm>
            <a:off x="4282440" y="2214562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>
            <a:endParaRPr/>
          </a:p>
        </p:txBody>
      </p:sp>
      <p:sp>
        <p:nvSpPr>
          <p:cNvPr id="95" name="Google Shape;95;p28"/>
          <p:cNvSpPr txBox="1">
            <a:spLocks noGrp="1"/>
          </p:cNvSpPr>
          <p:nvPr>
            <p:ph type="dt" idx="10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8"/>
          <p:cNvSpPr txBox="1">
            <a:spLocks noGrp="1"/>
          </p:cNvSpPr>
          <p:nvPr>
            <p:ph type="ftr" idx="11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8"/>
          <p:cNvSpPr txBox="1">
            <a:spLocks noGrp="1"/>
          </p:cNvSpPr>
          <p:nvPr>
            <p:ph type="sldNum" idx="12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8" name="Google Shape;98;p28"/>
          <p:cNvSpPr txBox="1">
            <a:spLocks noGrp="1"/>
          </p:cNvSpPr>
          <p:nvPr>
            <p:ph type="body" idx="2"/>
          </p:nvPr>
        </p:nvSpPr>
        <p:spPr>
          <a:xfrm>
            <a:off x="4282440" y="4224973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>
            <a:endParaRPr/>
          </a:p>
        </p:txBody>
      </p:sp>
      <p:sp>
        <p:nvSpPr>
          <p:cNvPr id="99" name="Google Shape;99;p28"/>
          <p:cNvSpPr txBox="1">
            <a:spLocks noGrp="1"/>
          </p:cNvSpPr>
          <p:nvPr>
            <p:ph type="body" idx="3"/>
          </p:nvPr>
        </p:nvSpPr>
        <p:spPr>
          <a:xfrm>
            <a:off x="457200" y="2214562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>
            <a:endParaRPr/>
          </a:p>
        </p:txBody>
      </p:sp>
      <p:sp>
        <p:nvSpPr>
          <p:cNvPr id="100" name="Google Shape;100;p28"/>
          <p:cNvSpPr txBox="1">
            <a:spLocks noGrp="1"/>
          </p:cNvSpPr>
          <p:nvPr>
            <p:ph type="body" idx="4"/>
          </p:nvPr>
        </p:nvSpPr>
        <p:spPr>
          <a:xfrm>
            <a:off x="457200" y="4224973"/>
            <a:ext cx="3566160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3" name="Google Shape;103;p29"/>
          <p:cNvSpPr txBox="1"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9"/>
          <p:cNvSpPr txBox="1">
            <a:spLocks noGrp="1"/>
          </p:cNvSpPr>
          <p:nvPr>
            <p:ph type="dt" idx="10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9"/>
          <p:cNvSpPr txBox="1">
            <a:spLocks noGrp="1"/>
          </p:cNvSpPr>
          <p:nvPr>
            <p:ph type="ftr" idx="11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9"/>
          <p:cNvSpPr txBox="1">
            <a:spLocks noGrp="1"/>
          </p:cNvSpPr>
          <p:nvPr>
            <p:ph type="sldNum" idx="12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0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9" name="Google Shape;109;p30"/>
          <p:cNvSpPr txBox="1">
            <a:spLocks noGrp="1"/>
          </p:cNvSpPr>
          <p:nvPr>
            <p:ph type="dt" idx="10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30"/>
          <p:cNvSpPr txBox="1">
            <a:spLocks noGrp="1"/>
          </p:cNvSpPr>
          <p:nvPr>
            <p:ph type="ftr" idx="11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30"/>
          <p:cNvSpPr txBox="1">
            <a:spLocks noGrp="1"/>
          </p:cNvSpPr>
          <p:nvPr>
            <p:ph type="sldNum" idx="12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1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4" name="Google Shape;114;p31"/>
          <p:cNvSpPr txBox="1"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sz="2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31"/>
          <p:cNvSpPr txBox="1">
            <a:spLocks noGrp="1"/>
          </p:cNvSpPr>
          <p:nvPr>
            <p:ph type="body" idx="1"/>
          </p:nvPr>
        </p:nvSpPr>
        <p:spPr>
          <a:xfrm>
            <a:off x="4762052" y="990600"/>
            <a:ext cx="3566160" cy="513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>
            <a:endParaRPr/>
          </a:p>
        </p:txBody>
      </p:sp>
      <p:sp>
        <p:nvSpPr>
          <p:cNvPr id="116" name="Google Shape;116;p31"/>
          <p:cNvSpPr txBox="1">
            <a:spLocks noGrp="1"/>
          </p:cNvSpPr>
          <p:nvPr>
            <p:ph type="body" idx="2"/>
          </p:nvPr>
        </p:nvSpPr>
        <p:spPr>
          <a:xfrm>
            <a:off x="457199" y="2057400"/>
            <a:ext cx="3566160" cy="3657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17" name="Google Shape;117;p31"/>
          <p:cNvSpPr txBox="1">
            <a:spLocks noGrp="1"/>
          </p:cNvSpPr>
          <p:nvPr>
            <p:ph type="dt" idx="10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31"/>
          <p:cNvSpPr txBox="1">
            <a:spLocks noGrp="1"/>
          </p:cNvSpPr>
          <p:nvPr>
            <p:ph type="ftr" idx="11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31"/>
          <p:cNvSpPr txBox="1">
            <a:spLocks noGrp="1"/>
          </p:cNvSpPr>
          <p:nvPr>
            <p:ph type="sldNum" idx="12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2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2" name="Google Shape;122;p32"/>
          <p:cNvSpPr txBox="1"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sz="2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32"/>
          <p:cNvSpPr txBox="1">
            <a:spLocks noGrp="1"/>
          </p:cNvSpPr>
          <p:nvPr>
            <p:ph type="body" idx="1"/>
          </p:nvPr>
        </p:nvSpPr>
        <p:spPr>
          <a:xfrm>
            <a:off x="457199" y="2057400"/>
            <a:ext cx="3566160" cy="3657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24" name="Google Shape;124;p32"/>
          <p:cNvSpPr txBox="1">
            <a:spLocks noGrp="1"/>
          </p:cNvSpPr>
          <p:nvPr>
            <p:ph type="dt" idx="10"/>
          </p:nvPr>
        </p:nvSpPr>
        <p:spPr>
          <a:xfrm>
            <a:off x="161365" y="6124014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32"/>
          <p:cNvSpPr txBox="1">
            <a:spLocks noGrp="1"/>
          </p:cNvSpPr>
          <p:nvPr>
            <p:ph type="ftr" idx="11"/>
          </p:nvPr>
        </p:nvSpPr>
        <p:spPr>
          <a:xfrm>
            <a:off x="174812" y="6356350"/>
            <a:ext cx="38637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32"/>
          <p:cNvSpPr txBox="1">
            <a:spLocks noGrp="1"/>
          </p:cNvSpPr>
          <p:nvPr>
            <p:ph type="sldNum" idx="12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7" name="Google Shape;127;p32"/>
          <p:cNvSpPr>
            <a:spLocks noGrp="1"/>
          </p:cNvSpPr>
          <p:nvPr>
            <p:ph type="pic" idx="2"/>
          </p:nvPr>
        </p:nvSpPr>
        <p:spPr>
          <a:xfrm>
            <a:off x="4760258" y="990600"/>
            <a:ext cx="4096512" cy="5611813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above Caption" type="picTx">
  <p:cSld name="PICTURE_WITH_CAPTION_TEXT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3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0" name="Google Shape;130;p33"/>
          <p:cNvSpPr txBox="1"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sz="2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33"/>
          <p:cNvSpPr>
            <a:spLocks noGrp="1"/>
          </p:cNvSpPr>
          <p:nvPr>
            <p:ph type="pic" idx="2"/>
          </p:nvPr>
        </p:nvSpPr>
        <p:spPr>
          <a:xfrm>
            <a:off x="269874" y="268288"/>
            <a:ext cx="6858000" cy="3639312"/>
          </a:xfrm>
          <a:prstGeom prst="rect">
            <a:avLst/>
          </a:prstGeom>
          <a:noFill/>
          <a:ln>
            <a:noFill/>
          </a:ln>
        </p:spPr>
      </p:sp>
      <p:sp>
        <p:nvSpPr>
          <p:cNvPr id="132" name="Google Shape;132;p33"/>
          <p:cNvSpPr txBox="1">
            <a:spLocks noGrp="1"/>
          </p:cNvSpPr>
          <p:nvPr>
            <p:ph type="body" idx="1"/>
          </p:nvPr>
        </p:nvSpPr>
        <p:spPr>
          <a:xfrm>
            <a:off x="458788" y="4840941"/>
            <a:ext cx="6475412" cy="1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33" name="Google Shape;133;p33"/>
          <p:cNvSpPr txBox="1">
            <a:spLocks noGrp="1"/>
          </p:cNvSpPr>
          <p:nvPr>
            <p:ph type="dt" idx="10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33"/>
          <p:cNvSpPr txBox="1">
            <a:spLocks noGrp="1"/>
          </p:cNvSpPr>
          <p:nvPr>
            <p:ph type="ftr" idx="11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33"/>
          <p:cNvSpPr txBox="1">
            <a:spLocks noGrp="1"/>
          </p:cNvSpPr>
          <p:nvPr>
            <p:ph type="sldNum" idx="12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Pictures with Caption">
  <p:cSld name="4 Pictures with Caption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4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8" name="Google Shape;138;p34"/>
          <p:cNvSpPr txBox="1"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sz="2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34"/>
          <p:cNvSpPr>
            <a:spLocks noGrp="1"/>
          </p:cNvSpPr>
          <p:nvPr>
            <p:ph type="pic" idx="2"/>
          </p:nvPr>
        </p:nvSpPr>
        <p:spPr>
          <a:xfrm>
            <a:off x="269874" y="268288"/>
            <a:ext cx="3006726" cy="3639312"/>
          </a:xfrm>
          <a:prstGeom prst="rect">
            <a:avLst/>
          </a:prstGeom>
          <a:noFill/>
          <a:ln>
            <a:noFill/>
          </a:ln>
        </p:spPr>
      </p:sp>
      <p:sp>
        <p:nvSpPr>
          <p:cNvPr id="140" name="Google Shape;140;p34"/>
          <p:cNvSpPr txBox="1">
            <a:spLocks noGrp="1"/>
          </p:cNvSpPr>
          <p:nvPr>
            <p:ph type="body" idx="1"/>
          </p:nvPr>
        </p:nvSpPr>
        <p:spPr>
          <a:xfrm>
            <a:off x="458788" y="4840941"/>
            <a:ext cx="6475412" cy="1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41" name="Google Shape;141;p34"/>
          <p:cNvSpPr txBox="1">
            <a:spLocks noGrp="1"/>
          </p:cNvSpPr>
          <p:nvPr>
            <p:ph type="dt" idx="10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34"/>
          <p:cNvSpPr txBox="1">
            <a:spLocks noGrp="1"/>
          </p:cNvSpPr>
          <p:nvPr>
            <p:ph type="ftr" idx="11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34"/>
          <p:cNvSpPr txBox="1">
            <a:spLocks noGrp="1"/>
          </p:cNvSpPr>
          <p:nvPr>
            <p:ph type="sldNum" idx="12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4" name="Google Shape;144;p34"/>
          <p:cNvSpPr>
            <a:spLocks noGrp="1"/>
          </p:cNvSpPr>
          <p:nvPr>
            <p:ph type="pic" idx="3"/>
          </p:nvPr>
        </p:nvSpPr>
        <p:spPr>
          <a:xfrm>
            <a:off x="3352800" y="268288"/>
            <a:ext cx="4701988" cy="1775665"/>
          </a:xfrm>
          <a:prstGeom prst="rect">
            <a:avLst/>
          </a:prstGeom>
          <a:noFill/>
          <a:ln>
            <a:noFill/>
          </a:ln>
        </p:spPr>
      </p:sp>
      <p:sp>
        <p:nvSpPr>
          <p:cNvPr id="145" name="Google Shape;145;p34"/>
          <p:cNvSpPr>
            <a:spLocks noGrp="1"/>
          </p:cNvSpPr>
          <p:nvPr>
            <p:ph type="pic" idx="4"/>
          </p:nvPr>
        </p:nvSpPr>
        <p:spPr>
          <a:xfrm>
            <a:off x="3352800" y="2131935"/>
            <a:ext cx="2304288" cy="1775665"/>
          </a:xfrm>
          <a:prstGeom prst="rect">
            <a:avLst/>
          </a:prstGeom>
          <a:noFill/>
          <a:ln>
            <a:noFill/>
          </a:ln>
        </p:spPr>
      </p:sp>
      <p:sp>
        <p:nvSpPr>
          <p:cNvPr id="146" name="Google Shape;146;p34"/>
          <p:cNvSpPr>
            <a:spLocks noGrp="1"/>
          </p:cNvSpPr>
          <p:nvPr>
            <p:ph type="pic" idx="5"/>
          </p:nvPr>
        </p:nvSpPr>
        <p:spPr>
          <a:xfrm>
            <a:off x="5750500" y="2131935"/>
            <a:ext cx="2304288" cy="1775665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5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9" name="Google Shape;149;p35"/>
          <p:cNvSpPr txBox="1"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35"/>
          <p:cNvSpPr txBox="1">
            <a:spLocks noGrp="1"/>
          </p:cNvSpPr>
          <p:nvPr>
            <p:ph type="body" idx="1"/>
          </p:nvPr>
        </p:nvSpPr>
        <p:spPr>
          <a:xfrm rot="5400000">
            <a:off x="1753206" y="913793"/>
            <a:ext cx="3916363" cy="6508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9pPr>
          </a:lstStyle>
          <a:p>
            <a:endParaRPr/>
          </a:p>
        </p:txBody>
      </p:sp>
      <p:sp>
        <p:nvSpPr>
          <p:cNvPr id="151" name="Google Shape;151;p35"/>
          <p:cNvSpPr txBox="1">
            <a:spLocks noGrp="1"/>
          </p:cNvSpPr>
          <p:nvPr>
            <p:ph type="dt" idx="10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35"/>
          <p:cNvSpPr txBox="1">
            <a:spLocks noGrp="1"/>
          </p:cNvSpPr>
          <p:nvPr>
            <p:ph type="ftr" idx="11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35"/>
          <p:cNvSpPr txBox="1">
            <a:spLocks noGrp="1"/>
          </p:cNvSpPr>
          <p:nvPr>
            <p:ph type="sldNum" idx="12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6" name="Google Shape;156;p36"/>
          <p:cNvSpPr txBox="1">
            <a:spLocks noGrp="1"/>
          </p:cNvSpPr>
          <p:nvPr>
            <p:ph type="title"/>
          </p:nvPr>
        </p:nvSpPr>
        <p:spPr>
          <a:xfrm rot="5400000">
            <a:off x="5659577" y="2919646"/>
            <a:ext cx="5090739" cy="1322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36"/>
          <p:cNvSpPr txBox="1">
            <a:spLocks noGrp="1"/>
          </p:cNvSpPr>
          <p:nvPr>
            <p:ph type="body" idx="1"/>
          </p:nvPr>
        </p:nvSpPr>
        <p:spPr>
          <a:xfrm rot="5400000">
            <a:off x="912206" y="580418"/>
            <a:ext cx="5109789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9pPr>
          </a:lstStyle>
          <a:p>
            <a:endParaRPr/>
          </a:p>
        </p:txBody>
      </p:sp>
      <p:sp>
        <p:nvSpPr>
          <p:cNvPr id="158" name="Google Shape;158;p36"/>
          <p:cNvSpPr txBox="1">
            <a:spLocks noGrp="1"/>
          </p:cNvSpPr>
          <p:nvPr>
            <p:ph type="dt" idx="10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36"/>
          <p:cNvSpPr txBox="1">
            <a:spLocks noGrp="1"/>
          </p:cNvSpPr>
          <p:nvPr>
            <p:ph type="ftr" idx="11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36"/>
          <p:cNvSpPr txBox="1">
            <a:spLocks noGrp="1"/>
          </p:cNvSpPr>
          <p:nvPr>
            <p:ph type="sldNum" idx="12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9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" name="Google Shape;21;p19"/>
          <p:cNvSpPr txBox="1"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9"/>
          <p:cNvSpPr txBox="1"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9pPr>
          </a:lstStyle>
          <a:p>
            <a:endParaRPr/>
          </a:p>
        </p:txBody>
      </p:sp>
      <p:sp>
        <p:nvSpPr>
          <p:cNvPr id="23" name="Google Shape;23;p19"/>
          <p:cNvSpPr txBox="1">
            <a:spLocks noGrp="1"/>
          </p:cNvSpPr>
          <p:nvPr>
            <p:ph type="dt" idx="10"/>
          </p:nvPr>
        </p:nvSpPr>
        <p:spPr>
          <a:xfrm>
            <a:off x="7212106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9"/>
          <p:cNvSpPr txBox="1">
            <a:spLocks noGrp="1"/>
          </p:cNvSpPr>
          <p:nvPr>
            <p:ph type="ftr" idx="11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9"/>
          <p:cNvSpPr txBox="1">
            <a:spLocks noGrp="1"/>
          </p:cNvSpPr>
          <p:nvPr>
            <p:ph type="sldNum" idx="12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Picture">
  <p:cSld name="Title Slide with Pictur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0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8" name="Google Shape;28;p20"/>
          <p:cNvSpPr txBox="1"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Century Gothic"/>
              <a:buNone/>
              <a:defRPr sz="4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0"/>
          <p:cNvSpPr txBox="1"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0"/>
          <p:cNvSpPr txBox="1">
            <a:spLocks noGrp="1"/>
          </p:cNvSpPr>
          <p:nvPr>
            <p:ph type="dt" idx="10"/>
          </p:nvPr>
        </p:nvSpPr>
        <p:spPr>
          <a:xfrm>
            <a:off x="3276600" y="389965"/>
            <a:ext cx="549984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2200" b="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0"/>
          <p:cNvSpPr txBox="1">
            <a:spLocks noGrp="1"/>
          </p:cNvSpPr>
          <p:nvPr>
            <p:ph type="ftr" idx="11"/>
          </p:nvPr>
        </p:nvSpPr>
        <p:spPr>
          <a:xfrm>
            <a:off x="3213847" y="6356350"/>
            <a:ext cx="47341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0"/>
          <p:cNvSpPr txBox="1">
            <a:spLocks noGrp="1"/>
          </p:cNvSpPr>
          <p:nvPr>
            <p:ph type="sldNum" idx="12"/>
          </p:nvPr>
        </p:nvSpPr>
        <p:spPr>
          <a:xfrm>
            <a:off x="8265459" y="635635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100" b="1" i="0" u="none" strike="noStrike" cap="non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lvl="1" indent="0" algn="r">
              <a:spcBef>
                <a:spcPts val="0"/>
              </a:spcBef>
              <a:buNone/>
              <a:defRPr sz="1100" b="1" i="0" u="none" strike="noStrike" cap="non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lvl="2" indent="0" algn="r">
              <a:spcBef>
                <a:spcPts val="0"/>
              </a:spcBef>
              <a:buNone/>
              <a:defRPr sz="1100" b="1" i="0" u="none" strike="noStrike" cap="non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lvl="3" indent="0" algn="r">
              <a:spcBef>
                <a:spcPts val="0"/>
              </a:spcBef>
              <a:buNone/>
              <a:defRPr sz="1100" b="1" i="0" u="none" strike="noStrike" cap="non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lvl="4" indent="0" algn="r">
              <a:spcBef>
                <a:spcPts val="0"/>
              </a:spcBef>
              <a:buNone/>
              <a:defRPr sz="1100" b="1" i="0" u="none" strike="noStrike" cap="non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lvl="5" indent="0" algn="r">
              <a:spcBef>
                <a:spcPts val="0"/>
              </a:spcBef>
              <a:buNone/>
              <a:defRPr sz="1100" b="1" i="0" u="none" strike="noStrike" cap="non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lvl="6" indent="0" algn="r">
              <a:spcBef>
                <a:spcPts val="0"/>
              </a:spcBef>
              <a:buNone/>
              <a:defRPr sz="1100" b="1" i="0" u="none" strike="noStrike" cap="non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lvl="7" indent="0" algn="r">
              <a:spcBef>
                <a:spcPts val="0"/>
              </a:spcBef>
              <a:buNone/>
              <a:defRPr sz="1100" b="1" i="0" u="none" strike="noStrike" cap="non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lvl="8" indent="0" algn="r">
              <a:spcBef>
                <a:spcPts val="0"/>
              </a:spcBef>
              <a:buNone/>
              <a:defRPr sz="1100" b="1" i="0" u="none" strike="noStrike" cap="non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20"/>
          <p:cNvSpPr>
            <a:spLocks noGrp="1"/>
          </p:cNvSpPr>
          <p:nvPr>
            <p:ph type="pic" idx="2"/>
          </p:nvPr>
        </p:nvSpPr>
        <p:spPr>
          <a:xfrm>
            <a:off x="3200400" y="2877671"/>
            <a:ext cx="5646867" cy="128016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20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, and Picture">
  <p:cSld name="Title, Content, and Picture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1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7" name="Google Shape;37;p21"/>
          <p:cNvSpPr txBox="1"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body" idx="1"/>
          </p:nvPr>
        </p:nvSpPr>
        <p:spPr>
          <a:xfrm>
            <a:off x="2178423" y="2209800"/>
            <a:ext cx="6508377" cy="3916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/>
            </a:lvl9pPr>
          </a:lstStyle>
          <a:p>
            <a:endParaRPr/>
          </a:p>
        </p:txBody>
      </p:sp>
      <p:sp>
        <p:nvSpPr>
          <p:cNvPr id="39" name="Google Shape;39;p21"/>
          <p:cNvSpPr txBox="1">
            <a:spLocks noGrp="1"/>
          </p:cNvSpPr>
          <p:nvPr>
            <p:ph type="dt" idx="10"/>
          </p:nvPr>
        </p:nvSpPr>
        <p:spPr>
          <a:xfrm>
            <a:off x="7212106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1"/>
          <p:cNvSpPr txBox="1">
            <a:spLocks noGrp="1"/>
          </p:cNvSpPr>
          <p:nvPr>
            <p:ph type="ftr" idx="11"/>
          </p:nvPr>
        </p:nvSpPr>
        <p:spPr>
          <a:xfrm>
            <a:off x="2178423" y="6356350"/>
            <a:ext cx="492685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1"/>
          <p:cNvSpPr txBox="1">
            <a:spLocks noGrp="1"/>
          </p:cNvSpPr>
          <p:nvPr>
            <p:ph type="sldNum" idx="12"/>
          </p:nvPr>
        </p:nvSpPr>
        <p:spPr>
          <a:xfrm>
            <a:off x="3316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2" name="Google Shape;42;p21"/>
          <p:cNvSpPr>
            <a:spLocks noGrp="1"/>
          </p:cNvSpPr>
          <p:nvPr>
            <p:ph type="pic" idx="2"/>
          </p:nvPr>
        </p:nvSpPr>
        <p:spPr>
          <a:xfrm>
            <a:off x="269875" y="1976718"/>
            <a:ext cx="1645920" cy="4625788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2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5" name="Google Shape;45;p22"/>
          <p:cNvSpPr txBox="1"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Century Gothic"/>
              <a:buNone/>
              <a:defRPr sz="4600" b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2"/>
          <p:cNvSpPr txBox="1"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22"/>
          <p:cNvSpPr txBox="1">
            <a:spLocks noGrp="1"/>
          </p:cNvSpPr>
          <p:nvPr>
            <p:ph type="dt" idx="10"/>
          </p:nvPr>
        </p:nvSpPr>
        <p:spPr>
          <a:xfrm>
            <a:off x="5562600" y="6356350"/>
            <a:ext cx="1622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2"/>
          <p:cNvSpPr txBox="1">
            <a:spLocks noGrp="1"/>
          </p:cNvSpPr>
          <p:nvPr>
            <p:ph type="ftr" idx="11"/>
          </p:nvPr>
        </p:nvSpPr>
        <p:spPr>
          <a:xfrm>
            <a:off x="174812" y="6356350"/>
            <a:ext cx="53115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2"/>
          <p:cNvSpPr txBox="1">
            <a:spLocks noGrp="1"/>
          </p:cNvSpPr>
          <p:nvPr>
            <p:ph type="sldNum" idx="12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with Picture">
  <p:cSld name="Section with Picture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3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2" name="Google Shape;52;p23"/>
          <p:cNvSpPr txBox="1"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Century Gothic"/>
              <a:buNone/>
              <a:defRPr sz="4600" b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23"/>
          <p:cNvSpPr txBox="1">
            <a:spLocks noGrp="1"/>
          </p:cNvSpPr>
          <p:nvPr>
            <p:ph type="sldNum" idx="12"/>
          </p:nvPr>
        </p:nvSpPr>
        <p:spPr>
          <a:xfrm>
            <a:off x="351212" y="6104965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5" name="Google Shape;55;p23"/>
          <p:cNvSpPr>
            <a:spLocks noGrp="1"/>
          </p:cNvSpPr>
          <p:nvPr>
            <p:ph type="pic" idx="2"/>
          </p:nvPr>
        </p:nvSpPr>
        <p:spPr>
          <a:xfrm>
            <a:off x="269874" y="268288"/>
            <a:ext cx="2971800" cy="443865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4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8" name="Google Shape;58;p24"/>
          <p:cNvSpPr txBox="1"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4"/>
          <p:cNvSpPr txBox="1">
            <a:spLocks noGrp="1"/>
          </p:cNvSpPr>
          <p:nvPr>
            <p:ph type="body" idx="1"/>
          </p:nvPr>
        </p:nvSpPr>
        <p:spPr>
          <a:xfrm>
            <a:off x="457200" y="2214563"/>
            <a:ext cx="3566160" cy="39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>
            <a:endParaRPr/>
          </a:p>
        </p:txBody>
      </p:sp>
      <p:sp>
        <p:nvSpPr>
          <p:cNvPr id="60" name="Google Shape;60;p24"/>
          <p:cNvSpPr txBox="1">
            <a:spLocks noGrp="1"/>
          </p:cNvSpPr>
          <p:nvPr>
            <p:ph type="body" idx="2"/>
          </p:nvPr>
        </p:nvSpPr>
        <p:spPr>
          <a:xfrm>
            <a:off x="4282440" y="2214563"/>
            <a:ext cx="3566160" cy="39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>
            <a:endParaRPr/>
          </a:p>
        </p:txBody>
      </p:sp>
      <p:sp>
        <p:nvSpPr>
          <p:cNvPr id="61" name="Google Shape;61;p24"/>
          <p:cNvSpPr txBox="1">
            <a:spLocks noGrp="1"/>
          </p:cNvSpPr>
          <p:nvPr>
            <p:ph type="dt" idx="10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4"/>
          <p:cNvSpPr txBox="1">
            <a:spLocks noGrp="1"/>
          </p:cNvSpPr>
          <p:nvPr>
            <p:ph type="ftr" idx="11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4"/>
          <p:cNvSpPr txBox="1">
            <a:spLocks noGrp="1"/>
          </p:cNvSpPr>
          <p:nvPr>
            <p:ph type="sldNum" idx="12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6" name="Google Shape;66;p25"/>
          <p:cNvSpPr txBox="1"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5"/>
          <p:cNvSpPr txBox="1"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8" name="Google Shape;68;p25"/>
          <p:cNvSpPr txBox="1">
            <a:spLocks noGrp="1"/>
          </p:cNvSpPr>
          <p:nvPr>
            <p:ph type="body" idx="2"/>
          </p:nvPr>
        </p:nvSpPr>
        <p:spPr>
          <a:xfrm>
            <a:off x="457200" y="2689411"/>
            <a:ext cx="3566160" cy="3436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9pPr>
          </a:lstStyle>
          <a:p>
            <a:endParaRPr/>
          </a:p>
        </p:txBody>
      </p:sp>
      <p:sp>
        <p:nvSpPr>
          <p:cNvPr id="69" name="Google Shape;69;p25"/>
          <p:cNvSpPr txBox="1">
            <a:spLocks noGrp="1"/>
          </p:cNvSpPr>
          <p:nvPr>
            <p:ph type="body" idx="3"/>
          </p:nvPr>
        </p:nvSpPr>
        <p:spPr>
          <a:xfrm>
            <a:off x="4279391" y="2054132"/>
            <a:ext cx="356616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body" idx="4"/>
          </p:nvPr>
        </p:nvSpPr>
        <p:spPr>
          <a:xfrm>
            <a:off x="4279391" y="2689411"/>
            <a:ext cx="3566160" cy="3436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Char char="◼"/>
              <a:defRPr sz="1600"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dt" idx="10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ftr" idx="11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sldNum" idx="12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ntent, Top and Bottom">
  <p:cSld name="2 Content, Top and Bottom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6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6" name="Google Shape;76;p26"/>
          <p:cNvSpPr txBox="1"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body" idx="1"/>
          </p:nvPr>
        </p:nvSpPr>
        <p:spPr>
          <a:xfrm>
            <a:off x="457199" y="2214562"/>
            <a:ext cx="7396163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>
            <a:endParaRPr/>
          </a:p>
        </p:txBody>
      </p:sp>
      <p:sp>
        <p:nvSpPr>
          <p:cNvPr id="78" name="Google Shape;78;p26"/>
          <p:cNvSpPr txBox="1">
            <a:spLocks noGrp="1"/>
          </p:cNvSpPr>
          <p:nvPr>
            <p:ph type="dt" idx="10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ftr" idx="11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6"/>
          <p:cNvSpPr txBox="1">
            <a:spLocks noGrp="1"/>
          </p:cNvSpPr>
          <p:nvPr>
            <p:ph type="sldNum" idx="12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1" name="Google Shape;81;p26"/>
          <p:cNvSpPr txBox="1">
            <a:spLocks noGrp="1"/>
          </p:cNvSpPr>
          <p:nvPr>
            <p:ph type="body" idx="2"/>
          </p:nvPr>
        </p:nvSpPr>
        <p:spPr>
          <a:xfrm>
            <a:off x="457199" y="4224973"/>
            <a:ext cx="7396163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800"/>
              </a:spcBef>
              <a:spcAft>
                <a:spcPts val="0"/>
              </a:spcAft>
              <a:buSzPts val="1800"/>
              <a:buChar char="◼"/>
              <a:defRPr sz="1800"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2pPr>
            <a:lvl3pPr marL="1371600" lvl="2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3pPr>
            <a:lvl4pPr marL="1828800" lvl="3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4pPr>
            <a:lvl5pPr marL="2286000" lvl="4" indent="-342900" algn="l">
              <a:spcBef>
                <a:spcPts val="600"/>
              </a:spcBef>
              <a:spcAft>
                <a:spcPts val="0"/>
              </a:spcAft>
              <a:buSzPts val="1800"/>
              <a:buChar char="◼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◼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  <a:defRPr sz="36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◼"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  <a:defRPr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429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◼"/>
              <a:defRPr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42900" algn="l" rtl="0">
              <a:spcBef>
                <a:spcPts val="60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  <a:defRPr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429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◼"/>
              <a:defRPr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  <a:defRPr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◼"/>
              <a:defRPr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rgbClr val="4C0000"/>
              </a:buClr>
              <a:buSzPts val="1800"/>
              <a:buFont typeface="Noto Sans Symbols"/>
              <a:buChar char="◼"/>
              <a:defRPr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◼"/>
              <a:defRPr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1" i="0" u="none" strike="noStrike" cap="non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1" i="0" u="none" strike="noStrike" cap="none">
                <a:solidFill>
                  <a:srgbClr val="848484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8256494" y="361016"/>
            <a:ext cx="5065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2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2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2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2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2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2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2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2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"/>
          <p:cNvSpPr txBox="1">
            <a:spLocks noGrp="1"/>
          </p:cNvSpPr>
          <p:nvPr>
            <p:ph type="ctrTitle"/>
          </p:nvPr>
        </p:nvSpPr>
        <p:spPr>
          <a:xfrm>
            <a:off x="3073401" y="3884376"/>
            <a:ext cx="5816600" cy="1048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entury Gothic"/>
              <a:buNone/>
            </a:pPr>
            <a:r>
              <a:rPr lang="en-US" b="1" dirty="0"/>
              <a:t>Logic Gates &amp; Circuits</a:t>
            </a:r>
            <a:r>
              <a:rPr lang="en-US" dirty="0"/>
              <a:t> </a:t>
            </a:r>
            <a:endParaRPr dirty="0"/>
          </a:p>
        </p:txBody>
      </p:sp>
      <p:sp>
        <p:nvSpPr>
          <p:cNvPr id="166" name="Google Shape;166;p1"/>
          <p:cNvSpPr txBox="1">
            <a:spLocks noGrp="1"/>
          </p:cNvSpPr>
          <p:nvPr>
            <p:ph type="subTitle" idx="1"/>
          </p:nvPr>
        </p:nvSpPr>
        <p:spPr>
          <a:xfrm>
            <a:off x="3115734" y="4947358"/>
            <a:ext cx="5458968" cy="621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</a:pPr>
            <a:r>
              <a:rPr lang="en-US" sz="1800" dirty="0" err="1" smtClean="0"/>
              <a:t>Afjal</a:t>
            </a:r>
            <a:r>
              <a:rPr lang="en-US" sz="1800" dirty="0" smtClean="0"/>
              <a:t> H. </a:t>
            </a:r>
            <a:r>
              <a:rPr lang="en-US" sz="1800" dirty="0" err="1" smtClean="0"/>
              <a:t>Sarower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</a:pPr>
            <a:r>
              <a:rPr lang="en-US" sz="1800" dirty="0"/>
              <a:t>Dept. of CSE</a:t>
            </a:r>
            <a:endParaRPr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0"/>
          <p:cNvSpPr txBox="1">
            <a:spLocks noGrp="1"/>
          </p:cNvSpPr>
          <p:nvPr>
            <p:ph type="title"/>
          </p:nvPr>
        </p:nvSpPr>
        <p:spPr>
          <a:xfrm>
            <a:off x="457199" y="321738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entury Gothic"/>
              <a:buNone/>
            </a:pPr>
            <a:r>
              <a:rPr lang="en-US" sz="3200" b="1"/>
              <a:t>Finding Boolean Expression of a Logic Circuit (Example 2)</a:t>
            </a:r>
            <a:r>
              <a:rPr lang="en-US" sz="3200"/>
              <a:t> </a:t>
            </a:r>
            <a:endParaRPr sz="3200"/>
          </a:p>
        </p:txBody>
      </p:sp>
      <p:pic>
        <p:nvPicPr>
          <p:cNvPr id="225" name="Google Shape;225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3889" y="2103630"/>
            <a:ext cx="8325557" cy="32837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1"/>
          <p:cNvSpPr txBox="1">
            <a:spLocks noGrp="1"/>
          </p:cNvSpPr>
          <p:nvPr>
            <p:ph type="title"/>
          </p:nvPr>
        </p:nvSpPr>
        <p:spPr>
          <a:xfrm>
            <a:off x="414866" y="307627"/>
            <a:ext cx="685235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entury Gothic"/>
              <a:buNone/>
            </a:pPr>
            <a:r>
              <a:rPr lang="en-US" sz="3200" b="1"/>
              <a:t>Constructing a Logic Circuit from a Boolean Expression (Example 1)</a:t>
            </a:r>
            <a:endParaRPr sz="3200"/>
          </a:p>
        </p:txBody>
      </p:sp>
      <p:pic>
        <p:nvPicPr>
          <p:cNvPr id="231" name="Google Shape;231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8979" y="2026350"/>
            <a:ext cx="8390465" cy="43056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2"/>
          <p:cNvSpPr txBox="1">
            <a:spLocks noGrp="1"/>
          </p:cNvSpPr>
          <p:nvPr>
            <p:ph type="title"/>
          </p:nvPr>
        </p:nvSpPr>
        <p:spPr>
          <a:xfrm>
            <a:off x="400755" y="293516"/>
            <a:ext cx="689469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entury Gothic"/>
              <a:buNone/>
            </a:pPr>
            <a:r>
              <a:rPr lang="en-US" sz="3200" b="1"/>
              <a:t>Constructing a Logic Circuit from a Boolean Expression (Example 2)</a:t>
            </a:r>
            <a:r>
              <a:rPr lang="en-US" sz="3200"/>
              <a:t> </a:t>
            </a:r>
            <a:endParaRPr/>
          </a:p>
        </p:txBody>
      </p:sp>
      <p:pic>
        <p:nvPicPr>
          <p:cNvPr id="237" name="Google Shape;237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4446" y="1506500"/>
            <a:ext cx="8383198" cy="535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3"/>
          <p:cNvSpPr txBox="1">
            <a:spLocks noGrp="1"/>
          </p:cNvSpPr>
          <p:nvPr>
            <p:ph type="title"/>
          </p:nvPr>
        </p:nvSpPr>
        <p:spPr>
          <a:xfrm>
            <a:off x="457199" y="335849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b="1"/>
              <a:t>Universal NAND Gate</a:t>
            </a:r>
            <a:endParaRPr/>
          </a:p>
        </p:txBody>
      </p:sp>
      <p:sp>
        <p:nvSpPr>
          <p:cNvPr id="243" name="Google Shape;243;p13"/>
          <p:cNvSpPr txBox="1">
            <a:spLocks noGrp="1"/>
          </p:cNvSpPr>
          <p:nvPr>
            <p:ph type="body" idx="1"/>
          </p:nvPr>
        </p:nvSpPr>
        <p:spPr>
          <a:xfrm>
            <a:off x="457199" y="2209800"/>
            <a:ext cx="8221134" cy="3916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SzPts val="2800"/>
              <a:buChar char="◼"/>
            </a:pPr>
            <a:r>
              <a:rPr lang="en-US" sz="2800"/>
              <a:t>NAND gate is an universal gate, it is alone sufficient to implement any Boolean expression</a:t>
            </a:r>
            <a:endParaRPr/>
          </a:p>
          <a:p>
            <a:pPr marL="228600" lvl="0" indent="-228600" algn="l" rtl="0">
              <a:spcBef>
                <a:spcPts val="1800"/>
              </a:spcBef>
              <a:spcAft>
                <a:spcPts val="0"/>
              </a:spcAft>
              <a:buSzPts val="2800"/>
              <a:buChar char="◼"/>
            </a:pPr>
            <a:r>
              <a:rPr lang="en-US" sz="2800"/>
              <a:t>To understand this, consider:</a:t>
            </a:r>
            <a:endParaRPr/>
          </a:p>
          <a:p>
            <a:pPr marL="457200" lvl="1" indent="-228600" algn="l" rtl="0">
              <a:spcBef>
                <a:spcPts val="60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lang="en-US" sz="2400"/>
              <a:t>Basic logic gates (AND, OR, and NOT) are logically complete</a:t>
            </a:r>
            <a:endParaRPr/>
          </a:p>
          <a:p>
            <a:pPr marL="457200" lvl="1" indent="-228600" algn="l" rtl="0">
              <a:spcBef>
                <a:spcPts val="60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lang="en-US" sz="2400"/>
              <a:t>Sufficient to show that AND, OR, and NOT gates can be implemented with NAND gates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4"/>
          <p:cNvSpPr txBox="1">
            <a:spLocks noGrp="1"/>
          </p:cNvSpPr>
          <p:nvPr>
            <p:ph type="title"/>
          </p:nvPr>
        </p:nvSpPr>
        <p:spPr>
          <a:xfrm>
            <a:off x="400755" y="166517"/>
            <a:ext cx="713457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entury Gothic"/>
              <a:buNone/>
            </a:pPr>
            <a:r>
              <a:rPr lang="en-US" sz="3200" b="1"/>
              <a:t>Implementation of NOT, AND and OR Gates by NAND Gates</a:t>
            </a:r>
            <a:endParaRPr sz="3200"/>
          </a:p>
        </p:txBody>
      </p:sp>
      <p:pic>
        <p:nvPicPr>
          <p:cNvPr id="249" name="Google Shape;249;p14" descr="Untitled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91728" y="1442604"/>
            <a:ext cx="4885267" cy="13370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14" descr="Untitled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3551" y="3066507"/>
            <a:ext cx="5630334" cy="13971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14" descr="Untitled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63224" y="4824490"/>
            <a:ext cx="7380110" cy="19268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5"/>
          <p:cNvSpPr txBox="1">
            <a:spLocks noGrp="1"/>
          </p:cNvSpPr>
          <p:nvPr>
            <p:ph type="title"/>
          </p:nvPr>
        </p:nvSpPr>
        <p:spPr>
          <a:xfrm>
            <a:off x="457199" y="324559"/>
            <a:ext cx="6508377" cy="759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b="1"/>
              <a:t>Universal NOR Gate</a:t>
            </a:r>
            <a:endParaRPr/>
          </a:p>
        </p:txBody>
      </p:sp>
      <p:sp>
        <p:nvSpPr>
          <p:cNvPr id="257" name="Google Shape;257;p15"/>
          <p:cNvSpPr txBox="1">
            <a:spLocks noGrp="1"/>
          </p:cNvSpPr>
          <p:nvPr>
            <p:ph type="body" idx="1"/>
          </p:nvPr>
        </p:nvSpPr>
        <p:spPr>
          <a:xfrm>
            <a:off x="457199" y="2209800"/>
            <a:ext cx="8348134" cy="3916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NOR gate is an universal gate, it is alone sufficient to implement any Boolean expression</a:t>
            </a:r>
            <a:endParaRPr/>
          </a:p>
          <a:p>
            <a:pPr marL="228600" lvl="0" indent="-228600" algn="l" rtl="0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To understand this, consider:</a:t>
            </a:r>
            <a:endParaRPr/>
          </a:p>
          <a:p>
            <a:pPr marL="457200" lvl="1" indent="-228600" algn="l" rtl="0">
              <a:spcBef>
                <a:spcPts val="600"/>
              </a:spcBef>
              <a:spcAft>
                <a:spcPts val="0"/>
              </a:spcAft>
              <a:buSzPts val="2000"/>
              <a:buChar char="◼"/>
            </a:pPr>
            <a:r>
              <a:rPr lang="en-US" sz="2000"/>
              <a:t>Basic logic gates (AND, OR, and NOT) are logically complete</a:t>
            </a:r>
            <a:endParaRPr sz="2000"/>
          </a:p>
          <a:p>
            <a:pPr marL="457200" lvl="1" indent="-228600" algn="l" rtl="0">
              <a:spcBef>
                <a:spcPts val="600"/>
              </a:spcBef>
              <a:spcAft>
                <a:spcPts val="0"/>
              </a:spcAft>
              <a:buSzPts val="2000"/>
              <a:buChar char="◼"/>
            </a:pPr>
            <a:r>
              <a:rPr lang="en-US" sz="2000"/>
              <a:t>Sufficient to show that AND, OR, and NOT gates can be implemented with NOR gates</a:t>
            </a:r>
            <a:endParaRPr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2" name="Google Shape;262;p16" descr="Untitled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0097" y="4489017"/>
            <a:ext cx="7281446" cy="232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16" descr="Untitled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55039" y="2949760"/>
            <a:ext cx="6132167" cy="1426369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Google Shape;264;p16"/>
          <p:cNvSpPr txBox="1">
            <a:spLocks noGrp="1"/>
          </p:cNvSpPr>
          <p:nvPr>
            <p:ph type="title"/>
          </p:nvPr>
        </p:nvSpPr>
        <p:spPr>
          <a:xfrm>
            <a:off x="372533" y="279405"/>
            <a:ext cx="6951133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b="1"/>
              <a:t>Implementation of NOT, OR and AND Gates by NOR Gates</a:t>
            </a:r>
            <a:endParaRPr/>
          </a:p>
        </p:txBody>
      </p:sp>
      <p:pic>
        <p:nvPicPr>
          <p:cNvPr id="265" name="Google Shape;265;p16" descr="Untitled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265762" y="1542347"/>
            <a:ext cx="5013682" cy="12621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"/>
          <p:cNvSpPr txBox="1">
            <a:spLocks noGrp="1"/>
          </p:cNvSpPr>
          <p:nvPr>
            <p:ph type="title"/>
          </p:nvPr>
        </p:nvSpPr>
        <p:spPr>
          <a:xfrm>
            <a:off x="372533" y="366890"/>
            <a:ext cx="6508377" cy="850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b="1"/>
              <a:t>Logic Gates</a:t>
            </a:r>
            <a:r>
              <a:rPr lang="en-US"/>
              <a:t> </a:t>
            </a:r>
            <a:endParaRPr/>
          </a:p>
        </p:txBody>
      </p:sp>
      <p:sp>
        <p:nvSpPr>
          <p:cNvPr id="172" name="Google Shape;172;p2"/>
          <p:cNvSpPr txBox="1">
            <a:spLocks noGrp="1"/>
          </p:cNvSpPr>
          <p:nvPr>
            <p:ph type="body" idx="1"/>
          </p:nvPr>
        </p:nvSpPr>
        <p:spPr>
          <a:xfrm>
            <a:off x="358421" y="1860105"/>
            <a:ext cx="8531579" cy="4743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Logic gates are electronic circuits that operate on one or more input signals to produce standard output signal</a:t>
            </a:r>
            <a:endParaRPr sz="2400"/>
          </a:p>
          <a:p>
            <a:pPr marL="228600" lvl="0" indent="-228600" algn="l" rtl="0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Are the building blocks of all the circuits in a computer</a:t>
            </a:r>
            <a:endParaRPr/>
          </a:p>
          <a:p>
            <a:pPr marL="228600" lvl="0" indent="-228600" algn="l" rtl="0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Some of the most basic and useful logic gates are - </a:t>
            </a:r>
            <a:endParaRPr sz="2400"/>
          </a:p>
          <a:p>
            <a:pPr marL="457200" lvl="1" indent="-228600" algn="l" rtl="0">
              <a:spcBef>
                <a:spcPts val="600"/>
              </a:spcBef>
              <a:spcAft>
                <a:spcPts val="0"/>
              </a:spcAft>
              <a:buSzPts val="2000"/>
              <a:buChar char="◼"/>
            </a:pPr>
            <a:r>
              <a:rPr lang="en-US" sz="2000"/>
              <a:t>AND, </a:t>
            </a:r>
            <a:endParaRPr sz="2000"/>
          </a:p>
          <a:p>
            <a:pPr marL="457200" lvl="1" indent="-228600" algn="l" rtl="0">
              <a:spcBef>
                <a:spcPts val="600"/>
              </a:spcBef>
              <a:spcAft>
                <a:spcPts val="0"/>
              </a:spcAft>
              <a:buSzPts val="2000"/>
              <a:buChar char="◼"/>
            </a:pPr>
            <a:r>
              <a:rPr lang="en-US" sz="2000"/>
              <a:t>OR, </a:t>
            </a:r>
            <a:endParaRPr sz="2000"/>
          </a:p>
          <a:p>
            <a:pPr marL="457200" lvl="1" indent="-228600" algn="l" rtl="0">
              <a:spcBef>
                <a:spcPts val="600"/>
              </a:spcBef>
              <a:spcAft>
                <a:spcPts val="0"/>
              </a:spcAft>
              <a:buSzPts val="2000"/>
              <a:buChar char="◼"/>
            </a:pPr>
            <a:r>
              <a:rPr lang="en-US" sz="2000"/>
              <a:t>NOT, </a:t>
            </a:r>
            <a:endParaRPr sz="2000"/>
          </a:p>
          <a:p>
            <a:pPr marL="457200" lvl="1" indent="-228600" algn="l" rtl="0">
              <a:spcBef>
                <a:spcPts val="600"/>
              </a:spcBef>
              <a:spcAft>
                <a:spcPts val="0"/>
              </a:spcAft>
              <a:buSzPts val="2000"/>
              <a:buChar char="◼"/>
            </a:pPr>
            <a:r>
              <a:rPr lang="en-US" sz="2000"/>
              <a:t>NAND and </a:t>
            </a:r>
            <a:endParaRPr sz="2000"/>
          </a:p>
          <a:p>
            <a:pPr marL="457200" lvl="1" indent="-228600" algn="l" rtl="0">
              <a:spcBef>
                <a:spcPts val="600"/>
              </a:spcBef>
              <a:spcAft>
                <a:spcPts val="0"/>
              </a:spcAft>
              <a:buSzPts val="2000"/>
              <a:buChar char="◼"/>
            </a:pPr>
            <a:r>
              <a:rPr lang="en-US" sz="2000"/>
              <a:t>NOR gate 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Google Shape;177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5005" y="3413842"/>
            <a:ext cx="5315969" cy="3257906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3"/>
          <p:cNvSpPr txBox="1">
            <a:spLocks noGrp="1"/>
          </p:cNvSpPr>
          <p:nvPr>
            <p:ph type="title"/>
          </p:nvPr>
        </p:nvSpPr>
        <p:spPr>
          <a:xfrm>
            <a:off x="457199" y="328206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b="1"/>
              <a:t>AND Gate</a:t>
            </a:r>
            <a:r>
              <a:rPr lang="en-US"/>
              <a:t> </a:t>
            </a:r>
            <a:endParaRPr/>
          </a:p>
        </p:txBody>
      </p:sp>
      <p:sp>
        <p:nvSpPr>
          <p:cNvPr id="179" name="Google Shape;179;p3"/>
          <p:cNvSpPr txBox="1">
            <a:spLocks noGrp="1"/>
          </p:cNvSpPr>
          <p:nvPr>
            <p:ph type="body" idx="1"/>
          </p:nvPr>
        </p:nvSpPr>
        <p:spPr>
          <a:xfrm>
            <a:off x="457199" y="1819005"/>
            <a:ext cx="8362348" cy="1781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Physical realization of logical multiplication (AND) operation</a:t>
            </a:r>
            <a:endParaRPr/>
          </a:p>
          <a:p>
            <a:pPr marL="228600" lvl="0" indent="-228600" algn="l" rtl="0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Generates an output signal of 1 only if all input signals are also 1</a:t>
            </a:r>
            <a:endParaRPr/>
          </a:p>
          <a:p>
            <a:pPr marL="228600" lvl="0" indent="-228600" algn="l" rtl="0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AND Gate (Block Diagram Symbol 	and Truth Table) 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Google Shape;18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80863" y="1972917"/>
            <a:ext cx="5240725" cy="4023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"/>
          <p:cNvSpPr txBox="1">
            <a:spLocks noGrp="1"/>
          </p:cNvSpPr>
          <p:nvPr>
            <p:ph type="title"/>
          </p:nvPr>
        </p:nvSpPr>
        <p:spPr>
          <a:xfrm>
            <a:off x="457199" y="348912"/>
            <a:ext cx="6508377" cy="75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b="1"/>
              <a:t>OR Gate</a:t>
            </a:r>
            <a:r>
              <a:rPr lang="en-US"/>
              <a:t> </a:t>
            </a:r>
            <a:endParaRPr/>
          </a:p>
        </p:txBody>
      </p:sp>
      <p:sp>
        <p:nvSpPr>
          <p:cNvPr id="186" name="Google Shape;186;p4"/>
          <p:cNvSpPr txBox="1">
            <a:spLocks noGrp="1"/>
          </p:cNvSpPr>
          <p:nvPr>
            <p:ph type="body" idx="1"/>
          </p:nvPr>
        </p:nvSpPr>
        <p:spPr>
          <a:xfrm>
            <a:off x="232827" y="2070230"/>
            <a:ext cx="3760617" cy="3791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Physical realization of logical addition (OR) operation</a:t>
            </a:r>
            <a:endParaRPr/>
          </a:p>
          <a:p>
            <a:pPr marL="228600" lvl="0" indent="-228600" algn="l" rtl="0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Generates an output signal of 1 if at least one of the input signals is also 1 </a:t>
            </a:r>
            <a:endParaRPr/>
          </a:p>
          <a:p>
            <a:pPr marL="228600" lvl="0" indent="-228600" algn="l" rtl="0">
              <a:spcBef>
                <a:spcPts val="1800"/>
              </a:spcBef>
              <a:spcAft>
                <a:spcPts val="0"/>
              </a:spcAft>
              <a:buSzPts val="2000"/>
              <a:buChar char="◼"/>
            </a:pPr>
            <a:r>
              <a:rPr lang="en-US"/>
              <a:t>OR Gate (Block Diagram Symbol and Truth Table)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5"/>
          <p:cNvSpPr txBox="1">
            <a:spLocks noGrp="1"/>
          </p:cNvSpPr>
          <p:nvPr>
            <p:ph type="title"/>
          </p:nvPr>
        </p:nvSpPr>
        <p:spPr>
          <a:xfrm>
            <a:off x="457199" y="335849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b="1"/>
              <a:t>NOT Gate</a:t>
            </a:r>
            <a:r>
              <a:rPr lang="en-US"/>
              <a:t> </a:t>
            </a:r>
            <a:endParaRPr/>
          </a:p>
        </p:txBody>
      </p:sp>
      <p:sp>
        <p:nvSpPr>
          <p:cNvPr id="192" name="Google Shape;192;p5"/>
          <p:cNvSpPr txBox="1">
            <a:spLocks noGrp="1"/>
          </p:cNvSpPr>
          <p:nvPr>
            <p:ph type="body" idx="1"/>
          </p:nvPr>
        </p:nvSpPr>
        <p:spPr>
          <a:xfrm>
            <a:off x="457200" y="2209800"/>
            <a:ext cx="3719678" cy="3916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Physical realization of complementation operation</a:t>
            </a:r>
            <a:endParaRPr/>
          </a:p>
          <a:p>
            <a:pPr marL="228600" lvl="0" indent="-228600" algn="l" rtl="0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Generates an output signal, which is the reverse of the input signal</a:t>
            </a:r>
            <a:endParaRPr/>
          </a:p>
          <a:p>
            <a:pPr marL="228600" lvl="0" indent="-76200" algn="l" rtl="0">
              <a:spcBef>
                <a:spcPts val="1800"/>
              </a:spcBef>
              <a:spcAft>
                <a:spcPts val="0"/>
              </a:spcAft>
              <a:buSzPts val="2400"/>
              <a:buNone/>
            </a:pPr>
            <a:endParaRPr sz="2400"/>
          </a:p>
        </p:txBody>
      </p:sp>
      <p:pic>
        <p:nvPicPr>
          <p:cNvPr id="193" name="Google Shape;193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76877" y="2426872"/>
            <a:ext cx="4659489" cy="37622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Google Shape;198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71537" y="3245557"/>
            <a:ext cx="5570299" cy="3532005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6"/>
          <p:cNvSpPr txBox="1">
            <a:spLocks noGrp="1"/>
          </p:cNvSpPr>
          <p:nvPr>
            <p:ph type="title"/>
          </p:nvPr>
        </p:nvSpPr>
        <p:spPr>
          <a:xfrm>
            <a:off x="457199" y="338669"/>
            <a:ext cx="6508377" cy="745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b="1"/>
              <a:t>NAND Gate</a:t>
            </a:r>
            <a:r>
              <a:rPr lang="en-US"/>
              <a:t> </a:t>
            </a:r>
            <a:endParaRPr/>
          </a:p>
        </p:txBody>
      </p:sp>
      <p:sp>
        <p:nvSpPr>
          <p:cNvPr id="200" name="Google Shape;200;p6"/>
          <p:cNvSpPr txBox="1">
            <a:spLocks noGrp="1"/>
          </p:cNvSpPr>
          <p:nvPr>
            <p:ph type="body" idx="1"/>
          </p:nvPr>
        </p:nvSpPr>
        <p:spPr>
          <a:xfrm>
            <a:off x="471311" y="1165587"/>
            <a:ext cx="6810022" cy="20517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Complemented AND gate</a:t>
            </a:r>
            <a:endParaRPr/>
          </a:p>
          <a:p>
            <a:pPr marL="228600" lvl="0" indent="-228600" algn="l" rtl="0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Generates an output signal of:</a:t>
            </a:r>
            <a:endParaRPr/>
          </a:p>
          <a:p>
            <a:pPr marL="685800" lvl="1" indent="-457200" algn="l" rtl="0">
              <a:spcBef>
                <a:spcPts val="600"/>
              </a:spcBef>
              <a:spcAft>
                <a:spcPts val="0"/>
              </a:spcAft>
              <a:buSzPts val="2200"/>
              <a:buFont typeface="Arial"/>
              <a:buAutoNum type="arabicPeriod"/>
            </a:pPr>
            <a:r>
              <a:rPr lang="en-US" sz="2200"/>
              <a:t>1 if any one of the inputs is a 0</a:t>
            </a:r>
            <a:endParaRPr/>
          </a:p>
          <a:p>
            <a:pPr marL="685800" lvl="1" indent="-457200" algn="l" rtl="0">
              <a:spcBef>
                <a:spcPts val="600"/>
              </a:spcBef>
              <a:spcAft>
                <a:spcPts val="0"/>
              </a:spcAft>
              <a:buSzPts val="2200"/>
              <a:buFont typeface="Arial"/>
              <a:buAutoNum type="arabicPeriod"/>
            </a:pPr>
            <a:r>
              <a:rPr lang="en-US" sz="2200"/>
              <a:t>0 when all the inputs are 1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7"/>
          <p:cNvSpPr txBox="1">
            <a:spLocks noGrp="1"/>
          </p:cNvSpPr>
          <p:nvPr>
            <p:ph type="title"/>
          </p:nvPr>
        </p:nvSpPr>
        <p:spPr>
          <a:xfrm>
            <a:off x="527754" y="324563"/>
            <a:ext cx="6508377" cy="702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b="1"/>
              <a:t>NOR Gate</a:t>
            </a:r>
            <a:endParaRPr b="1"/>
          </a:p>
        </p:txBody>
      </p:sp>
      <p:sp>
        <p:nvSpPr>
          <p:cNvPr id="206" name="Google Shape;206;p7"/>
          <p:cNvSpPr txBox="1">
            <a:spLocks noGrp="1"/>
          </p:cNvSpPr>
          <p:nvPr>
            <p:ph type="body" idx="1"/>
          </p:nvPr>
        </p:nvSpPr>
        <p:spPr>
          <a:xfrm>
            <a:off x="527754" y="1109143"/>
            <a:ext cx="8362245" cy="2060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Complemented OR gate</a:t>
            </a:r>
            <a:endParaRPr/>
          </a:p>
          <a:p>
            <a:pPr marL="228600" lvl="0" indent="-228600" algn="l" rtl="0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Generates an output signal of:</a:t>
            </a:r>
            <a:endParaRPr/>
          </a:p>
          <a:p>
            <a:pPr marL="685800" lvl="1" indent="-457200" algn="l" rtl="0">
              <a:spcBef>
                <a:spcPts val="600"/>
              </a:spcBef>
              <a:spcAft>
                <a:spcPts val="0"/>
              </a:spcAft>
              <a:buSzPts val="2200"/>
              <a:buFont typeface="Arial"/>
              <a:buAutoNum type="arabicPeriod"/>
            </a:pPr>
            <a:r>
              <a:rPr lang="en-US" sz="2200"/>
              <a:t>1 only when all inputs are 0</a:t>
            </a:r>
            <a:endParaRPr/>
          </a:p>
          <a:p>
            <a:pPr marL="685800" lvl="1" indent="-457200" algn="l" rtl="0">
              <a:spcBef>
                <a:spcPts val="600"/>
              </a:spcBef>
              <a:spcAft>
                <a:spcPts val="0"/>
              </a:spcAft>
              <a:buSzPts val="2200"/>
              <a:buFont typeface="Arial"/>
              <a:buAutoNum type="arabicPeriod"/>
            </a:pPr>
            <a:r>
              <a:rPr lang="en-US" sz="2200"/>
              <a:t>0 if any one of inputs is a 1 </a:t>
            </a:r>
            <a:endParaRPr/>
          </a:p>
        </p:txBody>
      </p:sp>
      <p:pic>
        <p:nvPicPr>
          <p:cNvPr id="207" name="Google Shape;207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01999" y="3324571"/>
            <a:ext cx="5607569" cy="33451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8"/>
          <p:cNvSpPr txBox="1">
            <a:spLocks noGrp="1"/>
          </p:cNvSpPr>
          <p:nvPr>
            <p:ph type="title"/>
          </p:nvPr>
        </p:nvSpPr>
        <p:spPr>
          <a:xfrm>
            <a:off x="471310" y="335849"/>
            <a:ext cx="650837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lang="en-US" b="1"/>
              <a:t>Logic Circuits</a:t>
            </a:r>
            <a:r>
              <a:rPr lang="en-US"/>
              <a:t> </a:t>
            </a:r>
            <a:endParaRPr/>
          </a:p>
        </p:txBody>
      </p:sp>
      <p:sp>
        <p:nvSpPr>
          <p:cNvPr id="213" name="Google Shape;213;p8"/>
          <p:cNvSpPr txBox="1">
            <a:spLocks noGrp="1"/>
          </p:cNvSpPr>
          <p:nvPr>
            <p:ph type="body" idx="1"/>
          </p:nvPr>
        </p:nvSpPr>
        <p:spPr>
          <a:xfrm>
            <a:off x="457199" y="1955802"/>
            <a:ext cx="8404579" cy="3916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When logic gates are interconnected to form a gating / logic network, it is known as a </a:t>
            </a:r>
            <a:r>
              <a:rPr lang="en-US" sz="2400" i="1"/>
              <a:t>combinational logic circuit</a:t>
            </a:r>
            <a:endParaRPr sz="2400"/>
          </a:p>
          <a:p>
            <a:pPr marL="228600" lvl="0" indent="-228600" algn="l" rtl="0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The Boolean algebra expression for a given logic circuit can be derived by systematically progressing from input to output on the gates</a:t>
            </a:r>
            <a:endParaRPr/>
          </a:p>
          <a:p>
            <a:pPr marL="228600" lvl="0" indent="-228600" algn="l" rtl="0">
              <a:spcBef>
                <a:spcPts val="1800"/>
              </a:spcBef>
              <a:spcAft>
                <a:spcPts val="0"/>
              </a:spcAft>
              <a:buSzPts val="2400"/>
              <a:buChar char="◼"/>
            </a:pPr>
            <a:r>
              <a:rPr lang="en-US" sz="2400"/>
              <a:t>The three logic gates (AND, OR, and NOT) are logically complete because any Boolean expression can be realized as a logic circuit using only these three gates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9"/>
          <p:cNvSpPr txBox="1">
            <a:spLocks noGrp="1"/>
          </p:cNvSpPr>
          <p:nvPr>
            <p:ph type="title"/>
          </p:nvPr>
        </p:nvSpPr>
        <p:spPr>
          <a:xfrm>
            <a:off x="457199" y="335849"/>
            <a:ext cx="672535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entury Gothic"/>
              <a:buNone/>
            </a:pPr>
            <a:r>
              <a:rPr lang="en-US" sz="3200" b="1"/>
              <a:t>Finding Boolean Expression of a Logic Circuit (Example 1)</a:t>
            </a:r>
            <a:r>
              <a:rPr lang="en-US" sz="3200"/>
              <a:t> </a:t>
            </a:r>
            <a:endParaRPr/>
          </a:p>
        </p:txBody>
      </p:sp>
      <p:pic>
        <p:nvPicPr>
          <p:cNvPr id="219" name="Google Shape;219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1003" y="2535025"/>
            <a:ext cx="8438443" cy="32990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rgbClr val="000000"/>
      </a:dk1>
      <a:lt1>
        <a:srgbClr val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464</Words>
  <Application>Microsoft Office PowerPoint</Application>
  <PresentationFormat>On-screen Show (4:3)</PresentationFormat>
  <Paragraphs>53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Century Gothic</vt:lpstr>
      <vt:lpstr>Noto Sans Symbols</vt:lpstr>
      <vt:lpstr>Arial</vt:lpstr>
      <vt:lpstr>Plaza</vt:lpstr>
      <vt:lpstr>Logic Gates &amp; Circuits </vt:lpstr>
      <vt:lpstr>Logic Gates </vt:lpstr>
      <vt:lpstr>AND Gate </vt:lpstr>
      <vt:lpstr>OR Gate </vt:lpstr>
      <vt:lpstr>NOT Gate </vt:lpstr>
      <vt:lpstr>NAND Gate </vt:lpstr>
      <vt:lpstr>NOR Gate</vt:lpstr>
      <vt:lpstr>Logic Circuits </vt:lpstr>
      <vt:lpstr>Finding Boolean Expression of a Logic Circuit (Example 1) </vt:lpstr>
      <vt:lpstr>Finding Boolean Expression of a Logic Circuit (Example 2) </vt:lpstr>
      <vt:lpstr>Constructing a Logic Circuit from a Boolean Expression (Example 1)</vt:lpstr>
      <vt:lpstr>Constructing a Logic Circuit from a Boolean Expression (Example 2) </vt:lpstr>
      <vt:lpstr>Universal NAND Gate</vt:lpstr>
      <vt:lpstr>Implementation of NOT, AND and OR Gates by NAND Gates</vt:lpstr>
      <vt:lpstr>Universal NOR Gate</vt:lpstr>
      <vt:lpstr>Implementation of NOT, OR and AND Gates by NOR Gates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 Gates &amp; Circuits </dc:title>
  <dc:creator>S. R. H. Noori</dc:creator>
  <cp:lastModifiedBy>DSC-IT</cp:lastModifiedBy>
  <cp:revision>1</cp:revision>
  <dcterms:created xsi:type="dcterms:W3CDTF">2014-09-19T08:15:02Z</dcterms:created>
  <dcterms:modified xsi:type="dcterms:W3CDTF">2022-11-09T05:00:00Z</dcterms:modified>
</cp:coreProperties>
</file>