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71" d="100"/>
          <a:sy n="71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8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289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2021-09-19T03:33:53Z</dcterms:created>
  <dcterms:modified xsi:type="dcterms:W3CDTF">2021-09-19T05:36:58Z</dcterms:modified>
</cp:coreProperties>
</file>