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6491-563F-4914-AA59-A9FAE0251F13}" type="datetimeFigureOut">
              <a:rPr lang="en-US" smtClean="0"/>
              <a:t>29-Oct-22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C825-3A6F-44B5-90D7-35772ED6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3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B6491-563F-4914-AA59-A9FAE0251F13}" type="datetimeFigureOut">
              <a:rPr lang="en-US" smtClean="0"/>
              <a:t>29-Oct-22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0C825-3A6F-44B5-90D7-35772ED6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2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20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13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05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54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73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73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90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46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72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32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6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88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46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75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04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40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34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2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18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89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35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09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13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09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15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74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64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2022-10-29T06:21:04Z</dcterms:created>
  <dcterms:modified xsi:type="dcterms:W3CDTF">2022-10-29T06:21:04Z</dcterms:modified>
</cp:coreProperties>
</file>