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4177" r:id="rId2"/>
  </p:sldMasterIdLst>
  <p:notesMasterIdLst>
    <p:notesMasterId r:id="rId21"/>
  </p:notesMasterIdLst>
  <p:handoutMasterIdLst>
    <p:handoutMasterId r:id="rId22"/>
  </p:handoutMasterIdLst>
  <p:sldIdLst>
    <p:sldId id="257" r:id="rId3"/>
    <p:sldId id="310" r:id="rId4"/>
    <p:sldId id="314" r:id="rId5"/>
    <p:sldId id="315" r:id="rId6"/>
    <p:sldId id="316" r:id="rId7"/>
    <p:sldId id="327" r:id="rId8"/>
    <p:sldId id="258" r:id="rId9"/>
    <p:sldId id="311" r:id="rId10"/>
    <p:sldId id="317" r:id="rId11"/>
    <p:sldId id="312" r:id="rId12"/>
    <p:sldId id="328" r:id="rId13"/>
    <p:sldId id="330" r:id="rId14"/>
    <p:sldId id="331" r:id="rId15"/>
    <p:sldId id="259" r:id="rId16"/>
    <p:sldId id="329" r:id="rId17"/>
    <p:sldId id="318" r:id="rId18"/>
    <p:sldId id="278" r:id="rId19"/>
    <p:sldId id="279"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4" autoAdjust="0"/>
    <p:restoredTop sz="94660"/>
  </p:normalViewPr>
  <p:slideViewPr>
    <p:cSldViewPr>
      <p:cViewPr varScale="1">
        <p:scale>
          <a:sx n="63" d="100"/>
          <a:sy n="63" d="100"/>
        </p:scale>
        <p:origin x="1216"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AEF00B-4889-492A-AE41-0D4E7F5375C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440E4AE4-E1E1-4793-BD64-2C515D395DF0}"/>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D0E3363B-2743-49DC-82AB-F52C7E615129}" type="datetimeFigureOut">
              <a:rPr lang="en-US"/>
              <a:pPr>
                <a:defRPr/>
              </a:pPr>
              <a:t>4/15/2021</a:t>
            </a:fld>
            <a:endParaRPr lang="en-US"/>
          </a:p>
        </p:txBody>
      </p:sp>
      <p:sp>
        <p:nvSpPr>
          <p:cNvPr id="4" name="Footer Placeholder 3">
            <a:extLst>
              <a:ext uri="{FF2B5EF4-FFF2-40B4-BE49-F238E27FC236}">
                <a16:creationId xmlns:a16="http://schemas.microsoft.com/office/drawing/2014/main" id="{3E1CA811-0FE7-4100-8BE7-C9EFF15D144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7AC7E3C5-C612-4DF4-98F1-8F0CEAB7BA2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3443133-1A6D-4921-A436-6F174EA4FE2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FE9751-CEB7-4BE6-A47B-4E781A8B6F6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4D32E541-1759-4B35-8F2C-5CE020B8753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52F3427-5BCA-42B6-8146-73F15DE0AAF6}" type="datetimeFigureOut">
              <a:rPr lang="en-US"/>
              <a:pPr>
                <a:defRPr/>
              </a:pPr>
              <a:t>4/15/2021</a:t>
            </a:fld>
            <a:endParaRPr lang="en-US"/>
          </a:p>
        </p:txBody>
      </p:sp>
      <p:sp>
        <p:nvSpPr>
          <p:cNvPr id="4" name="Slide Image Placeholder 3">
            <a:extLst>
              <a:ext uri="{FF2B5EF4-FFF2-40B4-BE49-F238E27FC236}">
                <a16:creationId xmlns:a16="http://schemas.microsoft.com/office/drawing/2014/main" id="{2E0C76EF-809C-4C1C-845B-810767582CF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1DE0CAA-F9F8-4BC4-A4DE-8B55AF3D5F7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133BE6C-BCAD-46DC-8D47-DDD73448A52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0F682ABA-C575-4205-AA99-9F758447F06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F358D43-A4D5-4E99-A1A5-38FA428CE2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24581D5-3DA2-4555-B7F3-2F6CE61660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A6255352-CA9A-463C-837F-3C4367EBDB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a:extLst>
              <a:ext uri="{FF2B5EF4-FFF2-40B4-BE49-F238E27FC236}">
                <a16:creationId xmlns:a16="http://schemas.microsoft.com/office/drawing/2014/main" id="{E8D2FC9C-1BEC-435A-9793-6AD9C544CC9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59A9B7-0DCD-4443-BCB2-858ACA320AED}" type="slidenum">
              <a:rPr lang="en-US" altLang="en-US" smtClean="0">
                <a:solidFill>
                  <a:srgbClr val="000000"/>
                </a:solidFill>
                <a:latin typeface="Times New Roman" panose="02020603050405020304" pitchFamily="18" charset="0"/>
              </a:rPr>
              <a:pPr>
                <a:spcBef>
                  <a:spcPct val="0"/>
                </a:spcBef>
              </a:pPr>
              <a:t>1</a:t>
            </a:fld>
            <a:endParaRPr lang="en-US" altLang="en-US">
              <a:solidFill>
                <a:srgbClr val="000000"/>
              </a:solidFill>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C4541DA-133E-4B60-9254-F7A10942EAB7}"/>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E80DFA8F-D544-4C44-94D1-80AA816CC1B4}"/>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63AE360D-9BC3-44BB-8630-1F75A08B2F84}"/>
              </a:ext>
            </a:extLst>
          </p:cNvPr>
          <p:cNvSpPr>
            <a:spLocks noGrp="1" noChangeArrowheads="1"/>
          </p:cNvSpPr>
          <p:nvPr>
            <p:ph type="sldNum" sz="quarter" idx="12"/>
          </p:nvPr>
        </p:nvSpPr>
        <p:spPr/>
        <p:txBody>
          <a:bodyPr/>
          <a:lstStyle>
            <a:lvl1pPr>
              <a:defRPr/>
            </a:lvl1pPr>
          </a:lstStyle>
          <a:p>
            <a:pPr>
              <a:defRPr/>
            </a:pPr>
            <a:fld id="{7DE5E2C3-C832-4A55-A969-CB8D5AF66DF0}" type="slidenum">
              <a:rPr lang="en-US" altLang="en-US"/>
              <a:pPr>
                <a:defRPr/>
              </a:pPr>
              <a:t>‹#›</a:t>
            </a:fld>
            <a:endParaRPr lang="en-US" altLang="en-US"/>
          </a:p>
        </p:txBody>
      </p:sp>
    </p:spTree>
    <p:extLst>
      <p:ext uri="{BB962C8B-B14F-4D97-AF65-F5344CB8AC3E}">
        <p14:creationId xmlns:p14="http://schemas.microsoft.com/office/powerpoint/2010/main" val="789742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F939A52-C3FF-459C-A267-434038493955}"/>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95C01CA6-A46E-4275-A872-620A2EE0401F}"/>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AA5BED49-E4B5-41CC-88F5-9BB235528316}"/>
              </a:ext>
            </a:extLst>
          </p:cNvPr>
          <p:cNvSpPr>
            <a:spLocks noGrp="1" noChangeArrowheads="1"/>
          </p:cNvSpPr>
          <p:nvPr>
            <p:ph type="sldNum" sz="quarter" idx="12"/>
          </p:nvPr>
        </p:nvSpPr>
        <p:spPr/>
        <p:txBody>
          <a:bodyPr/>
          <a:lstStyle>
            <a:lvl1pPr>
              <a:defRPr/>
            </a:lvl1pPr>
          </a:lstStyle>
          <a:p>
            <a:pPr>
              <a:defRPr/>
            </a:pPr>
            <a:fld id="{6204CAAB-4123-4238-AA55-53BF32EA4D9C}" type="slidenum">
              <a:rPr lang="en-US" altLang="en-US"/>
              <a:pPr>
                <a:defRPr/>
              </a:pPr>
              <a:t>‹#›</a:t>
            </a:fld>
            <a:endParaRPr lang="en-US" altLang="en-US"/>
          </a:p>
        </p:txBody>
      </p:sp>
    </p:spTree>
    <p:extLst>
      <p:ext uri="{BB962C8B-B14F-4D97-AF65-F5344CB8AC3E}">
        <p14:creationId xmlns:p14="http://schemas.microsoft.com/office/powerpoint/2010/main" val="270750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838200"/>
            <a:ext cx="2152650" cy="5257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838200"/>
            <a:ext cx="630555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A092AD3-3C88-402D-B921-486C726F1610}"/>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F6AA2BE6-CA38-42CD-9007-C30FDE9DF5FA}"/>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6A2F6F39-BF66-4AB1-B05C-7872866E1C4D}"/>
              </a:ext>
            </a:extLst>
          </p:cNvPr>
          <p:cNvSpPr>
            <a:spLocks noGrp="1" noChangeArrowheads="1"/>
          </p:cNvSpPr>
          <p:nvPr>
            <p:ph type="sldNum" sz="quarter" idx="12"/>
          </p:nvPr>
        </p:nvSpPr>
        <p:spPr/>
        <p:txBody>
          <a:bodyPr/>
          <a:lstStyle>
            <a:lvl1pPr>
              <a:defRPr/>
            </a:lvl1pPr>
          </a:lstStyle>
          <a:p>
            <a:pPr>
              <a:defRPr/>
            </a:pPr>
            <a:fld id="{5CCF62D5-ECDD-4BDA-B379-ACFFBA78E789}" type="slidenum">
              <a:rPr lang="en-US" altLang="en-US"/>
              <a:pPr>
                <a:defRPr/>
              </a:pPr>
              <a:t>‹#›</a:t>
            </a:fld>
            <a:endParaRPr lang="en-US" altLang="en-US"/>
          </a:p>
        </p:txBody>
      </p:sp>
    </p:spTree>
    <p:extLst>
      <p:ext uri="{BB962C8B-B14F-4D97-AF65-F5344CB8AC3E}">
        <p14:creationId xmlns:p14="http://schemas.microsoft.com/office/powerpoint/2010/main" val="2196426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85054" y="609600"/>
            <a:ext cx="7176823" cy="1143000"/>
          </a:xfrm>
        </p:spPr>
        <p:txBody>
          <a:bodyPr/>
          <a:lstStyle/>
          <a:p>
            <a:r>
              <a:rPr lang="en-US"/>
              <a:t>Click to edit Master title style</a:t>
            </a:r>
          </a:p>
        </p:txBody>
      </p:sp>
      <p:sp>
        <p:nvSpPr>
          <p:cNvPr id="3" name="ClipArt Placeholder 2"/>
          <p:cNvSpPr>
            <a:spLocks noGrp="1"/>
          </p:cNvSpPr>
          <p:nvPr>
            <p:ph type="clipArt" sz="half" idx="1"/>
          </p:nvPr>
        </p:nvSpPr>
        <p:spPr>
          <a:xfrm>
            <a:off x="985055" y="2209800"/>
            <a:ext cx="3518051" cy="2667000"/>
          </a:xfrm>
        </p:spPr>
        <p:txBody>
          <a:bodyPr/>
          <a:lstStyle/>
          <a:p>
            <a:pPr lvl="0"/>
            <a:endParaRPr lang="en-US" noProof="0" dirty="0"/>
          </a:p>
        </p:txBody>
      </p:sp>
      <p:sp>
        <p:nvSpPr>
          <p:cNvPr id="4" name="Text Placeholder 3"/>
          <p:cNvSpPr>
            <a:spLocks noGrp="1"/>
          </p:cNvSpPr>
          <p:nvPr>
            <p:ph type="body" sz="half" idx="2"/>
          </p:nvPr>
        </p:nvSpPr>
        <p:spPr>
          <a:xfrm>
            <a:off x="4643828" y="2209800"/>
            <a:ext cx="3518051" cy="266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5937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id="{80EE644C-EBC2-4BBF-9309-AAEDF9BC4F61}"/>
              </a:ext>
            </a:extLst>
          </p:cNvPr>
          <p:cNvSpPr>
            <a:spLocks/>
          </p:cNvSpPr>
          <p:nvPr/>
        </p:nvSpPr>
        <p:spPr bwMode="auto">
          <a:xfrm>
            <a:off x="-31750" y="4321175"/>
            <a:ext cx="1395413" cy="781050"/>
          </a:xfrm>
          <a:custGeom>
            <a:avLst/>
            <a:gdLst>
              <a:gd name="T0" fmla="*/ 1006217 w 8042"/>
              <a:gd name="T1" fmla="*/ 781050 h 10000"/>
              <a:gd name="T2" fmla="*/ 1034327 w 8042"/>
              <a:gd name="T3" fmla="*/ 771677 h 10000"/>
              <a:gd name="T4" fmla="*/ 1039012 w 8042"/>
              <a:gd name="T5" fmla="*/ 766991 h 10000"/>
              <a:gd name="T6" fmla="*/ 1395413 w 8042"/>
              <a:gd name="T7" fmla="*/ 410832 h 10000"/>
              <a:gd name="T8" fmla="*/ 1395413 w 8042"/>
              <a:gd name="T9" fmla="*/ 368734 h 10000"/>
              <a:gd name="T10" fmla="*/ 1039012 w 8042"/>
              <a:gd name="T11" fmla="*/ 17261 h 10000"/>
              <a:gd name="T12" fmla="*/ 1034327 w 8042"/>
              <a:gd name="T13" fmla="*/ 12497 h 10000"/>
              <a:gd name="T14" fmla="*/ 1006217 w 8042"/>
              <a:gd name="T15" fmla="*/ 3202 h 10000"/>
              <a:gd name="T16" fmla="*/ 3123 w 8042"/>
              <a:gd name="T17" fmla="*/ 0 h 10000"/>
              <a:gd name="T18" fmla="*/ 0 w 8042"/>
              <a:gd name="T19" fmla="*/ 780347 h 10000"/>
              <a:gd name="T20" fmla="*/ 1006217 w 8042"/>
              <a:gd name="T21" fmla="*/ 781050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2433F7B8-A2BE-4475-B87A-5740B51D643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3D0E447-54D7-4F11-839A-B1BB285B935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C1770A5-DF72-4F91-9F58-466FF0D4C676}"/>
              </a:ext>
            </a:extLst>
          </p:cNvPr>
          <p:cNvSpPr>
            <a:spLocks noGrp="1"/>
          </p:cNvSpPr>
          <p:nvPr>
            <p:ph type="sldNum" sz="quarter" idx="12"/>
          </p:nvPr>
        </p:nvSpPr>
        <p:spPr>
          <a:xfrm>
            <a:off x="423863" y="4529138"/>
            <a:ext cx="584200" cy="365125"/>
          </a:xfrm>
        </p:spPr>
        <p:txBody>
          <a:bodyPr/>
          <a:lstStyle>
            <a:lvl1pPr>
              <a:defRPr/>
            </a:lvl1pPr>
          </a:lstStyle>
          <a:p>
            <a:pPr>
              <a:defRPr/>
            </a:pPr>
            <a:fld id="{D6750220-66A0-499D-9A17-647D087C0030}" type="slidenum">
              <a:rPr lang="en-US" altLang="en-US"/>
              <a:pPr>
                <a:defRPr/>
              </a:pPr>
              <a:t>‹#›</a:t>
            </a:fld>
            <a:endParaRPr lang="en-US" altLang="en-US"/>
          </a:p>
        </p:txBody>
      </p:sp>
    </p:spTree>
    <p:extLst>
      <p:ext uri="{BB962C8B-B14F-4D97-AF65-F5344CB8AC3E}">
        <p14:creationId xmlns:p14="http://schemas.microsoft.com/office/powerpoint/2010/main" val="4238608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EACAF500-28EF-4F7A-8E80-327BC88A86EB}"/>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31A33A-F45E-4AB9-819E-2E71132953F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CD5FF0D-712B-456C-B2BA-FA02C786B4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F6DA461-473F-4BC1-A0A5-973C9D91FAEC}"/>
              </a:ext>
            </a:extLst>
          </p:cNvPr>
          <p:cNvSpPr>
            <a:spLocks noGrp="1"/>
          </p:cNvSpPr>
          <p:nvPr>
            <p:ph type="sldNum" sz="quarter" idx="12"/>
          </p:nvPr>
        </p:nvSpPr>
        <p:spPr/>
        <p:txBody>
          <a:bodyPr/>
          <a:lstStyle>
            <a:lvl1pPr>
              <a:defRPr/>
            </a:lvl1pPr>
          </a:lstStyle>
          <a:p>
            <a:pPr>
              <a:defRPr/>
            </a:pPr>
            <a:fld id="{96A1CC1B-59CE-454A-99DC-A66382FABAD8}" type="slidenum">
              <a:rPr lang="en-US" altLang="en-US"/>
              <a:pPr>
                <a:defRPr/>
              </a:pPr>
              <a:t>‹#›</a:t>
            </a:fld>
            <a:endParaRPr lang="en-US" altLang="en-US"/>
          </a:p>
        </p:txBody>
      </p:sp>
    </p:spTree>
    <p:extLst>
      <p:ext uri="{BB962C8B-B14F-4D97-AF65-F5344CB8AC3E}">
        <p14:creationId xmlns:p14="http://schemas.microsoft.com/office/powerpoint/2010/main" val="1190994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915CAF28-94D9-4D06-83EB-07D3B7673248}"/>
              </a:ext>
            </a:extLst>
          </p:cNvPr>
          <p:cNvSpPr>
            <a:spLocks/>
          </p:cNvSpPr>
          <p:nvPr/>
        </p:nvSpPr>
        <p:spPr bwMode="auto">
          <a:xfrm flipV="1">
            <a:off x="0" y="3167063"/>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436E52D4-A020-4652-AE22-EFDF67313FA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0711329-E17F-417A-9912-FB149115505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6825732-D5EB-4BD7-9F0C-538B0052A0EA}"/>
              </a:ext>
            </a:extLst>
          </p:cNvPr>
          <p:cNvSpPr>
            <a:spLocks noGrp="1"/>
          </p:cNvSpPr>
          <p:nvPr>
            <p:ph type="sldNum" sz="quarter" idx="12"/>
          </p:nvPr>
        </p:nvSpPr>
        <p:spPr>
          <a:xfrm>
            <a:off x="511175" y="3244850"/>
            <a:ext cx="585788" cy="365125"/>
          </a:xfrm>
        </p:spPr>
        <p:txBody>
          <a:bodyPr/>
          <a:lstStyle>
            <a:lvl1pPr>
              <a:defRPr/>
            </a:lvl1pPr>
          </a:lstStyle>
          <a:p>
            <a:pPr>
              <a:defRPr/>
            </a:pPr>
            <a:fld id="{48AF42DB-BD9F-4B54-94B3-681E53B1650F}" type="slidenum">
              <a:rPr lang="en-US" altLang="en-US"/>
              <a:pPr>
                <a:defRPr/>
              </a:pPr>
              <a:t>‹#›</a:t>
            </a:fld>
            <a:endParaRPr lang="en-US" altLang="en-US"/>
          </a:p>
        </p:txBody>
      </p:sp>
    </p:spTree>
    <p:extLst>
      <p:ext uri="{BB962C8B-B14F-4D97-AF65-F5344CB8AC3E}">
        <p14:creationId xmlns:p14="http://schemas.microsoft.com/office/powerpoint/2010/main" val="236573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D3801BD4-2CB3-4C0D-A063-0ADF7D3E868D}"/>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999E2EF6-08CB-443D-8579-C1353269C910}"/>
              </a:ext>
            </a:extLst>
          </p:cNvPr>
          <p:cNvSpPr>
            <a:spLocks noGrp="1"/>
          </p:cNvSpPr>
          <p:nvPr>
            <p:ph type="dt" sz="half" idx="10"/>
          </p:nvPr>
        </p:nvSpPr>
        <p:spPr/>
        <p:txBody>
          <a:bodyPr/>
          <a:lstStyle>
            <a:lvl1pPr>
              <a:defRPr/>
            </a:lvl1pPr>
          </a:lstStyle>
          <a:p>
            <a:pPr>
              <a:defRPr/>
            </a:pPr>
            <a:endParaRPr lang="en-US"/>
          </a:p>
        </p:txBody>
      </p:sp>
      <p:sp>
        <p:nvSpPr>
          <p:cNvPr id="7" name="Footer Placeholder 5">
            <a:extLst>
              <a:ext uri="{FF2B5EF4-FFF2-40B4-BE49-F238E27FC236}">
                <a16:creationId xmlns:a16="http://schemas.microsoft.com/office/drawing/2014/main" id="{B95D37E9-3F99-4BF5-A3E8-19027C8CD61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D135850-D3EF-4636-A29F-7F1E9C75CCC0}"/>
              </a:ext>
            </a:extLst>
          </p:cNvPr>
          <p:cNvSpPr>
            <a:spLocks noGrp="1"/>
          </p:cNvSpPr>
          <p:nvPr>
            <p:ph type="sldNum" sz="quarter" idx="12"/>
          </p:nvPr>
        </p:nvSpPr>
        <p:spPr/>
        <p:txBody>
          <a:bodyPr/>
          <a:lstStyle>
            <a:lvl1pPr>
              <a:defRPr/>
            </a:lvl1pPr>
          </a:lstStyle>
          <a:p>
            <a:pPr>
              <a:defRPr/>
            </a:pPr>
            <a:fld id="{1D7BA7B9-6B27-42CE-B660-C84A7E3BFF51}" type="slidenum">
              <a:rPr lang="en-US" altLang="en-US"/>
              <a:pPr>
                <a:defRPr/>
              </a:pPr>
              <a:t>‹#›</a:t>
            </a:fld>
            <a:endParaRPr lang="en-US" altLang="en-US"/>
          </a:p>
        </p:txBody>
      </p:sp>
    </p:spTree>
    <p:extLst>
      <p:ext uri="{BB962C8B-B14F-4D97-AF65-F5344CB8AC3E}">
        <p14:creationId xmlns:p14="http://schemas.microsoft.com/office/powerpoint/2010/main" val="3400521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F841E625-DCBB-4A7E-B69C-326B0EAE0748}"/>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B5E03487-3444-442E-A40F-B60617C4A2F5}"/>
              </a:ext>
            </a:extLst>
          </p:cNvPr>
          <p:cNvSpPr>
            <a:spLocks noGrp="1"/>
          </p:cNvSpPr>
          <p:nvPr>
            <p:ph type="dt" sz="half" idx="10"/>
          </p:nvPr>
        </p:nvSpPr>
        <p:spPr/>
        <p:txBody>
          <a:bodyPr/>
          <a:lstStyle>
            <a:lvl1pPr>
              <a:defRPr/>
            </a:lvl1pPr>
          </a:lstStyle>
          <a:p>
            <a:pPr>
              <a:defRPr/>
            </a:pPr>
            <a:endParaRPr lang="en-US"/>
          </a:p>
        </p:txBody>
      </p:sp>
      <p:sp>
        <p:nvSpPr>
          <p:cNvPr id="9" name="Footer Placeholder 7">
            <a:extLst>
              <a:ext uri="{FF2B5EF4-FFF2-40B4-BE49-F238E27FC236}">
                <a16:creationId xmlns:a16="http://schemas.microsoft.com/office/drawing/2014/main" id="{3FD62F25-1984-4C2F-A239-67876E97DEEF}"/>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6E8D4A6D-182A-43AF-B2A0-57ACD09AB038}"/>
              </a:ext>
            </a:extLst>
          </p:cNvPr>
          <p:cNvSpPr>
            <a:spLocks noGrp="1"/>
          </p:cNvSpPr>
          <p:nvPr>
            <p:ph type="sldNum" sz="quarter" idx="12"/>
          </p:nvPr>
        </p:nvSpPr>
        <p:spPr/>
        <p:txBody>
          <a:bodyPr/>
          <a:lstStyle>
            <a:lvl1pPr>
              <a:defRPr/>
            </a:lvl1pPr>
          </a:lstStyle>
          <a:p>
            <a:pPr>
              <a:defRPr/>
            </a:pPr>
            <a:fld id="{81A1C243-980D-4670-87BB-FA0B0911D5FA}" type="slidenum">
              <a:rPr lang="en-US" altLang="en-US"/>
              <a:pPr>
                <a:defRPr/>
              </a:pPr>
              <a:t>‹#›</a:t>
            </a:fld>
            <a:endParaRPr lang="en-US" altLang="en-US"/>
          </a:p>
        </p:txBody>
      </p:sp>
    </p:spTree>
    <p:extLst>
      <p:ext uri="{BB962C8B-B14F-4D97-AF65-F5344CB8AC3E}">
        <p14:creationId xmlns:p14="http://schemas.microsoft.com/office/powerpoint/2010/main" val="42470980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E280F5E6-44E8-4CAE-9E66-48A47C24F7D9}"/>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8EE0F309-E1DA-4988-A1EC-54FE059C79A1}"/>
              </a:ext>
            </a:extLst>
          </p:cNvPr>
          <p:cNvSpPr>
            <a:spLocks noGrp="1"/>
          </p:cNvSpPr>
          <p:nvPr>
            <p:ph type="dt" sz="half" idx="10"/>
          </p:nvPr>
        </p:nvSpPr>
        <p:spPr/>
        <p:txBody>
          <a:bodyPr/>
          <a:lstStyle>
            <a:lvl1pPr>
              <a:defRPr/>
            </a:lvl1pPr>
          </a:lstStyle>
          <a:p>
            <a:pPr>
              <a:defRPr/>
            </a:pPr>
            <a:endParaRPr lang="en-US"/>
          </a:p>
        </p:txBody>
      </p:sp>
      <p:sp>
        <p:nvSpPr>
          <p:cNvPr id="5" name="Footer Placeholder 3">
            <a:extLst>
              <a:ext uri="{FF2B5EF4-FFF2-40B4-BE49-F238E27FC236}">
                <a16:creationId xmlns:a16="http://schemas.microsoft.com/office/drawing/2014/main" id="{A32E0CB5-075A-46BC-AFF9-DC6A2E2DC0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44FBC6DC-BF74-444B-B4D6-88AA5BA06DBF}"/>
              </a:ext>
            </a:extLst>
          </p:cNvPr>
          <p:cNvSpPr>
            <a:spLocks noGrp="1"/>
          </p:cNvSpPr>
          <p:nvPr>
            <p:ph type="sldNum" sz="quarter" idx="12"/>
          </p:nvPr>
        </p:nvSpPr>
        <p:spPr/>
        <p:txBody>
          <a:bodyPr/>
          <a:lstStyle>
            <a:lvl1pPr>
              <a:defRPr/>
            </a:lvl1pPr>
          </a:lstStyle>
          <a:p>
            <a:pPr>
              <a:defRPr/>
            </a:pPr>
            <a:fld id="{FBC2342F-06EA-4F1A-A4C9-2BA25C8F0FC7}" type="slidenum">
              <a:rPr lang="en-US" altLang="en-US"/>
              <a:pPr>
                <a:defRPr/>
              </a:pPr>
              <a:t>‹#›</a:t>
            </a:fld>
            <a:endParaRPr lang="en-US" altLang="en-US"/>
          </a:p>
        </p:txBody>
      </p:sp>
    </p:spTree>
    <p:extLst>
      <p:ext uri="{BB962C8B-B14F-4D97-AF65-F5344CB8AC3E}">
        <p14:creationId xmlns:p14="http://schemas.microsoft.com/office/powerpoint/2010/main" val="10238855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3CFE8573-B4CB-4636-A3F1-88CF7E811891}"/>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id="{591AFAE2-C7F6-47E7-A9B6-26C205B4F7A9}"/>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id="{1FB89365-B50E-493E-AC49-7C015A2D728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19767C59-ED10-4B26-AB66-9217936B1404}"/>
              </a:ext>
            </a:extLst>
          </p:cNvPr>
          <p:cNvSpPr>
            <a:spLocks noGrp="1"/>
          </p:cNvSpPr>
          <p:nvPr>
            <p:ph type="sldNum" sz="quarter" idx="12"/>
          </p:nvPr>
        </p:nvSpPr>
        <p:spPr/>
        <p:txBody>
          <a:bodyPr/>
          <a:lstStyle>
            <a:lvl1pPr>
              <a:defRPr/>
            </a:lvl1pPr>
          </a:lstStyle>
          <a:p>
            <a:pPr>
              <a:defRPr/>
            </a:pPr>
            <a:fld id="{D001FE44-8F8D-4179-9F96-648427E730CF}" type="slidenum">
              <a:rPr lang="en-US" altLang="en-US"/>
              <a:pPr>
                <a:defRPr/>
              </a:pPr>
              <a:t>‹#›</a:t>
            </a:fld>
            <a:endParaRPr lang="en-US" altLang="en-US"/>
          </a:p>
        </p:txBody>
      </p:sp>
    </p:spTree>
    <p:extLst>
      <p:ext uri="{BB962C8B-B14F-4D97-AF65-F5344CB8AC3E}">
        <p14:creationId xmlns:p14="http://schemas.microsoft.com/office/powerpoint/2010/main" val="95409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C2ACB3A-110A-4211-AE98-F1427E567254}"/>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90A21784-64D8-4152-95B4-1ED2E9ADAF92}"/>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2E0DA1FF-D58D-45A0-B1BF-5D7899D50D05}"/>
              </a:ext>
            </a:extLst>
          </p:cNvPr>
          <p:cNvSpPr>
            <a:spLocks noGrp="1" noChangeArrowheads="1"/>
          </p:cNvSpPr>
          <p:nvPr>
            <p:ph type="sldNum" sz="quarter" idx="12"/>
          </p:nvPr>
        </p:nvSpPr>
        <p:spPr/>
        <p:txBody>
          <a:bodyPr/>
          <a:lstStyle>
            <a:lvl1pPr>
              <a:defRPr/>
            </a:lvl1pPr>
          </a:lstStyle>
          <a:p>
            <a:pPr>
              <a:defRPr/>
            </a:pPr>
            <a:fld id="{169A4A3E-0D6A-4F55-BD18-D6217A1F3844}" type="slidenum">
              <a:rPr lang="en-US" altLang="en-US"/>
              <a:pPr>
                <a:defRPr/>
              </a:pPr>
              <a:t>‹#›</a:t>
            </a:fld>
            <a:endParaRPr lang="en-US" altLang="en-US"/>
          </a:p>
        </p:txBody>
      </p:sp>
    </p:spTree>
    <p:extLst>
      <p:ext uri="{BB962C8B-B14F-4D97-AF65-F5344CB8AC3E}">
        <p14:creationId xmlns:p14="http://schemas.microsoft.com/office/powerpoint/2010/main" val="679854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1281F383-FC9F-4C64-8CFD-BC7ABE74CA96}"/>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a:extLst>
              <a:ext uri="{FF2B5EF4-FFF2-40B4-BE49-F238E27FC236}">
                <a16:creationId xmlns:a16="http://schemas.microsoft.com/office/drawing/2014/main" id="{A08AA92B-A021-4FD2-B8C8-4BD572BE4A6F}"/>
              </a:ext>
            </a:extLst>
          </p:cNvPr>
          <p:cNvSpPr>
            <a:spLocks noGrp="1"/>
          </p:cNvSpPr>
          <p:nvPr>
            <p:ph type="dt" sz="half" idx="10"/>
          </p:nvPr>
        </p:nvSpPr>
        <p:spPr/>
        <p:txBody>
          <a:bodyPr/>
          <a:lstStyle>
            <a:lvl1pPr>
              <a:defRPr/>
            </a:lvl1pPr>
          </a:lstStyle>
          <a:p>
            <a:pPr>
              <a:defRPr/>
            </a:pPr>
            <a:endParaRPr lang="en-US"/>
          </a:p>
        </p:txBody>
      </p:sp>
      <p:sp>
        <p:nvSpPr>
          <p:cNvPr id="7" name="Footer Placeholder 5">
            <a:extLst>
              <a:ext uri="{FF2B5EF4-FFF2-40B4-BE49-F238E27FC236}">
                <a16:creationId xmlns:a16="http://schemas.microsoft.com/office/drawing/2014/main" id="{34C0C6BE-D276-41C2-A34E-E05A7979AEE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E208EB4-959F-4CF7-ADA2-F30C65383C0F}"/>
              </a:ext>
            </a:extLst>
          </p:cNvPr>
          <p:cNvSpPr>
            <a:spLocks noGrp="1"/>
          </p:cNvSpPr>
          <p:nvPr>
            <p:ph type="sldNum" sz="quarter" idx="12"/>
          </p:nvPr>
        </p:nvSpPr>
        <p:spPr/>
        <p:txBody>
          <a:bodyPr/>
          <a:lstStyle>
            <a:lvl1pPr>
              <a:defRPr/>
            </a:lvl1pPr>
          </a:lstStyle>
          <a:p>
            <a:pPr>
              <a:defRPr/>
            </a:pPr>
            <a:fld id="{86BAFEE5-4A43-4FEB-B455-85589CF87BA2}" type="slidenum">
              <a:rPr lang="en-US" altLang="en-US"/>
              <a:pPr>
                <a:defRPr/>
              </a:pPr>
              <a:t>‹#›</a:t>
            </a:fld>
            <a:endParaRPr lang="en-US" altLang="en-US"/>
          </a:p>
        </p:txBody>
      </p:sp>
    </p:spTree>
    <p:extLst>
      <p:ext uri="{BB962C8B-B14F-4D97-AF65-F5344CB8AC3E}">
        <p14:creationId xmlns:p14="http://schemas.microsoft.com/office/powerpoint/2010/main" val="30426652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834D6DE9-41FC-4345-B16E-151E16738FF9}"/>
              </a:ext>
            </a:extLst>
          </p:cNvPr>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a:extLst>
              <a:ext uri="{FF2B5EF4-FFF2-40B4-BE49-F238E27FC236}">
                <a16:creationId xmlns:a16="http://schemas.microsoft.com/office/drawing/2014/main" id="{E4D74E47-63C0-4A3D-8B7F-CFC5DF24E33D}"/>
              </a:ext>
            </a:extLst>
          </p:cNvPr>
          <p:cNvSpPr>
            <a:spLocks noGrp="1"/>
          </p:cNvSpPr>
          <p:nvPr>
            <p:ph type="dt" sz="half" idx="10"/>
          </p:nvPr>
        </p:nvSpPr>
        <p:spPr/>
        <p:txBody>
          <a:bodyPr/>
          <a:lstStyle>
            <a:lvl1pPr>
              <a:defRPr/>
            </a:lvl1pPr>
          </a:lstStyle>
          <a:p>
            <a:pPr>
              <a:defRPr/>
            </a:pPr>
            <a:endParaRPr lang="en-US"/>
          </a:p>
        </p:txBody>
      </p:sp>
      <p:sp>
        <p:nvSpPr>
          <p:cNvPr id="7" name="Footer Placeholder 5">
            <a:extLst>
              <a:ext uri="{FF2B5EF4-FFF2-40B4-BE49-F238E27FC236}">
                <a16:creationId xmlns:a16="http://schemas.microsoft.com/office/drawing/2014/main" id="{A4FAF361-697C-48E8-8FBD-EF6A9E75818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9DBFB6ED-4716-4342-9AE5-CA777CA2BC42}"/>
              </a:ext>
            </a:extLst>
          </p:cNvPr>
          <p:cNvSpPr>
            <a:spLocks noGrp="1"/>
          </p:cNvSpPr>
          <p:nvPr>
            <p:ph type="sldNum" sz="quarter" idx="12"/>
          </p:nvPr>
        </p:nvSpPr>
        <p:spPr>
          <a:xfrm>
            <a:off x="511175" y="4983163"/>
            <a:ext cx="585788" cy="365125"/>
          </a:xfrm>
        </p:spPr>
        <p:txBody>
          <a:bodyPr/>
          <a:lstStyle>
            <a:lvl1pPr>
              <a:defRPr/>
            </a:lvl1pPr>
          </a:lstStyle>
          <a:p>
            <a:pPr>
              <a:defRPr/>
            </a:pPr>
            <a:fld id="{6730F57D-E501-4912-A498-ACE0737B032E}" type="slidenum">
              <a:rPr lang="en-US" altLang="en-US"/>
              <a:pPr>
                <a:defRPr/>
              </a:pPr>
              <a:t>‹#›</a:t>
            </a:fld>
            <a:endParaRPr lang="en-US" altLang="en-US"/>
          </a:p>
        </p:txBody>
      </p:sp>
    </p:spTree>
    <p:extLst>
      <p:ext uri="{BB962C8B-B14F-4D97-AF65-F5344CB8AC3E}">
        <p14:creationId xmlns:p14="http://schemas.microsoft.com/office/powerpoint/2010/main" val="529815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FCB37B40-868F-4FC1-A4FF-9F9C2B41C574}"/>
              </a:ext>
            </a:extLst>
          </p:cNvPr>
          <p:cNvSpPr>
            <a:spLocks/>
          </p:cNvSpPr>
          <p:nvPr/>
        </p:nvSpPr>
        <p:spPr bwMode="auto">
          <a:xfrm flipV="1">
            <a:off x="0" y="3167063"/>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86BCB6CE-7DBE-408C-9C2B-FD472B72F2F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E367847-EB20-4432-B8C2-BA33C8F2E78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E3CE2C4-37C3-4EA4-9E2A-6A97CEE6F9CE}"/>
              </a:ext>
            </a:extLst>
          </p:cNvPr>
          <p:cNvSpPr>
            <a:spLocks noGrp="1"/>
          </p:cNvSpPr>
          <p:nvPr>
            <p:ph type="sldNum" sz="quarter" idx="12"/>
          </p:nvPr>
        </p:nvSpPr>
        <p:spPr>
          <a:xfrm>
            <a:off x="511175" y="3244850"/>
            <a:ext cx="585788" cy="365125"/>
          </a:xfrm>
        </p:spPr>
        <p:txBody>
          <a:bodyPr/>
          <a:lstStyle>
            <a:lvl1pPr>
              <a:defRPr/>
            </a:lvl1pPr>
          </a:lstStyle>
          <a:p>
            <a:pPr>
              <a:defRPr/>
            </a:pPr>
            <a:fld id="{446702CC-420E-471B-B9FA-9A302917AEE8}" type="slidenum">
              <a:rPr lang="en-US" altLang="en-US"/>
              <a:pPr>
                <a:defRPr/>
              </a:pPr>
              <a:t>‹#›</a:t>
            </a:fld>
            <a:endParaRPr lang="en-US" altLang="en-US"/>
          </a:p>
        </p:txBody>
      </p:sp>
    </p:spTree>
    <p:extLst>
      <p:ext uri="{BB962C8B-B14F-4D97-AF65-F5344CB8AC3E}">
        <p14:creationId xmlns:p14="http://schemas.microsoft.com/office/powerpoint/2010/main" val="35681684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090F9AA5-3D2E-460C-B355-92930E2B0081}"/>
              </a:ext>
            </a:extLst>
          </p:cNvPr>
          <p:cNvSpPr>
            <a:spLocks/>
          </p:cNvSpPr>
          <p:nvPr/>
        </p:nvSpPr>
        <p:spPr bwMode="auto">
          <a:xfrm flipV="1">
            <a:off x="0" y="3167063"/>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5">
            <a:extLst>
              <a:ext uri="{FF2B5EF4-FFF2-40B4-BE49-F238E27FC236}">
                <a16:creationId xmlns:a16="http://schemas.microsoft.com/office/drawing/2014/main" id="{2D5AC2EE-C25A-41E9-92B2-6563753449DD}"/>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8000">
                <a:solidFill>
                  <a:schemeClr val="accent1"/>
                </a:solidFill>
              </a:rPr>
              <a:t>“</a:t>
            </a:r>
          </a:p>
        </p:txBody>
      </p:sp>
      <p:sp>
        <p:nvSpPr>
          <p:cNvPr id="7" name="TextBox 62">
            <a:extLst>
              <a:ext uri="{FF2B5EF4-FFF2-40B4-BE49-F238E27FC236}">
                <a16:creationId xmlns:a16="http://schemas.microsoft.com/office/drawing/2014/main" id="{12E21148-36D0-40B5-BE59-4F59FED6D2C0}"/>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8000">
                <a:solidFill>
                  <a:schemeClr val="accent1"/>
                </a:solidFill>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Date Placeholder 3">
            <a:extLst>
              <a:ext uri="{FF2B5EF4-FFF2-40B4-BE49-F238E27FC236}">
                <a16:creationId xmlns:a16="http://schemas.microsoft.com/office/drawing/2014/main" id="{5FBE27C5-C528-4F49-B55E-204CB5F46DB1}"/>
              </a:ext>
            </a:extLst>
          </p:cNvPr>
          <p:cNvSpPr>
            <a:spLocks noGrp="1"/>
          </p:cNvSpPr>
          <p:nvPr>
            <p:ph type="dt" sz="half" idx="14"/>
          </p:nvPr>
        </p:nvSpPr>
        <p:spPr/>
        <p:txBody>
          <a:bodyPr/>
          <a:lstStyle>
            <a:lvl1pPr>
              <a:defRPr/>
            </a:lvl1pPr>
          </a:lstStyle>
          <a:p>
            <a:pPr>
              <a:defRPr/>
            </a:pPr>
            <a:endParaRPr lang="en-US"/>
          </a:p>
        </p:txBody>
      </p:sp>
      <p:sp>
        <p:nvSpPr>
          <p:cNvPr id="9" name="Footer Placeholder 4">
            <a:extLst>
              <a:ext uri="{FF2B5EF4-FFF2-40B4-BE49-F238E27FC236}">
                <a16:creationId xmlns:a16="http://schemas.microsoft.com/office/drawing/2014/main" id="{F5415A44-6B1E-40F4-A789-9A8FC4317769}"/>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271B4C32-7821-43D2-8A94-2EE7B4A26E68}"/>
              </a:ext>
            </a:extLst>
          </p:cNvPr>
          <p:cNvSpPr>
            <a:spLocks noGrp="1"/>
          </p:cNvSpPr>
          <p:nvPr>
            <p:ph type="sldNum" sz="quarter" idx="16"/>
          </p:nvPr>
        </p:nvSpPr>
        <p:spPr>
          <a:xfrm>
            <a:off x="511175" y="3244850"/>
            <a:ext cx="585788" cy="365125"/>
          </a:xfrm>
        </p:spPr>
        <p:txBody>
          <a:bodyPr/>
          <a:lstStyle>
            <a:lvl1pPr>
              <a:defRPr/>
            </a:lvl1pPr>
          </a:lstStyle>
          <a:p>
            <a:pPr>
              <a:defRPr/>
            </a:pPr>
            <a:fld id="{CB8F11EA-880F-4334-8381-5B7DDD92A9A1}" type="slidenum">
              <a:rPr lang="en-US" altLang="en-US"/>
              <a:pPr>
                <a:defRPr/>
              </a:pPr>
              <a:t>‹#›</a:t>
            </a:fld>
            <a:endParaRPr lang="en-US" altLang="en-US"/>
          </a:p>
        </p:txBody>
      </p:sp>
    </p:spTree>
    <p:extLst>
      <p:ext uri="{BB962C8B-B14F-4D97-AF65-F5344CB8AC3E}">
        <p14:creationId xmlns:p14="http://schemas.microsoft.com/office/powerpoint/2010/main" val="291272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56045D8-AF71-4F6C-BF8D-EA1E40B0604B}"/>
              </a:ext>
            </a:extLst>
          </p:cNvPr>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6" name="Date Placeholder 4">
            <a:extLst>
              <a:ext uri="{FF2B5EF4-FFF2-40B4-BE49-F238E27FC236}">
                <a16:creationId xmlns:a16="http://schemas.microsoft.com/office/drawing/2014/main" id="{26E9D7C1-8FEF-4268-A502-59C3D822E136}"/>
              </a:ext>
            </a:extLst>
          </p:cNvPr>
          <p:cNvSpPr>
            <a:spLocks noGrp="1"/>
          </p:cNvSpPr>
          <p:nvPr>
            <p:ph type="dt" sz="half" idx="10"/>
          </p:nvPr>
        </p:nvSpPr>
        <p:spPr/>
        <p:txBody>
          <a:bodyPr/>
          <a:lstStyle>
            <a:lvl1pPr>
              <a:defRPr/>
            </a:lvl1pPr>
          </a:lstStyle>
          <a:p>
            <a:pPr>
              <a:defRPr/>
            </a:pPr>
            <a:endParaRPr lang="en-US"/>
          </a:p>
        </p:txBody>
      </p:sp>
      <p:sp>
        <p:nvSpPr>
          <p:cNvPr id="7" name="Footer Placeholder 5">
            <a:extLst>
              <a:ext uri="{FF2B5EF4-FFF2-40B4-BE49-F238E27FC236}">
                <a16:creationId xmlns:a16="http://schemas.microsoft.com/office/drawing/2014/main" id="{15F8A708-D9CA-42A1-B429-4F82DDDC8FE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1366EC8-8C32-4A96-8600-EDC2A5E7BACE}"/>
              </a:ext>
            </a:extLst>
          </p:cNvPr>
          <p:cNvSpPr>
            <a:spLocks noGrp="1"/>
          </p:cNvSpPr>
          <p:nvPr>
            <p:ph type="sldNum" sz="quarter" idx="12"/>
          </p:nvPr>
        </p:nvSpPr>
        <p:spPr>
          <a:xfrm>
            <a:off x="511175" y="4983163"/>
            <a:ext cx="585788" cy="365125"/>
          </a:xfrm>
        </p:spPr>
        <p:txBody>
          <a:bodyPr/>
          <a:lstStyle>
            <a:lvl1pPr>
              <a:defRPr/>
            </a:lvl1pPr>
          </a:lstStyle>
          <a:p>
            <a:pPr>
              <a:defRPr/>
            </a:pPr>
            <a:fld id="{F4066872-01E7-4FEB-B778-DABBF92AE5E1}" type="slidenum">
              <a:rPr lang="en-US" altLang="en-US"/>
              <a:pPr>
                <a:defRPr/>
              </a:pPr>
              <a:t>‹#›</a:t>
            </a:fld>
            <a:endParaRPr lang="en-US" altLang="en-US"/>
          </a:p>
        </p:txBody>
      </p:sp>
    </p:spTree>
    <p:extLst>
      <p:ext uri="{BB962C8B-B14F-4D97-AF65-F5344CB8AC3E}">
        <p14:creationId xmlns:p14="http://schemas.microsoft.com/office/powerpoint/2010/main" val="16872372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A815A6E-1516-4958-8997-C82AAFD425E1}"/>
              </a:ext>
            </a:extLst>
          </p:cNvPr>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5">
            <a:extLst>
              <a:ext uri="{FF2B5EF4-FFF2-40B4-BE49-F238E27FC236}">
                <a16:creationId xmlns:a16="http://schemas.microsoft.com/office/drawing/2014/main" id="{A518865B-0214-4C5A-9D4D-5CE82ED4614C}"/>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8000">
                <a:solidFill>
                  <a:schemeClr val="accent1"/>
                </a:solidFill>
              </a:rPr>
              <a:t>“</a:t>
            </a:r>
          </a:p>
        </p:txBody>
      </p:sp>
      <p:sp>
        <p:nvSpPr>
          <p:cNvPr id="7" name="TextBox 62">
            <a:extLst>
              <a:ext uri="{FF2B5EF4-FFF2-40B4-BE49-F238E27FC236}">
                <a16:creationId xmlns:a16="http://schemas.microsoft.com/office/drawing/2014/main" id="{D2F792FA-1A54-4F9D-A92D-8718B5EC943D}"/>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8000">
                <a:solidFill>
                  <a:schemeClr val="accent1"/>
                </a:solidFill>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8" name="Date Placeholder 4">
            <a:extLst>
              <a:ext uri="{FF2B5EF4-FFF2-40B4-BE49-F238E27FC236}">
                <a16:creationId xmlns:a16="http://schemas.microsoft.com/office/drawing/2014/main" id="{4BE6D15B-54EF-4138-8A82-4E06CFF45B8F}"/>
              </a:ext>
            </a:extLst>
          </p:cNvPr>
          <p:cNvSpPr>
            <a:spLocks noGrp="1"/>
          </p:cNvSpPr>
          <p:nvPr>
            <p:ph type="dt" sz="half" idx="14"/>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54C8F420-92C4-407C-9F2F-DB0249B3A264}"/>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42C310F-DC10-45F8-AADD-BF2A6DC2AE46}"/>
              </a:ext>
            </a:extLst>
          </p:cNvPr>
          <p:cNvSpPr>
            <a:spLocks noGrp="1"/>
          </p:cNvSpPr>
          <p:nvPr>
            <p:ph type="sldNum" sz="quarter" idx="16"/>
          </p:nvPr>
        </p:nvSpPr>
        <p:spPr>
          <a:xfrm>
            <a:off x="511175" y="4983163"/>
            <a:ext cx="585788" cy="365125"/>
          </a:xfrm>
        </p:spPr>
        <p:txBody>
          <a:bodyPr/>
          <a:lstStyle>
            <a:lvl1pPr>
              <a:defRPr/>
            </a:lvl1pPr>
          </a:lstStyle>
          <a:p>
            <a:pPr>
              <a:defRPr/>
            </a:pPr>
            <a:fld id="{926ED4B8-A45C-4F53-B5A6-DF6D30A81865}" type="slidenum">
              <a:rPr lang="en-US" altLang="en-US"/>
              <a:pPr>
                <a:defRPr/>
              </a:pPr>
              <a:t>‹#›</a:t>
            </a:fld>
            <a:endParaRPr lang="en-US" altLang="en-US"/>
          </a:p>
        </p:txBody>
      </p:sp>
    </p:spTree>
    <p:extLst>
      <p:ext uri="{BB962C8B-B14F-4D97-AF65-F5344CB8AC3E}">
        <p14:creationId xmlns:p14="http://schemas.microsoft.com/office/powerpoint/2010/main" val="2426863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C39435FB-69FC-44E4-90E9-72D0019ECB96}"/>
              </a:ext>
            </a:extLst>
          </p:cNvPr>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6" name="Date Placeholder 4">
            <a:extLst>
              <a:ext uri="{FF2B5EF4-FFF2-40B4-BE49-F238E27FC236}">
                <a16:creationId xmlns:a16="http://schemas.microsoft.com/office/drawing/2014/main" id="{8E621F7B-AD8C-45C0-A191-1E539801469A}"/>
              </a:ext>
            </a:extLst>
          </p:cNvPr>
          <p:cNvSpPr>
            <a:spLocks noGrp="1"/>
          </p:cNvSpPr>
          <p:nvPr>
            <p:ph type="dt" sz="half" idx="14"/>
          </p:nvPr>
        </p:nvSpPr>
        <p:spPr/>
        <p:txBody>
          <a:bodyPr/>
          <a:lstStyle>
            <a:lvl1pPr>
              <a:defRPr/>
            </a:lvl1pPr>
          </a:lstStyle>
          <a:p>
            <a:pPr>
              <a:defRPr/>
            </a:pPr>
            <a:endParaRPr lang="en-US"/>
          </a:p>
        </p:txBody>
      </p:sp>
      <p:sp>
        <p:nvSpPr>
          <p:cNvPr id="7" name="Footer Placeholder 5">
            <a:extLst>
              <a:ext uri="{FF2B5EF4-FFF2-40B4-BE49-F238E27FC236}">
                <a16:creationId xmlns:a16="http://schemas.microsoft.com/office/drawing/2014/main" id="{FDE04A2C-6403-4092-AA38-9F053C0EE361}"/>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CF3CED9-5362-4E9B-A294-41E119E06E72}"/>
              </a:ext>
            </a:extLst>
          </p:cNvPr>
          <p:cNvSpPr>
            <a:spLocks noGrp="1"/>
          </p:cNvSpPr>
          <p:nvPr>
            <p:ph type="sldNum" sz="quarter" idx="16"/>
          </p:nvPr>
        </p:nvSpPr>
        <p:spPr>
          <a:xfrm>
            <a:off x="511175" y="4983163"/>
            <a:ext cx="585788" cy="365125"/>
          </a:xfrm>
        </p:spPr>
        <p:txBody>
          <a:bodyPr/>
          <a:lstStyle>
            <a:lvl1pPr>
              <a:defRPr/>
            </a:lvl1pPr>
          </a:lstStyle>
          <a:p>
            <a:pPr>
              <a:defRPr/>
            </a:pPr>
            <a:fld id="{EFE12448-339D-4282-9B91-BF15AF85E8F2}" type="slidenum">
              <a:rPr lang="en-US" altLang="en-US"/>
              <a:pPr>
                <a:defRPr/>
              </a:pPr>
              <a:t>‹#›</a:t>
            </a:fld>
            <a:endParaRPr lang="en-US" altLang="en-US"/>
          </a:p>
        </p:txBody>
      </p:sp>
    </p:spTree>
    <p:extLst>
      <p:ext uri="{BB962C8B-B14F-4D97-AF65-F5344CB8AC3E}">
        <p14:creationId xmlns:p14="http://schemas.microsoft.com/office/powerpoint/2010/main" val="36050370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F9ACA43A-6EDD-4CB5-860B-3CC926541780}"/>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F395C6-C8DA-482C-A8C9-DDD1F7FA987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0AA0B46-1902-450E-8E86-685C6124DCF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868CA68-9965-463C-9137-BA4F4194AEB7}"/>
              </a:ext>
            </a:extLst>
          </p:cNvPr>
          <p:cNvSpPr>
            <a:spLocks noGrp="1"/>
          </p:cNvSpPr>
          <p:nvPr>
            <p:ph type="sldNum" sz="quarter" idx="12"/>
          </p:nvPr>
        </p:nvSpPr>
        <p:spPr/>
        <p:txBody>
          <a:bodyPr/>
          <a:lstStyle>
            <a:lvl1pPr>
              <a:defRPr/>
            </a:lvl1pPr>
          </a:lstStyle>
          <a:p>
            <a:pPr>
              <a:defRPr/>
            </a:pPr>
            <a:fld id="{B658083C-4C6B-42D0-82DB-20455C4C5D77}" type="slidenum">
              <a:rPr lang="en-US" altLang="en-US"/>
              <a:pPr>
                <a:defRPr/>
              </a:pPr>
              <a:t>‹#›</a:t>
            </a:fld>
            <a:endParaRPr lang="en-US" altLang="en-US"/>
          </a:p>
        </p:txBody>
      </p:sp>
    </p:spTree>
    <p:extLst>
      <p:ext uri="{BB962C8B-B14F-4D97-AF65-F5344CB8AC3E}">
        <p14:creationId xmlns:p14="http://schemas.microsoft.com/office/powerpoint/2010/main" val="9136848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3982400-E26D-49D3-B288-595DABFF480A}"/>
              </a:ext>
            </a:extLst>
          </p:cNvPr>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2EBE06A2-80A6-4E28-AF11-6C00BC96D6E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B9D94DF-F063-415C-8657-A0F76072F32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17BE01-4690-484A-AE63-7908072CE31B}"/>
              </a:ext>
            </a:extLst>
          </p:cNvPr>
          <p:cNvSpPr>
            <a:spLocks noGrp="1"/>
          </p:cNvSpPr>
          <p:nvPr>
            <p:ph type="sldNum" sz="quarter" idx="12"/>
          </p:nvPr>
        </p:nvSpPr>
        <p:spPr/>
        <p:txBody>
          <a:bodyPr/>
          <a:lstStyle>
            <a:lvl1pPr>
              <a:defRPr/>
            </a:lvl1pPr>
          </a:lstStyle>
          <a:p>
            <a:pPr>
              <a:defRPr/>
            </a:pPr>
            <a:fld id="{3C788806-5AA1-4A8C-8DCA-3A624CB5DF74}" type="slidenum">
              <a:rPr lang="en-US" altLang="en-US"/>
              <a:pPr>
                <a:defRPr/>
              </a:pPr>
              <a:t>‹#›</a:t>
            </a:fld>
            <a:endParaRPr lang="en-US" altLang="en-US"/>
          </a:p>
        </p:txBody>
      </p:sp>
    </p:spTree>
    <p:extLst>
      <p:ext uri="{BB962C8B-B14F-4D97-AF65-F5344CB8AC3E}">
        <p14:creationId xmlns:p14="http://schemas.microsoft.com/office/powerpoint/2010/main" val="3362337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14F05E5-56DF-4E63-83DC-A89E95D5FC3B}"/>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9B8A138C-11CC-43C8-B1A6-9BC77CAC6417}"/>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9E78CEF0-04A5-4299-B03B-851B386C4924}"/>
              </a:ext>
            </a:extLst>
          </p:cNvPr>
          <p:cNvSpPr>
            <a:spLocks noGrp="1" noChangeArrowheads="1"/>
          </p:cNvSpPr>
          <p:nvPr>
            <p:ph type="sldNum" sz="quarter" idx="12"/>
          </p:nvPr>
        </p:nvSpPr>
        <p:spPr/>
        <p:txBody>
          <a:bodyPr/>
          <a:lstStyle>
            <a:lvl1pPr>
              <a:defRPr/>
            </a:lvl1pPr>
          </a:lstStyle>
          <a:p>
            <a:pPr>
              <a:defRPr/>
            </a:pPr>
            <a:fld id="{4386D0B9-F731-41DE-A8B3-9D5EB7C90CA3}" type="slidenum">
              <a:rPr lang="en-US" altLang="en-US"/>
              <a:pPr>
                <a:defRPr/>
              </a:pPr>
              <a:t>‹#›</a:t>
            </a:fld>
            <a:endParaRPr lang="en-US" altLang="en-US"/>
          </a:p>
        </p:txBody>
      </p:sp>
    </p:spTree>
    <p:extLst>
      <p:ext uri="{BB962C8B-B14F-4D97-AF65-F5344CB8AC3E}">
        <p14:creationId xmlns:p14="http://schemas.microsoft.com/office/powerpoint/2010/main" val="15835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981200"/>
            <a:ext cx="4229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981200"/>
            <a:ext cx="4229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635496-5482-450B-9D09-3C916E09642D}"/>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3F41D05F-9881-4E90-A733-84324D1C2908}"/>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CDAFD041-B70B-4A0E-B788-0012FE86C21F}"/>
              </a:ext>
            </a:extLst>
          </p:cNvPr>
          <p:cNvSpPr>
            <a:spLocks noGrp="1" noChangeArrowheads="1"/>
          </p:cNvSpPr>
          <p:nvPr>
            <p:ph type="sldNum" sz="quarter" idx="12"/>
          </p:nvPr>
        </p:nvSpPr>
        <p:spPr/>
        <p:txBody>
          <a:bodyPr/>
          <a:lstStyle>
            <a:lvl1pPr>
              <a:defRPr/>
            </a:lvl1pPr>
          </a:lstStyle>
          <a:p>
            <a:pPr>
              <a:defRPr/>
            </a:pPr>
            <a:fld id="{AA87E583-787A-4096-9ACE-4081FE145F54}" type="slidenum">
              <a:rPr lang="en-US" altLang="en-US"/>
              <a:pPr>
                <a:defRPr/>
              </a:pPr>
              <a:t>‹#›</a:t>
            </a:fld>
            <a:endParaRPr lang="en-US" altLang="en-US"/>
          </a:p>
        </p:txBody>
      </p:sp>
    </p:spTree>
    <p:extLst>
      <p:ext uri="{BB962C8B-B14F-4D97-AF65-F5344CB8AC3E}">
        <p14:creationId xmlns:p14="http://schemas.microsoft.com/office/powerpoint/2010/main" val="125408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64F864C-2693-44EA-B736-BD25C5CC22F9}"/>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a:extLst>
              <a:ext uri="{FF2B5EF4-FFF2-40B4-BE49-F238E27FC236}">
                <a16:creationId xmlns:a16="http://schemas.microsoft.com/office/drawing/2014/main" id="{43882828-855D-4C4C-9D4D-D75ACBA49C08}"/>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Rectangle 6">
            <a:extLst>
              <a:ext uri="{FF2B5EF4-FFF2-40B4-BE49-F238E27FC236}">
                <a16:creationId xmlns:a16="http://schemas.microsoft.com/office/drawing/2014/main" id="{CE6AC1DF-6338-4134-9374-ADA30D88BD22}"/>
              </a:ext>
            </a:extLst>
          </p:cNvPr>
          <p:cNvSpPr>
            <a:spLocks noGrp="1" noChangeArrowheads="1"/>
          </p:cNvSpPr>
          <p:nvPr>
            <p:ph type="sldNum" sz="quarter" idx="12"/>
          </p:nvPr>
        </p:nvSpPr>
        <p:spPr/>
        <p:txBody>
          <a:bodyPr/>
          <a:lstStyle>
            <a:lvl1pPr>
              <a:defRPr/>
            </a:lvl1pPr>
          </a:lstStyle>
          <a:p>
            <a:pPr>
              <a:defRPr/>
            </a:pPr>
            <a:fld id="{B9423F60-2C71-40E3-B855-EF1E89185386}" type="slidenum">
              <a:rPr lang="en-US" altLang="en-US"/>
              <a:pPr>
                <a:defRPr/>
              </a:pPr>
              <a:t>‹#›</a:t>
            </a:fld>
            <a:endParaRPr lang="en-US" altLang="en-US"/>
          </a:p>
        </p:txBody>
      </p:sp>
    </p:spTree>
    <p:extLst>
      <p:ext uri="{BB962C8B-B14F-4D97-AF65-F5344CB8AC3E}">
        <p14:creationId xmlns:p14="http://schemas.microsoft.com/office/powerpoint/2010/main" val="124114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3BE400C-BC3E-4FE2-84F0-C62DC1E18AEE}"/>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a:extLst>
              <a:ext uri="{FF2B5EF4-FFF2-40B4-BE49-F238E27FC236}">
                <a16:creationId xmlns:a16="http://schemas.microsoft.com/office/drawing/2014/main" id="{4636C448-AC4D-47EF-8BAB-9A1E9F5A32D0}"/>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Rectangle 6">
            <a:extLst>
              <a:ext uri="{FF2B5EF4-FFF2-40B4-BE49-F238E27FC236}">
                <a16:creationId xmlns:a16="http://schemas.microsoft.com/office/drawing/2014/main" id="{2127CE2B-5AA1-4FD8-9F4B-1BBB4B63CAC9}"/>
              </a:ext>
            </a:extLst>
          </p:cNvPr>
          <p:cNvSpPr>
            <a:spLocks noGrp="1" noChangeArrowheads="1"/>
          </p:cNvSpPr>
          <p:nvPr>
            <p:ph type="sldNum" sz="quarter" idx="12"/>
          </p:nvPr>
        </p:nvSpPr>
        <p:spPr/>
        <p:txBody>
          <a:bodyPr/>
          <a:lstStyle>
            <a:lvl1pPr>
              <a:defRPr/>
            </a:lvl1pPr>
          </a:lstStyle>
          <a:p>
            <a:pPr>
              <a:defRPr/>
            </a:pPr>
            <a:fld id="{4F92920D-109F-4541-B32D-E49E154BA3BB}" type="slidenum">
              <a:rPr lang="en-US" altLang="en-US"/>
              <a:pPr>
                <a:defRPr/>
              </a:pPr>
              <a:t>‹#›</a:t>
            </a:fld>
            <a:endParaRPr lang="en-US" altLang="en-US"/>
          </a:p>
        </p:txBody>
      </p:sp>
    </p:spTree>
    <p:extLst>
      <p:ext uri="{BB962C8B-B14F-4D97-AF65-F5344CB8AC3E}">
        <p14:creationId xmlns:p14="http://schemas.microsoft.com/office/powerpoint/2010/main" val="16777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4D8C329-02C4-4763-98A8-6793CEE17E80}"/>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a:extLst>
              <a:ext uri="{FF2B5EF4-FFF2-40B4-BE49-F238E27FC236}">
                <a16:creationId xmlns:a16="http://schemas.microsoft.com/office/drawing/2014/main" id="{FB3B5858-7341-4056-AE6A-D9D9CE01DA6C}"/>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Rectangle 6">
            <a:extLst>
              <a:ext uri="{FF2B5EF4-FFF2-40B4-BE49-F238E27FC236}">
                <a16:creationId xmlns:a16="http://schemas.microsoft.com/office/drawing/2014/main" id="{D924A009-D4F4-4DE3-8C8D-FEEA46627F65}"/>
              </a:ext>
            </a:extLst>
          </p:cNvPr>
          <p:cNvSpPr>
            <a:spLocks noGrp="1" noChangeArrowheads="1"/>
          </p:cNvSpPr>
          <p:nvPr>
            <p:ph type="sldNum" sz="quarter" idx="12"/>
          </p:nvPr>
        </p:nvSpPr>
        <p:spPr/>
        <p:txBody>
          <a:bodyPr/>
          <a:lstStyle>
            <a:lvl1pPr>
              <a:defRPr/>
            </a:lvl1pPr>
          </a:lstStyle>
          <a:p>
            <a:pPr>
              <a:defRPr/>
            </a:pPr>
            <a:fld id="{E4186D34-ECCF-40F3-B7B7-4BE746520700}" type="slidenum">
              <a:rPr lang="en-US" altLang="en-US"/>
              <a:pPr>
                <a:defRPr/>
              </a:pPr>
              <a:t>‹#›</a:t>
            </a:fld>
            <a:endParaRPr lang="en-US" altLang="en-US"/>
          </a:p>
        </p:txBody>
      </p:sp>
    </p:spTree>
    <p:extLst>
      <p:ext uri="{BB962C8B-B14F-4D97-AF65-F5344CB8AC3E}">
        <p14:creationId xmlns:p14="http://schemas.microsoft.com/office/powerpoint/2010/main" val="245402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78B28F4C-7CE5-4A34-8FAD-9C75A40071CC}"/>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889BE18F-1EC0-49D6-92B5-18FB13A3A1CF}"/>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E3BF1717-06A1-4BEA-8B0F-55927C549EDA}"/>
              </a:ext>
            </a:extLst>
          </p:cNvPr>
          <p:cNvSpPr>
            <a:spLocks noGrp="1" noChangeArrowheads="1"/>
          </p:cNvSpPr>
          <p:nvPr>
            <p:ph type="sldNum" sz="quarter" idx="12"/>
          </p:nvPr>
        </p:nvSpPr>
        <p:spPr/>
        <p:txBody>
          <a:bodyPr/>
          <a:lstStyle>
            <a:lvl1pPr>
              <a:defRPr/>
            </a:lvl1pPr>
          </a:lstStyle>
          <a:p>
            <a:pPr>
              <a:defRPr/>
            </a:pPr>
            <a:fld id="{1A315F1D-46B1-4D40-96C7-BD5EF7E8C9BB}" type="slidenum">
              <a:rPr lang="en-US" altLang="en-US"/>
              <a:pPr>
                <a:defRPr/>
              </a:pPr>
              <a:t>‹#›</a:t>
            </a:fld>
            <a:endParaRPr lang="en-US" altLang="en-US"/>
          </a:p>
        </p:txBody>
      </p:sp>
    </p:spTree>
    <p:extLst>
      <p:ext uri="{BB962C8B-B14F-4D97-AF65-F5344CB8AC3E}">
        <p14:creationId xmlns:p14="http://schemas.microsoft.com/office/powerpoint/2010/main" val="331331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CEA8E793-F21D-43B9-BCFB-77F04604E0E8}"/>
              </a:ext>
            </a:extLst>
          </p:cNvPr>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DCF5F55B-D246-470D-9D0D-3562F19361E0}"/>
              </a:ext>
            </a:extLst>
          </p:cNvPr>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142CCC80-D095-4E04-9BC5-7895B8B4ED64}"/>
              </a:ext>
            </a:extLst>
          </p:cNvPr>
          <p:cNvSpPr>
            <a:spLocks noGrp="1" noChangeArrowheads="1"/>
          </p:cNvSpPr>
          <p:nvPr>
            <p:ph type="sldNum" sz="quarter" idx="12"/>
          </p:nvPr>
        </p:nvSpPr>
        <p:spPr/>
        <p:txBody>
          <a:bodyPr/>
          <a:lstStyle>
            <a:lvl1pPr>
              <a:defRPr/>
            </a:lvl1pPr>
          </a:lstStyle>
          <a:p>
            <a:pPr>
              <a:defRPr/>
            </a:pPr>
            <a:fld id="{600CF4E2-DB08-4A2A-BB0B-9E5B91EA72B8}" type="slidenum">
              <a:rPr lang="en-US" altLang="en-US"/>
              <a:pPr>
                <a:defRPr/>
              </a:pPr>
              <a:t>‹#›</a:t>
            </a:fld>
            <a:endParaRPr lang="en-US" altLang="en-US"/>
          </a:p>
        </p:txBody>
      </p:sp>
    </p:spTree>
    <p:extLst>
      <p:ext uri="{BB962C8B-B14F-4D97-AF65-F5344CB8AC3E}">
        <p14:creationId xmlns:p14="http://schemas.microsoft.com/office/powerpoint/2010/main" val="2019320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03101CA-52ED-4324-8EAB-0643282DA635}"/>
              </a:ext>
            </a:extLst>
          </p:cNvPr>
          <p:cNvSpPr>
            <a:spLocks noGrp="1" noChangeArrowheads="1"/>
          </p:cNvSpPr>
          <p:nvPr>
            <p:ph type="title"/>
          </p:nvPr>
        </p:nvSpPr>
        <p:spPr bwMode="auto">
          <a:xfrm>
            <a:off x="304800" y="838200"/>
            <a:ext cx="861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a:extLst>
              <a:ext uri="{FF2B5EF4-FFF2-40B4-BE49-F238E27FC236}">
                <a16:creationId xmlns:a16="http://schemas.microsoft.com/office/drawing/2014/main" id="{EB22649F-66CC-40D3-81DE-64157502AFAE}"/>
              </a:ext>
            </a:extLst>
          </p:cNvPr>
          <p:cNvSpPr>
            <a:spLocks noGrp="1" noChangeArrowheads="1"/>
          </p:cNvSpPr>
          <p:nvPr>
            <p:ph type="body" idx="1"/>
          </p:nvPr>
        </p:nvSpPr>
        <p:spPr bwMode="auto">
          <a:xfrm>
            <a:off x="304800" y="1981200"/>
            <a:ext cx="8610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E1DE6B4-A701-43EA-B351-C4D6CDD16405}"/>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mn-lt"/>
                <a:cs typeface="+mn-cs"/>
              </a:defRPr>
            </a:lvl1pPr>
          </a:lstStyle>
          <a:p>
            <a:pPr>
              <a:defRPr/>
            </a:pPr>
            <a:endParaRPr lang="en-US"/>
          </a:p>
        </p:txBody>
      </p:sp>
      <p:sp>
        <p:nvSpPr>
          <p:cNvPr id="1029" name="Rectangle 5">
            <a:extLst>
              <a:ext uri="{FF2B5EF4-FFF2-40B4-BE49-F238E27FC236}">
                <a16:creationId xmlns:a16="http://schemas.microsoft.com/office/drawing/2014/main" id="{4B9E9397-60EB-4420-BFA3-2A3BDF7AC83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mn-lt"/>
                <a:cs typeface="+mn-cs"/>
              </a:defRPr>
            </a:lvl1pPr>
          </a:lstStyle>
          <a:p>
            <a:pPr>
              <a:defRPr/>
            </a:pPr>
            <a:endParaRPr lang="en-US"/>
          </a:p>
        </p:txBody>
      </p:sp>
      <p:sp>
        <p:nvSpPr>
          <p:cNvPr id="1030" name="Rectangle 6">
            <a:extLst>
              <a:ext uri="{FF2B5EF4-FFF2-40B4-BE49-F238E27FC236}">
                <a16:creationId xmlns:a16="http://schemas.microsoft.com/office/drawing/2014/main" id="{83CDB3C9-D486-4554-8F9B-F4F0BEAE6AC9}"/>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anose="02020603050405020304" pitchFamily="18" charset="0"/>
              </a:defRPr>
            </a:lvl1pPr>
          </a:lstStyle>
          <a:p>
            <a:pPr>
              <a:defRPr/>
            </a:pPr>
            <a:fld id="{5CEED929-C233-4B39-866D-93C0BE56A7E8}" type="slidenum">
              <a:rPr lang="en-US" altLang="en-US"/>
              <a:pPr>
                <a:defRPr/>
              </a:pPr>
              <a:t>‹#›</a:t>
            </a:fld>
            <a:endParaRPr lang="en-US" altLang="en-US"/>
          </a:p>
        </p:txBody>
      </p:sp>
      <p:pic>
        <p:nvPicPr>
          <p:cNvPr id="1031" name="Picture 18" descr="E:\PFiles\MSOffice\Clipart\homeanim\j0076144.gif">
            <a:extLst>
              <a:ext uri="{FF2B5EF4-FFF2-40B4-BE49-F238E27FC236}">
                <a16:creationId xmlns:a16="http://schemas.microsoft.com/office/drawing/2014/main" id="{9114AC8F-672D-4CDE-87E7-BCA2EABEFFFE}"/>
              </a:ext>
            </a:extLst>
          </p:cNvPr>
          <p:cNvPicPr>
            <a:picLocks noChangeAspect="1" noChangeArrowheads="1" noCrop="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 id="2147484282" r:id="rId5"/>
    <p:sldLayoutId id="2147484283" r:id="rId6"/>
    <p:sldLayoutId id="2147484284" r:id="rId7"/>
    <p:sldLayoutId id="2147484285" r:id="rId8"/>
    <p:sldLayoutId id="2147484286" r:id="rId9"/>
    <p:sldLayoutId id="2147484287" r:id="rId10"/>
    <p:sldLayoutId id="2147484288" r:id="rId11"/>
    <p:sldLayoutId id="2147484289" r:id="rId12"/>
  </p:sldLayoutIdLst>
  <p:txStyles>
    <p:titleStyle>
      <a:lvl1pPr algn="ctr" rtl="0" eaLnBrk="0" fontAlgn="base" hangingPunct="0">
        <a:spcBef>
          <a:spcPct val="0"/>
        </a:spcBef>
        <a:spcAft>
          <a:spcPct val="0"/>
        </a:spcAft>
        <a:defRPr sz="4000" b="1">
          <a:solidFill>
            <a:srgbClr val="0033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5pPr>
      <a:lvl6pPr marL="457200" algn="ctr" rtl="0" eaLnBrk="1" fontAlgn="base" hangingPunct="1">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6pPr>
      <a:lvl7pPr marL="914400" algn="ctr" rtl="0" eaLnBrk="1" fontAlgn="base" hangingPunct="1">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7pPr>
      <a:lvl8pPr marL="1371600" algn="ctr" rtl="0" eaLnBrk="1" fontAlgn="base" hangingPunct="1">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8pPr>
      <a:lvl9pPr marL="1828800" algn="ctr" rtl="0" eaLnBrk="1" fontAlgn="base" hangingPunct="1">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100000">
              <a:srgbClr val="C5DEE5"/>
            </a:gs>
          </a:gsLst>
          <a:lin ang="5400000"/>
        </a:gradFill>
        <a:effectLst/>
      </p:bgPr>
    </p:bg>
    <p:spTree>
      <p:nvGrpSpPr>
        <p:cNvPr id="1" name=""/>
        <p:cNvGrpSpPr/>
        <p:nvPr/>
      </p:nvGrpSpPr>
      <p:grpSpPr>
        <a:xfrm>
          <a:off x="0" y="0"/>
          <a:ext cx="0" cy="0"/>
          <a:chOff x="0" y="0"/>
          <a:chExt cx="0" cy="0"/>
        </a:xfrm>
      </p:grpSpPr>
      <p:grpSp>
        <p:nvGrpSpPr>
          <p:cNvPr id="2050" name="Group 35">
            <a:extLst>
              <a:ext uri="{FF2B5EF4-FFF2-40B4-BE49-F238E27FC236}">
                <a16:creationId xmlns:a16="http://schemas.microsoft.com/office/drawing/2014/main" id="{CBC7B1DE-4508-4D2A-B6B7-46E049DE4A54}"/>
              </a:ext>
            </a:extLst>
          </p:cNvPr>
          <p:cNvGrpSpPr>
            <a:grpSpLocks/>
          </p:cNvGrpSpPr>
          <p:nvPr/>
        </p:nvGrpSpPr>
        <p:grpSpPr bwMode="auto">
          <a:xfrm>
            <a:off x="0" y="228600"/>
            <a:ext cx="1981200" cy="6638925"/>
            <a:chOff x="2487613" y="285750"/>
            <a:chExt cx="2428875" cy="5654676"/>
          </a:xfrm>
        </p:grpSpPr>
        <p:sp>
          <p:nvSpPr>
            <p:cNvPr id="2070" name="Freeform 11">
              <a:extLst>
                <a:ext uri="{FF2B5EF4-FFF2-40B4-BE49-F238E27FC236}">
                  <a16:creationId xmlns:a16="http://schemas.microsoft.com/office/drawing/2014/main" id="{89DCC087-A940-4232-8313-EFE9B7965F39}"/>
                </a:ext>
              </a:extLst>
            </p:cNvPr>
            <p:cNvSpPr>
              <a:spLocks/>
            </p:cNvSpPr>
            <p:nvPr/>
          </p:nvSpPr>
          <p:spPr bwMode="auto">
            <a:xfrm>
              <a:off x="2487613" y="2284413"/>
              <a:ext cx="85725" cy="533400"/>
            </a:xfrm>
            <a:custGeom>
              <a:avLst/>
              <a:gdLst>
                <a:gd name="T0" fmla="*/ 85725 w 22"/>
                <a:gd name="T1" fmla="*/ 533400 h 136"/>
                <a:gd name="T2" fmla="*/ 66242 w 22"/>
                <a:gd name="T3" fmla="*/ 313765 h 136"/>
                <a:gd name="T4" fmla="*/ 0 w 22"/>
                <a:gd name="T5" fmla="*/ 0 h 136"/>
                <a:gd name="T6" fmla="*/ 0 w 22"/>
                <a:gd name="T7" fmla="*/ 137272 h 136"/>
                <a:gd name="T8" fmla="*/ 77932 w 22"/>
                <a:gd name="T9" fmla="*/ 486335 h 136"/>
                <a:gd name="T10" fmla="*/ 85725 w 22"/>
                <a:gd name="T11" fmla="*/ 533400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1" name="Freeform 12">
              <a:extLst>
                <a:ext uri="{FF2B5EF4-FFF2-40B4-BE49-F238E27FC236}">
                  <a16:creationId xmlns:a16="http://schemas.microsoft.com/office/drawing/2014/main" id="{F35A6B25-C519-403A-AD97-8FFB0051EEAA}"/>
                </a:ext>
              </a:extLst>
            </p:cNvPr>
            <p:cNvSpPr>
              <a:spLocks/>
            </p:cNvSpPr>
            <p:nvPr/>
          </p:nvSpPr>
          <p:spPr bwMode="auto">
            <a:xfrm>
              <a:off x="2597151" y="2779713"/>
              <a:ext cx="550863" cy="1978025"/>
            </a:xfrm>
            <a:custGeom>
              <a:avLst/>
              <a:gdLst>
                <a:gd name="T0" fmla="*/ 338387 w 140"/>
                <a:gd name="T1" fmla="*/ 1373628 h 504"/>
                <a:gd name="T2" fmla="*/ 546928 w 140"/>
                <a:gd name="T3" fmla="*/ 1978025 h 504"/>
                <a:gd name="T4" fmla="*/ 550863 w 140"/>
                <a:gd name="T5" fmla="*/ 1875984 h 504"/>
                <a:gd name="T6" fmla="*/ 373800 w 140"/>
                <a:gd name="T7" fmla="*/ 1361855 h 504"/>
                <a:gd name="T8" fmla="*/ 0 w 140"/>
                <a:gd name="T9" fmla="*/ 0 h 504"/>
                <a:gd name="T10" fmla="*/ 23608 w 140"/>
                <a:gd name="T11" fmla="*/ 239404 h 504"/>
                <a:gd name="T12" fmla="*/ 338387 w 140"/>
                <a:gd name="T13" fmla="*/ 1373628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2" name="Freeform 13">
              <a:extLst>
                <a:ext uri="{FF2B5EF4-FFF2-40B4-BE49-F238E27FC236}">
                  <a16:creationId xmlns:a16="http://schemas.microsoft.com/office/drawing/2014/main" id="{D1403AA1-B121-4DF3-A5B9-A9ABC3741FED}"/>
                </a:ext>
              </a:extLst>
            </p:cNvPr>
            <p:cNvSpPr>
              <a:spLocks/>
            </p:cNvSpPr>
            <p:nvPr/>
          </p:nvSpPr>
          <p:spPr bwMode="auto">
            <a:xfrm>
              <a:off x="3175001" y="4730750"/>
              <a:ext cx="519113" cy="1209675"/>
            </a:xfrm>
            <a:custGeom>
              <a:avLst/>
              <a:gdLst>
                <a:gd name="T0" fmla="*/ 31461 w 132"/>
                <a:gd name="T1" fmla="*/ 86405 h 308"/>
                <a:gd name="T2" fmla="*/ 0 w 132"/>
                <a:gd name="T3" fmla="*/ 0 h 308"/>
                <a:gd name="T4" fmla="*/ 0 w 132"/>
                <a:gd name="T5" fmla="*/ 113898 h 308"/>
                <a:gd name="T6" fmla="*/ 267422 w 132"/>
                <a:gd name="T7" fmla="*/ 761938 h 308"/>
                <a:gd name="T8" fmla="*/ 483719 w 132"/>
                <a:gd name="T9" fmla="*/ 1209675 h 308"/>
                <a:gd name="T10" fmla="*/ 519113 w 132"/>
                <a:gd name="T11" fmla="*/ 1209675 h 308"/>
                <a:gd name="T12" fmla="*/ 302816 w 132"/>
                <a:gd name="T13" fmla="*/ 746228 h 308"/>
                <a:gd name="T14" fmla="*/ 31461 w 132"/>
                <a:gd name="T15" fmla="*/ 86405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3" name="Freeform 14">
              <a:extLst>
                <a:ext uri="{FF2B5EF4-FFF2-40B4-BE49-F238E27FC236}">
                  <a16:creationId xmlns:a16="http://schemas.microsoft.com/office/drawing/2014/main" id="{3CFE013D-66AD-40C2-A972-B11D6562476F}"/>
                </a:ext>
              </a:extLst>
            </p:cNvPr>
            <p:cNvSpPr>
              <a:spLocks/>
            </p:cNvSpPr>
            <p:nvPr/>
          </p:nvSpPr>
          <p:spPr bwMode="auto">
            <a:xfrm>
              <a:off x="3305176" y="5630863"/>
              <a:ext cx="146050" cy="309563"/>
            </a:xfrm>
            <a:custGeom>
              <a:avLst/>
              <a:gdLst>
                <a:gd name="T0" fmla="*/ 110524 w 37"/>
                <a:gd name="T1" fmla="*/ 309563 h 79"/>
                <a:gd name="T2" fmla="*/ 146050 w 37"/>
                <a:gd name="T3" fmla="*/ 309563 h 79"/>
                <a:gd name="T4" fmla="*/ 0 w 37"/>
                <a:gd name="T5" fmla="*/ 0 h 79"/>
                <a:gd name="T6" fmla="*/ 110524 w 37"/>
                <a:gd name="T7" fmla="*/ 309563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4" name="Freeform 15">
              <a:extLst>
                <a:ext uri="{FF2B5EF4-FFF2-40B4-BE49-F238E27FC236}">
                  <a16:creationId xmlns:a16="http://schemas.microsoft.com/office/drawing/2014/main" id="{79250FA1-5BD5-483B-9613-38BA41327B1A}"/>
                </a:ext>
              </a:extLst>
            </p:cNvPr>
            <p:cNvSpPr>
              <a:spLocks/>
            </p:cNvSpPr>
            <p:nvPr/>
          </p:nvSpPr>
          <p:spPr bwMode="auto">
            <a:xfrm>
              <a:off x="2573338" y="2817813"/>
              <a:ext cx="700088" cy="2835275"/>
            </a:xfrm>
            <a:custGeom>
              <a:avLst/>
              <a:gdLst>
                <a:gd name="T0" fmla="*/ 637159 w 178"/>
                <a:gd name="T1" fmla="*/ 2591803 h 722"/>
                <a:gd name="T2" fmla="*/ 456237 w 178"/>
                <a:gd name="T3" fmla="*/ 2097004 h 722"/>
                <a:gd name="T4" fmla="*/ 157323 w 178"/>
                <a:gd name="T5" fmla="*/ 926766 h 722"/>
                <a:gd name="T6" fmla="*/ 47197 w 178"/>
                <a:gd name="T7" fmla="*/ 200276 h 722"/>
                <a:gd name="T8" fmla="*/ 0 w 178"/>
                <a:gd name="T9" fmla="*/ 0 h 722"/>
                <a:gd name="T10" fmla="*/ 129792 w 178"/>
                <a:gd name="T11" fmla="*/ 930693 h 722"/>
                <a:gd name="T12" fmla="*/ 420839 w 178"/>
                <a:gd name="T13" fmla="*/ 2108785 h 722"/>
                <a:gd name="T14" fmla="*/ 629293 w 178"/>
                <a:gd name="T15" fmla="*/ 2674269 h 722"/>
                <a:gd name="T16" fmla="*/ 700088 w 178"/>
                <a:gd name="T17" fmla="*/ 2835275 h 722"/>
                <a:gd name="T18" fmla="*/ 684356 w 178"/>
                <a:gd name="T19" fmla="*/ 2780297 h 722"/>
                <a:gd name="T20" fmla="*/ 637159 w 178"/>
                <a:gd name="T21" fmla="*/ 2591803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5" name="Freeform 16">
              <a:extLst>
                <a:ext uri="{FF2B5EF4-FFF2-40B4-BE49-F238E27FC236}">
                  <a16:creationId xmlns:a16="http://schemas.microsoft.com/office/drawing/2014/main" id="{3BD28EDE-7CDD-4C06-9308-B7E6104F2242}"/>
                </a:ext>
              </a:extLst>
            </p:cNvPr>
            <p:cNvSpPr>
              <a:spLocks/>
            </p:cNvSpPr>
            <p:nvPr/>
          </p:nvSpPr>
          <p:spPr bwMode="auto">
            <a:xfrm>
              <a:off x="2506663" y="285750"/>
              <a:ext cx="90488" cy="2493963"/>
            </a:xfrm>
            <a:custGeom>
              <a:avLst/>
              <a:gdLst>
                <a:gd name="T0" fmla="*/ 43277 w 23"/>
                <a:gd name="T1" fmla="*/ 2266168 h 635"/>
                <a:gd name="T2" fmla="*/ 47211 w 23"/>
                <a:gd name="T3" fmla="*/ 2313298 h 635"/>
                <a:gd name="T4" fmla="*/ 86554 w 23"/>
                <a:gd name="T5" fmla="*/ 2482180 h 635"/>
                <a:gd name="T6" fmla="*/ 90488 w 23"/>
                <a:gd name="T7" fmla="*/ 2493963 h 635"/>
                <a:gd name="T8" fmla="*/ 66882 w 23"/>
                <a:gd name="T9" fmla="*/ 2262240 h 635"/>
                <a:gd name="T10" fmla="*/ 19671 w 23"/>
                <a:gd name="T11" fmla="*/ 1056498 h 635"/>
                <a:gd name="T12" fmla="*/ 59014 w 23"/>
                <a:gd name="T13" fmla="*/ 0 h 635"/>
                <a:gd name="T14" fmla="*/ 47211 w 23"/>
                <a:gd name="T15" fmla="*/ 0 h 635"/>
                <a:gd name="T16" fmla="*/ 3934 w 23"/>
                <a:gd name="T17" fmla="*/ 1056498 h 635"/>
                <a:gd name="T18" fmla="*/ 43277 w 23"/>
                <a:gd name="T19" fmla="*/ 2266168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6" name="Freeform 17">
              <a:extLst>
                <a:ext uri="{FF2B5EF4-FFF2-40B4-BE49-F238E27FC236}">
                  <a16:creationId xmlns:a16="http://schemas.microsoft.com/office/drawing/2014/main" id="{FF63384B-0DF6-442A-8B62-D75E8E760155}"/>
                </a:ext>
              </a:extLst>
            </p:cNvPr>
            <p:cNvSpPr>
              <a:spLocks/>
            </p:cNvSpPr>
            <p:nvPr/>
          </p:nvSpPr>
          <p:spPr bwMode="auto">
            <a:xfrm>
              <a:off x="2554288" y="2598738"/>
              <a:ext cx="66675" cy="420688"/>
            </a:xfrm>
            <a:custGeom>
              <a:avLst/>
              <a:gdLst>
                <a:gd name="T0" fmla="*/ 0 w 17"/>
                <a:gd name="T1" fmla="*/ 0 h 107"/>
                <a:gd name="T2" fmla="*/ 19610 w 17"/>
                <a:gd name="T3" fmla="*/ 220173 h 107"/>
                <a:gd name="T4" fmla="*/ 66675 w 17"/>
                <a:gd name="T5" fmla="*/ 420688 h 107"/>
                <a:gd name="T6" fmla="*/ 43143 w 17"/>
                <a:gd name="T7" fmla="*/ 180857 h 107"/>
                <a:gd name="T8" fmla="*/ 39221 w 17"/>
                <a:gd name="T9" fmla="*/ 169062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7" name="Freeform 18">
              <a:extLst>
                <a:ext uri="{FF2B5EF4-FFF2-40B4-BE49-F238E27FC236}">
                  <a16:creationId xmlns:a16="http://schemas.microsoft.com/office/drawing/2014/main" id="{662E4D58-2120-43DF-82AF-CBB86D9D6E1B}"/>
                </a:ext>
              </a:extLst>
            </p:cNvPr>
            <p:cNvSpPr>
              <a:spLocks/>
            </p:cNvSpPr>
            <p:nvPr/>
          </p:nvSpPr>
          <p:spPr bwMode="auto">
            <a:xfrm>
              <a:off x="3143251" y="4757738"/>
              <a:ext cx="161925" cy="873125"/>
            </a:xfrm>
            <a:custGeom>
              <a:avLst/>
              <a:gdLst>
                <a:gd name="T0" fmla="*/ 0 w 41"/>
                <a:gd name="T1" fmla="*/ 0 h 222"/>
                <a:gd name="T2" fmla="*/ 19747 w 41"/>
                <a:gd name="T3" fmla="*/ 365769 h 222"/>
                <a:gd name="T4" fmla="*/ 67140 w 41"/>
                <a:gd name="T5" fmla="*/ 652877 h 222"/>
                <a:gd name="T6" fmla="*/ 94785 w 41"/>
                <a:gd name="T7" fmla="*/ 723671 h 222"/>
                <a:gd name="T8" fmla="*/ 161925 w 41"/>
                <a:gd name="T9" fmla="*/ 873125 h 222"/>
                <a:gd name="T10" fmla="*/ 150077 w 41"/>
                <a:gd name="T11" fmla="*/ 833795 h 222"/>
                <a:gd name="T12" fmla="*/ 51342 w 41"/>
                <a:gd name="T13" fmla="*/ 361836 h 222"/>
                <a:gd name="T14" fmla="*/ 31595 w 41"/>
                <a:gd name="T15" fmla="*/ 86526 h 222"/>
                <a:gd name="T16" fmla="*/ 27646 w 41"/>
                <a:gd name="T17" fmla="*/ 70794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8" name="Freeform 19">
              <a:extLst>
                <a:ext uri="{FF2B5EF4-FFF2-40B4-BE49-F238E27FC236}">
                  <a16:creationId xmlns:a16="http://schemas.microsoft.com/office/drawing/2014/main" id="{F5D90CF4-F5EC-44F3-A95B-7690FD40D5F8}"/>
                </a:ext>
              </a:extLst>
            </p:cNvPr>
            <p:cNvSpPr>
              <a:spLocks/>
            </p:cNvSpPr>
            <p:nvPr/>
          </p:nvSpPr>
          <p:spPr bwMode="auto">
            <a:xfrm>
              <a:off x="3148013" y="1282700"/>
              <a:ext cx="1768475" cy="3448050"/>
            </a:xfrm>
            <a:custGeom>
              <a:avLst/>
              <a:gdLst>
                <a:gd name="T0" fmla="*/ 27510 w 450"/>
                <a:gd name="T1" fmla="*/ 3353798 h 878"/>
                <a:gd name="T2" fmla="*/ 196497 w 450"/>
                <a:gd name="T3" fmla="*/ 2407352 h 878"/>
                <a:gd name="T4" fmla="*/ 585562 w 450"/>
                <a:gd name="T5" fmla="*/ 1523740 h 878"/>
                <a:gd name="T6" fmla="*/ 1120034 w 450"/>
                <a:gd name="T7" fmla="*/ 718671 h 878"/>
                <a:gd name="T8" fmla="*/ 1430500 w 450"/>
                <a:gd name="T9" fmla="*/ 349518 h 878"/>
                <a:gd name="T10" fmla="*/ 1595557 w 450"/>
                <a:gd name="T11" fmla="*/ 172795 h 878"/>
                <a:gd name="T12" fmla="*/ 1768475 w 450"/>
                <a:gd name="T13" fmla="*/ 3927 h 878"/>
                <a:gd name="T14" fmla="*/ 1768475 w 450"/>
                <a:gd name="T15" fmla="*/ 0 h 878"/>
                <a:gd name="T16" fmla="*/ 1591628 w 450"/>
                <a:gd name="T17" fmla="*/ 168868 h 878"/>
                <a:gd name="T18" fmla="*/ 1426570 w 450"/>
                <a:gd name="T19" fmla="*/ 345590 h 878"/>
                <a:gd name="T20" fmla="*/ 1112174 w 450"/>
                <a:gd name="T21" fmla="*/ 710817 h 878"/>
                <a:gd name="T22" fmla="*/ 569842 w 450"/>
                <a:gd name="T23" fmla="*/ 1515885 h 878"/>
                <a:gd name="T24" fmla="*/ 176848 w 450"/>
                <a:gd name="T25" fmla="*/ 2399497 h 878"/>
                <a:gd name="T26" fmla="*/ 0 w 450"/>
                <a:gd name="T27" fmla="*/ 3353798 h 878"/>
                <a:gd name="T28" fmla="*/ 0 w 450"/>
                <a:gd name="T29" fmla="*/ 3373434 h 878"/>
                <a:gd name="T30" fmla="*/ 27510 w 450"/>
                <a:gd name="T31" fmla="*/ 3448050 h 878"/>
                <a:gd name="T32" fmla="*/ 27510 w 450"/>
                <a:gd name="T33" fmla="*/ 3353798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9" name="Freeform 20">
              <a:extLst>
                <a:ext uri="{FF2B5EF4-FFF2-40B4-BE49-F238E27FC236}">
                  <a16:creationId xmlns:a16="http://schemas.microsoft.com/office/drawing/2014/main" id="{A357C317-560D-4916-8E67-30108A8EFCCC}"/>
                </a:ext>
              </a:extLst>
            </p:cNvPr>
            <p:cNvSpPr>
              <a:spLocks/>
            </p:cNvSpPr>
            <p:nvPr/>
          </p:nvSpPr>
          <p:spPr bwMode="auto">
            <a:xfrm>
              <a:off x="3273426" y="5653088"/>
              <a:ext cx="138113" cy="287338"/>
            </a:xfrm>
            <a:custGeom>
              <a:avLst/>
              <a:gdLst>
                <a:gd name="T0" fmla="*/ 0 w 35"/>
                <a:gd name="T1" fmla="*/ 0 h 73"/>
                <a:gd name="T2" fmla="*/ 102598 w 35"/>
                <a:gd name="T3" fmla="*/ 287338 h 73"/>
                <a:gd name="T4" fmla="*/ 138113 w 35"/>
                <a:gd name="T5" fmla="*/ 287338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0" name="Freeform 21">
              <a:extLst>
                <a:ext uri="{FF2B5EF4-FFF2-40B4-BE49-F238E27FC236}">
                  <a16:creationId xmlns:a16="http://schemas.microsoft.com/office/drawing/2014/main" id="{05E41ADB-00DB-446B-9FD3-B62762E99460}"/>
                </a:ext>
              </a:extLst>
            </p:cNvPr>
            <p:cNvSpPr>
              <a:spLocks/>
            </p:cNvSpPr>
            <p:nvPr/>
          </p:nvSpPr>
          <p:spPr bwMode="auto">
            <a:xfrm>
              <a:off x="3143251" y="4656138"/>
              <a:ext cx="31750" cy="188913"/>
            </a:xfrm>
            <a:custGeom>
              <a:avLst/>
              <a:gdLst>
                <a:gd name="T0" fmla="*/ 27781 w 8"/>
                <a:gd name="T1" fmla="*/ 173170 h 48"/>
                <a:gd name="T2" fmla="*/ 31750 w 8"/>
                <a:gd name="T3" fmla="*/ 188913 h 48"/>
                <a:gd name="T4" fmla="*/ 31750 w 8"/>
                <a:gd name="T5" fmla="*/ 74778 h 48"/>
                <a:gd name="T6" fmla="*/ 3969 w 8"/>
                <a:gd name="T7" fmla="*/ 0 h 48"/>
                <a:gd name="T8" fmla="*/ 0 w 8"/>
                <a:gd name="T9" fmla="*/ 102328 h 48"/>
                <a:gd name="T10" fmla="*/ 27781 w 8"/>
                <a:gd name="T11" fmla="*/ 173170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1" name="Freeform 22">
              <a:extLst>
                <a:ext uri="{FF2B5EF4-FFF2-40B4-BE49-F238E27FC236}">
                  <a16:creationId xmlns:a16="http://schemas.microsoft.com/office/drawing/2014/main" id="{4580656A-FDC6-4ADA-ACB8-0F2A6EFAE7E9}"/>
                </a:ext>
              </a:extLst>
            </p:cNvPr>
            <p:cNvSpPr>
              <a:spLocks/>
            </p:cNvSpPr>
            <p:nvPr/>
          </p:nvSpPr>
          <p:spPr bwMode="auto">
            <a:xfrm>
              <a:off x="3211513" y="5410200"/>
              <a:ext cx="203200" cy="530225"/>
            </a:xfrm>
            <a:custGeom>
              <a:avLst/>
              <a:gdLst>
                <a:gd name="T0" fmla="*/ 27354 w 52"/>
                <a:gd name="T1" fmla="*/ 70697 h 135"/>
                <a:gd name="T2" fmla="*/ 0 w 52"/>
                <a:gd name="T3" fmla="*/ 0 h 135"/>
                <a:gd name="T4" fmla="*/ 46892 w 52"/>
                <a:gd name="T5" fmla="*/ 188524 h 135"/>
                <a:gd name="T6" fmla="*/ 62523 w 52"/>
                <a:gd name="T7" fmla="*/ 243511 h 135"/>
                <a:gd name="T8" fmla="*/ 199292 w 52"/>
                <a:gd name="T9" fmla="*/ 530225 h 135"/>
                <a:gd name="T10" fmla="*/ 203200 w 52"/>
                <a:gd name="T11" fmla="*/ 530225 h 135"/>
                <a:gd name="T12" fmla="*/ 93785 w 52"/>
                <a:gd name="T13" fmla="*/ 219945 h 135"/>
                <a:gd name="T14" fmla="*/ 27354 w 52"/>
                <a:gd name="T15" fmla="*/ 70697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2051" name="Group 48">
            <a:extLst>
              <a:ext uri="{FF2B5EF4-FFF2-40B4-BE49-F238E27FC236}">
                <a16:creationId xmlns:a16="http://schemas.microsoft.com/office/drawing/2014/main" id="{33DC718A-2540-446D-9869-80E7B7EE4205}"/>
              </a:ext>
            </a:extLst>
          </p:cNvPr>
          <p:cNvGrpSpPr>
            <a:grpSpLocks/>
          </p:cNvGrpSpPr>
          <p:nvPr/>
        </p:nvGrpSpPr>
        <p:grpSpPr bwMode="auto">
          <a:xfrm>
            <a:off x="20638" y="0"/>
            <a:ext cx="1952625" cy="6853238"/>
            <a:chOff x="6627813" y="196102"/>
            <a:chExt cx="1952625" cy="5677649"/>
          </a:xfrm>
        </p:grpSpPr>
        <p:sp>
          <p:nvSpPr>
            <p:cNvPr id="2058" name="Freeform 27">
              <a:extLst>
                <a:ext uri="{FF2B5EF4-FFF2-40B4-BE49-F238E27FC236}">
                  <a16:creationId xmlns:a16="http://schemas.microsoft.com/office/drawing/2014/main" id="{C95522E4-0386-4EA0-94A7-8A37E9FB46E2}"/>
                </a:ext>
              </a:extLst>
            </p:cNvPr>
            <p:cNvSpPr>
              <a:spLocks/>
            </p:cNvSpPr>
            <p:nvPr/>
          </p:nvSpPr>
          <p:spPr bwMode="auto">
            <a:xfrm>
              <a:off x="6627813" y="196102"/>
              <a:ext cx="409575" cy="3646488"/>
            </a:xfrm>
            <a:custGeom>
              <a:avLst/>
              <a:gdLst>
                <a:gd name="T0" fmla="*/ 27835 w 103"/>
                <a:gd name="T1" fmla="*/ 832351 h 920"/>
                <a:gd name="T2" fmla="*/ 103388 w 103"/>
                <a:gd name="T3" fmla="*/ 1763790 h 920"/>
                <a:gd name="T4" fmla="*/ 226658 w 103"/>
                <a:gd name="T5" fmla="*/ 2691267 h 920"/>
                <a:gd name="T6" fmla="*/ 401622 w 103"/>
                <a:gd name="T7" fmla="*/ 3610816 h 920"/>
                <a:gd name="T8" fmla="*/ 409575 w 103"/>
                <a:gd name="T9" fmla="*/ 3646488 h 920"/>
                <a:gd name="T10" fmla="*/ 393669 w 103"/>
                <a:gd name="T11" fmla="*/ 3464164 h 920"/>
                <a:gd name="T12" fmla="*/ 393669 w 103"/>
                <a:gd name="T13" fmla="*/ 3432455 h 920"/>
                <a:gd name="T14" fmla="*/ 250517 w 103"/>
                <a:gd name="T15" fmla="*/ 2687303 h 920"/>
                <a:gd name="T16" fmla="*/ 119294 w 103"/>
                <a:gd name="T17" fmla="*/ 1759827 h 920"/>
                <a:gd name="T18" fmla="*/ 35788 w 103"/>
                <a:gd name="T19" fmla="*/ 828387 h 920"/>
                <a:gd name="T20" fmla="*/ 11929 w 103"/>
                <a:gd name="T21" fmla="*/ 364649 h 920"/>
                <a:gd name="T22" fmla="*/ 3976 w 103"/>
                <a:gd name="T23" fmla="*/ 0 h 920"/>
                <a:gd name="T24" fmla="*/ 0 w 103"/>
                <a:gd name="T25" fmla="*/ 0 h 920"/>
                <a:gd name="T26" fmla="*/ 3976 w 103"/>
                <a:gd name="T27" fmla="*/ 364649 h 920"/>
                <a:gd name="T28" fmla="*/ 27835 w 103"/>
                <a:gd name="T29" fmla="*/ 832351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9" name="Freeform 28">
              <a:extLst>
                <a:ext uri="{FF2B5EF4-FFF2-40B4-BE49-F238E27FC236}">
                  <a16:creationId xmlns:a16="http://schemas.microsoft.com/office/drawing/2014/main" id="{B1B42A6E-6A31-4A03-9BC0-11E7C5CC92B5}"/>
                </a:ext>
              </a:extLst>
            </p:cNvPr>
            <p:cNvSpPr>
              <a:spLocks/>
            </p:cNvSpPr>
            <p:nvPr/>
          </p:nvSpPr>
          <p:spPr bwMode="auto">
            <a:xfrm>
              <a:off x="7061201" y="3771900"/>
              <a:ext cx="350838" cy="1309688"/>
            </a:xfrm>
            <a:custGeom>
              <a:avLst/>
              <a:gdLst>
                <a:gd name="T0" fmla="*/ 211300 w 88"/>
                <a:gd name="T1" fmla="*/ 908844 h 330"/>
                <a:gd name="T2" fmla="*/ 350838 w 88"/>
                <a:gd name="T3" fmla="*/ 1309688 h 330"/>
                <a:gd name="T4" fmla="*/ 350838 w 88"/>
                <a:gd name="T5" fmla="*/ 1222375 h 330"/>
                <a:gd name="T6" fmla="*/ 350838 w 88"/>
                <a:gd name="T7" fmla="*/ 1206500 h 330"/>
                <a:gd name="T8" fmla="*/ 247181 w 88"/>
                <a:gd name="T9" fmla="*/ 896938 h 330"/>
                <a:gd name="T10" fmla="*/ 0 w 88"/>
                <a:gd name="T11" fmla="*/ 0 h 330"/>
                <a:gd name="T12" fmla="*/ 27908 w 88"/>
                <a:gd name="T13" fmla="*/ 250031 h 330"/>
                <a:gd name="T14" fmla="*/ 211300 w 88"/>
                <a:gd name="T15" fmla="*/ 908844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0" name="Freeform 29">
              <a:extLst>
                <a:ext uri="{FF2B5EF4-FFF2-40B4-BE49-F238E27FC236}">
                  <a16:creationId xmlns:a16="http://schemas.microsoft.com/office/drawing/2014/main" id="{A78953F5-E8C0-499D-8061-7C14134454DA}"/>
                </a:ext>
              </a:extLst>
            </p:cNvPr>
            <p:cNvSpPr>
              <a:spLocks/>
            </p:cNvSpPr>
            <p:nvPr/>
          </p:nvSpPr>
          <p:spPr bwMode="auto">
            <a:xfrm>
              <a:off x="7439026" y="5053013"/>
              <a:ext cx="357188" cy="820738"/>
            </a:xfrm>
            <a:custGeom>
              <a:avLst/>
              <a:gdLst>
                <a:gd name="T0" fmla="*/ 23813 w 90"/>
                <a:gd name="T1" fmla="*/ 59474 h 207"/>
                <a:gd name="T2" fmla="*/ 0 w 90"/>
                <a:gd name="T3" fmla="*/ 0 h 207"/>
                <a:gd name="T4" fmla="*/ 3969 w 90"/>
                <a:gd name="T5" fmla="*/ 114983 h 207"/>
                <a:gd name="T6" fmla="*/ 166688 w 90"/>
                <a:gd name="T7" fmla="*/ 503545 h 207"/>
                <a:gd name="T8" fmla="*/ 317500 w 90"/>
                <a:gd name="T9" fmla="*/ 820738 h 207"/>
                <a:gd name="T10" fmla="*/ 357188 w 90"/>
                <a:gd name="T11" fmla="*/ 820738 h 207"/>
                <a:gd name="T12" fmla="*/ 198438 w 90"/>
                <a:gd name="T13" fmla="*/ 487685 h 207"/>
                <a:gd name="T14" fmla="*/ 23813 w 90"/>
                <a:gd name="T15" fmla="*/ 59474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1" name="Freeform 30">
              <a:extLst>
                <a:ext uri="{FF2B5EF4-FFF2-40B4-BE49-F238E27FC236}">
                  <a16:creationId xmlns:a16="http://schemas.microsoft.com/office/drawing/2014/main" id="{1A11A962-DEC6-41A6-9C07-F69C7A89760B}"/>
                </a:ext>
              </a:extLst>
            </p:cNvPr>
            <p:cNvSpPr>
              <a:spLocks/>
            </p:cNvSpPr>
            <p:nvPr/>
          </p:nvSpPr>
          <p:spPr bwMode="auto">
            <a:xfrm>
              <a:off x="7037388" y="3811588"/>
              <a:ext cx="457200" cy="1852613"/>
            </a:xfrm>
            <a:custGeom>
              <a:avLst/>
              <a:gdLst>
                <a:gd name="T0" fmla="*/ 401541 w 115"/>
                <a:gd name="T1" fmla="*/ 1622524 h 467"/>
                <a:gd name="T2" fmla="*/ 310101 w 115"/>
                <a:gd name="T3" fmla="*/ 1364666 h 467"/>
                <a:gd name="T4" fmla="*/ 115294 w 115"/>
                <a:gd name="T5" fmla="*/ 599025 h 467"/>
                <a:gd name="T6" fmla="*/ 51683 w 115"/>
                <a:gd name="T7" fmla="*/ 210254 h 467"/>
                <a:gd name="T8" fmla="*/ 0 w 115"/>
                <a:gd name="T9" fmla="*/ 0 h 467"/>
                <a:gd name="T10" fmla="*/ 83489 w 115"/>
                <a:gd name="T11" fmla="*/ 602992 h 467"/>
                <a:gd name="T12" fmla="*/ 274320 w 115"/>
                <a:gd name="T13" fmla="*/ 1376567 h 467"/>
                <a:gd name="T14" fmla="*/ 409492 w 115"/>
                <a:gd name="T15" fmla="*/ 1749470 h 467"/>
                <a:gd name="T16" fmla="*/ 457200 w 115"/>
                <a:gd name="T17" fmla="*/ 1852613 h 467"/>
                <a:gd name="T18" fmla="*/ 445273 w 115"/>
                <a:gd name="T19" fmla="*/ 1816910 h 467"/>
                <a:gd name="T20" fmla="*/ 401541 w 115"/>
                <a:gd name="T21" fmla="*/ 1622524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2" name="Freeform 31">
              <a:extLst>
                <a:ext uri="{FF2B5EF4-FFF2-40B4-BE49-F238E27FC236}">
                  <a16:creationId xmlns:a16="http://schemas.microsoft.com/office/drawing/2014/main" id="{9146C86F-DB20-4028-A1CA-59A9BA5C8CD5}"/>
                </a:ext>
              </a:extLst>
            </p:cNvPr>
            <p:cNvSpPr>
              <a:spLocks/>
            </p:cNvSpPr>
            <p:nvPr/>
          </p:nvSpPr>
          <p:spPr bwMode="auto">
            <a:xfrm>
              <a:off x="6992938" y="1263650"/>
              <a:ext cx="144463" cy="2508250"/>
            </a:xfrm>
            <a:custGeom>
              <a:avLst/>
              <a:gdLst>
                <a:gd name="T0" fmla="*/ 68219 w 36"/>
                <a:gd name="T1" fmla="*/ 2508250 h 633"/>
                <a:gd name="T2" fmla="*/ 52167 w 36"/>
                <a:gd name="T3" fmla="*/ 2365601 h 633"/>
                <a:gd name="T4" fmla="*/ 20064 w 36"/>
                <a:gd name="T5" fmla="*/ 1577067 h 633"/>
                <a:gd name="T6" fmla="*/ 52167 w 36"/>
                <a:gd name="T7" fmla="*/ 784571 h 633"/>
                <a:gd name="T8" fmla="*/ 88283 w 36"/>
                <a:gd name="T9" fmla="*/ 392286 h 633"/>
                <a:gd name="T10" fmla="*/ 144463 w 36"/>
                <a:gd name="T11" fmla="*/ 0 h 633"/>
                <a:gd name="T12" fmla="*/ 140450 w 36"/>
                <a:gd name="T13" fmla="*/ 0 h 633"/>
                <a:gd name="T14" fmla="*/ 80257 w 36"/>
                <a:gd name="T15" fmla="*/ 392286 h 633"/>
                <a:gd name="T16" fmla="*/ 40129 w 36"/>
                <a:gd name="T17" fmla="*/ 784571 h 633"/>
                <a:gd name="T18" fmla="*/ 4013 w 36"/>
                <a:gd name="T19" fmla="*/ 1577067 h 633"/>
                <a:gd name="T20" fmla="*/ 28090 w 36"/>
                <a:gd name="T21" fmla="*/ 2333901 h 633"/>
                <a:gd name="T22" fmla="*/ 64206 w 36"/>
                <a:gd name="T23" fmla="*/ 2504288 h 633"/>
                <a:gd name="T24" fmla="*/ 68219 w 36"/>
                <a:gd name="T25" fmla="*/ 2508250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3" name="Freeform 32">
              <a:extLst>
                <a:ext uri="{FF2B5EF4-FFF2-40B4-BE49-F238E27FC236}">
                  <a16:creationId xmlns:a16="http://schemas.microsoft.com/office/drawing/2014/main" id="{7ACAD459-A587-4C2B-B75D-F11361187DBC}"/>
                </a:ext>
              </a:extLst>
            </p:cNvPr>
            <p:cNvSpPr>
              <a:spLocks/>
            </p:cNvSpPr>
            <p:nvPr/>
          </p:nvSpPr>
          <p:spPr bwMode="auto">
            <a:xfrm>
              <a:off x="7526338" y="5640388"/>
              <a:ext cx="111125" cy="233363"/>
            </a:xfrm>
            <a:custGeom>
              <a:avLst/>
              <a:gdLst>
                <a:gd name="T0" fmla="*/ 87313 w 28"/>
                <a:gd name="T1" fmla="*/ 233363 h 59"/>
                <a:gd name="T2" fmla="*/ 111125 w 28"/>
                <a:gd name="T3" fmla="*/ 233363 h 59"/>
                <a:gd name="T4" fmla="*/ 0 w 28"/>
                <a:gd name="T5" fmla="*/ 0 h 59"/>
                <a:gd name="T6" fmla="*/ 87313 w 28"/>
                <a:gd name="T7" fmla="*/ 233363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4" name="Freeform 33">
              <a:extLst>
                <a:ext uri="{FF2B5EF4-FFF2-40B4-BE49-F238E27FC236}">
                  <a16:creationId xmlns:a16="http://schemas.microsoft.com/office/drawing/2014/main" id="{8F4BB7D2-C7FB-4E97-B485-B63980845EED}"/>
                </a:ext>
              </a:extLst>
            </p:cNvPr>
            <p:cNvSpPr>
              <a:spLocks/>
            </p:cNvSpPr>
            <p:nvPr/>
          </p:nvSpPr>
          <p:spPr bwMode="auto">
            <a:xfrm>
              <a:off x="7021513" y="3598863"/>
              <a:ext cx="68263" cy="423863"/>
            </a:xfrm>
            <a:custGeom>
              <a:avLst/>
              <a:gdLst>
                <a:gd name="T0" fmla="*/ 16062 w 17"/>
                <a:gd name="T1" fmla="*/ 213912 h 107"/>
                <a:gd name="T2" fmla="*/ 68263 w 17"/>
                <a:gd name="T3" fmla="*/ 423863 h 107"/>
                <a:gd name="T4" fmla="*/ 40155 w 17"/>
                <a:gd name="T5" fmla="*/ 174299 h 107"/>
                <a:gd name="T6" fmla="*/ 36139 w 17"/>
                <a:gd name="T7" fmla="*/ 170337 h 107"/>
                <a:gd name="T8" fmla="*/ 0 w 17"/>
                <a:gd name="T9" fmla="*/ 0 h 107"/>
                <a:gd name="T10" fmla="*/ 0 w 17"/>
                <a:gd name="T11" fmla="*/ 31691 h 107"/>
                <a:gd name="T12" fmla="*/ 16062 w 17"/>
                <a:gd name="T13" fmla="*/ 21391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5" name="Freeform 34">
              <a:extLst>
                <a:ext uri="{FF2B5EF4-FFF2-40B4-BE49-F238E27FC236}">
                  <a16:creationId xmlns:a16="http://schemas.microsoft.com/office/drawing/2014/main" id="{434AFF2B-ACCD-4435-8C0C-63EE9AA32A0D}"/>
                </a:ext>
              </a:extLst>
            </p:cNvPr>
            <p:cNvSpPr>
              <a:spLocks/>
            </p:cNvSpPr>
            <p:nvPr/>
          </p:nvSpPr>
          <p:spPr bwMode="auto">
            <a:xfrm>
              <a:off x="7412038" y="2801938"/>
              <a:ext cx="1168400" cy="2251075"/>
            </a:xfrm>
            <a:custGeom>
              <a:avLst/>
              <a:gdLst>
                <a:gd name="T0" fmla="*/ 31793 w 294"/>
                <a:gd name="T1" fmla="*/ 2191628 h 568"/>
                <a:gd name="T2" fmla="*/ 139095 w 294"/>
                <a:gd name="T3" fmla="*/ 1573375 h 568"/>
                <a:gd name="T4" fmla="*/ 393441 w 294"/>
                <a:gd name="T5" fmla="*/ 998716 h 568"/>
                <a:gd name="T6" fmla="*/ 743166 w 294"/>
                <a:gd name="T7" fmla="*/ 471616 h 568"/>
                <a:gd name="T8" fmla="*/ 945848 w 294"/>
                <a:gd name="T9" fmla="*/ 229863 h 568"/>
                <a:gd name="T10" fmla="*/ 1053150 w 294"/>
                <a:gd name="T11" fmla="*/ 110968 h 568"/>
                <a:gd name="T12" fmla="*/ 1168400 w 294"/>
                <a:gd name="T13" fmla="*/ 0 h 568"/>
                <a:gd name="T14" fmla="*/ 1164426 w 294"/>
                <a:gd name="T15" fmla="*/ 0 h 568"/>
                <a:gd name="T16" fmla="*/ 1049176 w 294"/>
                <a:gd name="T17" fmla="*/ 107005 h 568"/>
                <a:gd name="T18" fmla="*/ 941873 w 294"/>
                <a:gd name="T19" fmla="*/ 221937 h 568"/>
                <a:gd name="T20" fmla="*/ 735218 w 294"/>
                <a:gd name="T21" fmla="*/ 463690 h 568"/>
                <a:gd name="T22" fmla="*/ 377544 w 294"/>
                <a:gd name="T23" fmla="*/ 986827 h 568"/>
                <a:gd name="T24" fmla="*/ 119224 w 294"/>
                <a:gd name="T25" fmla="*/ 1569411 h 568"/>
                <a:gd name="T26" fmla="*/ 0 w 294"/>
                <a:gd name="T27" fmla="*/ 2175775 h 568"/>
                <a:gd name="T28" fmla="*/ 27819 w 294"/>
                <a:gd name="T29" fmla="*/ 2251075 h 568"/>
                <a:gd name="T30" fmla="*/ 31793 w 294"/>
                <a:gd name="T31" fmla="*/ 2191628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6" name="Freeform 35">
              <a:extLst>
                <a:ext uri="{FF2B5EF4-FFF2-40B4-BE49-F238E27FC236}">
                  <a16:creationId xmlns:a16="http://schemas.microsoft.com/office/drawing/2014/main" id="{07C47131-CC64-46F9-81CF-3EA606DC565B}"/>
                </a:ext>
              </a:extLst>
            </p:cNvPr>
            <p:cNvSpPr>
              <a:spLocks/>
            </p:cNvSpPr>
            <p:nvPr/>
          </p:nvSpPr>
          <p:spPr bwMode="auto">
            <a:xfrm>
              <a:off x="7494588" y="5664200"/>
              <a:ext cx="100013" cy="209550"/>
            </a:xfrm>
            <a:custGeom>
              <a:avLst/>
              <a:gdLst>
                <a:gd name="T0" fmla="*/ 0 w 25"/>
                <a:gd name="T1" fmla="*/ 0 h 53"/>
                <a:gd name="T2" fmla="*/ 76010 w 25"/>
                <a:gd name="T3" fmla="*/ 209550 h 53"/>
                <a:gd name="T4" fmla="*/ 100013 w 25"/>
                <a:gd name="T5" fmla="*/ 209550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7" name="Freeform 36">
              <a:extLst>
                <a:ext uri="{FF2B5EF4-FFF2-40B4-BE49-F238E27FC236}">
                  <a16:creationId xmlns:a16="http://schemas.microsoft.com/office/drawing/2014/main" id="{BC13E5F1-7737-4C3A-B2D8-30ACD5351804}"/>
                </a:ext>
              </a:extLst>
            </p:cNvPr>
            <p:cNvSpPr>
              <a:spLocks/>
            </p:cNvSpPr>
            <p:nvPr/>
          </p:nvSpPr>
          <p:spPr bwMode="auto">
            <a:xfrm>
              <a:off x="7412038" y="5081588"/>
              <a:ext cx="114300" cy="558800"/>
            </a:xfrm>
            <a:custGeom>
              <a:avLst/>
              <a:gdLst>
                <a:gd name="T0" fmla="*/ 0 w 29"/>
                <a:gd name="T1" fmla="*/ 0 h 141"/>
                <a:gd name="T2" fmla="*/ 27590 w 29"/>
                <a:gd name="T3" fmla="*/ 352718 h 141"/>
                <a:gd name="T4" fmla="*/ 70945 w 29"/>
                <a:gd name="T5" fmla="*/ 463685 h 141"/>
                <a:gd name="T6" fmla="*/ 114300 w 29"/>
                <a:gd name="T7" fmla="*/ 558800 h 141"/>
                <a:gd name="T8" fmla="*/ 106417 w 29"/>
                <a:gd name="T9" fmla="*/ 535021 h 141"/>
                <a:gd name="T10" fmla="*/ 31531 w 29"/>
                <a:gd name="T11" fmla="*/ 87189 h 141"/>
                <a:gd name="T12" fmla="*/ 15766 w 29"/>
                <a:gd name="T13" fmla="*/ 43594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8" name="Freeform 37">
              <a:extLst>
                <a:ext uri="{FF2B5EF4-FFF2-40B4-BE49-F238E27FC236}">
                  <a16:creationId xmlns:a16="http://schemas.microsoft.com/office/drawing/2014/main" id="{42C0C331-E675-4BC4-AE8D-53C4F384B18B}"/>
                </a:ext>
              </a:extLst>
            </p:cNvPr>
            <p:cNvSpPr>
              <a:spLocks/>
            </p:cNvSpPr>
            <p:nvPr/>
          </p:nvSpPr>
          <p:spPr bwMode="auto">
            <a:xfrm>
              <a:off x="7412038" y="4978400"/>
              <a:ext cx="31750" cy="188913"/>
            </a:xfrm>
            <a:custGeom>
              <a:avLst/>
              <a:gdLst>
                <a:gd name="T0" fmla="*/ 0 w 8"/>
                <a:gd name="T1" fmla="*/ 102328 h 48"/>
                <a:gd name="T2" fmla="*/ 15875 w 8"/>
                <a:gd name="T3" fmla="*/ 145620 h 48"/>
                <a:gd name="T4" fmla="*/ 31750 w 8"/>
                <a:gd name="T5" fmla="*/ 188913 h 48"/>
                <a:gd name="T6" fmla="*/ 27781 w 8"/>
                <a:gd name="T7" fmla="*/ 74778 h 48"/>
                <a:gd name="T8" fmla="*/ 0 w 8"/>
                <a:gd name="T9" fmla="*/ 0 h 48"/>
                <a:gd name="T10" fmla="*/ 0 w 8"/>
                <a:gd name="T11" fmla="*/ 15743 h 48"/>
                <a:gd name="T12" fmla="*/ 0 w 8"/>
                <a:gd name="T13" fmla="*/ 10232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9" name="Freeform 38">
              <a:extLst>
                <a:ext uri="{FF2B5EF4-FFF2-40B4-BE49-F238E27FC236}">
                  <a16:creationId xmlns:a16="http://schemas.microsoft.com/office/drawing/2014/main" id="{75D4B593-09E7-45D7-9FB8-77DC854C702A}"/>
                </a:ext>
              </a:extLst>
            </p:cNvPr>
            <p:cNvSpPr>
              <a:spLocks/>
            </p:cNvSpPr>
            <p:nvPr/>
          </p:nvSpPr>
          <p:spPr bwMode="auto">
            <a:xfrm>
              <a:off x="7439026" y="5434013"/>
              <a:ext cx="174625" cy="439738"/>
            </a:xfrm>
            <a:custGeom>
              <a:avLst/>
              <a:gdLst>
                <a:gd name="T0" fmla="*/ 43656 w 44"/>
                <a:gd name="T1" fmla="*/ 110925 h 111"/>
                <a:gd name="T2" fmla="*/ 0 w 44"/>
                <a:gd name="T3" fmla="*/ 0 h 111"/>
                <a:gd name="T4" fmla="*/ 43656 w 44"/>
                <a:gd name="T5" fmla="*/ 194119 h 111"/>
                <a:gd name="T6" fmla="*/ 55563 w 44"/>
                <a:gd name="T7" fmla="*/ 229773 h 111"/>
                <a:gd name="T8" fmla="*/ 154781 w 44"/>
                <a:gd name="T9" fmla="*/ 439738 h 111"/>
                <a:gd name="T10" fmla="*/ 174625 w 44"/>
                <a:gd name="T11" fmla="*/ 439738 h 111"/>
                <a:gd name="T12" fmla="*/ 87313 w 44"/>
                <a:gd name="T13" fmla="*/ 206003 h 111"/>
                <a:gd name="T14" fmla="*/ 43656 w 44"/>
                <a:gd name="T15" fmla="*/ 110925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2" name="Rectangle 61">
            <a:extLst>
              <a:ext uri="{FF2B5EF4-FFF2-40B4-BE49-F238E27FC236}">
                <a16:creationId xmlns:a16="http://schemas.microsoft.com/office/drawing/2014/main" id="{FE45F3F8-575C-4445-BFA3-1FAEFA58B6DA}"/>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053" name="Title Placeholder 1">
            <a:extLst>
              <a:ext uri="{FF2B5EF4-FFF2-40B4-BE49-F238E27FC236}">
                <a16:creationId xmlns:a16="http://schemas.microsoft.com/office/drawing/2014/main" id="{3E7391D7-6EBB-4B11-8DB9-8AC6396F19CC}"/>
              </a:ext>
            </a:extLst>
          </p:cNvPr>
          <p:cNvSpPr>
            <a:spLocks noGrp="1" noChangeArrowheads="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2054" name="Text Placeholder 2">
            <a:extLst>
              <a:ext uri="{FF2B5EF4-FFF2-40B4-BE49-F238E27FC236}">
                <a16:creationId xmlns:a16="http://schemas.microsoft.com/office/drawing/2014/main" id="{BF81B4C4-5C13-46DA-B01A-667CC0E07497}"/>
              </a:ext>
            </a:extLst>
          </p:cNvPr>
          <p:cNvSpPr>
            <a:spLocks noGrp="1" noChangeArrowheads="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0E7B10A-E8FE-4629-A895-1E25CCBAA6F7}"/>
              </a:ext>
            </a:extLst>
          </p:cNvPr>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37009868-AA2F-4AB0-A4F5-E9566EB807B1}"/>
              </a:ext>
            </a:extLst>
          </p:cNvPr>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6FF5D58A-9E17-42A2-8A80-762DEAA1F574}"/>
              </a:ext>
            </a:extLst>
          </p:cNvPr>
          <p:cNvSpPr>
            <a:spLocks noGrp="1"/>
          </p:cNvSpPr>
          <p:nvPr>
            <p:ph type="sldNum" sz="quarter" idx="4"/>
          </p:nvPr>
        </p:nvSpPr>
        <p:spPr>
          <a:xfrm>
            <a:off x="511175" y="787400"/>
            <a:ext cx="585788" cy="365125"/>
          </a:xfrm>
          <a:prstGeom prst="rect">
            <a:avLst/>
          </a:prstGeom>
        </p:spPr>
        <p:txBody>
          <a:bodyPr vert="horz" lIns="91440" tIns="45720" rIns="91440" bIns="45720" rtlCol="0" anchor="ctr"/>
          <a:lstStyle>
            <a:lvl1pPr algn="r">
              <a:defRPr sz="2000">
                <a:solidFill>
                  <a:srgbClr val="FEFFFF"/>
                </a:solidFill>
              </a:defRPr>
            </a:lvl1pPr>
          </a:lstStyle>
          <a:p>
            <a:pPr>
              <a:defRPr/>
            </a:pPr>
            <a:fld id="{6C3AF76C-BA0E-4592-82D3-9AC228FA2A5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90" r:id="rId1"/>
    <p:sldLayoutId id="2147484291" r:id="rId2"/>
    <p:sldLayoutId id="2147484292" r:id="rId3"/>
    <p:sldLayoutId id="2147484293" r:id="rId4"/>
    <p:sldLayoutId id="2147484294" r:id="rId5"/>
    <p:sldLayoutId id="2147484295" r:id="rId6"/>
    <p:sldLayoutId id="2147484296" r:id="rId7"/>
    <p:sldLayoutId id="2147484297" r:id="rId8"/>
    <p:sldLayoutId id="2147484298" r:id="rId9"/>
    <p:sldLayoutId id="2147484299" r:id="rId10"/>
    <p:sldLayoutId id="2147484300" r:id="rId11"/>
    <p:sldLayoutId id="2147484301" r:id="rId12"/>
    <p:sldLayoutId id="2147484302" r:id="rId13"/>
    <p:sldLayoutId id="2147484303" r:id="rId14"/>
    <p:sldLayoutId id="2147484304" r:id="rId15"/>
    <p:sldLayoutId id="2147484305" r:id="rId16"/>
  </p:sldLayoutIdLst>
  <p:txStyles>
    <p:titleStyle>
      <a:lvl1pPr algn="l" defTabSz="457200" rtl="0" eaLnBrk="0" fontAlgn="base" hangingPunct="0">
        <a:spcBef>
          <a:spcPct val="0"/>
        </a:spcBef>
        <a:spcAft>
          <a:spcPct val="0"/>
        </a:spcAft>
        <a:defRPr sz="3600" kern="1200">
          <a:solidFill>
            <a:srgbClr val="1581AA"/>
          </a:solidFill>
          <a:latin typeface="+mj-lt"/>
          <a:ea typeface="+mj-ea"/>
          <a:cs typeface="+mj-cs"/>
        </a:defRPr>
      </a:lvl1pPr>
      <a:lvl2pPr algn="l" defTabSz="457200" rtl="0" eaLnBrk="0" fontAlgn="base" hangingPunct="0">
        <a:spcBef>
          <a:spcPct val="0"/>
        </a:spcBef>
        <a:spcAft>
          <a:spcPct val="0"/>
        </a:spcAft>
        <a:defRPr sz="3600">
          <a:solidFill>
            <a:srgbClr val="1581AA"/>
          </a:solidFill>
          <a:latin typeface="Century Gothic" panose="020B0502020202020204" pitchFamily="34" charset="0"/>
        </a:defRPr>
      </a:lvl2pPr>
      <a:lvl3pPr algn="l" defTabSz="457200" rtl="0" eaLnBrk="0" fontAlgn="base" hangingPunct="0">
        <a:spcBef>
          <a:spcPct val="0"/>
        </a:spcBef>
        <a:spcAft>
          <a:spcPct val="0"/>
        </a:spcAft>
        <a:defRPr sz="3600">
          <a:solidFill>
            <a:srgbClr val="1581AA"/>
          </a:solidFill>
          <a:latin typeface="Century Gothic" panose="020B0502020202020204" pitchFamily="34" charset="0"/>
        </a:defRPr>
      </a:lvl3pPr>
      <a:lvl4pPr algn="l" defTabSz="457200" rtl="0" eaLnBrk="0" fontAlgn="base" hangingPunct="0">
        <a:spcBef>
          <a:spcPct val="0"/>
        </a:spcBef>
        <a:spcAft>
          <a:spcPct val="0"/>
        </a:spcAft>
        <a:defRPr sz="3600">
          <a:solidFill>
            <a:srgbClr val="1581AA"/>
          </a:solidFill>
          <a:latin typeface="Century Gothic" panose="020B0502020202020204" pitchFamily="34" charset="0"/>
        </a:defRPr>
      </a:lvl4pPr>
      <a:lvl5pPr algn="l" defTabSz="457200" rtl="0" eaLnBrk="0" fontAlgn="base" hangingPunct="0">
        <a:spcBef>
          <a:spcPct val="0"/>
        </a:spcBef>
        <a:spcAft>
          <a:spcPct val="0"/>
        </a:spcAft>
        <a:defRPr sz="3600">
          <a:solidFill>
            <a:srgbClr val="1581AA"/>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a:extLst>
              <a:ext uri="{FF2B5EF4-FFF2-40B4-BE49-F238E27FC236}">
                <a16:creationId xmlns:a16="http://schemas.microsoft.com/office/drawing/2014/main" id="{3BDBF6C4-5BE9-4E66-B1FB-C5E459E66FFF}"/>
              </a:ext>
            </a:extLst>
          </p:cNvPr>
          <p:cNvSpPr>
            <a:spLocks noChangeArrowheads="1"/>
          </p:cNvSpPr>
          <p:nvPr/>
        </p:nvSpPr>
        <p:spPr bwMode="auto">
          <a:xfrm>
            <a:off x="3048000" y="5029200"/>
            <a:ext cx="4648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200" b="1">
                <a:solidFill>
                  <a:srgbClr val="00664D"/>
                </a:solidFill>
                <a:latin typeface="Times New Roman" panose="02020603050405020304" pitchFamily="18" charset="0"/>
              </a:rPr>
              <a:t>Bakibillah</a:t>
            </a:r>
          </a:p>
          <a:p>
            <a:pPr algn="ctr" eaLnBrk="1" hangingPunct="1">
              <a:spcBef>
                <a:spcPct val="0"/>
              </a:spcBef>
              <a:buClrTx/>
              <a:buFontTx/>
              <a:buNone/>
            </a:pPr>
            <a:r>
              <a:rPr lang="en-US" altLang="en-US" sz="3200" b="1">
                <a:solidFill>
                  <a:srgbClr val="00664D"/>
                </a:solidFill>
                <a:latin typeface="Times New Roman" panose="02020603050405020304" pitchFamily="18" charset="0"/>
              </a:rPr>
              <a:t>DPH, DIU</a:t>
            </a:r>
          </a:p>
        </p:txBody>
      </p:sp>
      <p:pic>
        <p:nvPicPr>
          <p:cNvPr id="33795" name="Picture 2" descr="Daffodil International University">
            <a:extLst>
              <a:ext uri="{FF2B5EF4-FFF2-40B4-BE49-F238E27FC236}">
                <a16:creationId xmlns:a16="http://schemas.microsoft.com/office/drawing/2014/main" id="{C27D27C3-3891-4382-8CC0-187B3E630E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2175" y="381000"/>
            <a:ext cx="3171825" cy="1066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45B430CA-739E-4B2D-960A-D92A7445E3A0}"/>
              </a:ext>
            </a:extLst>
          </p:cNvPr>
          <p:cNvSpPr>
            <a:spLocks noGrp="1"/>
          </p:cNvSpPr>
          <p:nvPr>
            <p:ph type="ctrTitle"/>
          </p:nvPr>
        </p:nvSpPr>
        <p:spPr>
          <a:xfrm>
            <a:off x="1295400" y="2087086"/>
            <a:ext cx="7399337" cy="2262188"/>
          </a:xfrm>
        </p:spPr>
        <p:txBody>
          <a:bodyPr rtlCol="0">
            <a:normAutofit/>
          </a:bodyPr>
          <a:lstStyle/>
          <a:p>
            <a:pPr algn="ctr" eaLnBrk="1" fontAlgn="auto" hangingPunct="1">
              <a:spcAft>
                <a:spcPts val="0"/>
              </a:spcAft>
              <a:defRPr/>
            </a:pPr>
            <a:r>
              <a:rPr lang="en-US" b="1" dirty="0">
                <a:solidFill>
                  <a:schemeClr val="accent2">
                    <a:lumMod val="75000"/>
                  </a:schemeClr>
                </a:solidFill>
              </a:rPr>
              <a:t>Global Burden of Disease (GBD)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FF7C8AC7-A75A-4B9A-9A18-1B666FD7D93D}"/>
              </a:ext>
            </a:extLst>
          </p:cNvPr>
          <p:cNvSpPr>
            <a:spLocks noGrp="1" noChangeArrowheads="1"/>
          </p:cNvSpPr>
          <p:nvPr>
            <p:ph type="title"/>
          </p:nvPr>
        </p:nvSpPr>
        <p:spPr>
          <a:xfrm>
            <a:off x="1944688" y="623888"/>
            <a:ext cx="6589712" cy="1281112"/>
          </a:xfrm>
        </p:spPr>
        <p:txBody>
          <a:bodyPr/>
          <a:lstStyle/>
          <a:p>
            <a:pPr eaLnBrk="1" hangingPunct="1"/>
            <a:r>
              <a:rPr lang="en-US" altLang="en-US" sz="4000" b="1" dirty="0"/>
              <a:t>DALY </a:t>
            </a:r>
          </a:p>
        </p:txBody>
      </p:sp>
      <p:sp>
        <p:nvSpPr>
          <p:cNvPr id="3" name="Content Placeholder 2">
            <a:extLst>
              <a:ext uri="{FF2B5EF4-FFF2-40B4-BE49-F238E27FC236}">
                <a16:creationId xmlns:a16="http://schemas.microsoft.com/office/drawing/2014/main" id="{7F3A9070-C932-4A96-8D86-A90898D2F1FD}"/>
              </a:ext>
            </a:extLst>
          </p:cNvPr>
          <p:cNvSpPr>
            <a:spLocks noGrp="1"/>
          </p:cNvSpPr>
          <p:nvPr>
            <p:ph idx="1"/>
          </p:nvPr>
        </p:nvSpPr>
        <p:spPr>
          <a:xfrm>
            <a:off x="685800" y="2133600"/>
            <a:ext cx="7848600" cy="3778250"/>
          </a:xfrm>
        </p:spPr>
        <p:txBody>
          <a:bodyPr rtlCol="0">
            <a:normAutofit/>
          </a:bodyPr>
          <a:lstStyle/>
          <a:p>
            <a:pPr algn="just" eaLnBrk="1" fontAlgn="auto" hangingPunct="1">
              <a:spcAft>
                <a:spcPts val="0"/>
              </a:spcAft>
              <a:buFont typeface="Wingdings 3" charset="2"/>
              <a:buChar char=""/>
              <a:defRPr/>
            </a:pPr>
            <a:r>
              <a:rPr lang="en-US" sz="2800" dirty="0"/>
              <a:t>The disability-adjusted life year (</a:t>
            </a:r>
            <a:r>
              <a:rPr lang="en-US" sz="2800" b="1" dirty="0"/>
              <a:t>DALY</a:t>
            </a:r>
            <a:r>
              <a:rPr lang="en-US" sz="2800" dirty="0"/>
              <a:t>) is a measure of overall disease burden, expressed as the number of years lost due to ill-health, disability or early death.</a:t>
            </a:r>
            <a:endParaRPr lang="en-US" sz="2800" dirty="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35E41-B248-46FE-80AD-A7F817972F6D}"/>
              </a:ext>
            </a:extLst>
          </p:cNvPr>
          <p:cNvSpPr>
            <a:spLocks noGrp="1"/>
          </p:cNvSpPr>
          <p:nvPr>
            <p:ph type="title"/>
          </p:nvPr>
        </p:nvSpPr>
        <p:spPr/>
        <p:txBody>
          <a:bodyPr/>
          <a:lstStyle/>
          <a:p>
            <a:r>
              <a:rPr lang="en-US" dirty="0"/>
              <a:t>Graphical Presentation</a:t>
            </a:r>
          </a:p>
        </p:txBody>
      </p:sp>
      <p:pic>
        <p:nvPicPr>
          <p:cNvPr id="5" name="Content Placeholder 4">
            <a:extLst>
              <a:ext uri="{FF2B5EF4-FFF2-40B4-BE49-F238E27FC236}">
                <a16:creationId xmlns:a16="http://schemas.microsoft.com/office/drawing/2014/main" id="{B0BA6C21-22D0-4938-85A1-6A85825EDE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2600324"/>
            <a:ext cx="7315200" cy="3724275"/>
          </a:xfrm>
        </p:spPr>
      </p:pic>
    </p:spTree>
    <p:extLst>
      <p:ext uri="{BB962C8B-B14F-4D97-AF65-F5344CB8AC3E}">
        <p14:creationId xmlns:p14="http://schemas.microsoft.com/office/powerpoint/2010/main" val="3151336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1EB20-82D7-4B22-B6D5-DC0753F97684}"/>
              </a:ext>
            </a:extLst>
          </p:cNvPr>
          <p:cNvSpPr>
            <a:spLocks noGrp="1"/>
          </p:cNvSpPr>
          <p:nvPr>
            <p:ph type="title"/>
          </p:nvPr>
        </p:nvSpPr>
        <p:spPr/>
        <p:txBody>
          <a:bodyPr/>
          <a:lstStyle/>
          <a:p>
            <a:r>
              <a:rPr lang="en-US" dirty="0"/>
              <a:t>Measurement </a:t>
            </a:r>
          </a:p>
        </p:txBody>
      </p:sp>
      <p:sp>
        <p:nvSpPr>
          <p:cNvPr id="3" name="Content Placeholder 2">
            <a:extLst>
              <a:ext uri="{FF2B5EF4-FFF2-40B4-BE49-F238E27FC236}">
                <a16:creationId xmlns:a16="http://schemas.microsoft.com/office/drawing/2014/main" id="{A7AC0DA2-6541-4A38-8A31-1ECBA010B340}"/>
              </a:ext>
            </a:extLst>
          </p:cNvPr>
          <p:cNvSpPr>
            <a:spLocks noGrp="1"/>
          </p:cNvSpPr>
          <p:nvPr>
            <p:ph idx="1"/>
          </p:nvPr>
        </p:nvSpPr>
        <p:spPr>
          <a:xfrm>
            <a:off x="762001" y="2133600"/>
            <a:ext cx="7772400" cy="3777622"/>
          </a:xfrm>
        </p:spPr>
        <p:txBody>
          <a:bodyPr/>
          <a:lstStyle/>
          <a:p>
            <a:r>
              <a:rPr lang="en-US" sz="4400" b="1" dirty="0"/>
              <a:t>DALY = YLL + YLD</a:t>
            </a:r>
          </a:p>
          <a:p>
            <a:r>
              <a:rPr lang="en-US" sz="4400" dirty="0"/>
              <a:t>where: YLL = years of life lost due to premature mortality. YLD = years lived with disability</a:t>
            </a:r>
            <a:endParaRPr lang="en-US" sz="4400" b="1" dirty="0"/>
          </a:p>
        </p:txBody>
      </p:sp>
    </p:spTree>
    <p:extLst>
      <p:ext uri="{BB962C8B-B14F-4D97-AF65-F5344CB8AC3E}">
        <p14:creationId xmlns:p14="http://schemas.microsoft.com/office/powerpoint/2010/main" val="1591023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9E87A3C-E25E-41DA-A147-085CE2FB192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295400"/>
            <a:ext cx="8077200" cy="5105400"/>
          </a:xfrm>
        </p:spPr>
      </p:pic>
    </p:spTree>
    <p:extLst>
      <p:ext uri="{BB962C8B-B14F-4D97-AF65-F5344CB8AC3E}">
        <p14:creationId xmlns:p14="http://schemas.microsoft.com/office/powerpoint/2010/main" val="278513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F0DA6689-762B-45BC-A4A6-8C54F51201BB}"/>
              </a:ext>
            </a:extLst>
          </p:cNvPr>
          <p:cNvSpPr>
            <a:spLocks noGrp="1" noChangeArrowheads="1"/>
          </p:cNvSpPr>
          <p:nvPr>
            <p:ph type="title"/>
          </p:nvPr>
        </p:nvSpPr>
        <p:spPr>
          <a:xfrm>
            <a:off x="1600200" y="457200"/>
            <a:ext cx="6248400" cy="685800"/>
          </a:xfrm>
          <a:solidFill>
            <a:schemeClr val="bg1"/>
          </a:solidFill>
        </p:spPr>
        <p:txBody>
          <a:bodyPr/>
          <a:lstStyle/>
          <a:p>
            <a:pPr eaLnBrk="1" hangingPunct="1"/>
            <a:r>
              <a:rPr lang="en-US" altLang="en-US" b="1" dirty="0"/>
              <a:t>QALY </a:t>
            </a:r>
            <a:br>
              <a:rPr lang="en-US" altLang="en-US" b="1" dirty="0"/>
            </a:br>
            <a:endParaRPr lang="en-US" altLang="en-US" b="1" dirty="0"/>
          </a:p>
        </p:txBody>
      </p:sp>
      <p:sp>
        <p:nvSpPr>
          <p:cNvPr id="40963" name="Content Placeholder 2">
            <a:extLst>
              <a:ext uri="{FF2B5EF4-FFF2-40B4-BE49-F238E27FC236}">
                <a16:creationId xmlns:a16="http://schemas.microsoft.com/office/drawing/2014/main" id="{7AE34771-1FDA-4871-9B4E-A93981D7F4CC}"/>
              </a:ext>
            </a:extLst>
          </p:cNvPr>
          <p:cNvSpPr>
            <a:spLocks noGrp="1" noChangeArrowheads="1"/>
          </p:cNvSpPr>
          <p:nvPr>
            <p:ph idx="1"/>
          </p:nvPr>
        </p:nvSpPr>
        <p:spPr>
          <a:xfrm>
            <a:off x="762000" y="1828800"/>
            <a:ext cx="8001000" cy="5638800"/>
          </a:xfrm>
        </p:spPr>
        <p:txBody>
          <a:bodyPr/>
          <a:lstStyle/>
          <a:p>
            <a:pPr marL="692150" indent="-692150" algn="just" eaLnBrk="1" hangingPunct="1">
              <a:buFont typeface="Wingdings" panose="05000000000000000000" pitchFamily="2" charset="2"/>
              <a:buChar char="q"/>
            </a:pPr>
            <a:r>
              <a:rPr lang="en-US" sz="3600" dirty="0"/>
              <a:t>A quality-adjusted life-year (</a:t>
            </a:r>
            <a:r>
              <a:rPr lang="en-US" sz="3600" b="1" dirty="0"/>
              <a:t>QALY</a:t>
            </a:r>
            <a:r>
              <a:rPr lang="en-US" sz="3600" dirty="0"/>
              <a:t>) takes into account both quantity and the quality of life generated by healthcare interventions. </a:t>
            </a: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F53F-95C7-4023-AF5C-F17E99DDE377}"/>
              </a:ext>
            </a:extLst>
          </p:cNvPr>
          <p:cNvSpPr>
            <a:spLocks noGrp="1"/>
          </p:cNvSpPr>
          <p:nvPr>
            <p:ph type="title"/>
          </p:nvPr>
        </p:nvSpPr>
        <p:spPr>
          <a:xfrm>
            <a:off x="1524000" y="304800"/>
            <a:ext cx="6589199" cy="1280890"/>
          </a:xfrm>
        </p:spPr>
        <p:txBody>
          <a:bodyPr/>
          <a:lstStyle/>
          <a:p>
            <a:r>
              <a:rPr lang="en-US" dirty="0"/>
              <a:t>Graphical Presentation</a:t>
            </a:r>
          </a:p>
        </p:txBody>
      </p:sp>
      <p:pic>
        <p:nvPicPr>
          <p:cNvPr id="5" name="Content Placeholder 4">
            <a:extLst>
              <a:ext uri="{FF2B5EF4-FFF2-40B4-BE49-F238E27FC236}">
                <a16:creationId xmlns:a16="http://schemas.microsoft.com/office/drawing/2014/main" id="{24C84B18-D27A-4B53-BF31-681A9B2E570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1151" y="2133600"/>
            <a:ext cx="7395649" cy="4190999"/>
          </a:xfrm>
        </p:spPr>
      </p:pic>
    </p:spTree>
    <p:extLst>
      <p:ext uri="{BB962C8B-B14F-4D97-AF65-F5344CB8AC3E}">
        <p14:creationId xmlns:p14="http://schemas.microsoft.com/office/powerpoint/2010/main" val="54214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A1D6A-7170-4C9C-89C4-D5647CB227CA}"/>
              </a:ext>
            </a:extLst>
          </p:cNvPr>
          <p:cNvSpPr>
            <a:spLocks noGrp="1"/>
          </p:cNvSpPr>
          <p:nvPr>
            <p:ph type="title"/>
          </p:nvPr>
        </p:nvSpPr>
        <p:spPr>
          <a:xfrm>
            <a:off x="1945201" y="624110"/>
            <a:ext cx="6589199" cy="823690"/>
          </a:xfrm>
        </p:spPr>
        <p:txBody>
          <a:bodyPr/>
          <a:lstStyle/>
          <a:p>
            <a:pPr algn="ctr"/>
            <a:r>
              <a:rPr lang="en-US" sz="4000" b="1" dirty="0"/>
              <a:t>DALY Vs QALY </a:t>
            </a:r>
          </a:p>
        </p:txBody>
      </p:sp>
      <p:pic>
        <p:nvPicPr>
          <p:cNvPr id="5" name="Content Placeholder 4">
            <a:extLst>
              <a:ext uri="{FF2B5EF4-FFF2-40B4-BE49-F238E27FC236}">
                <a16:creationId xmlns:a16="http://schemas.microsoft.com/office/drawing/2014/main" id="{4BAACC7F-AEDD-4E4D-B1D6-2C8F6C21BB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447800"/>
            <a:ext cx="8153400" cy="5181600"/>
          </a:xfrm>
        </p:spPr>
      </p:pic>
    </p:spTree>
    <p:extLst>
      <p:ext uri="{BB962C8B-B14F-4D97-AF65-F5344CB8AC3E}">
        <p14:creationId xmlns:p14="http://schemas.microsoft.com/office/powerpoint/2010/main" val="1562982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50577-05B3-4449-A141-C5CF6229FF6D}"/>
              </a:ext>
            </a:extLst>
          </p:cNvPr>
          <p:cNvSpPr>
            <a:spLocks noGrp="1"/>
          </p:cNvSpPr>
          <p:nvPr>
            <p:ph type="title"/>
          </p:nvPr>
        </p:nvSpPr>
        <p:spPr>
          <a:xfrm>
            <a:off x="1143000" y="2971800"/>
            <a:ext cx="7177088" cy="1143000"/>
          </a:xfrm>
        </p:spPr>
        <p:txBody>
          <a:bodyPr/>
          <a:lstStyle/>
          <a:p>
            <a:pPr>
              <a:defRPr/>
            </a:pPr>
            <a:r>
              <a:rPr lang="en-US" sz="9600" dirty="0"/>
              <a:t>Questions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7" descr="http://www.sadacanada.com/wp-content/uploads/2012/01/Thank-You-Animated-Graphics-28.gif">
            <a:extLst>
              <a:ext uri="{FF2B5EF4-FFF2-40B4-BE49-F238E27FC236}">
                <a16:creationId xmlns:a16="http://schemas.microsoft.com/office/drawing/2014/main" id="{F0E9B98C-468A-4BDF-AEC4-5A8C17C7219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90600"/>
            <a:ext cx="7543800" cy="591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5AB3CC31-94E2-46BB-BF62-65B2D66949E7}"/>
              </a:ext>
            </a:extLst>
          </p:cNvPr>
          <p:cNvSpPr>
            <a:spLocks noGrp="1" noChangeArrowheads="1"/>
          </p:cNvSpPr>
          <p:nvPr>
            <p:ph type="title"/>
          </p:nvPr>
        </p:nvSpPr>
        <p:spPr>
          <a:xfrm>
            <a:off x="1944688" y="623888"/>
            <a:ext cx="6589712" cy="1281112"/>
          </a:xfrm>
        </p:spPr>
        <p:txBody>
          <a:bodyPr/>
          <a:lstStyle/>
          <a:p>
            <a:pPr eaLnBrk="1" hangingPunct="1"/>
            <a:r>
              <a:rPr lang="en-US" altLang="en-US"/>
              <a:t>Learning Outcomes</a:t>
            </a:r>
          </a:p>
        </p:txBody>
      </p:sp>
      <p:sp>
        <p:nvSpPr>
          <p:cNvPr id="35843" name="Content Placeholder 2">
            <a:extLst>
              <a:ext uri="{FF2B5EF4-FFF2-40B4-BE49-F238E27FC236}">
                <a16:creationId xmlns:a16="http://schemas.microsoft.com/office/drawing/2014/main" id="{82C9DC3F-1FE5-456E-B7B6-3B67AD6DF56E}"/>
              </a:ext>
            </a:extLst>
          </p:cNvPr>
          <p:cNvSpPr>
            <a:spLocks noGrp="1" noChangeArrowheads="1"/>
          </p:cNvSpPr>
          <p:nvPr>
            <p:ph idx="1"/>
          </p:nvPr>
        </p:nvSpPr>
        <p:spPr>
          <a:xfrm>
            <a:off x="769938" y="1925638"/>
            <a:ext cx="7764462" cy="3300412"/>
          </a:xfrm>
        </p:spPr>
        <p:txBody>
          <a:bodyPr/>
          <a:lstStyle/>
          <a:p>
            <a:pPr algn="just" eaLnBrk="1" hangingPunct="1"/>
            <a:r>
              <a:rPr lang="en-US" altLang="en-US" sz="2400" dirty="0"/>
              <a:t>On completion of this Course, the successful student will be able to: </a:t>
            </a:r>
          </a:p>
          <a:p>
            <a:pPr algn="just" eaLnBrk="1" hangingPunct="1">
              <a:buFont typeface="Wingdings" panose="05000000000000000000" pitchFamily="2" charset="2"/>
              <a:buChar char="ü"/>
            </a:pPr>
            <a:r>
              <a:rPr lang="en-US" altLang="en-US" sz="2400" dirty="0"/>
              <a:t>GBD: Definition &amp; Type </a:t>
            </a:r>
          </a:p>
          <a:p>
            <a:pPr algn="just" eaLnBrk="1" hangingPunct="1">
              <a:buFont typeface="Wingdings" panose="05000000000000000000" pitchFamily="2" charset="2"/>
              <a:buChar char="ü"/>
            </a:pPr>
            <a:r>
              <a:rPr lang="en-US" altLang="en-US" sz="24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21F2-B592-4999-B64D-C50BD7760AD5}"/>
              </a:ext>
            </a:extLst>
          </p:cNvPr>
          <p:cNvSpPr>
            <a:spLocks noGrp="1"/>
          </p:cNvSpPr>
          <p:nvPr>
            <p:ph type="title"/>
          </p:nvPr>
        </p:nvSpPr>
        <p:spPr>
          <a:xfrm>
            <a:off x="1945201" y="624110"/>
            <a:ext cx="6589199" cy="823690"/>
          </a:xfrm>
        </p:spPr>
        <p:txBody>
          <a:bodyPr/>
          <a:lstStyle/>
          <a:p>
            <a:r>
              <a:rPr lang="en-US" sz="4000" b="1" dirty="0"/>
              <a:t>Background</a:t>
            </a:r>
          </a:p>
        </p:txBody>
      </p:sp>
      <p:sp>
        <p:nvSpPr>
          <p:cNvPr id="3" name="Content Placeholder 2">
            <a:extLst>
              <a:ext uri="{FF2B5EF4-FFF2-40B4-BE49-F238E27FC236}">
                <a16:creationId xmlns:a16="http://schemas.microsoft.com/office/drawing/2014/main" id="{CA568340-CB44-4D8A-BA1C-05945B488449}"/>
              </a:ext>
            </a:extLst>
          </p:cNvPr>
          <p:cNvSpPr>
            <a:spLocks noGrp="1"/>
          </p:cNvSpPr>
          <p:nvPr>
            <p:ph idx="1"/>
          </p:nvPr>
        </p:nvSpPr>
        <p:spPr>
          <a:xfrm>
            <a:off x="381000" y="2133600"/>
            <a:ext cx="8153401" cy="3777622"/>
          </a:xfrm>
        </p:spPr>
        <p:txBody>
          <a:bodyPr/>
          <a:lstStyle/>
          <a:p>
            <a:pPr algn="just"/>
            <a:r>
              <a:rPr lang="en-US" sz="2400" dirty="0"/>
              <a:t>The GBD concept, first published in 1996, constituted the most comprehensive and consistent set of estimates of mortality and morbidity yet produced (Murray &amp; Lopez, 1996), and WHO now regularly develops GBD estimates at regional and global level for a set of more than 135 causes of disease and injury (Mathers et al., 2002; WHO, 2002a).</a:t>
            </a:r>
          </a:p>
        </p:txBody>
      </p:sp>
    </p:spTree>
    <p:extLst>
      <p:ext uri="{BB962C8B-B14F-4D97-AF65-F5344CB8AC3E}">
        <p14:creationId xmlns:p14="http://schemas.microsoft.com/office/powerpoint/2010/main" val="960086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C9CF7-7DAC-4406-BEB3-060C5DBA8FFC}"/>
              </a:ext>
            </a:extLst>
          </p:cNvPr>
          <p:cNvSpPr>
            <a:spLocks noGrp="1"/>
          </p:cNvSpPr>
          <p:nvPr>
            <p:ph type="title"/>
          </p:nvPr>
        </p:nvSpPr>
        <p:spPr>
          <a:xfrm>
            <a:off x="1600201" y="624110"/>
            <a:ext cx="6934200" cy="1280890"/>
          </a:xfrm>
        </p:spPr>
        <p:txBody>
          <a:bodyPr/>
          <a:lstStyle/>
          <a:p>
            <a:r>
              <a:rPr lang="en-US" dirty="0"/>
              <a:t>Aim of GBD </a:t>
            </a:r>
          </a:p>
        </p:txBody>
      </p:sp>
      <p:sp>
        <p:nvSpPr>
          <p:cNvPr id="3" name="Content Placeholder 2">
            <a:extLst>
              <a:ext uri="{FF2B5EF4-FFF2-40B4-BE49-F238E27FC236}">
                <a16:creationId xmlns:a16="http://schemas.microsoft.com/office/drawing/2014/main" id="{3F139F1D-0E81-452F-A40A-2695BDF09B4F}"/>
              </a:ext>
            </a:extLst>
          </p:cNvPr>
          <p:cNvSpPr>
            <a:spLocks noGrp="1"/>
          </p:cNvSpPr>
          <p:nvPr>
            <p:ph idx="1"/>
          </p:nvPr>
        </p:nvSpPr>
        <p:spPr>
          <a:xfrm>
            <a:off x="990601" y="2133600"/>
            <a:ext cx="7543800" cy="3777622"/>
          </a:xfrm>
        </p:spPr>
        <p:txBody>
          <a:bodyPr/>
          <a:lstStyle/>
          <a:p>
            <a:pPr algn="just"/>
            <a:r>
              <a:rPr lang="en-US" sz="2400" dirty="0"/>
              <a:t>A GBD study aims to quantify the burden of premature mortality and disability for major diseases or disease groups, and uses a summary measure of population health, the DALY, to combine estimates of the years of life lost and years lived with disabilities. The data are also broken down by age, sex and region.</a:t>
            </a:r>
          </a:p>
        </p:txBody>
      </p:sp>
    </p:spTree>
    <p:extLst>
      <p:ext uri="{BB962C8B-B14F-4D97-AF65-F5344CB8AC3E}">
        <p14:creationId xmlns:p14="http://schemas.microsoft.com/office/powerpoint/2010/main" val="3910960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FB28-818B-4FB8-8DD6-C3208D60BF28}"/>
              </a:ext>
            </a:extLst>
          </p:cNvPr>
          <p:cNvSpPr>
            <a:spLocks noGrp="1"/>
          </p:cNvSpPr>
          <p:nvPr>
            <p:ph type="title"/>
          </p:nvPr>
        </p:nvSpPr>
        <p:spPr>
          <a:xfrm>
            <a:off x="1506001" y="533400"/>
            <a:ext cx="6589199" cy="1280890"/>
          </a:xfrm>
        </p:spPr>
        <p:txBody>
          <a:bodyPr/>
          <a:lstStyle/>
          <a:p>
            <a:r>
              <a:rPr lang="en-US" dirty="0"/>
              <a:t>…………Continued</a:t>
            </a:r>
          </a:p>
        </p:txBody>
      </p:sp>
      <p:sp>
        <p:nvSpPr>
          <p:cNvPr id="3" name="Content Placeholder 2">
            <a:extLst>
              <a:ext uri="{FF2B5EF4-FFF2-40B4-BE49-F238E27FC236}">
                <a16:creationId xmlns:a16="http://schemas.microsoft.com/office/drawing/2014/main" id="{E499F279-0AE9-49CB-8E07-9BB0BABDBC99}"/>
              </a:ext>
            </a:extLst>
          </p:cNvPr>
          <p:cNvSpPr>
            <a:spLocks noGrp="1"/>
          </p:cNvSpPr>
          <p:nvPr>
            <p:ph idx="1"/>
          </p:nvPr>
        </p:nvSpPr>
        <p:spPr>
          <a:xfrm>
            <a:off x="1066801" y="2133600"/>
            <a:ext cx="7467600" cy="3777622"/>
          </a:xfrm>
        </p:spPr>
        <p:txBody>
          <a:bodyPr/>
          <a:lstStyle/>
          <a:p>
            <a:pPr algn="just"/>
            <a:r>
              <a:rPr lang="en-US" sz="2400" dirty="0"/>
              <a:t>The development of public health research out of social medicine in the 1950s was multidisciplinary. Public health campaigning, separate from public health professionals, has also been multidisciplinary since the 1970s. Public health as an occupation has been preoccupied with its professional positioning</a:t>
            </a:r>
          </a:p>
        </p:txBody>
      </p:sp>
    </p:spTree>
    <p:extLst>
      <p:ext uri="{BB962C8B-B14F-4D97-AF65-F5344CB8AC3E}">
        <p14:creationId xmlns:p14="http://schemas.microsoft.com/office/powerpoint/2010/main" val="3790759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8E081-2865-4809-9384-C854B613BD4D}"/>
              </a:ext>
            </a:extLst>
          </p:cNvPr>
          <p:cNvSpPr>
            <a:spLocks noGrp="1"/>
          </p:cNvSpPr>
          <p:nvPr>
            <p:ph type="title"/>
          </p:nvPr>
        </p:nvSpPr>
        <p:spPr/>
        <p:txBody>
          <a:bodyPr/>
          <a:lstStyle/>
          <a:p>
            <a:r>
              <a:rPr lang="en-US" dirty="0"/>
              <a:t>Burden of Disease </a:t>
            </a:r>
          </a:p>
        </p:txBody>
      </p:sp>
      <p:sp>
        <p:nvSpPr>
          <p:cNvPr id="3" name="Content Placeholder 2">
            <a:extLst>
              <a:ext uri="{FF2B5EF4-FFF2-40B4-BE49-F238E27FC236}">
                <a16:creationId xmlns:a16="http://schemas.microsoft.com/office/drawing/2014/main" id="{4E60A40F-63F0-4DAB-935F-530EDE0A4C34}"/>
              </a:ext>
            </a:extLst>
          </p:cNvPr>
          <p:cNvSpPr>
            <a:spLocks noGrp="1"/>
          </p:cNvSpPr>
          <p:nvPr>
            <p:ph idx="1"/>
          </p:nvPr>
        </p:nvSpPr>
        <p:spPr>
          <a:xfrm>
            <a:off x="1219201" y="1752600"/>
            <a:ext cx="7315200" cy="4158622"/>
          </a:xfrm>
        </p:spPr>
        <p:txBody>
          <a:bodyPr/>
          <a:lstStyle/>
          <a:p>
            <a:pPr algn="just"/>
            <a:r>
              <a:rPr lang="en-US" sz="2800" dirty="0"/>
              <a:t>Burden of disease measures the impact of living with illness and injury and dying prematurely. </a:t>
            </a:r>
          </a:p>
        </p:txBody>
      </p:sp>
    </p:spTree>
    <p:extLst>
      <p:ext uri="{BB962C8B-B14F-4D97-AF65-F5344CB8AC3E}">
        <p14:creationId xmlns:p14="http://schemas.microsoft.com/office/powerpoint/2010/main" val="198344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D6209C30-40B7-4840-B699-6C0204EF3D97}"/>
              </a:ext>
            </a:extLst>
          </p:cNvPr>
          <p:cNvSpPr>
            <a:spLocks noGrp="1" noChangeArrowheads="1"/>
          </p:cNvSpPr>
          <p:nvPr>
            <p:ph type="title"/>
          </p:nvPr>
        </p:nvSpPr>
        <p:spPr>
          <a:xfrm>
            <a:off x="1295400" y="609600"/>
            <a:ext cx="7620000" cy="1052513"/>
          </a:xfrm>
        </p:spPr>
        <p:txBody>
          <a:bodyPr/>
          <a:lstStyle/>
          <a:p>
            <a:pPr eaLnBrk="1" hangingPunct="1"/>
            <a:r>
              <a:rPr lang="en-US" b="1" dirty="0"/>
              <a:t>Global Burden of Disease</a:t>
            </a:r>
            <a:r>
              <a:rPr lang="en-US" dirty="0"/>
              <a:t> (</a:t>
            </a:r>
            <a:r>
              <a:rPr lang="en-US" b="1" dirty="0"/>
              <a:t>GBD</a:t>
            </a:r>
            <a:r>
              <a:rPr lang="en-US" dirty="0"/>
              <a:t>)</a:t>
            </a:r>
            <a:endParaRPr lang="en-US" altLang="en-US" b="1" dirty="0"/>
          </a:p>
        </p:txBody>
      </p:sp>
      <p:sp>
        <p:nvSpPr>
          <p:cNvPr id="38915" name="Content Placeholder 2">
            <a:extLst>
              <a:ext uri="{FF2B5EF4-FFF2-40B4-BE49-F238E27FC236}">
                <a16:creationId xmlns:a16="http://schemas.microsoft.com/office/drawing/2014/main" id="{89415C18-C86B-4B28-B012-AAFF0EB33E72}"/>
              </a:ext>
            </a:extLst>
          </p:cNvPr>
          <p:cNvSpPr>
            <a:spLocks noGrp="1" noChangeArrowheads="1"/>
          </p:cNvSpPr>
          <p:nvPr>
            <p:ph idx="1"/>
          </p:nvPr>
        </p:nvSpPr>
        <p:spPr>
          <a:xfrm>
            <a:off x="990600" y="1828800"/>
            <a:ext cx="7543800" cy="4083050"/>
          </a:xfrm>
        </p:spPr>
        <p:txBody>
          <a:bodyPr rtlCol="0">
            <a:normAutofit fontScale="92500" lnSpcReduction="20000"/>
          </a:bodyPr>
          <a:lstStyle/>
          <a:p>
            <a:pPr marL="803275" indent="-803275" algn="just" eaLnBrk="1" fontAlgn="auto" hangingPunct="1">
              <a:spcAft>
                <a:spcPts val="0"/>
              </a:spcAft>
              <a:buFont typeface="Wingdings" panose="05000000000000000000" pitchFamily="2" charset="2"/>
              <a:buChar char="q"/>
              <a:defRPr/>
            </a:pPr>
            <a:r>
              <a:rPr lang="en-US" sz="4000" dirty="0"/>
              <a:t>The </a:t>
            </a:r>
            <a:r>
              <a:rPr lang="en-US" sz="4000" b="1" dirty="0"/>
              <a:t>Global Burden of Disease</a:t>
            </a:r>
            <a:r>
              <a:rPr lang="en-US" sz="4000" dirty="0"/>
              <a:t> (</a:t>
            </a:r>
            <a:r>
              <a:rPr lang="en-US" sz="4000" b="1" dirty="0"/>
              <a:t>GBD</a:t>
            </a:r>
            <a:r>
              <a:rPr lang="en-US" sz="4000" dirty="0"/>
              <a:t>) provides a tool to quantify health loss from hundreds of </a:t>
            </a:r>
            <a:r>
              <a:rPr lang="en-US" sz="4000" b="1" dirty="0"/>
              <a:t>diseases</a:t>
            </a:r>
            <a:r>
              <a:rPr lang="en-US" sz="4000" dirty="0"/>
              <a:t>, injuries, and risk factors, so that health systems can be improved and disparities can be eliminated.</a:t>
            </a:r>
            <a:endParaRPr lang="en-US" altLang="en-US" sz="4000"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AC4CCB34-D8CA-4770-88C6-7D11282C95DB}"/>
              </a:ext>
            </a:extLst>
          </p:cNvPr>
          <p:cNvSpPr>
            <a:spLocks noGrp="1" noChangeArrowheads="1"/>
          </p:cNvSpPr>
          <p:nvPr>
            <p:ph type="title"/>
          </p:nvPr>
        </p:nvSpPr>
        <p:spPr>
          <a:xfrm>
            <a:off x="304800" y="2743200"/>
            <a:ext cx="8610600" cy="1524000"/>
          </a:xfrm>
        </p:spPr>
        <p:txBody>
          <a:bodyPr/>
          <a:lstStyle/>
          <a:p>
            <a:pPr algn="ctr" eaLnBrk="1" hangingPunct="1"/>
            <a:r>
              <a:rPr lang="en-US" altLang="en-US" b="1" dirty="0"/>
              <a:t>Measurement of Global Disease Burden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A1DBA-270F-424C-90D2-7D7566E4913E}"/>
              </a:ext>
            </a:extLst>
          </p:cNvPr>
          <p:cNvSpPr>
            <a:spLocks noGrp="1"/>
          </p:cNvSpPr>
          <p:nvPr>
            <p:ph type="title"/>
          </p:nvPr>
        </p:nvSpPr>
        <p:spPr/>
        <p:txBody>
          <a:bodyPr/>
          <a:lstStyle/>
          <a:p>
            <a:r>
              <a:rPr lang="en-US" altLang="en-US" b="1" dirty="0"/>
              <a:t>HALY</a:t>
            </a:r>
            <a:endParaRPr lang="en-US" dirty="0"/>
          </a:p>
        </p:txBody>
      </p:sp>
      <p:sp>
        <p:nvSpPr>
          <p:cNvPr id="3" name="Content Placeholder 2">
            <a:extLst>
              <a:ext uri="{FF2B5EF4-FFF2-40B4-BE49-F238E27FC236}">
                <a16:creationId xmlns:a16="http://schemas.microsoft.com/office/drawing/2014/main" id="{EF5B2B81-16A5-4C85-A768-92936B63815B}"/>
              </a:ext>
            </a:extLst>
          </p:cNvPr>
          <p:cNvSpPr>
            <a:spLocks noGrp="1"/>
          </p:cNvSpPr>
          <p:nvPr>
            <p:ph idx="1"/>
          </p:nvPr>
        </p:nvSpPr>
        <p:spPr>
          <a:xfrm>
            <a:off x="838200" y="1600200"/>
            <a:ext cx="7696201" cy="4311022"/>
          </a:xfrm>
        </p:spPr>
        <p:txBody>
          <a:bodyPr/>
          <a:lstStyle/>
          <a:p>
            <a:pPr algn="just"/>
            <a:r>
              <a:rPr lang="en-US" sz="2400" b="1" dirty="0"/>
              <a:t>HALY (Health-adjusted life years)- summary of population health measurements that combines death and morbidity impacts. </a:t>
            </a:r>
          </a:p>
          <a:p>
            <a:pPr algn="just"/>
            <a:endParaRPr lang="en-US" sz="2400" b="1" dirty="0"/>
          </a:p>
          <a:p>
            <a:pPr algn="just"/>
            <a:r>
              <a:rPr lang="en-US" sz="2400" b="1" dirty="0"/>
              <a:t>Two types of HALYs are the QALY and the DALY:</a:t>
            </a:r>
            <a:endParaRPr lang="en-US" sz="2400" dirty="0"/>
          </a:p>
        </p:txBody>
      </p:sp>
    </p:spTree>
    <p:extLst>
      <p:ext uri="{BB962C8B-B14F-4D97-AF65-F5344CB8AC3E}">
        <p14:creationId xmlns:p14="http://schemas.microsoft.com/office/powerpoint/2010/main" val="2709608494"/>
      </p:ext>
    </p:extLst>
  </p:cSld>
  <p:clrMapOvr>
    <a:masterClrMapping/>
  </p:clrMapOvr>
</p:sld>
</file>

<file path=ppt/theme/theme1.xml><?xml version="1.0" encoding="utf-8"?>
<a:theme xmlns:a="http://schemas.openxmlformats.org/drawingml/2006/main" name="1_AnimatedPaint">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TotalTime>
  <Words>359</Words>
  <Application>Microsoft Office PowerPoint</Application>
  <PresentationFormat>On-screen Show (4:3)</PresentationFormat>
  <Paragraphs>34</Paragraphs>
  <Slides>18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Calibri</vt:lpstr>
      <vt:lpstr>Century Gothic</vt:lpstr>
      <vt:lpstr>Times New Roman</vt:lpstr>
      <vt:lpstr>Wingdings</vt:lpstr>
      <vt:lpstr>Wingdings 3</vt:lpstr>
      <vt:lpstr>1_AnimatedPaint</vt:lpstr>
      <vt:lpstr>Wisp</vt:lpstr>
      <vt:lpstr>Global Burden of Disease (GBD)</vt:lpstr>
      <vt:lpstr>Learning Outcomes</vt:lpstr>
      <vt:lpstr>Background</vt:lpstr>
      <vt:lpstr>Aim of GBD </vt:lpstr>
      <vt:lpstr>…………Continued</vt:lpstr>
      <vt:lpstr>Burden of Disease </vt:lpstr>
      <vt:lpstr>Global Burden of Disease (GBD)</vt:lpstr>
      <vt:lpstr>Measurement of Global Disease Burden</vt:lpstr>
      <vt:lpstr>HALY</vt:lpstr>
      <vt:lpstr>DALY </vt:lpstr>
      <vt:lpstr>Graphical Presentation</vt:lpstr>
      <vt:lpstr>Measurement </vt:lpstr>
      <vt:lpstr>PowerPoint Presentation</vt:lpstr>
      <vt:lpstr>QALY  </vt:lpstr>
      <vt:lpstr>Graphical Presentation</vt:lpstr>
      <vt:lpstr>DALY Vs QALY </vt:lpstr>
      <vt:lpstr>Questions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Information, Education and Communication</dc:title>
  <dc:creator>Administrator</dc:creator>
  <cp:lastModifiedBy>Baki Billah</cp:lastModifiedBy>
  <cp:revision>117</cp:revision>
  <dcterms:created xsi:type="dcterms:W3CDTF">2014-05-23T02:22:54Z</dcterms:created>
  <dcterms:modified xsi:type="dcterms:W3CDTF">2021-04-15T05:32:54Z</dcterms:modified>
</cp:coreProperties>
</file>