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Culture,Mgt style and Business System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7834641" cy="127904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Required Adaptation</a:t>
            </a:r>
          </a:p>
          <a:p>
            <a:pPr algn="ctr"/>
            <a:r>
              <a:rPr lang="en-US" dirty="0" smtClean="0"/>
              <a:t>Degree of adaptation</a:t>
            </a:r>
          </a:p>
          <a:p>
            <a:pPr algn="ctr"/>
            <a:r>
              <a:rPr lang="en-US" dirty="0" smtClean="0"/>
              <a:t>Business Ethics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311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12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Culture,Mgt style and Business System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Culture,Mgt style and Business System</dc:title>
  <dc:creator>Lenovo</dc:creator>
  <cp:lastModifiedBy>Lenovo</cp:lastModifiedBy>
  <cp:revision>1</cp:revision>
  <dcterms:created xsi:type="dcterms:W3CDTF">2020-05-04T20:31:59Z</dcterms:created>
  <dcterms:modified xsi:type="dcterms:W3CDTF">2020-05-04T20:35:28Z</dcterms:modified>
</cp:coreProperties>
</file>