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1C182-F7C4-413F-AB09-3E0F75446288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3C9BE-F881-4E46-B9D4-34672C4B0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C9BE-F881-4E46-B9D4-34672C4B0D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66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C9BE-F881-4E46-B9D4-34672C4B0D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82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AF3-D6DF-44C9-890F-60A2D3CFD9D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B768-3B82-4BED-A687-FE061A76A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9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AF3-D6DF-44C9-890F-60A2D3CFD9D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B768-3B82-4BED-A687-FE061A76A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0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AF3-D6DF-44C9-890F-60A2D3CFD9D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B768-3B82-4BED-A687-FE061A76A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AF3-D6DF-44C9-890F-60A2D3CFD9D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B768-3B82-4BED-A687-FE061A76A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2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AF3-D6DF-44C9-890F-60A2D3CFD9D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B768-3B82-4BED-A687-FE061A76A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1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AF3-D6DF-44C9-890F-60A2D3CFD9D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B768-3B82-4BED-A687-FE061A76A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3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AF3-D6DF-44C9-890F-60A2D3CFD9D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B768-3B82-4BED-A687-FE061A76A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AF3-D6DF-44C9-890F-60A2D3CFD9D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B768-3B82-4BED-A687-FE061A76A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2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AF3-D6DF-44C9-890F-60A2D3CFD9D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B768-3B82-4BED-A687-FE061A76A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5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AF3-D6DF-44C9-890F-60A2D3CFD9D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B768-3B82-4BED-A687-FE061A76A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3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AF3-D6DF-44C9-890F-60A2D3CFD9D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B768-3B82-4BED-A687-FE061A76A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3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4CAF3-D6DF-44C9-890F-60A2D3CFD9D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1B768-3B82-4BED-A687-FE061A76A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4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668463"/>
            <a:ext cx="9144000" cy="2387600"/>
          </a:xfrm>
        </p:spPr>
        <p:txBody>
          <a:bodyPr/>
          <a:lstStyle/>
          <a:p>
            <a:r>
              <a:rPr lang="en-US" b="1" dirty="0" smtClean="0">
                <a:latin typeface="Georgia" panose="02040502050405020303" pitchFamily="18" charset="0"/>
              </a:rPr>
              <a:t>Essential Skills for 21</a:t>
            </a:r>
            <a:r>
              <a:rPr lang="en-US" b="1" baseline="30000" dirty="0" smtClean="0">
                <a:latin typeface="Georgia" panose="02040502050405020303" pitchFamily="18" charset="0"/>
              </a:rPr>
              <a:t>st</a:t>
            </a:r>
            <a:r>
              <a:rPr lang="en-US" b="1" dirty="0" smtClean="0">
                <a:latin typeface="Georgia" panose="02040502050405020303" pitchFamily="18" charset="0"/>
              </a:rPr>
              <a:t> Century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6674" y="2279134"/>
            <a:ext cx="648286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Thank You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88533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668463"/>
            <a:ext cx="9144000" cy="2387600"/>
          </a:xfrm>
        </p:spPr>
        <p:txBody>
          <a:bodyPr/>
          <a:lstStyle/>
          <a:p>
            <a:r>
              <a:rPr lang="en-US" b="1" dirty="0" smtClean="0">
                <a:latin typeface="Georgia" panose="02040502050405020303" pitchFamily="18" charset="0"/>
              </a:rPr>
              <a:t>Use and Abuse of ICT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175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85000" y="1001712"/>
            <a:ext cx="3433953" cy="175432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Problem 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Solving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7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lowchart: Preparation 3"/>
          <p:cNvSpPr/>
          <p:nvPr/>
        </p:nvSpPr>
        <p:spPr>
          <a:xfrm>
            <a:off x="6959600" y="5473700"/>
            <a:ext cx="5067300" cy="1384300"/>
          </a:xfrm>
          <a:prstGeom prst="flowChartPreparation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Creativity</a:t>
            </a:r>
          </a:p>
        </p:txBody>
      </p:sp>
    </p:spTree>
    <p:extLst>
      <p:ext uri="{BB962C8B-B14F-4D97-AF65-F5344CB8AC3E}">
        <p14:creationId xmlns:p14="http://schemas.microsoft.com/office/powerpoint/2010/main" val="45852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6" y="1879600"/>
            <a:ext cx="10594188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2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0"/>
            <a:ext cx="12192000" cy="685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9282" y="1529834"/>
            <a:ext cx="4275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Analytic thinking</a:t>
            </a:r>
            <a:endParaRPr lang="en-US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94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62193" y="2744567"/>
            <a:ext cx="3467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Collaboration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053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688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459067"/>
            <a:ext cx="4445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Georgia" panose="02040502050405020303" pitchFamily="18" charset="0"/>
              </a:rPr>
              <a:t>Communication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1881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83"/>
            <a:ext cx="12192000" cy="68885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6432" y="602734"/>
            <a:ext cx="6436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Ethics, Action, and Responsibility</a:t>
            </a:r>
            <a:endParaRPr lang="en-US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9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27</Words>
  <Application>Microsoft Office PowerPoint</Application>
  <PresentationFormat>Widescreen</PresentationFormat>
  <Paragraphs>12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Office Theme</vt:lpstr>
      <vt:lpstr>Essential Skills for 21st Century</vt:lpstr>
      <vt:lpstr>Use and Abuse of ICT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Skills for 21st Century</dc:title>
  <dc:creator>su</dc:creator>
  <cp:lastModifiedBy>Liza</cp:lastModifiedBy>
  <cp:revision>7</cp:revision>
  <dcterms:created xsi:type="dcterms:W3CDTF">2016-06-14T05:49:29Z</dcterms:created>
  <dcterms:modified xsi:type="dcterms:W3CDTF">2020-06-30T16:38:44Z</dcterms:modified>
</cp:coreProperties>
</file>