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7" r:id="rId4"/>
    <p:sldId id="258" r:id="rId5"/>
    <p:sldId id="257" r:id="rId6"/>
    <p:sldId id="265" r:id="rId7"/>
    <p:sldId id="266" r:id="rId8"/>
    <p:sldId id="261" r:id="rId9"/>
    <p:sldId id="260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B3BB-9814-48C6-A07F-FB97D1047CEA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F44F-5BEA-414F-A798-43121F3D6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B3BB-9814-48C6-A07F-FB97D1047CEA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F44F-5BEA-414F-A798-43121F3D6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B3BB-9814-48C6-A07F-FB97D1047CEA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F44F-5BEA-414F-A798-43121F3D6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B3BB-9814-48C6-A07F-FB97D1047CEA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F44F-5BEA-414F-A798-43121F3D6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B3BB-9814-48C6-A07F-FB97D1047CEA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F44F-5BEA-414F-A798-43121F3D6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B3BB-9814-48C6-A07F-FB97D1047CEA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F44F-5BEA-414F-A798-43121F3D6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B3BB-9814-48C6-A07F-FB97D1047CEA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F44F-5BEA-414F-A798-43121F3D6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B3BB-9814-48C6-A07F-FB97D1047CEA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F44F-5BEA-414F-A798-43121F3D6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B3BB-9814-48C6-A07F-FB97D1047CEA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F44F-5BEA-414F-A798-43121F3D6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B3BB-9814-48C6-A07F-FB97D1047CEA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F44F-5BEA-414F-A798-43121F3D6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B3BB-9814-48C6-A07F-FB97D1047CEA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F44F-5BEA-414F-A798-43121F3D6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9B3BB-9814-48C6-A07F-FB97D1047CEA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7F44F-5BEA-414F-A798-43121F3D6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Translation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Summary:</a:t>
            </a:r>
          </a:p>
          <a:p>
            <a:endParaRPr lang="en-US" dirty="0" smtClean="0"/>
          </a:p>
          <a:p>
            <a:r>
              <a:rPr lang="en-US" dirty="0" smtClean="0"/>
              <a:t>Complexities in Translation</a:t>
            </a:r>
          </a:p>
          <a:p>
            <a:r>
              <a:rPr lang="en-US" dirty="0" smtClean="0"/>
              <a:t>Translator’s Freedom &amp; </a:t>
            </a:r>
            <a:r>
              <a:rPr lang="en-US" dirty="0" err="1" smtClean="0"/>
              <a:t>Responsibiltiy</a:t>
            </a:r>
            <a:endParaRPr lang="en-US" dirty="0" smtClean="0"/>
          </a:p>
          <a:p>
            <a:r>
              <a:rPr lang="en-US" dirty="0" smtClean="0"/>
              <a:t>Translation as an act </a:t>
            </a:r>
            <a:r>
              <a:rPr lang="en-US" smtClean="0"/>
              <a:t>of creativity.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Prof. </a:t>
            </a:r>
            <a:r>
              <a:rPr lang="en-US" dirty="0" err="1" smtClean="0"/>
              <a:t>Fakrul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I'd tell him what no one else would know</a:t>
            </a:r>
            <a:br>
              <a:rPr lang="en-US" dirty="0" smtClean="0"/>
            </a:br>
            <a:r>
              <a:rPr lang="en-US" dirty="0" smtClean="0"/>
              <a:t>Silence would us probably surround,</a:t>
            </a:r>
            <a:br>
              <a:rPr lang="en-US" dirty="0" smtClean="0"/>
            </a:br>
            <a:r>
              <a:rPr lang="en-US" dirty="0" smtClean="0"/>
              <a:t>We'd face each other, each sobered by a deep wound.</a:t>
            </a:r>
            <a:br>
              <a:rPr lang="en-US" dirty="0" smtClean="0"/>
            </a:br>
            <a:r>
              <a:rPr lang="en-US" dirty="0" smtClean="0"/>
              <a:t>Incessant rain would from the sky flow;</a:t>
            </a:r>
            <a:br>
              <a:rPr lang="en-US" dirty="0" smtClean="0"/>
            </a:br>
            <a:r>
              <a:rPr lang="en-US" dirty="0" smtClean="0"/>
              <a:t>Surely, no one then would be around. </a:t>
            </a:r>
            <a:br>
              <a:rPr lang="en-US" dirty="0" smtClean="0"/>
            </a:br>
            <a:r>
              <a:rPr lang="en-US" dirty="0" smtClean="0"/>
              <a:t>Societal and family life would feel unreal</a:t>
            </a:r>
            <a:br>
              <a:rPr lang="en-US" dirty="0" smtClean="0"/>
            </a:br>
            <a:r>
              <a:rPr lang="en-US" dirty="0" smtClean="0"/>
              <a:t>The hullabaloo of life too would feel surreal</a:t>
            </a:r>
            <a:br>
              <a:rPr lang="en-US" dirty="0" smtClean="0"/>
            </a:br>
            <a:r>
              <a:rPr lang="en-US" dirty="0" smtClean="0"/>
              <a:t>What would only matter are eyes feeding on each other</a:t>
            </a:r>
            <a:br>
              <a:rPr lang="en-US" dirty="0" smtClean="0"/>
            </a:br>
            <a:r>
              <a:rPr lang="en-US" dirty="0" smtClean="0"/>
              <a:t>And two hearts savoring one another;</a:t>
            </a:r>
            <a:br>
              <a:rPr lang="en-US" dirty="0" smtClean="0"/>
            </a:br>
            <a:r>
              <a:rPr lang="en-US" dirty="0" smtClean="0"/>
              <a:t>And else would merge with darkness.</a:t>
            </a:r>
            <a:br>
              <a:rPr lang="en-US" dirty="0" smtClean="0"/>
            </a:br>
            <a:r>
              <a:rPr lang="en-US" dirty="0" smtClean="0"/>
              <a:t>If in a corner of the house on such a rainy day,</a:t>
            </a:r>
            <a:br>
              <a:rPr lang="en-US" dirty="0" smtClean="0"/>
            </a:br>
            <a:r>
              <a:rPr lang="en-US" dirty="0" smtClean="0"/>
              <a:t>I had then a thing or two to tell him</a:t>
            </a:r>
            <a:br>
              <a:rPr lang="en-US" dirty="0" smtClean="0"/>
            </a:br>
            <a:r>
              <a:rPr lang="en-US" dirty="0" smtClean="0"/>
              <a:t>Why would anyone have anything to say?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রায়হান</a:t>
            </a:r>
            <a:r>
              <a:rPr lang="en-US" dirty="0" smtClean="0"/>
              <a:t> </a:t>
            </a:r>
            <a:r>
              <a:rPr lang="en-US" dirty="0" err="1" smtClean="0"/>
              <a:t>সুন্দর</a:t>
            </a:r>
            <a:r>
              <a:rPr lang="en-US" dirty="0" smtClean="0"/>
              <a:t> </a:t>
            </a:r>
            <a:r>
              <a:rPr lang="en-US" dirty="0" err="1" smtClean="0"/>
              <a:t>ছেলে</a:t>
            </a:r>
            <a:r>
              <a:rPr lang="en-US" dirty="0" smtClean="0"/>
              <a:t>।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Meena</a:t>
            </a:r>
            <a:r>
              <a:rPr lang="en-US" dirty="0" smtClean="0"/>
              <a:t> is a good student.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মামার</a:t>
            </a:r>
            <a:r>
              <a:rPr lang="en-US" dirty="0" smtClean="0"/>
              <a:t> </a:t>
            </a:r>
            <a:r>
              <a:rPr lang="en-US" dirty="0" err="1" smtClean="0"/>
              <a:t>বাড়িতেও</a:t>
            </a:r>
            <a:r>
              <a:rPr lang="en-US" dirty="0" smtClean="0"/>
              <a:t> </a:t>
            </a:r>
            <a:r>
              <a:rPr lang="en-US" dirty="0" err="1" smtClean="0"/>
              <a:t>তার</a:t>
            </a:r>
            <a:r>
              <a:rPr lang="en-US" dirty="0" smtClean="0"/>
              <a:t> </a:t>
            </a:r>
            <a:r>
              <a:rPr lang="en-US" dirty="0" err="1" smtClean="0"/>
              <a:t>দিন</a:t>
            </a:r>
            <a:r>
              <a:rPr lang="en-US" dirty="0" smtClean="0"/>
              <a:t> </a:t>
            </a:r>
            <a:r>
              <a:rPr lang="en-US" dirty="0" err="1" smtClean="0"/>
              <a:t>ভাল</a:t>
            </a:r>
            <a:r>
              <a:rPr lang="en-US" dirty="0" smtClean="0"/>
              <a:t> </a:t>
            </a:r>
            <a:r>
              <a:rPr lang="en-US" dirty="0" err="1" smtClean="0"/>
              <a:t>যাচ্ছে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। </a:t>
            </a:r>
            <a:r>
              <a:rPr lang="en-US" dirty="0" err="1" smtClean="0"/>
              <a:t>মামী</a:t>
            </a:r>
            <a:r>
              <a:rPr lang="en-US" dirty="0" smtClean="0"/>
              <a:t> </a:t>
            </a:r>
            <a:r>
              <a:rPr lang="en-US" dirty="0" err="1" smtClean="0"/>
              <a:t>তাকে</a:t>
            </a:r>
            <a:r>
              <a:rPr lang="en-US" dirty="0" smtClean="0"/>
              <a:t> </a:t>
            </a:r>
            <a:r>
              <a:rPr lang="en-US" dirty="0" err="1" smtClean="0"/>
              <a:t>দুচোখে</a:t>
            </a:r>
            <a:r>
              <a:rPr lang="en-US" dirty="0" smtClean="0"/>
              <a:t> </a:t>
            </a:r>
            <a:r>
              <a:rPr lang="en-US" dirty="0" err="1" smtClean="0"/>
              <a:t>দেখতে</a:t>
            </a:r>
            <a:r>
              <a:rPr lang="en-US" dirty="0" smtClean="0"/>
              <a:t> </a:t>
            </a:r>
            <a:r>
              <a:rPr lang="en-US" dirty="0" err="1" smtClean="0"/>
              <a:t>পারে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।</a:t>
            </a:r>
          </a:p>
          <a:p>
            <a:endParaRPr lang="en-US" dirty="0"/>
          </a:p>
          <a:p>
            <a:r>
              <a:rPr lang="en-US" dirty="0" err="1" smtClean="0"/>
              <a:t>আমার</a:t>
            </a:r>
            <a:r>
              <a:rPr lang="en-US" dirty="0" smtClean="0"/>
              <a:t> </a:t>
            </a:r>
            <a:r>
              <a:rPr lang="en-US" dirty="0" err="1" smtClean="0"/>
              <a:t>ননদ-কে</a:t>
            </a:r>
            <a:r>
              <a:rPr lang="en-US" dirty="0" smtClean="0"/>
              <a:t> </a:t>
            </a:r>
            <a:r>
              <a:rPr lang="en-US" dirty="0" err="1" smtClean="0"/>
              <a:t>নিয়ে</a:t>
            </a:r>
            <a:r>
              <a:rPr lang="en-US" dirty="0" smtClean="0"/>
              <a:t> </a:t>
            </a:r>
            <a:r>
              <a:rPr lang="en-US" dirty="0" err="1" smtClean="0"/>
              <a:t>কেনাকাটা</a:t>
            </a:r>
            <a:r>
              <a:rPr lang="en-US" dirty="0" smtClean="0"/>
              <a:t> </a:t>
            </a:r>
            <a:r>
              <a:rPr lang="en-US" dirty="0" err="1" smtClean="0"/>
              <a:t>করতে</a:t>
            </a:r>
            <a:r>
              <a:rPr lang="en-US" dirty="0" smtClean="0"/>
              <a:t> </a:t>
            </a:r>
            <a:r>
              <a:rPr lang="en-US" dirty="0" err="1" smtClean="0"/>
              <a:t>গেলে</a:t>
            </a:r>
            <a:r>
              <a:rPr lang="en-US" dirty="0" smtClean="0"/>
              <a:t> </a:t>
            </a:r>
            <a:r>
              <a:rPr lang="en-US" dirty="0" err="1" smtClean="0"/>
              <a:t>আমার</a:t>
            </a:r>
            <a:r>
              <a:rPr lang="en-US" dirty="0" smtClean="0"/>
              <a:t> </a:t>
            </a:r>
            <a:r>
              <a:rPr lang="en-US" dirty="0" err="1" smtClean="0"/>
              <a:t>জা</a:t>
            </a:r>
            <a:r>
              <a:rPr lang="en-US" dirty="0" smtClean="0"/>
              <a:t> </a:t>
            </a:r>
            <a:r>
              <a:rPr lang="en-US" dirty="0" err="1" smtClean="0"/>
              <a:t>এবং</a:t>
            </a:r>
            <a:r>
              <a:rPr lang="en-US" dirty="0" smtClean="0"/>
              <a:t> </a:t>
            </a:r>
            <a:r>
              <a:rPr lang="en-US" dirty="0" err="1" smtClean="0"/>
              <a:t>ননাস</a:t>
            </a:r>
            <a:r>
              <a:rPr lang="en-US" dirty="0" smtClean="0"/>
              <a:t> </a:t>
            </a:r>
            <a:r>
              <a:rPr lang="en-US" dirty="0" err="1" smtClean="0"/>
              <a:t>বিষয়টা</a:t>
            </a:r>
            <a:r>
              <a:rPr lang="en-US" dirty="0" smtClean="0"/>
              <a:t> </a:t>
            </a:r>
            <a:r>
              <a:rPr lang="en-US" dirty="0" err="1" smtClean="0"/>
              <a:t>ভালোভাবে</a:t>
            </a:r>
            <a:r>
              <a:rPr lang="en-US" dirty="0" smtClean="0"/>
              <a:t> </a:t>
            </a:r>
            <a:r>
              <a:rPr lang="en-US" dirty="0" err="1" smtClean="0"/>
              <a:t>নেয়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।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Fie, </a:t>
            </a:r>
            <a:r>
              <a:rPr lang="en-US" dirty="0" err="1" smtClean="0"/>
              <a:t>foh</a:t>
            </a:r>
            <a:r>
              <a:rPr lang="en-US" dirty="0" smtClean="0"/>
              <a:t>, and </a:t>
            </a:r>
            <a:r>
              <a:rPr lang="en-US" dirty="0" err="1" smtClean="0"/>
              <a:t>fum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I smell the blood of a British man.</a:t>
            </a:r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i="1" dirty="0" smtClean="0"/>
              <a:t>King Lear, </a:t>
            </a:r>
            <a:r>
              <a:rPr lang="en-US" dirty="0" smtClean="0"/>
              <a:t>William Shakespeare)</a:t>
            </a:r>
            <a:endParaRPr lang="en-US" dirty="0"/>
          </a:p>
        </p:txBody>
      </p:sp>
      <p:pic>
        <p:nvPicPr>
          <p:cNvPr id="7" name="Content Placeholder 6" descr="Jack_and_the_Beanstalk_Giant_-_Project_Gutenberg_eText_17034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89070" y="1600200"/>
            <a:ext cx="3156859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translation?</a:t>
            </a:r>
          </a:p>
          <a:p>
            <a:endParaRPr lang="en-US" dirty="0"/>
          </a:p>
          <a:p>
            <a:r>
              <a:rPr lang="en-US" dirty="0" smtClean="0"/>
              <a:t>Why is it important?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Few questions to think: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translation a mechanical process or a creative process? Is it a ‘craft’ or an ‘art’? Or, a science?</a:t>
            </a:r>
          </a:p>
          <a:p>
            <a:endParaRPr lang="en-US" dirty="0"/>
          </a:p>
          <a:p>
            <a:r>
              <a:rPr lang="en-US" dirty="0" smtClean="0"/>
              <a:t>What role does knowledge of culture play in translating a text?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রবীন্দ্রনাথ</a:t>
            </a:r>
            <a:r>
              <a:rPr lang="en-US" dirty="0" smtClean="0"/>
              <a:t> </a:t>
            </a:r>
            <a:r>
              <a:rPr lang="en-US" dirty="0" err="1" smtClean="0"/>
              <a:t>ঠাকুর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s-IN" dirty="0" smtClean="0"/>
              <a:t>এমন দিনে তারে বলা যায়,</a:t>
            </a:r>
            <a:br>
              <a:rPr lang="as-IN" dirty="0" smtClean="0"/>
            </a:br>
            <a:r>
              <a:rPr lang="as-IN" dirty="0" smtClean="0"/>
              <a:t>এমন ঘনঘোর বরিষায় ।</a:t>
            </a:r>
            <a:br>
              <a:rPr lang="as-IN" dirty="0" smtClean="0"/>
            </a:br>
            <a:r>
              <a:rPr lang="as-IN" dirty="0" smtClean="0"/>
              <a:t>এমন দিনে মন খোলা যায়–</a:t>
            </a:r>
            <a:br>
              <a:rPr lang="as-IN" dirty="0" smtClean="0"/>
            </a:br>
            <a:r>
              <a:rPr lang="as-IN" dirty="0" smtClean="0"/>
              <a:t>এমন মেঘস্বরে বদল-ঝরঝরে</a:t>
            </a:r>
            <a:br>
              <a:rPr lang="as-IN" dirty="0" smtClean="0"/>
            </a:br>
            <a:r>
              <a:rPr lang="as-IN" dirty="0" smtClean="0"/>
              <a:t>তপনহীন ঘন তমসায় ॥</a:t>
            </a:r>
            <a:endParaRPr lang="en-US" dirty="0" smtClean="0"/>
          </a:p>
          <a:p>
            <a:endParaRPr lang="as-IN" dirty="0" smtClean="0"/>
          </a:p>
          <a:p>
            <a:r>
              <a:rPr lang="as-IN" dirty="0" smtClean="0"/>
              <a:t>সে কথা শুনিবে না কেহ আর,</a:t>
            </a:r>
            <a:br>
              <a:rPr lang="as-IN" dirty="0" smtClean="0"/>
            </a:br>
            <a:r>
              <a:rPr lang="as-IN" dirty="0" smtClean="0"/>
              <a:t>নিভৃত নির্জন চারিধার ।</a:t>
            </a:r>
            <a:br>
              <a:rPr lang="as-IN" dirty="0" smtClean="0"/>
            </a:br>
            <a:r>
              <a:rPr lang="as-IN" dirty="0" smtClean="0"/>
              <a:t>দুজনে মুখোমুখি, গভীর দুখে দুখি,</a:t>
            </a:r>
            <a:br>
              <a:rPr lang="as-IN" dirty="0" smtClean="0"/>
            </a:br>
            <a:r>
              <a:rPr lang="as-IN" dirty="0" smtClean="0"/>
              <a:t>আকাশে জল ঝরে অনিবার–</a:t>
            </a:r>
            <a:br>
              <a:rPr lang="as-IN" dirty="0" smtClean="0"/>
            </a:br>
            <a:r>
              <a:rPr lang="as-IN" dirty="0" smtClean="0"/>
              <a:t>জগতে কেহ যেন নাহি আর ॥</a:t>
            </a:r>
            <a:endParaRPr lang="en-US" dirty="0" smtClean="0"/>
          </a:p>
          <a:p>
            <a:endParaRPr lang="as-IN" dirty="0" smtClean="0"/>
          </a:p>
          <a:p>
            <a:r>
              <a:rPr lang="as-IN" dirty="0" smtClean="0"/>
              <a:t>সমাজ সংসার মিছে সব,</a:t>
            </a:r>
            <a:br>
              <a:rPr lang="as-IN" dirty="0" smtClean="0"/>
            </a:br>
            <a:r>
              <a:rPr lang="as-IN" dirty="0" smtClean="0"/>
              <a:t>মিছে এ জীবনের কলরব ।</a:t>
            </a:r>
            <a:br>
              <a:rPr lang="as-IN" dirty="0" smtClean="0"/>
            </a:br>
            <a:r>
              <a:rPr lang="as-IN" dirty="0" smtClean="0"/>
              <a:t>কেবল আঁখি দিয়ে আঁখির সুধা পিয়ে</a:t>
            </a:r>
            <a:br>
              <a:rPr lang="as-IN" dirty="0" smtClean="0"/>
            </a:br>
            <a:r>
              <a:rPr lang="as-IN" dirty="0" smtClean="0"/>
              <a:t>হৃদয় দিয়ে হৃদি অনুভব–</a:t>
            </a:r>
            <a:br>
              <a:rPr lang="as-IN" dirty="0" smtClean="0"/>
            </a:br>
            <a:r>
              <a:rPr lang="as-IN" dirty="0" smtClean="0"/>
              <a:t>আঁধারে মিশে গেছে আর সব ॥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s-IN" dirty="0" smtClean="0"/>
              <a:t>তাহাতে এ জগতে ক্ষতি কার,</a:t>
            </a:r>
            <a:br>
              <a:rPr lang="as-IN" dirty="0" smtClean="0"/>
            </a:br>
            <a:r>
              <a:rPr lang="as-IN" dirty="0" smtClean="0"/>
              <a:t>নামাতে পারি যদি মনোভার ।</a:t>
            </a:r>
            <a:br>
              <a:rPr lang="as-IN" dirty="0" smtClean="0"/>
            </a:br>
            <a:r>
              <a:rPr lang="as-IN" dirty="0" smtClean="0"/>
              <a:t>শ্রাবণবরিষনে একদা গৃহকোণে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as-IN" dirty="0" smtClean="0"/>
              <a:t>দু কথা বলি যদি কাছে তার,</a:t>
            </a:r>
            <a:br>
              <a:rPr lang="as-IN" dirty="0" smtClean="0"/>
            </a:br>
            <a:r>
              <a:rPr lang="as-IN" dirty="0" smtClean="0"/>
              <a:t>তাহাতে আসে যাবে কিবা কার ॥</a:t>
            </a:r>
            <a:endParaRPr lang="en-US" dirty="0" smtClean="0"/>
          </a:p>
          <a:p>
            <a:pPr>
              <a:buNone/>
            </a:pPr>
            <a:endParaRPr lang="as-IN" dirty="0" smtClean="0"/>
          </a:p>
          <a:p>
            <a:r>
              <a:rPr lang="as-IN" dirty="0" smtClean="0"/>
              <a:t>ব্যাকুল বেগে আজি বহে বায়,</a:t>
            </a:r>
            <a:br>
              <a:rPr lang="as-IN" dirty="0" smtClean="0"/>
            </a:br>
            <a:r>
              <a:rPr lang="as-IN" dirty="0" smtClean="0"/>
              <a:t>বিজুলি থেকে থেকে চমকায় ।</a:t>
            </a:r>
            <a:br>
              <a:rPr lang="as-IN" dirty="0" smtClean="0"/>
            </a:br>
            <a:r>
              <a:rPr lang="as-IN" dirty="0" smtClean="0"/>
              <a:t>যে কথা এ জীবনে রহিয়া গেল মনে</a:t>
            </a:r>
            <a:br>
              <a:rPr lang="as-IN" dirty="0" smtClean="0"/>
            </a:br>
            <a:r>
              <a:rPr lang="as-IN" dirty="0" smtClean="0"/>
              <a:t>সে কথা আজি যেন বলা যায়–</a:t>
            </a:r>
            <a:br>
              <a:rPr lang="as-IN" dirty="0" smtClean="0"/>
            </a:br>
            <a:r>
              <a:rPr lang="as-IN" dirty="0" smtClean="0"/>
              <a:t>এমন ঘনঘোর বরিষায় ॥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Prof. </a:t>
            </a:r>
            <a:r>
              <a:rPr lang="en-US" dirty="0" err="1" smtClean="0"/>
              <a:t>Fakrul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I'd tell him what no one else would know</a:t>
            </a:r>
            <a:br>
              <a:rPr lang="en-US" dirty="0" smtClean="0"/>
            </a:br>
            <a:r>
              <a:rPr lang="en-US" dirty="0" smtClean="0"/>
              <a:t>Silence would us probably surround,</a:t>
            </a:r>
            <a:br>
              <a:rPr lang="en-US" dirty="0" smtClean="0"/>
            </a:br>
            <a:r>
              <a:rPr lang="en-US" dirty="0" smtClean="0"/>
              <a:t>We'd face each other, each sobered by a deep wound.</a:t>
            </a:r>
            <a:br>
              <a:rPr lang="en-US" dirty="0" smtClean="0"/>
            </a:br>
            <a:r>
              <a:rPr lang="en-US" dirty="0" smtClean="0"/>
              <a:t>Incessant rain would from the sky flow;</a:t>
            </a:r>
            <a:br>
              <a:rPr lang="en-US" dirty="0" smtClean="0"/>
            </a:br>
            <a:r>
              <a:rPr lang="en-US" dirty="0" smtClean="0"/>
              <a:t>Surely, no one then would be around. </a:t>
            </a:r>
            <a:br>
              <a:rPr lang="en-US" dirty="0" smtClean="0"/>
            </a:br>
            <a:r>
              <a:rPr lang="en-US" dirty="0" smtClean="0"/>
              <a:t>Societal and family life would feel unreal</a:t>
            </a:r>
            <a:br>
              <a:rPr lang="en-US" dirty="0" smtClean="0"/>
            </a:br>
            <a:r>
              <a:rPr lang="en-US" dirty="0" smtClean="0"/>
              <a:t>The hullabaloo of life too would feel surreal</a:t>
            </a:r>
            <a:br>
              <a:rPr lang="en-US" dirty="0" smtClean="0"/>
            </a:br>
            <a:r>
              <a:rPr lang="en-US" dirty="0" smtClean="0"/>
              <a:t>What would only matter are eyes feeding on each other</a:t>
            </a:r>
            <a:br>
              <a:rPr lang="en-US" dirty="0" smtClean="0"/>
            </a:br>
            <a:r>
              <a:rPr lang="en-US" dirty="0" smtClean="0"/>
              <a:t>And two hearts savoring one another;</a:t>
            </a:r>
            <a:br>
              <a:rPr lang="en-US" dirty="0" smtClean="0"/>
            </a:br>
            <a:r>
              <a:rPr lang="en-US" dirty="0" smtClean="0"/>
              <a:t>And else would merge with darkness.</a:t>
            </a:r>
            <a:br>
              <a:rPr lang="en-US" dirty="0" smtClean="0"/>
            </a:br>
            <a:r>
              <a:rPr lang="en-US" dirty="0" smtClean="0"/>
              <a:t>If in a corner of the house on such a rainy day,</a:t>
            </a:r>
            <a:br>
              <a:rPr lang="en-US" dirty="0" smtClean="0"/>
            </a:br>
            <a:r>
              <a:rPr lang="en-US" dirty="0" smtClean="0"/>
              <a:t>I had then a thing or two to tell him</a:t>
            </a:r>
            <a:br>
              <a:rPr lang="en-US" dirty="0" smtClean="0"/>
            </a:br>
            <a:r>
              <a:rPr lang="en-US" dirty="0" smtClean="0"/>
              <a:t>Why would anyone have anything to say?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163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Translation Studies</vt:lpstr>
      <vt:lpstr>By Prof. Fakrul Alam</vt:lpstr>
      <vt:lpstr>Translate:</vt:lpstr>
      <vt:lpstr>Slide 4</vt:lpstr>
      <vt:lpstr>Slide 5</vt:lpstr>
      <vt:lpstr>Understanding Translation</vt:lpstr>
      <vt:lpstr>Few questions to think:</vt:lpstr>
      <vt:lpstr>রবীন্দ্রনাথ ঠাকুর</vt:lpstr>
      <vt:lpstr>By Prof. Fakrul Alam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Studies</dc:title>
  <dc:creator>su</dc:creator>
  <cp:lastModifiedBy>su</cp:lastModifiedBy>
  <cp:revision>11</cp:revision>
  <dcterms:created xsi:type="dcterms:W3CDTF">2019-09-15T05:46:27Z</dcterms:created>
  <dcterms:modified xsi:type="dcterms:W3CDTF">2020-01-12T09:45:15Z</dcterms:modified>
</cp:coreProperties>
</file>