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3" r:id="rId21"/>
  </p:sldIdLst>
  <p:sldSz cx="12192000" cy="6858000"/>
  <p:notesSz cx="12192000" cy="6858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rial Rounded MT Bold" panose="020F0704030504030204" pitchFamily="34" charset="0"/>
      <p:regular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7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954" y="121716"/>
            <a:ext cx="11711955" cy="158231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01040" y="394715"/>
            <a:ext cx="10921365" cy="911860"/>
          </a:xfrm>
          <a:custGeom>
            <a:avLst/>
            <a:gdLst/>
            <a:ahLst/>
            <a:cxnLst/>
            <a:rect l="l" t="t" r="r" b="b"/>
            <a:pathLst>
              <a:path w="10921365" h="911860">
                <a:moveTo>
                  <a:pt x="10465308" y="0"/>
                </a:moveTo>
                <a:lnTo>
                  <a:pt x="455675" y="0"/>
                </a:lnTo>
                <a:lnTo>
                  <a:pt x="409085" y="2352"/>
                </a:lnTo>
                <a:lnTo>
                  <a:pt x="363841" y="9255"/>
                </a:lnTo>
                <a:lnTo>
                  <a:pt x="320171" y="20481"/>
                </a:lnTo>
                <a:lnTo>
                  <a:pt x="278306" y="35802"/>
                </a:lnTo>
                <a:lnTo>
                  <a:pt x="238473" y="54987"/>
                </a:lnTo>
                <a:lnTo>
                  <a:pt x="200903" y="77808"/>
                </a:lnTo>
                <a:lnTo>
                  <a:pt x="165823" y="104037"/>
                </a:lnTo>
                <a:lnTo>
                  <a:pt x="133464" y="133445"/>
                </a:lnTo>
                <a:lnTo>
                  <a:pt x="104054" y="165802"/>
                </a:lnTo>
                <a:lnTo>
                  <a:pt x="77822" y="200880"/>
                </a:lnTo>
                <a:lnTo>
                  <a:pt x="54997" y="238451"/>
                </a:lnTo>
                <a:lnTo>
                  <a:pt x="35809" y="278284"/>
                </a:lnTo>
                <a:lnTo>
                  <a:pt x="20486" y="320152"/>
                </a:lnTo>
                <a:lnTo>
                  <a:pt x="9257" y="363826"/>
                </a:lnTo>
                <a:lnTo>
                  <a:pt x="2352" y="409077"/>
                </a:lnTo>
                <a:lnTo>
                  <a:pt x="0" y="455675"/>
                </a:lnTo>
                <a:lnTo>
                  <a:pt x="2352" y="502274"/>
                </a:lnTo>
                <a:lnTo>
                  <a:pt x="9257" y="547525"/>
                </a:lnTo>
                <a:lnTo>
                  <a:pt x="20486" y="591199"/>
                </a:lnTo>
                <a:lnTo>
                  <a:pt x="35809" y="633067"/>
                </a:lnTo>
                <a:lnTo>
                  <a:pt x="54997" y="672900"/>
                </a:lnTo>
                <a:lnTo>
                  <a:pt x="77822" y="710471"/>
                </a:lnTo>
                <a:lnTo>
                  <a:pt x="104054" y="745549"/>
                </a:lnTo>
                <a:lnTo>
                  <a:pt x="133464" y="777906"/>
                </a:lnTo>
                <a:lnTo>
                  <a:pt x="165823" y="807314"/>
                </a:lnTo>
                <a:lnTo>
                  <a:pt x="200903" y="833543"/>
                </a:lnTo>
                <a:lnTo>
                  <a:pt x="238473" y="856364"/>
                </a:lnTo>
                <a:lnTo>
                  <a:pt x="278306" y="875549"/>
                </a:lnTo>
                <a:lnTo>
                  <a:pt x="320171" y="890870"/>
                </a:lnTo>
                <a:lnTo>
                  <a:pt x="363841" y="902096"/>
                </a:lnTo>
                <a:lnTo>
                  <a:pt x="409085" y="908999"/>
                </a:lnTo>
                <a:lnTo>
                  <a:pt x="455675" y="911351"/>
                </a:lnTo>
                <a:lnTo>
                  <a:pt x="10465308" y="911351"/>
                </a:lnTo>
                <a:lnTo>
                  <a:pt x="10511906" y="908999"/>
                </a:lnTo>
                <a:lnTo>
                  <a:pt x="10557157" y="902096"/>
                </a:lnTo>
                <a:lnTo>
                  <a:pt x="10600831" y="890870"/>
                </a:lnTo>
                <a:lnTo>
                  <a:pt x="10642699" y="875549"/>
                </a:lnTo>
                <a:lnTo>
                  <a:pt x="10682532" y="856364"/>
                </a:lnTo>
                <a:lnTo>
                  <a:pt x="10720103" y="833543"/>
                </a:lnTo>
                <a:lnTo>
                  <a:pt x="10755181" y="807314"/>
                </a:lnTo>
                <a:lnTo>
                  <a:pt x="10787538" y="777906"/>
                </a:lnTo>
                <a:lnTo>
                  <a:pt x="10816946" y="745549"/>
                </a:lnTo>
                <a:lnTo>
                  <a:pt x="10843175" y="710471"/>
                </a:lnTo>
                <a:lnTo>
                  <a:pt x="10865996" y="672900"/>
                </a:lnTo>
                <a:lnTo>
                  <a:pt x="10885181" y="633067"/>
                </a:lnTo>
                <a:lnTo>
                  <a:pt x="10900502" y="591199"/>
                </a:lnTo>
                <a:lnTo>
                  <a:pt x="10911728" y="547525"/>
                </a:lnTo>
                <a:lnTo>
                  <a:pt x="10918631" y="502274"/>
                </a:lnTo>
                <a:lnTo>
                  <a:pt x="10920984" y="455675"/>
                </a:lnTo>
                <a:lnTo>
                  <a:pt x="10918631" y="409077"/>
                </a:lnTo>
                <a:lnTo>
                  <a:pt x="10911728" y="363826"/>
                </a:lnTo>
                <a:lnTo>
                  <a:pt x="10900502" y="320152"/>
                </a:lnTo>
                <a:lnTo>
                  <a:pt x="10885181" y="278284"/>
                </a:lnTo>
                <a:lnTo>
                  <a:pt x="10865996" y="238451"/>
                </a:lnTo>
                <a:lnTo>
                  <a:pt x="10843175" y="200880"/>
                </a:lnTo>
                <a:lnTo>
                  <a:pt x="10816946" y="165802"/>
                </a:lnTo>
                <a:lnTo>
                  <a:pt x="10787538" y="133445"/>
                </a:lnTo>
                <a:lnTo>
                  <a:pt x="10755181" y="104037"/>
                </a:lnTo>
                <a:lnTo>
                  <a:pt x="10720103" y="77808"/>
                </a:lnTo>
                <a:lnTo>
                  <a:pt x="10682532" y="54987"/>
                </a:lnTo>
                <a:lnTo>
                  <a:pt x="10642699" y="35802"/>
                </a:lnTo>
                <a:lnTo>
                  <a:pt x="10600831" y="20481"/>
                </a:lnTo>
                <a:lnTo>
                  <a:pt x="10557157" y="9255"/>
                </a:lnTo>
                <a:lnTo>
                  <a:pt x="10511906" y="2352"/>
                </a:lnTo>
                <a:lnTo>
                  <a:pt x="10465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977" y="519429"/>
            <a:ext cx="1036604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16-Jun-21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0404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16-Jun-21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16-Jun-21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5655" y="1945586"/>
            <a:ext cx="9033499" cy="224445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352800" y="2339339"/>
            <a:ext cx="8292465" cy="1457325"/>
          </a:xfrm>
          <a:custGeom>
            <a:avLst/>
            <a:gdLst/>
            <a:ahLst/>
            <a:cxnLst/>
            <a:rect l="l" t="t" r="r" b="b"/>
            <a:pathLst>
              <a:path w="8292465" h="1457325">
                <a:moveTo>
                  <a:pt x="7563611" y="0"/>
                </a:moveTo>
                <a:lnTo>
                  <a:pt x="728472" y="0"/>
                </a:lnTo>
                <a:lnTo>
                  <a:pt x="680573" y="1549"/>
                </a:lnTo>
                <a:lnTo>
                  <a:pt x="633502" y="6133"/>
                </a:lnTo>
                <a:lnTo>
                  <a:pt x="587354" y="13657"/>
                </a:lnTo>
                <a:lnTo>
                  <a:pt x="542226" y="24023"/>
                </a:lnTo>
                <a:lnTo>
                  <a:pt x="498213" y="37136"/>
                </a:lnTo>
                <a:lnTo>
                  <a:pt x="455412" y="52901"/>
                </a:lnTo>
                <a:lnTo>
                  <a:pt x="413918" y="71220"/>
                </a:lnTo>
                <a:lnTo>
                  <a:pt x="373827" y="91999"/>
                </a:lnTo>
                <a:lnTo>
                  <a:pt x="335236" y="115140"/>
                </a:lnTo>
                <a:lnTo>
                  <a:pt x="298240" y="140549"/>
                </a:lnTo>
                <a:lnTo>
                  <a:pt x="262935" y="168129"/>
                </a:lnTo>
                <a:lnTo>
                  <a:pt x="229418" y="197784"/>
                </a:lnTo>
                <a:lnTo>
                  <a:pt x="197784" y="229418"/>
                </a:lnTo>
                <a:lnTo>
                  <a:pt x="168129" y="262935"/>
                </a:lnTo>
                <a:lnTo>
                  <a:pt x="140549" y="298240"/>
                </a:lnTo>
                <a:lnTo>
                  <a:pt x="115140" y="335236"/>
                </a:lnTo>
                <a:lnTo>
                  <a:pt x="91999" y="373827"/>
                </a:lnTo>
                <a:lnTo>
                  <a:pt x="71220" y="413918"/>
                </a:lnTo>
                <a:lnTo>
                  <a:pt x="52901" y="455412"/>
                </a:lnTo>
                <a:lnTo>
                  <a:pt x="37136" y="498213"/>
                </a:lnTo>
                <a:lnTo>
                  <a:pt x="24023" y="542226"/>
                </a:lnTo>
                <a:lnTo>
                  <a:pt x="13657" y="587354"/>
                </a:lnTo>
                <a:lnTo>
                  <a:pt x="6133" y="633502"/>
                </a:lnTo>
                <a:lnTo>
                  <a:pt x="1549" y="680573"/>
                </a:lnTo>
                <a:lnTo>
                  <a:pt x="0" y="728472"/>
                </a:lnTo>
                <a:lnTo>
                  <a:pt x="1549" y="776370"/>
                </a:lnTo>
                <a:lnTo>
                  <a:pt x="6133" y="823441"/>
                </a:lnTo>
                <a:lnTo>
                  <a:pt x="13657" y="869589"/>
                </a:lnTo>
                <a:lnTo>
                  <a:pt x="24023" y="914717"/>
                </a:lnTo>
                <a:lnTo>
                  <a:pt x="37136" y="958730"/>
                </a:lnTo>
                <a:lnTo>
                  <a:pt x="52901" y="1001531"/>
                </a:lnTo>
                <a:lnTo>
                  <a:pt x="71220" y="1043025"/>
                </a:lnTo>
                <a:lnTo>
                  <a:pt x="91999" y="1083116"/>
                </a:lnTo>
                <a:lnTo>
                  <a:pt x="115140" y="1121707"/>
                </a:lnTo>
                <a:lnTo>
                  <a:pt x="140549" y="1158703"/>
                </a:lnTo>
                <a:lnTo>
                  <a:pt x="168129" y="1194008"/>
                </a:lnTo>
                <a:lnTo>
                  <a:pt x="197784" y="1227525"/>
                </a:lnTo>
                <a:lnTo>
                  <a:pt x="229418" y="1259159"/>
                </a:lnTo>
                <a:lnTo>
                  <a:pt x="262935" y="1288814"/>
                </a:lnTo>
                <a:lnTo>
                  <a:pt x="298240" y="1316394"/>
                </a:lnTo>
                <a:lnTo>
                  <a:pt x="335236" y="1341803"/>
                </a:lnTo>
                <a:lnTo>
                  <a:pt x="373827" y="1364944"/>
                </a:lnTo>
                <a:lnTo>
                  <a:pt x="413918" y="1385723"/>
                </a:lnTo>
                <a:lnTo>
                  <a:pt x="455412" y="1404042"/>
                </a:lnTo>
                <a:lnTo>
                  <a:pt x="498213" y="1419807"/>
                </a:lnTo>
                <a:lnTo>
                  <a:pt x="542226" y="1432920"/>
                </a:lnTo>
                <a:lnTo>
                  <a:pt x="587354" y="1443286"/>
                </a:lnTo>
                <a:lnTo>
                  <a:pt x="633502" y="1450810"/>
                </a:lnTo>
                <a:lnTo>
                  <a:pt x="680573" y="1455394"/>
                </a:lnTo>
                <a:lnTo>
                  <a:pt x="728472" y="1456944"/>
                </a:lnTo>
                <a:lnTo>
                  <a:pt x="7563611" y="1456944"/>
                </a:lnTo>
                <a:lnTo>
                  <a:pt x="7611510" y="1455394"/>
                </a:lnTo>
                <a:lnTo>
                  <a:pt x="7658581" y="1450810"/>
                </a:lnTo>
                <a:lnTo>
                  <a:pt x="7704729" y="1443286"/>
                </a:lnTo>
                <a:lnTo>
                  <a:pt x="7749857" y="1432920"/>
                </a:lnTo>
                <a:lnTo>
                  <a:pt x="7793870" y="1419807"/>
                </a:lnTo>
                <a:lnTo>
                  <a:pt x="7836671" y="1404042"/>
                </a:lnTo>
                <a:lnTo>
                  <a:pt x="7878165" y="1385723"/>
                </a:lnTo>
                <a:lnTo>
                  <a:pt x="7918256" y="1364944"/>
                </a:lnTo>
                <a:lnTo>
                  <a:pt x="7956847" y="1341803"/>
                </a:lnTo>
                <a:lnTo>
                  <a:pt x="7993843" y="1316394"/>
                </a:lnTo>
                <a:lnTo>
                  <a:pt x="8029148" y="1288814"/>
                </a:lnTo>
                <a:lnTo>
                  <a:pt x="8062665" y="1259159"/>
                </a:lnTo>
                <a:lnTo>
                  <a:pt x="8094299" y="1227525"/>
                </a:lnTo>
                <a:lnTo>
                  <a:pt x="8123954" y="1194008"/>
                </a:lnTo>
                <a:lnTo>
                  <a:pt x="8151534" y="1158703"/>
                </a:lnTo>
                <a:lnTo>
                  <a:pt x="8176943" y="1121707"/>
                </a:lnTo>
                <a:lnTo>
                  <a:pt x="8200084" y="1083116"/>
                </a:lnTo>
                <a:lnTo>
                  <a:pt x="8220863" y="1043025"/>
                </a:lnTo>
                <a:lnTo>
                  <a:pt x="8239182" y="1001531"/>
                </a:lnTo>
                <a:lnTo>
                  <a:pt x="8254947" y="958730"/>
                </a:lnTo>
                <a:lnTo>
                  <a:pt x="8268060" y="914717"/>
                </a:lnTo>
                <a:lnTo>
                  <a:pt x="8278426" y="869589"/>
                </a:lnTo>
                <a:lnTo>
                  <a:pt x="8285950" y="823441"/>
                </a:lnTo>
                <a:lnTo>
                  <a:pt x="8290534" y="776370"/>
                </a:lnTo>
                <a:lnTo>
                  <a:pt x="8292083" y="728472"/>
                </a:lnTo>
                <a:lnTo>
                  <a:pt x="8290534" y="680573"/>
                </a:lnTo>
                <a:lnTo>
                  <a:pt x="8285950" y="633502"/>
                </a:lnTo>
                <a:lnTo>
                  <a:pt x="8278426" y="587354"/>
                </a:lnTo>
                <a:lnTo>
                  <a:pt x="8268060" y="542226"/>
                </a:lnTo>
                <a:lnTo>
                  <a:pt x="8254947" y="498213"/>
                </a:lnTo>
                <a:lnTo>
                  <a:pt x="8239182" y="455412"/>
                </a:lnTo>
                <a:lnTo>
                  <a:pt x="8220863" y="413918"/>
                </a:lnTo>
                <a:lnTo>
                  <a:pt x="8200084" y="373827"/>
                </a:lnTo>
                <a:lnTo>
                  <a:pt x="8176943" y="335236"/>
                </a:lnTo>
                <a:lnTo>
                  <a:pt x="8151534" y="298240"/>
                </a:lnTo>
                <a:lnTo>
                  <a:pt x="8123954" y="262935"/>
                </a:lnTo>
                <a:lnTo>
                  <a:pt x="8094299" y="229418"/>
                </a:lnTo>
                <a:lnTo>
                  <a:pt x="8062665" y="197784"/>
                </a:lnTo>
                <a:lnTo>
                  <a:pt x="8029148" y="168129"/>
                </a:lnTo>
                <a:lnTo>
                  <a:pt x="7993843" y="140549"/>
                </a:lnTo>
                <a:lnTo>
                  <a:pt x="7956847" y="115140"/>
                </a:lnTo>
                <a:lnTo>
                  <a:pt x="7918256" y="91999"/>
                </a:lnTo>
                <a:lnTo>
                  <a:pt x="7878165" y="71220"/>
                </a:lnTo>
                <a:lnTo>
                  <a:pt x="7836671" y="52901"/>
                </a:lnTo>
                <a:lnTo>
                  <a:pt x="7793870" y="37136"/>
                </a:lnTo>
                <a:lnTo>
                  <a:pt x="7749857" y="24023"/>
                </a:lnTo>
                <a:lnTo>
                  <a:pt x="7704729" y="13657"/>
                </a:lnTo>
                <a:lnTo>
                  <a:pt x="7658581" y="6133"/>
                </a:lnTo>
                <a:lnTo>
                  <a:pt x="7611510" y="1549"/>
                </a:lnTo>
                <a:lnTo>
                  <a:pt x="7563611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16-Jun-21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16-Jun-21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28415" y="519429"/>
            <a:ext cx="553516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1725" y="1654810"/>
            <a:ext cx="4961890" cy="1830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0404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16-Jun-21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2865" y="2736926"/>
            <a:ext cx="72555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87190" algn="l"/>
                <a:tab pos="5165725" algn="l"/>
              </a:tabLst>
            </a:pPr>
            <a:r>
              <a:rPr b="1" spc="-5" dirty="0">
                <a:latin typeface="Arial"/>
                <a:cs typeface="Arial"/>
              </a:rPr>
              <a:t>INT</a:t>
            </a:r>
            <a:r>
              <a:rPr b="1" spc="-25" dirty="0">
                <a:latin typeface="Arial"/>
                <a:cs typeface="Arial"/>
              </a:rPr>
              <a:t>R</a:t>
            </a:r>
            <a:r>
              <a:rPr b="1" spc="-5" dirty="0">
                <a:latin typeface="Arial"/>
                <a:cs typeface="Arial"/>
              </a:rPr>
              <a:t>OD</a:t>
            </a:r>
            <a:r>
              <a:rPr b="1" spc="-25" dirty="0">
                <a:latin typeface="Arial"/>
                <a:cs typeface="Arial"/>
              </a:rPr>
              <a:t>U</a:t>
            </a:r>
            <a:r>
              <a:rPr b="1" spc="-5" dirty="0">
                <a:latin typeface="Arial"/>
                <a:cs typeface="Arial"/>
              </a:rPr>
              <a:t>C</a:t>
            </a:r>
            <a:r>
              <a:rPr b="1" spc="-20" dirty="0">
                <a:latin typeface="Arial"/>
                <a:cs typeface="Arial"/>
              </a:rPr>
              <a:t>T</a:t>
            </a:r>
            <a:r>
              <a:rPr b="1" spc="-5" dirty="0">
                <a:latin typeface="Arial"/>
                <a:cs typeface="Arial"/>
              </a:rPr>
              <a:t>ION</a:t>
            </a:r>
            <a:r>
              <a:rPr b="1" dirty="0">
                <a:latin typeface="Arial"/>
                <a:cs typeface="Arial"/>
              </a:rPr>
              <a:t>	</a:t>
            </a:r>
            <a:r>
              <a:rPr b="1" spc="-85" dirty="0">
                <a:latin typeface="Arial"/>
                <a:cs typeface="Arial"/>
              </a:rPr>
              <a:t>T</a:t>
            </a:r>
            <a:r>
              <a:rPr b="1" spc="-5" dirty="0">
                <a:latin typeface="Arial"/>
                <a:cs typeface="Arial"/>
              </a:rPr>
              <a:t>O</a:t>
            </a:r>
            <a:r>
              <a:rPr b="1" dirty="0">
                <a:latin typeface="Arial"/>
                <a:cs typeface="Arial"/>
              </a:rPr>
              <a:t>	</a:t>
            </a:r>
            <a:r>
              <a:rPr b="1" spc="-5" dirty="0">
                <a:latin typeface="Arial"/>
                <a:cs typeface="Arial"/>
              </a:rPr>
              <a:t>SE</a:t>
            </a:r>
            <a:r>
              <a:rPr b="1" spc="-100" dirty="0">
                <a:latin typeface="Arial"/>
                <a:cs typeface="Arial"/>
              </a:rPr>
              <a:t>R</a:t>
            </a:r>
            <a:r>
              <a:rPr b="1" spc="-5" dirty="0">
                <a:latin typeface="Arial"/>
                <a:cs typeface="Arial"/>
              </a:rPr>
              <a:t>VER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0411" y="1840992"/>
            <a:ext cx="2342388" cy="30434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5043" y="121208"/>
            <a:ext cx="11794490" cy="1576070"/>
            <a:chOff x="265043" y="121208"/>
            <a:chExt cx="11794490" cy="1576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043" y="121208"/>
              <a:ext cx="11794434" cy="157571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4736" y="385571"/>
              <a:ext cx="11064240" cy="913130"/>
            </a:xfrm>
            <a:custGeom>
              <a:avLst/>
              <a:gdLst/>
              <a:ahLst/>
              <a:cxnLst/>
              <a:rect l="l" t="t" r="r" b="b"/>
              <a:pathLst>
                <a:path w="11064240" h="913130">
                  <a:moveTo>
                    <a:pt x="10607802" y="0"/>
                  </a:moveTo>
                  <a:lnTo>
                    <a:pt x="456438" y="0"/>
                  </a:lnTo>
                  <a:lnTo>
                    <a:pt x="409770" y="2356"/>
                  </a:lnTo>
                  <a:lnTo>
                    <a:pt x="364450" y="9272"/>
                  </a:lnTo>
                  <a:lnTo>
                    <a:pt x="320707" y="20519"/>
                  </a:lnTo>
                  <a:lnTo>
                    <a:pt x="278772" y="35867"/>
                  </a:lnTo>
                  <a:lnTo>
                    <a:pt x="238873" y="55087"/>
                  </a:lnTo>
                  <a:lnTo>
                    <a:pt x="201239" y="77949"/>
                  </a:lnTo>
                  <a:lnTo>
                    <a:pt x="166101" y="104224"/>
                  </a:lnTo>
                  <a:lnTo>
                    <a:pt x="133688" y="133683"/>
                  </a:lnTo>
                  <a:lnTo>
                    <a:pt x="104228" y="166096"/>
                  </a:lnTo>
                  <a:lnTo>
                    <a:pt x="77952" y="201234"/>
                  </a:lnTo>
                  <a:lnTo>
                    <a:pt x="55089" y="238867"/>
                  </a:lnTo>
                  <a:lnTo>
                    <a:pt x="35869" y="278766"/>
                  </a:lnTo>
                  <a:lnTo>
                    <a:pt x="20520" y="320703"/>
                  </a:lnTo>
                  <a:lnTo>
                    <a:pt x="9273" y="364446"/>
                  </a:lnTo>
                  <a:lnTo>
                    <a:pt x="2356" y="409768"/>
                  </a:lnTo>
                  <a:lnTo>
                    <a:pt x="0" y="456438"/>
                  </a:lnTo>
                  <a:lnTo>
                    <a:pt x="2356" y="503107"/>
                  </a:lnTo>
                  <a:lnTo>
                    <a:pt x="9273" y="548429"/>
                  </a:lnTo>
                  <a:lnTo>
                    <a:pt x="20520" y="592172"/>
                  </a:lnTo>
                  <a:lnTo>
                    <a:pt x="35869" y="634109"/>
                  </a:lnTo>
                  <a:lnTo>
                    <a:pt x="55089" y="674008"/>
                  </a:lnTo>
                  <a:lnTo>
                    <a:pt x="77952" y="711641"/>
                  </a:lnTo>
                  <a:lnTo>
                    <a:pt x="104228" y="746779"/>
                  </a:lnTo>
                  <a:lnTo>
                    <a:pt x="133688" y="779192"/>
                  </a:lnTo>
                  <a:lnTo>
                    <a:pt x="166101" y="808651"/>
                  </a:lnTo>
                  <a:lnTo>
                    <a:pt x="201239" y="834926"/>
                  </a:lnTo>
                  <a:lnTo>
                    <a:pt x="238873" y="857788"/>
                  </a:lnTo>
                  <a:lnTo>
                    <a:pt x="278772" y="877008"/>
                  </a:lnTo>
                  <a:lnTo>
                    <a:pt x="320707" y="892356"/>
                  </a:lnTo>
                  <a:lnTo>
                    <a:pt x="364450" y="903603"/>
                  </a:lnTo>
                  <a:lnTo>
                    <a:pt x="409770" y="910519"/>
                  </a:lnTo>
                  <a:lnTo>
                    <a:pt x="456438" y="912876"/>
                  </a:lnTo>
                  <a:lnTo>
                    <a:pt x="10607802" y="912876"/>
                  </a:lnTo>
                  <a:lnTo>
                    <a:pt x="10654471" y="910519"/>
                  </a:lnTo>
                  <a:lnTo>
                    <a:pt x="10699793" y="903603"/>
                  </a:lnTo>
                  <a:lnTo>
                    <a:pt x="10743536" y="892356"/>
                  </a:lnTo>
                  <a:lnTo>
                    <a:pt x="10785473" y="877008"/>
                  </a:lnTo>
                  <a:lnTo>
                    <a:pt x="10825372" y="857788"/>
                  </a:lnTo>
                  <a:lnTo>
                    <a:pt x="10863005" y="834926"/>
                  </a:lnTo>
                  <a:lnTo>
                    <a:pt x="10898143" y="808651"/>
                  </a:lnTo>
                  <a:lnTo>
                    <a:pt x="10930556" y="779192"/>
                  </a:lnTo>
                  <a:lnTo>
                    <a:pt x="10960015" y="746779"/>
                  </a:lnTo>
                  <a:lnTo>
                    <a:pt x="10986290" y="711641"/>
                  </a:lnTo>
                  <a:lnTo>
                    <a:pt x="11009152" y="674008"/>
                  </a:lnTo>
                  <a:lnTo>
                    <a:pt x="11028372" y="634109"/>
                  </a:lnTo>
                  <a:lnTo>
                    <a:pt x="11043720" y="592172"/>
                  </a:lnTo>
                  <a:lnTo>
                    <a:pt x="11054967" y="548429"/>
                  </a:lnTo>
                  <a:lnTo>
                    <a:pt x="11061883" y="503107"/>
                  </a:lnTo>
                  <a:lnTo>
                    <a:pt x="11064240" y="456438"/>
                  </a:lnTo>
                  <a:lnTo>
                    <a:pt x="11061883" y="409768"/>
                  </a:lnTo>
                  <a:lnTo>
                    <a:pt x="11054967" y="364446"/>
                  </a:lnTo>
                  <a:lnTo>
                    <a:pt x="11043720" y="320703"/>
                  </a:lnTo>
                  <a:lnTo>
                    <a:pt x="11028372" y="278766"/>
                  </a:lnTo>
                  <a:lnTo>
                    <a:pt x="11009152" y="238867"/>
                  </a:lnTo>
                  <a:lnTo>
                    <a:pt x="10986290" y="201234"/>
                  </a:lnTo>
                  <a:lnTo>
                    <a:pt x="10960015" y="166096"/>
                  </a:lnTo>
                  <a:lnTo>
                    <a:pt x="10930556" y="133683"/>
                  </a:lnTo>
                  <a:lnTo>
                    <a:pt x="10898143" y="104224"/>
                  </a:lnTo>
                  <a:lnTo>
                    <a:pt x="10863005" y="77949"/>
                  </a:lnTo>
                  <a:lnTo>
                    <a:pt x="10825372" y="55087"/>
                  </a:lnTo>
                  <a:lnTo>
                    <a:pt x="10785473" y="35867"/>
                  </a:lnTo>
                  <a:lnTo>
                    <a:pt x="10743536" y="20519"/>
                  </a:lnTo>
                  <a:lnTo>
                    <a:pt x="10699793" y="9272"/>
                  </a:lnTo>
                  <a:lnTo>
                    <a:pt x="10654471" y="2356"/>
                  </a:lnTo>
                  <a:lnTo>
                    <a:pt x="106078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6978" y="511302"/>
            <a:ext cx="69792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TYPICAL</a:t>
            </a:r>
            <a:r>
              <a:rPr spc="-240" dirty="0"/>
              <a:t> </a:t>
            </a:r>
            <a:r>
              <a:rPr spc="-5" dirty="0"/>
              <a:t>TYPES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20" dirty="0"/>
              <a:t>SERVER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96595" y="1077467"/>
            <a:ext cx="5481955" cy="1620520"/>
            <a:chOff x="196595" y="1077467"/>
            <a:chExt cx="5481955" cy="16205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595" y="1077467"/>
              <a:ext cx="5481828" cy="16200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1331" y="1594103"/>
              <a:ext cx="4372610" cy="586740"/>
            </a:xfrm>
            <a:custGeom>
              <a:avLst/>
              <a:gdLst/>
              <a:ahLst/>
              <a:cxnLst/>
              <a:rect l="l" t="t" r="r" b="b"/>
              <a:pathLst>
                <a:path w="4372610" h="586739">
                  <a:moveTo>
                    <a:pt x="4078985" y="0"/>
                  </a:moveTo>
                  <a:lnTo>
                    <a:pt x="293370" y="0"/>
                  </a:lnTo>
                  <a:lnTo>
                    <a:pt x="245783" y="3838"/>
                  </a:lnTo>
                  <a:lnTo>
                    <a:pt x="200641" y="14953"/>
                  </a:lnTo>
                  <a:lnTo>
                    <a:pt x="158548" y="32740"/>
                  </a:lnTo>
                  <a:lnTo>
                    <a:pt x="120108" y="56595"/>
                  </a:lnTo>
                  <a:lnTo>
                    <a:pt x="85925" y="85915"/>
                  </a:lnTo>
                  <a:lnTo>
                    <a:pt x="56602" y="120097"/>
                  </a:lnTo>
                  <a:lnTo>
                    <a:pt x="32744" y="158537"/>
                  </a:lnTo>
                  <a:lnTo>
                    <a:pt x="14955" y="200631"/>
                  </a:lnTo>
                  <a:lnTo>
                    <a:pt x="3839" y="245777"/>
                  </a:lnTo>
                  <a:lnTo>
                    <a:pt x="0" y="293370"/>
                  </a:lnTo>
                  <a:lnTo>
                    <a:pt x="3839" y="340962"/>
                  </a:lnTo>
                  <a:lnTo>
                    <a:pt x="14955" y="386108"/>
                  </a:lnTo>
                  <a:lnTo>
                    <a:pt x="32744" y="428202"/>
                  </a:lnTo>
                  <a:lnTo>
                    <a:pt x="56602" y="466642"/>
                  </a:lnTo>
                  <a:lnTo>
                    <a:pt x="85925" y="500824"/>
                  </a:lnTo>
                  <a:lnTo>
                    <a:pt x="120108" y="530144"/>
                  </a:lnTo>
                  <a:lnTo>
                    <a:pt x="158548" y="553999"/>
                  </a:lnTo>
                  <a:lnTo>
                    <a:pt x="200641" y="571786"/>
                  </a:lnTo>
                  <a:lnTo>
                    <a:pt x="245783" y="582901"/>
                  </a:lnTo>
                  <a:lnTo>
                    <a:pt x="293370" y="586740"/>
                  </a:lnTo>
                  <a:lnTo>
                    <a:pt x="4078985" y="586740"/>
                  </a:lnTo>
                  <a:lnTo>
                    <a:pt x="4126578" y="582901"/>
                  </a:lnTo>
                  <a:lnTo>
                    <a:pt x="4171724" y="571786"/>
                  </a:lnTo>
                  <a:lnTo>
                    <a:pt x="4213818" y="553999"/>
                  </a:lnTo>
                  <a:lnTo>
                    <a:pt x="4252258" y="530144"/>
                  </a:lnTo>
                  <a:lnTo>
                    <a:pt x="4286440" y="500824"/>
                  </a:lnTo>
                  <a:lnTo>
                    <a:pt x="4315760" y="466642"/>
                  </a:lnTo>
                  <a:lnTo>
                    <a:pt x="4339615" y="428202"/>
                  </a:lnTo>
                  <a:lnTo>
                    <a:pt x="4357402" y="386108"/>
                  </a:lnTo>
                  <a:lnTo>
                    <a:pt x="4368517" y="340962"/>
                  </a:lnTo>
                  <a:lnTo>
                    <a:pt x="4372356" y="293370"/>
                  </a:lnTo>
                  <a:lnTo>
                    <a:pt x="4368517" y="245777"/>
                  </a:lnTo>
                  <a:lnTo>
                    <a:pt x="4357402" y="200631"/>
                  </a:lnTo>
                  <a:lnTo>
                    <a:pt x="4339615" y="158537"/>
                  </a:lnTo>
                  <a:lnTo>
                    <a:pt x="4315760" y="120097"/>
                  </a:lnTo>
                  <a:lnTo>
                    <a:pt x="4286440" y="85915"/>
                  </a:lnTo>
                  <a:lnTo>
                    <a:pt x="4252258" y="56595"/>
                  </a:lnTo>
                  <a:lnTo>
                    <a:pt x="4213818" y="32740"/>
                  </a:lnTo>
                  <a:lnTo>
                    <a:pt x="4171724" y="14953"/>
                  </a:lnTo>
                  <a:lnTo>
                    <a:pt x="4126578" y="3838"/>
                  </a:lnTo>
                  <a:lnTo>
                    <a:pt x="4078985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727707" y="1619250"/>
            <a:ext cx="24187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Name</a:t>
            </a:r>
            <a:r>
              <a:rPr sz="32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Server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0681" y="2321763"/>
            <a:ext cx="21831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92250" algn="l"/>
              </a:tabLst>
            </a:pPr>
            <a:r>
              <a:rPr sz="3200" spc="-5" dirty="0">
                <a:latin typeface="Calibri"/>
                <a:cs typeface="Calibri"/>
              </a:rPr>
              <a:t>Se</a:t>
            </a:r>
            <a:r>
              <a:rPr sz="3200" spc="20" dirty="0">
                <a:latin typeface="Calibri"/>
                <a:cs typeface="Calibri"/>
              </a:rPr>
              <a:t>r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s	th</a:t>
            </a:r>
            <a:r>
              <a:rPr sz="3200" spc="-3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10026" y="2321763"/>
            <a:ext cx="1682114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250190">
              <a:lnSpc>
                <a:spcPts val="3460"/>
              </a:lnSpc>
              <a:spcBef>
                <a:spcPts val="535"/>
              </a:spcBef>
              <a:tabLst>
                <a:tab pos="1240790" algn="l"/>
                <a:tab pos="1313815" algn="l"/>
              </a:tabLst>
            </a:pPr>
            <a:r>
              <a:rPr sz="3200" dirty="0">
                <a:latin typeface="Calibri"/>
                <a:cs typeface="Calibri"/>
              </a:rPr>
              <a:t>look	</a:t>
            </a:r>
            <a:r>
              <a:rPr sz="3200" spc="-5" dirty="0">
                <a:latin typeface="Calibri"/>
                <a:cs typeface="Calibri"/>
              </a:rPr>
              <a:t>up  </a:t>
            </a:r>
            <a:r>
              <a:rPr sz="3200" spc="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uc</a:t>
            </a:r>
            <a:r>
              <a:rPr sz="3200" dirty="0">
                <a:latin typeface="Calibri"/>
                <a:cs typeface="Calibri"/>
              </a:rPr>
              <a:t>h		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0681" y="2761233"/>
            <a:ext cx="213614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  <a:tabLst>
                <a:tab pos="1927860" algn="l"/>
              </a:tabLst>
            </a:pPr>
            <a:r>
              <a:rPr sz="3200" spc="-10" dirty="0">
                <a:latin typeface="Calibri"/>
                <a:cs typeface="Calibri"/>
              </a:rPr>
              <a:t>addresses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mapp</a:t>
            </a:r>
            <a:r>
              <a:rPr sz="3200" spc="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g	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09569" y="3200146"/>
            <a:ext cx="12827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d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main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0681" y="3639058"/>
            <a:ext cx="3863340" cy="183133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84"/>
              </a:spcBef>
            </a:pPr>
            <a:r>
              <a:rPr sz="3200" spc="-5" dirty="0">
                <a:latin typeface="Calibri"/>
                <a:cs typeface="Calibri"/>
              </a:rPr>
              <a:t>name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an </a:t>
            </a:r>
            <a:r>
              <a:rPr sz="3200" spc="-140" dirty="0">
                <a:latin typeface="Calibri"/>
                <a:cs typeface="Calibri"/>
              </a:rPr>
              <a:t>IP.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This </a:t>
            </a:r>
            <a:r>
              <a:rPr sz="3200" spc="5" dirty="0">
                <a:latin typeface="Calibri"/>
                <a:cs typeface="Calibri"/>
              </a:rPr>
              <a:t>is 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basic </a:t>
            </a:r>
            <a:r>
              <a:rPr sz="3200" spc="-15" dirty="0">
                <a:latin typeface="Calibri"/>
                <a:cs typeface="Calibri"/>
              </a:rPr>
              <a:t>infrastructure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networks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such</a:t>
            </a:r>
            <a:r>
              <a:rPr sz="3200" dirty="0">
                <a:latin typeface="Calibri"/>
                <a:cs typeface="Calibri"/>
              </a:rPr>
              <a:t> as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internet.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18403" y="2180843"/>
            <a:ext cx="5753100" cy="33238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5043" y="121208"/>
            <a:ext cx="11927205" cy="1576070"/>
            <a:chOff x="265043" y="121208"/>
            <a:chExt cx="11927205" cy="1576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043" y="121208"/>
              <a:ext cx="11926956" cy="157571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4736" y="385571"/>
              <a:ext cx="11128375" cy="913130"/>
            </a:xfrm>
            <a:custGeom>
              <a:avLst/>
              <a:gdLst/>
              <a:ahLst/>
              <a:cxnLst/>
              <a:rect l="l" t="t" r="r" b="b"/>
              <a:pathLst>
                <a:path w="11128375" h="913130">
                  <a:moveTo>
                    <a:pt x="10671810" y="0"/>
                  </a:moveTo>
                  <a:lnTo>
                    <a:pt x="456438" y="0"/>
                  </a:lnTo>
                  <a:lnTo>
                    <a:pt x="409770" y="2356"/>
                  </a:lnTo>
                  <a:lnTo>
                    <a:pt x="364450" y="9272"/>
                  </a:lnTo>
                  <a:lnTo>
                    <a:pt x="320707" y="20519"/>
                  </a:lnTo>
                  <a:lnTo>
                    <a:pt x="278772" y="35867"/>
                  </a:lnTo>
                  <a:lnTo>
                    <a:pt x="238873" y="55087"/>
                  </a:lnTo>
                  <a:lnTo>
                    <a:pt x="201239" y="77949"/>
                  </a:lnTo>
                  <a:lnTo>
                    <a:pt x="166101" y="104224"/>
                  </a:lnTo>
                  <a:lnTo>
                    <a:pt x="133688" y="133683"/>
                  </a:lnTo>
                  <a:lnTo>
                    <a:pt x="104228" y="166096"/>
                  </a:lnTo>
                  <a:lnTo>
                    <a:pt x="77952" y="201234"/>
                  </a:lnTo>
                  <a:lnTo>
                    <a:pt x="55089" y="238867"/>
                  </a:lnTo>
                  <a:lnTo>
                    <a:pt x="35869" y="278766"/>
                  </a:lnTo>
                  <a:lnTo>
                    <a:pt x="20520" y="320703"/>
                  </a:lnTo>
                  <a:lnTo>
                    <a:pt x="9273" y="364446"/>
                  </a:lnTo>
                  <a:lnTo>
                    <a:pt x="2356" y="409768"/>
                  </a:lnTo>
                  <a:lnTo>
                    <a:pt x="0" y="456438"/>
                  </a:lnTo>
                  <a:lnTo>
                    <a:pt x="2356" y="503107"/>
                  </a:lnTo>
                  <a:lnTo>
                    <a:pt x="9273" y="548429"/>
                  </a:lnTo>
                  <a:lnTo>
                    <a:pt x="20520" y="592172"/>
                  </a:lnTo>
                  <a:lnTo>
                    <a:pt x="35869" y="634109"/>
                  </a:lnTo>
                  <a:lnTo>
                    <a:pt x="55089" y="674008"/>
                  </a:lnTo>
                  <a:lnTo>
                    <a:pt x="77952" y="711641"/>
                  </a:lnTo>
                  <a:lnTo>
                    <a:pt x="104228" y="746779"/>
                  </a:lnTo>
                  <a:lnTo>
                    <a:pt x="133688" y="779192"/>
                  </a:lnTo>
                  <a:lnTo>
                    <a:pt x="166101" y="808651"/>
                  </a:lnTo>
                  <a:lnTo>
                    <a:pt x="201239" y="834926"/>
                  </a:lnTo>
                  <a:lnTo>
                    <a:pt x="238873" y="857788"/>
                  </a:lnTo>
                  <a:lnTo>
                    <a:pt x="278772" y="877008"/>
                  </a:lnTo>
                  <a:lnTo>
                    <a:pt x="320707" y="892356"/>
                  </a:lnTo>
                  <a:lnTo>
                    <a:pt x="364450" y="903603"/>
                  </a:lnTo>
                  <a:lnTo>
                    <a:pt x="409770" y="910519"/>
                  </a:lnTo>
                  <a:lnTo>
                    <a:pt x="456438" y="912876"/>
                  </a:lnTo>
                  <a:lnTo>
                    <a:pt x="10671810" y="912876"/>
                  </a:lnTo>
                  <a:lnTo>
                    <a:pt x="10718479" y="910519"/>
                  </a:lnTo>
                  <a:lnTo>
                    <a:pt x="10763801" y="903603"/>
                  </a:lnTo>
                  <a:lnTo>
                    <a:pt x="10807544" y="892356"/>
                  </a:lnTo>
                  <a:lnTo>
                    <a:pt x="10849481" y="877008"/>
                  </a:lnTo>
                  <a:lnTo>
                    <a:pt x="10889380" y="857788"/>
                  </a:lnTo>
                  <a:lnTo>
                    <a:pt x="10927013" y="834926"/>
                  </a:lnTo>
                  <a:lnTo>
                    <a:pt x="10962151" y="808651"/>
                  </a:lnTo>
                  <a:lnTo>
                    <a:pt x="10994564" y="779192"/>
                  </a:lnTo>
                  <a:lnTo>
                    <a:pt x="11024023" y="746779"/>
                  </a:lnTo>
                  <a:lnTo>
                    <a:pt x="11050298" y="711641"/>
                  </a:lnTo>
                  <a:lnTo>
                    <a:pt x="11073160" y="674008"/>
                  </a:lnTo>
                  <a:lnTo>
                    <a:pt x="11092380" y="634109"/>
                  </a:lnTo>
                  <a:lnTo>
                    <a:pt x="11107728" y="592172"/>
                  </a:lnTo>
                  <a:lnTo>
                    <a:pt x="11118975" y="548429"/>
                  </a:lnTo>
                  <a:lnTo>
                    <a:pt x="11125891" y="503107"/>
                  </a:lnTo>
                  <a:lnTo>
                    <a:pt x="11128248" y="456438"/>
                  </a:lnTo>
                  <a:lnTo>
                    <a:pt x="11125891" y="409768"/>
                  </a:lnTo>
                  <a:lnTo>
                    <a:pt x="11118975" y="364446"/>
                  </a:lnTo>
                  <a:lnTo>
                    <a:pt x="11107728" y="320703"/>
                  </a:lnTo>
                  <a:lnTo>
                    <a:pt x="11092380" y="278766"/>
                  </a:lnTo>
                  <a:lnTo>
                    <a:pt x="11073160" y="238867"/>
                  </a:lnTo>
                  <a:lnTo>
                    <a:pt x="11050298" y="201234"/>
                  </a:lnTo>
                  <a:lnTo>
                    <a:pt x="11024023" y="166096"/>
                  </a:lnTo>
                  <a:lnTo>
                    <a:pt x="10994564" y="133683"/>
                  </a:lnTo>
                  <a:lnTo>
                    <a:pt x="10962151" y="104224"/>
                  </a:lnTo>
                  <a:lnTo>
                    <a:pt x="10927013" y="77949"/>
                  </a:lnTo>
                  <a:lnTo>
                    <a:pt x="10889380" y="55087"/>
                  </a:lnTo>
                  <a:lnTo>
                    <a:pt x="10849481" y="35867"/>
                  </a:lnTo>
                  <a:lnTo>
                    <a:pt x="10807544" y="20519"/>
                  </a:lnTo>
                  <a:lnTo>
                    <a:pt x="10763801" y="9272"/>
                  </a:lnTo>
                  <a:lnTo>
                    <a:pt x="10718479" y="2356"/>
                  </a:lnTo>
                  <a:lnTo>
                    <a:pt x="106718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6978" y="511302"/>
            <a:ext cx="69792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TYPICAL</a:t>
            </a:r>
            <a:r>
              <a:rPr spc="-240" dirty="0"/>
              <a:t> </a:t>
            </a:r>
            <a:r>
              <a:rPr spc="-5" dirty="0"/>
              <a:t>TYPES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20" dirty="0"/>
              <a:t>SERVER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08659" y="993647"/>
            <a:ext cx="9703435" cy="1618615"/>
            <a:chOff x="708659" y="993647"/>
            <a:chExt cx="9703435" cy="16186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59" y="993647"/>
              <a:ext cx="9703308" cy="16184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04543" y="1510283"/>
              <a:ext cx="8511540" cy="585470"/>
            </a:xfrm>
            <a:custGeom>
              <a:avLst/>
              <a:gdLst/>
              <a:ahLst/>
              <a:cxnLst/>
              <a:rect l="l" t="t" r="r" b="b"/>
              <a:pathLst>
                <a:path w="8511540" h="585469">
                  <a:moveTo>
                    <a:pt x="8218932" y="0"/>
                  </a:moveTo>
                  <a:lnTo>
                    <a:pt x="292608" y="0"/>
                  </a:lnTo>
                  <a:lnTo>
                    <a:pt x="245159" y="3831"/>
                  </a:lnTo>
                  <a:lnTo>
                    <a:pt x="200143" y="14923"/>
                  </a:lnTo>
                  <a:lnTo>
                    <a:pt x="158163" y="32671"/>
                  </a:lnTo>
                  <a:lnTo>
                    <a:pt x="119822" y="56473"/>
                  </a:lnTo>
                  <a:lnTo>
                    <a:pt x="85725" y="85724"/>
                  </a:lnTo>
                  <a:lnTo>
                    <a:pt x="56473" y="119822"/>
                  </a:lnTo>
                  <a:lnTo>
                    <a:pt x="32671" y="158163"/>
                  </a:lnTo>
                  <a:lnTo>
                    <a:pt x="14923" y="200143"/>
                  </a:lnTo>
                  <a:lnTo>
                    <a:pt x="3831" y="245159"/>
                  </a:lnTo>
                  <a:lnTo>
                    <a:pt x="0" y="292607"/>
                  </a:lnTo>
                  <a:lnTo>
                    <a:pt x="3831" y="340056"/>
                  </a:lnTo>
                  <a:lnTo>
                    <a:pt x="14923" y="385072"/>
                  </a:lnTo>
                  <a:lnTo>
                    <a:pt x="32671" y="427052"/>
                  </a:lnTo>
                  <a:lnTo>
                    <a:pt x="56473" y="465393"/>
                  </a:lnTo>
                  <a:lnTo>
                    <a:pt x="85724" y="499490"/>
                  </a:lnTo>
                  <a:lnTo>
                    <a:pt x="119822" y="528742"/>
                  </a:lnTo>
                  <a:lnTo>
                    <a:pt x="158163" y="552544"/>
                  </a:lnTo>
                  <a:lnTo>
                    <a:pt x="200143" y="570292"/>
                  </a:lnTo>
                  <a:lnTo>
                    <a:pt x="245159" y="581384"/>
                  </a:lnTo>
                  <a:lnTo>
                    <a:pt x="292608" y="585215"/>
                  </a:lnTo>
                  <a:lnTo>
                    <a:pt x="8218932" y="585215"/>
                  </a:lnTo>
                  <a:lnTo>
                    <a:pt x="8266380" y="581384"/>
                  </a:lnTo>
                  <a:lnTo>
                    <a:pt x="8311396" y="570292"/>
                  </a:lnTo>
                  <a:lnTo>
                    <a:pt x="8353376" y="552544"/>
                  </a:lnTo>
                  <a:lnTo>
                    <a:pt x="8391717" y="528742"/>
                  </a:lnTo>
                  <a:lnTo>
                    <a:pt x="8425815" y="499490"/>
                  </a:lnTo>
                  <a:lnTo>
                    <a:pt x="8455066" y="465393"/>
                  </a:lnTo>
                  <a:lnTo>
                    <a:pt x="8478868" y="427052"/>
                  </a:lnTo>
                  <a:lnTo>
                    <a:pt x="8496616" y="385072"/>
                  </a:lnTo>
                  <a:lnTo>
                    <a:pt x="8507708" y="340056"/>
                  </a:lnTo>
                  <a:lnTo>
                    <a:pt x="8511540" y="292607"/>
                  </a:lnTo>
                  <a:lnTo>
                    <a:pt x="8507708" y="245159"/>
                  </a:lnTo>
                  <a:lnTo>
                    <a:pt x="8496616" y="200143"/>
                  </a:lnTo>
                  <a:lnTo>
                    <a:pt x="8478868" y="158163"/>
                  </a:lnTo>
                  <a:lnTo>
                    <a:pt x="8455066" y="119822"/>
                  </a:lnTo>
                  <a:lnTo>
                    <a:pt x="8425815" y="85724"/>
                  </a:lnTo>
                  <a:lnTo>
                    <a:pt x="8391717" y="56473"/>
                  </a:lnTo>
                  <a:lnTo>
                    <a:pt x="8353376" y="32671"/>
                  </a:lnTo>
                  <a:lnTo>
                    <a:pt x="8311396" y="14923"/>
                  </a:lnTo>
                  <a:lnTo>
                    <a:pt x="8266380" y="3831"/>
                  </a:lnTo>
                  <a:lnTo>
                    <a:pt x="8218932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83793" y="1382788"/>
            <a:ext cx="10470515" cy="21856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R="509905" algn="ctr">
              <a:lnSpc>
                <a:spcPct val="100000"/>
              </a:lnSpc>
              <a:spcBef>
                <a:spcPts val="1300"/>
              </a:spcBef>
            </a:pP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API –</a:t>
            </a:r>
            <a:r>
              <a:rPr sz="3200" spc="-1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Application Programming</a:t>
            </a:r>
            <a:r>
              <a:rPr sz="32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Interface</a:t>
            </a:r>
            <a:endParaRPr sz="3200">
              <a:latin typeface="Arial"/>
              <a:cs typeface="Arial"/>
            </a:endParaRPr>
          </a:p>
          <a:p>
            <a:pPr marL="12700" marR="5080" algn="just">
              <a:lnSpc>
                <a:spcPct val="90000"/>
              </a:lnSpc>
              <a:spcBef>
                <a:spcPts val="1590"/>
              </a:spcBef>
            </a:pPr>
            <a:r>
              <a:rPr sz="3200" dirty="0">
                <a:latin typeface="Cambria"/>
                <a:cs typeface="Cambria"/>
              </a:rPr>
              <a:t>A </a:t>
            </a:r>
            <a:r>
              <a:rPr sz="3200" spc="-10" dirty="0">
                <a:latin typeface="Cambria"/>
                <a:cs typeface="Cambria"/>
              </a:rPr>
              <a:t>server </a:t>
            </a:r>
            <a:r>
              <a:rPr sz="3200" spc="-5" dirty="0">
                <a:latin typeface="Cambria"/>
                <a:cs typeface="Cambria"/>
              </a:rPr>
              <a:t>that </a:t>
            </a:r>
            <a:r>
              <a:rPr sz="3200" dirty="0">
                <a:latin typeface="Cambria"/>
                <a:cs typeface="Cambria"/>
              </a:rPr>
              <a:t>implements functionality </a:t>
            </a:r>
            <a:r>
              <a:rPr sz="3200" spc="-10" dirty="0">
                <a:latin typeface="Cambria"/>
                <a:cs typeface="Cambria"/>
              </a:rPr>
              <a:t>for </a:t>
            </a:r>
            <a:r>
              <a:rPr sz="3200" dirty="0">
                <a:latin typeface="Cambria"/>
                <a:cs typeface="Cambria"/>
              </a:rPr>
              <a:t>other </a:t>
            </a:r>
            <a:r>
              <a:rPr sz="3200" spc="-15" dirty="0">
                <a:latin typeface="Cambria"/>
                <a:cs typeface="Cambria"/>
              </a:rPr>
              <a:t>software </a:t>
            </a:r>
            <a:r>
              <a:rPr sz="3200" spc="-25" dirty="0">
                <a:latin typeface="Cambria"/>
                <a:cs typeface="Cambria"/>
              </a:rPr>
              <a:t>by </a:t>
            </a:r>
            <a:r>
              <a:rPr sz="3200" spc="-690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offering an API. APIs just </a:t>
            </a:r>
            <a:r>
              <a:rPr sz="3200" spc="-10" dirty="0">
                <a:latin typeface="Cambria"/>
                <a:cs typeface="Cambria"/>
              </a:rPr>
              <a:t>allow </a:t>
            </a:r>
            <a:r>
              <a:rPr sz="3200" spc="-5" dirty="0">
                <a:latin typeface="Cambria"/>
                <a:cs typeface="Cambria"/>
              </a:rPr>
              <a:t>applications </a:t>
            </a:r>
            <a:r>
              <a:rPr sz="3200" spc="-15" dirty="0">
                <a:latin typeface="Cambria"/>
                <a:cs typeface="Cambria"/>
              </a:rPr>
              <a:t>to </a:t>
            </a:r>
            <a:r>
              <a:rPr sz="3200" spc="-5" dirty="0">
                <a:latin typeface="Cambria"/>
                <a:cs typeface="Cambria"/>
              </a:rPr>
              <a:t>communicate </a:t>
            </a:r>
            <a:r>
              <a:rPr sz="3200" spc="-690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with</a:t>
            </a:r>
            <a:r>
              <a:rPr sz="3200" spc="-2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one </a:t>
            </a:r>
            <a:r>
              <a:rPr sz="3200" spc="-45" dirty="0">
                <a:latin typeface="Cambria"/>
                <a:cs typeface="Cambria"/>
              </a:rPr>
              <a:t>another.</a:t>
            </a:r>
            <a:endParaRPr sz="3200">
              <a:latin typeface="Cambria"/>
              <a:cs typeface="Cambr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2151" y="3930385"/>
            <a:ext cx="9683378" cy="25142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4016" y="121208"/>
            <a:ext cx="11748770" cy="1576070"/>
            <a:chOff x="264016" y="121208"/>
            <a:chExt cx="11748770" cy="1576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016" y="121208"/>
              <a:ext cx="11748732" cy="157571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4736" y="385571"/>
              <a:ext cx="10970260" cy="913130"/>
            </a:xfrm>
            <a:custGeom>
              <a:avLst/>
              <a:gdLst/>
              <a:ahLst/>
              <a:cxnLst/>
              <a:rect l="l" t="t" r="r" b="b"/>
              <a:pathLst>
                <a:path w="10970260" h="913130">
                  <a:moveTo>
                    <a:pt x="10513314" y="0"/>
                  </a:moveTo>
                  <a:lnTo>
                    <a:pt x="456438" y="0"/>
                  </a:lnTo>
                  <a:lnTo>
                    <a:pt x="409770" y="2356"/>
                  </a:lnTo>
                  <a:lnTo>
                    <a:pt x="364450" y="9272"/>
                  </a:lnTo>
                  <a:lnTo>
                    <a:pt x="320707" y="20519"/>
                  </a:lnTo>
                  <a:lnTo>
                    <a:pt x="278772" y="35867"/>
                  </a:lnTo>
                  <a:lnTo>
                    <a:pt x="238873" y="55087"/>
                  </a:lnTo>
                  <a:lnTo>
                    <a:pt x="201239" y="77949"/>
                  </a:lnTo>
                  <a:lnTo>
                    <a:pt x="166101" y="104224"/>
                  </a:lnTo>
                  <a:lnTo>
                    <a:pt x="133688" y="133683"/>
                  </a:lnTo>
                  <a:lnTo>
                    <a:pt x="104228" y="166096"/>
                  </a:lnTo>
                  <a:lnTo>
                    <a:pt x="77952" y="201234"/>
                  </a:lnTo>
                  <a:lnTo>
                    <a:pt x="55089" y="238867"/>
                  </a:lnTo>
                  <a:lnTo>
                    <a:pt x="35869" y="278766"/>
                  </a:lnTo>
                  <a:lnTo>
                    <a:pt x="20520" y="320703"/>
                  </a:lnTo>
                  <a:lnTo>
                    <a:pt x="9273" y="364446"/>
                  </a:lnTo>
                  <a:lnTo>
                    <a:pt x="2356" y="409768"/>
                  </a:lnTo>
                  <a:lnTo>
                    <a:pt x="0" y="456438"/>
                  </a:lnTo>
                  <a:lnTo>
                    <a:pt x="2356" y="503107"/>
                  </a:lnTo>
                  <a:lnTo>
                    <a:pt x="9273" y="548429"/>
                  </a:lnTo>
                  <a:lnTo>
                    <a:pt x="20520" y="592172"/>
                  </a:lnTo>
                  <a:lnTo>
                    <a:pt x="35869" y="634109"/>
                  </a:lnTo>
                  <a:lnTo>
                    <a:pt x="55089" y="674008"/>
                  </a:lnTo>
                  <a:lnTo>
                    <a:pt x="77952" y="711641"/>
                  </a:lnTo>
                  <a:lnTo>
                    <a:pt x="104228" y="746779"/>
                  </a:lnTo>
                  <a:lnTo>
                    <a:pt x="133688" y="779192"/>
                  </a:lnTo>
                  <a:lnTo>
                    <a:pt x="166101" y="808651"/>
                  </a:lnTo>
                  <a:lnTo>
                    <a:pt x="201239" y="834926"/>
                  </a:lnTo>
                  <a:lnTo>
                    <a:pt x="238873" y="857788"/>
                  </a:lnTo>
                  <a:lnTo>
                    <a:pt x="278772" y="877008"/>
                  </a:lnTo>
                  <a:lnTo>
                    <a:pt x="320707" y="892356"/>
                  </a:lnTo>
                  <a:lnTo>
                    <a:pt x="364450" y="903603"/>
                  </a:lnTo>
                  <a:lnTo>
                    <a:pt x="409770" y="910519"/>
                  </a:lnTo>
                  <a:lnTo>
                    <a:pt x="456438" y="912876"/>
                  </a:lnTo>
                  <a:lnTo>
                    <a:pt x="10513314" y="912876"/>
                  </a:lnTo>
                  <a:lnTo>
                    <a:pt x="10559983" y="910519"/>
                  </a:lnTo>
                  <a:lnTo>
                    <a:pt x="10605305" y="903603"/>
                  </a:lnTo>
                  <a:lnTo>
                    <a:pt x="10649048" y="892356"/>
                  </a:lnTo>
                  <a:lnTo>
                    <a:pt x="10690985" y="877008"/>
                  </a:lnTo>
                  <a:lnTo>
                    <a:pt x="10730884" y="857788"/>
                  </a:lnTo>
                  <a:lnTo>
                    <a:pt x="10768517" y="834926"/>
                  </a:lnTo>
                  <a:lnTo>
                    <a:pt x="10803655" y="808651"/>
                  </a:lnTo>
                  <a:lnTo>
                    <a:pt x="10836068" y="779192"/>
                  </a:lnTo>
                  <a:lnTo>
                    <a:pt x="10865527" y="746779"/>
                  </a:lnTo>
                  <a:lnTo>
                    <a:pt x="10891802" y="711641"/>
                  </a:lnTo>
                  <a:lnTo>
                    <a:pt x="10914664" y="674008"/>
                  </a:lnTo>
                  <a:lnTo>
                    <a:pt x="10933884" y="634109"/>
                  </a:lnTo>
                  <a:lnTo>
                    <a:pt x="10949232" y="592172"/>
                  </a:lnTo>
                  <a:lnTo>
                    <a:pt x="10960479" y="548429"/>
                  </a:lnTo>
                  <a:lnTo>
                    <a:pt x="10967395" y="503107"/>
                  </a:lnTo>
                  <a:lnTo>
                    <a:pt x="10969752" y="456438"/>
                  </a:lnTo>
                  <a:lnTo>
                    <a:pt x="10967395" y="409768"/>
                  </a:lnTo>
                  <a:lnTo>
                    <a:pt x="10960479" y="364446"/>
                  </a:lnTo>
                  <a:lnTo>
                    <a:pt x="10949232" y="320703"/>
                  </a:lnTo>
                  <a:lnTo>
                    <a:pt x="10933884" y="278766"/>
                  </a:lnTo>
                  <a:lnTo>
                    <a:pt x="10914664" y="238867"/>
                  </a:lnTo>
                  <a:lnTo>
                    <a:pt x="10891802" y="201234"/>
                  </a:lnTo>
                  <a:lnTo>
                    <a:pt x="10865527" y="166096"/>
                  </a:lnTo>
                  <a:lnTo>
                    <a:pt x="10836068" y="133683"/>
                  </a:lnTo>
                  <a:lnTo>
                    <a:pt x="10803655" y="104224"/>
                  </a:lnTo>
                  <a:lnTo>
                    <a:pt x="10768517" y="77949"/>
                  </a:lnTo>
                  <a:lnTo>
                    <a:pt x="10730884" y="55087"/>
                  </a:lnTo>
                  <a:lnTo>
                    <a:pt x="10690985" y="35867"/>
                  </a:lnTo>
                  <a:lnTo>
                    <a:pt x="10649048" y="20519"/>
                  </a:lnTo>
                  <a:lnTo>
                    <a:pt x="10605305" y="9272"/>
                  </a:lnTo>
                  <a:lnTo>
                    <a:pt x="10559983" y="2356"/>
                  </a:lnTo>
                  <a:lnTo>
                    <a:pt x="105133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6978" y="511302"/>
            <a:ext cx="69792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TYPICAL</a:t>
            </a:r>
            <a:r>
              <a:rPr spc="-240" dirty="0"/>
              <a:t> </a:t>
            </a:r>
            <a:r>
              <a:rPr spc="-5" dirty="0"/>
              <a:t>TYPES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20" dirty="0"/>
              <a:t>SERVER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93547" y="1077467"/>
            <a:ext cx="5797550" cy="1620520"/>
            <a:chOff x="193547" y="1077467"/>
            <a:chExt cx="5797550" cy="16205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547" y="1077467"/>
              <a:ext cx="5797296" cy="16200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1331" y="1594103"/>
              <a:ext cx="4681855" cy="586740"/>
            </a:xfrm>
            <a:custGeom>
              <a:avLst/>
              <a:gdLst/>
              <a:ahLst/>
              <a:cxnLst/>
              <a:rect l="l" t="t" r="r" b="b"/>
              <a:pathLst>
                <a:path w="4681855" h="586739">
                  <a:moveTo>
                    <a:pt x="4388358" y="0"/>
                  </a:moveTo>
                  <a:lnTo>
                    <a:pt x="293370" y="0"/>
                  </a:lnTo>
                  <a:lnTo>
                    <a:pt x="245783" y="3838"/>
                  </a:lnTo>
                  <a:lnTo>
                    <a:pt x="200641" y="14953"/>
                  </a:lnTo>
                  <a:lnTo>
                    <a:pt x="158548" y="32740"/>
                  </a:lnTo>
                  <a:lnTo>
                    <a:pt x="120108" y="56595"/>
                  </a:lnTo>
                  <a:lnTo>
                    <a:pt x="85925" y="85915"/>
                  </a:lnTo>
                  <a:lnTo>
                    <a:pt x="56602" y="120097"/>
                  </a:lnTo>
                  <a:lnTo>
                    <a:pt x="32744" y="158537"/>
                  </a:lnTo>
                  <a:lnTo>
                    <a:pt x="14955" y="200631"/>
                  </a:lnTo>
                  <a:lnTo>
                    <a:pt x="3839" y="245777"/>
                  </a:lnTo>
                  <a:lnTo>
                    <a:pt x="0" y="293370"/>
                  </a:lnTo>
                  <a:lnTo>
                    <a:pt x="3839" y="340962"/>
                  </a:lnTo>
                  <a:lnTo>
                    <a:pt x="14955" y="386108"/>
                  </a:lnTo>
                  <a:lnTo>
                    <a:pt x="32744" y="428202"/>
                  </a:lnTo>
                  <a:lnTo>
                    <a:pt x="56602" y="466642"/>
                  </a:lnTo>
                  <a:lnTo>
                    <a:pt x="85925" y="500824"/>
                  </a:lnTo>
                  <a:lnTo>
                    <a:pt x="120108" y="530144"/>
                  </a:lnTo>
                  <a:lnTo>
                    <a:pt x="158548" y="553999"/>
                  </a:lnTo>
                  <a:lnTo>
                    <a:pt x="200641" y="571786"/>
                  </a:lnTo>
                  <a:lnTo>
                    <a:pt x="245783" y="582901"/>
                  </a:lnTo>
                  <a:lnTo>
                    <a:pt x="293370" y="586740"/>
                  </a:lnTo>
                  <a:lnTo>
                    <a:pt x="4388358" y="586740"/>
                  </a:lnTo>
                  <a:lnTo>
                    <a:pt x="4435950" y="582901"/>
                  </a:lnTo>
                  <a:lnTo>
                    <a:pt x="4481096" y="571786"/>
                  </a:lnTo>
                  <a:lnTo>
                    <a:pt x="4523190" y="553999"/>
                  </a:lnTo>
                  <a:lnTo>
                    <a:pt x="4561630" y="530144"/>
                  </a:lnTo>
                  <a:lnTo>
                    <a:pt x="4595812" y="500824"/>
                  </a:lnTo>
                  <a:lnTo>
                    <a:pt x="4625132" y="466642"/>
                  </a:lnTo>
                  <a:lnTo>
                    <a:pt x="4648987" y="428202"/>
                  </a:lnTo>
                  <a:lnTo>
                    <a:pt x="4666774" y="386108"/>
                  </a:lnTo>
                  <a:lnTo>
                    <a:pt x="4677889" y="340962"/>
                  </a:lnTo>
                  <a:lnTo>
                    <a:pt x="4681728" y="293370"/>
                  </a:lnTo>
                  <a:lnTo>
                    <a:pt x="4677889" y="245777"/>
                  </a:lnTo>
                  <a:lnTo>
                    <a:pt x="4666774" y="200631"/>
                  </a:lnTo>
                  <a:lnTo>
                    <a:pt x="4648987" y="158537"/>
                  </a:lnTo>
                  <a:lnTo>
                    <a:pt x="4625132" y="120097"/>
                  </a:lnTo>
                  <a:lnTo>
                    <a:pt x="4595812" y="85915"/>
                  </a:lnTo>
                  <a:lnTo>
                    <a:pt x="4561630" y="56595"/>
                  </a:lnTo>
                  <a:lnTo>
                    <a:pt x="4523190" y="32740"/>
                  </a:lnTo>
                  <a:lnTo>
                    <a:pt x="4481096" y="14953"/>
                  </a:lnTo>
                  <a:lnTo>
                    <a:pt x="4435950" y="3838"/>
                  </a:lnTo>
                  <a:lnTo>
                    <a:pt x="4388358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89203" y="1405186"/>
            <a:ext cx="3744595" cy="4504055"/>
          </a:xfrm>
          <a:prstGeom prst="rect">
            <a:avLst/>
          </a:prstGeom>
        </p:spPr>
        <p:txBody>
          <a:bodyPr vert="horz" wrap="square" lIns="0" tIns="227330" rIns="0" bIns="0" rtlCol="0">
            <a:spAutoFit/>
          </a:bodyPr>
          <a:lstStyle/>
          <a:p>
            <a:pPr marL="661670" algn="ctr">
              <a:lnSpc>
                <a:spcPct val="100000"/>
              </a:lnSpc>
              <a:spcBef>
                <a:spcPts val="1790"/>
              </a:spcBef>
            </a:pP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Database</a:t>
            </a:r>
            <a:r>
              <a:rPr sz="3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Server</a:t>
            </a:r>
            <a:endParaRPr sz="3200">
              <a:latin typeface="Arial"/>
              <a:cs typeface="Arial"/>
            </a:endParaRPr>
          </a:p>
          <a:p>
            <a:pPr marL="12700" marR="5080" algn="ctr">
              <a:lnSpc>
                <a:spcPct val="90000"/>
              </a:lnSpc>
              <a:spcBef>
                <a:spcPts val="2075"/>
              </a:spcBef>
            </a:pPr>
            <a:r>
              <a:rPr sz="3200" spc="-10" dirty="0">
                <a:latin typeface="Calibri"/>
                <a:cs typeface="Calibri"/>
              </a:rPr>
              <a:t>Provides </a:t>
            </a:r>
            <a:r>
              <a:rPr sz="3200" dirty="0">
                <a:latin typeface="Calibri"/>
                <a:cs typeface="Calibri"/>
              </a:rPr>
              <a:t>access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database. </a:t>
            </a:r>
            <a:r>
              <a:rPr sz="3200" dirty="0">
                <a:latin typeface="Calibri"/>
                <a:cs typeface="Calibri"/>
              </a:rPr>
              <a:t>It is a </a:t>
            </a:r>
            <a:r>
              <a:rPr sz="3200" spc="-5" dirty="0">
                <a:latin typeface="Calibri"/>
                <a:cs typeface="Calibri"/>
              </a:rPr>
              <a:t>server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which </a:t>
            </a:r>
            <a:r>
              <a:rPr sz="3200" spc="-5" dirty="0">
                <a:latin typeface="Calibri"/>
                <a:cs typeface="Calibri"/>
              </a:rPr>
              <a:t>uses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database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application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provides database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services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other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computer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programs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computers.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759196" y="1434083"/>
            <a:ext cx="5343525" cy="5229225"/>
            <a:chOff x="5759196" y="1434083"/>
            <a:chExt cx="5343525" cy="522922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9196" y="1434083"/>
              <a:ext cx="5343144" cy="32293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6416" y="4529327"/>
              <a:ext cx="2761488" cy="2133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2193" y="0"/>
            <a:ext cx="11930380" cy="1626235"/>
            <a:chOff x="262193" y="0"/>
            <a:chExt cx="11930380" cy="16262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193" y="0"/>
              <a:ext cx="11929806" cy="1625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04443" y="318515"/>
              <a:ext cx="11249025" cy="913130"/>
            </a:xfrm>
            <a:custGeom>
              <a:avLst/>
              <a:gdLst/>
              <a:ahLst/>
              <a:cxnLst/>
              <a:rect l="l" t="t" r="r" b="b"/>
              <a:pathLst>
                <a:path w="11249025" h="913130">
                  <a:moveTo>
                    <a:pt x="10792206" y="0"/>
                  </a:moveTo>
                  <a:lnTo>
                    <a:pt x="456438" y="0"/>
                  </a:lnTo>
                  <a:lnTo>
                    <a:pt x="409770" y="2356"/>
                  </a:lnTo>
                  <a:lnTo>
                    <a:pt x="364450" y="9272"/>
                  </a:lnTo>
                  <a:lnTo>
                    <a:pt x="320707" y="20519"/>
                  </a:lnTo>
                  <a:lnTo>
                    <a:pt x="278772" y="35867"/>
                  </a:lnTo>
                  <a:lnTo>
                    <a:pt x="238873" y="55087"/>
                  </a:lnTo>
                  <a:lnTo>
                    <a:pt x="201239" y="77949"/>
                  </a:lnTo>
                  <a:lnTo>
                    <a:pt x="166101" y="104224"/>
                  </a:lnTo>
                  <a:lnTo>
                    <a:pt x="133688" y="133683"/>
                  </a:lnTo>
                  <a:lnTo>
                    <a:pt x="104228" y="166096"/>
                  </a:lnTo>
                  <a:lnTo>
                    <a:pt x="77952" y="201234"/>
                  </a:lnTo>
                  <a:lnTo>
                    <a:pt x="55089" y="238867"/>
                  </a:lnTo>
                  <a:lnTo>
                    <a:pt x="35869" y="278766"/>
                  </a:lnTo>
                  <a:lnTo>
                    <a:pt x="20520" y="320703"/>
                  </a:lnTo>
                  <a:lnTo>
                    <a:pt x="9273" y="364446"/>
                  </a:lnTo>
                  <a:lnTo>
                    <a:pt x="2356" y="409768"/>
                  </a:lnTo>
                  <a:lnTo>
                    <a:pt x="0" y="456437"/>
                  </a:lnTo>
                  <a:lnTo>
                    <a:pt x="2356" y="503107"/>
                  </a:lnTo>
                  <a:lnTo>
                    <a:pt x="9273" y="548429"/>
                  </a:lnTo>
                  <a:lnTo>
                    <a:pt x="20520" y="592172"/>
                  </a:lnTo>
                  <a:lnTo>
                    <a:pt x="35869" y="634109"/>
                  </a:lnTo>
                  <a:lnTo>
                    <a:pt x="55089" y="674008"/>
                  </a:lnTo>
                  <a:lnTo>
                    <a:pt x="77952" y="711641"/>
                  </a:lnTo>
                  <a:lnTo>
                    <a:pt x="104228" y="746779"/>
                  </a:lnTo>
                  <a:lnTo>
                    <a:pt x="133688" y="779192"/>
                  </a:lnTo>
                  <a:lnTo>
                    <a:pt x="166101" y="808651"/>
                  </a:lnTo>
                  <a:lnTo>
                    <a:pt x="201239" y="834926"/>
                  </a:lnTo>
                  <a:lnTo>
                    <a:pt x="238873" y="857788"/>
                  </a:lnTo>
                  <a:lnTo>
                    <a:pt x="278772" y="877008"/>
                  </a:lnTo>
                  <a:lnTo>
                    <a:pt x="320707" y="892356"/>
                  </a:lnTo>
                  <a:lnTo>
                    <a:pt x="364450" y="903603"/>
                  </a:lnTo>
                  <a:lnTo>
                    <a:pt x="409770" y="910519"/>
                  </a:lnTo>
                  <a:lnTo>
                    <a:pt x="456438" y="912875"/>
                  </a:lnTo>
                  <a:lnTo>
                    <a:pt x="10792206" y="912875"/>
                  </a:lnTo>
                  <a:lnTo>
                    <a:pt x="10838875" y="910519"/>
                  </a:lnTo>
                  <a:lnTo>
                    <a:pt x="10884197" y="903603"/>
                  </a:lnTo>
                  <a:lnTo>
                    <a:pt x="10927940" y="892356"/>
                  </a:lnTo>
                  <a:lnTo>
                    <a:pt x="10969877" y="877008"/>
                  </a:lnTo>
                  <a:lnTo>
                    <a:pt x="11009776" y="857788"/>
                  </a:lnTo>
                  <a:lnTo>
                    <a:pt x="11047409" y="834926"/>
                  </a:lnTo>
                  <a:lnTo>
                    <a:pt x="11082547" y="808651"/>
                  </a:lnTo>
                  <a:lnTo>
                    <a:pt x="11114960" y="779192"/>
                  </a:lnTo>
                  <a:lnTo>
                    <a:pt x="11144419" y="746779"/>
                  </a:lnTo>
                  <a:lnTo>
                    <a:pt x="11170694" y="711641"/>
                  </a:lnTo>
                  <a:lnTo>
                    <a:pt x="11193556" y="674008"/>
                  </a:lnTo>
                  <a:lnTo>
                    <a:pt x="11212776" y="634109"/>
                  </a:lnTo>
                  <a:lnTo>
                    <a:pt x="11228124" y="592172"/>
                  </a:lnTo>
                  <a:lnTo>
                    <a:pt x="11239371" y="548429"/>
                  </a:lnTo>
                  <a:lnTo>
                    <a:pt x="11246287" y="503107"/>
                  </a:lnTo>
                  <a:lnTo>
                    <a:pt x="11248644" y="456437"/>
                  </a:lnTo>
                  <a:lnTo>
                    <a:pt x="11246287" y="409768"/>
                  </a:lnTo>
                  <a:lnTo>
                    <a:pt x="11239371" y="364446"/>
                  </a:lnTo>
                  <a:lnTo>
                    <a:pt x="11228124" y="320703"/>
                  </a:lnTo>
                  <a:lnTo>
                    <a:pt x="11212776" y="278766"/>
                  </a:lnTo>
                  <a:lnTo>
                    <a:pt x="11193556" y="238867"/>
                  </a:lnTo>
                  <a:lnTo>
                    <a:pt x="11170694" y="201234"/>
                  </a:lnTo>
                  <a:lnTo>
                    <a:pt x="11144419" y="166096"/>
                  </a:lnTo>
                  <a:lnTo>
                    <a:pt x="11114960" y="133683"/>
                  </a:lnTo>
                  <a:lnTo>
                    <a:pt x="11082547" y="104224"/>
                  </a:lnTo>
                  <a:lnTo>
                    <a:pt x="11047409" y="77949"/>
                  </a:lnTo>
                  <a:lnTo>
                    <a:pt x="11009776" y="55087"/>
                  </a:lnTo>
                  <a:lnTo>
                    <a:pt x="10969877" y="35867"/>
                  </a:lnTo>
                  <a:lnTo>
                    <a:pt x="10927940" y="20519"/>
                  </a:lnTo>
                  <a:lnTo>
                    <a:pt x="10884197" y="9272"/>
                  </a:lnTo>
                  <a:lnTo>
                    <a:pt x="10838875" y="2356"/>
                  </a:lnTo>
                  <a:lnTo>
                    <a:pt x="107922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7600" y="443865"/>
            <a:ext cx="69792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TYPICAL</a:t>
            </a:r>
            <a:r>
              <a:rPr spc="-240" dirty="0"/>
              <a:t> </a:t>
            </a:r>
            <a:r>
              <a:rPr spc="-5" dirty="0"/>
              <a:t>TYPES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20" dirty="0"/>
              <a:t>SERVER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83821" y="969263"/>
            <a:ext cx="6233160" cy="1620520"/>
            <a:chOff x="83821" y="969263"/>
            <a:chExt cx="6233160" cy="16205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1" y="969263"/>
              <a:ext cx="6233160" cy="16200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46175" y="1485900"/>
              <a:ext cx="5108575" cy="586740"/>
            </a:xfrm>
            <a:custGeom>
              <a:avLst/>
              <a:gdLst/>
              <a:ahLst/>
              <a:cxnLst/>
              <a:rect l="l" t="t" r="r" b="b"/>
              <a:pathLst>
                <a:path w="5108575" h="586739">
                  <a:moveTo>
                    <a:pt x="4815078" y="0"/>
                  </a:moveTo>
                  <a:lnTo>
                    <a:pt x="293370" y="0"/>
                  </a:lnTo>
                  <a:lnTo>
                    <a:pt x="245783" y="3838"/>
                  </a:lnTo>
                  <a:lnTo>
                    <a:pt x="200641" y="14953"/>
                  </a:lnTo>
                  <a:lnTo>
                    <a:pt x="158548" y="32740"/>
                  </a:lnTo>
                  <a:lnTo>
                    <a:pt x="120108" y="56595"/>
                  </a:lnTo>
                  <a:lnTo>
                    <a:pt x="85925" y="85915"/>
                  </a:lnTo>
                  <a:lnTo>
                    <a:pt x="56602" y="120097"/>
                  </a:lnTo>
                  <a:lnTo>
                    <a:pt x="32744" y="158537"/>
                  </a:lnTo>
                  <a:lnTo>
                    <a:pt x="14955" y="200631"/>
                  </a:lnTo>
                  <a:lnTo>
                    <a:pt x="3839" y="245777"/>
                  </a:lnTo>
                  <a:lnTo>
                    <a:pt x="0" y="293370"/>
                  </a:lnTo>
                  <a:lnTo>
                    <a:pt x="3839" y="340962"/>
                  </a:lnTo>
                  <a:lnTo>
                    <a:pt x="14955" y="386108"/>
                  </a:lnTo>
                  <a:lnTo>
                    <a:pt x="32744" y="428202"/>
                  </a:lnTo>
                  <a:lnTo>
                    <a:pt x="56602" y="466642"/>
                  </a:lnTo>
                  <a:lnTo>
                    <a:pt x="85925" y="500824"/>
                  </a:lnTo>
                  <a:lnTo>
                    <a:pt x="120108" y="530144"/>
                  </a:lnTo>
                  <a:lnTo>
                    <a:pt x="158548" y="553999"/>
                  </a:lnTo>
                  <a:lnTo>
                    <a:pt x="200641" y="571786"/>
                  </a:lnTo>
                  <a:lnTo>
                    <a:pt x="245783" y="582901"/>
                  </a:lnTo>
                  <a:lnTo>
                    <a:pt x="293370" y="586739"/>
                  </a:lnTo>
                  <a:lnTo>
                    <a:pt x="4815078" y="586739"/>
                  </a:lnTo>
                  <a:lnTo>
                    <a:pt x="4862670" y="582901"/>
                  </a:lnTo>
                  <a:lnTo>
                    <a:pt x="4907816" y="571786"/>
                  </a:lnTo>
                  <a:lnTo>
                    <a:pt x="4949910" y="553999"/>
                  </a:lnTo>
                  <a:lnTo>
                    <a:pt x="4988350" y="530144"/>
                  </a:lnTo>
                  <a:lnTo>
                    <a:pt x="5022532" y="500824"/>
                  </a:lnTo>
                  <a:lnTo>
                    <a:pt x="5051852" y="466642"/>
                  </a:lnTo>
                  <a:lnTo>
                    <a:pt x="5075707" y="428202"/>
                  </a:lnTo>
                  <a:lnTo>
                    <a:pt x="5093494" y="386108"/>
                  </a:lnTo>
                  <a:lnTo>
                    <a:pt x="5104609" y="340962"/>
                  </a:lnTo>
                  <a:lnTo>
                    <a:pt x="5108448" y="293370"/>
                  </a:lnTo>
                  <a:lnTo>
                    <a:pt x="5104609" y="245777"/>
                  </a:lnTo>
                  <a:lnTo>
                    <a:pt x="5093494" y="200631"/>
                  </a:lnTo>
                  <a:lnTo>
                    <a:pt x="5075707" y="158537"/>
                  </a:lnTo>
                  <a:lnTo>
                    <a:pt x="5051852" y="120097"/>
                  </a:lnTo>
                  <a:lnTo>
                    <a:pt x="5022532" y="85915"/>
                  </a:lnTo>
                  <a:lnTo>
                    <a:pt x="4988350" y="56595"/>
                  </a:lnTo>
                  <a:lnTo>
                    <a:pt x="4949910" y="32740"/>
                  </a:lnTo>
                  <a:lnTo>
                    <a:pt x="4907816" y="14953"/>
                  </a:lnTo>
                  <a:lnTo>
                    <a:pt x="4862670" y="3838"/>
                  </a:lnTo>
                  <a:lnTo>
                    <a:pt x="4815078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83793" y="1298634"/>
            <a:ext cx="5217160" cy="4027170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16510" algn="ctr">
              <a:lnSpc>
                <a:spcPct val="100000"/>
              </a:lnSpc>
              <a:spcBef>
                <a:spcPts val="1775"/>
              </a:spcBef>
            </a:pP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Game</a:t>
            </a:r>
            <a:r>
              <a:rPr sz="3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Server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90000"/>
              </a:lnSpc>
              <a:spcBef>
                <a:spcPts val="1795"/>
              </a:spcBef>
            </a:pPr>
            <a:r>
              <a:rPr sz="2800" spc="-5" dirty="0">
                <a:latin typeface="Cambria"/>
                <a:cs typeface="Cambria"/>
              </a:rPr>
              <a:t>a </a:t>
            </a:r>
            <a:r>
              <a:rPr sz="2800" spc="-15" dirty="0">
                <a:latin typeface="Cambria"/>
                <a:cs typeface="Cambria"/>
              </a:rPr>
              <a:t>server </a:t>
            </a:r>
            <a:r>
              <a:rPr sz="2800" spc="-10" dirty="0">
                <a:latin typeface="Cambria"/>
                <a:cs typeface="Cambria"/>
              </a:rPr>
              <a:t>which </a:t>
            </a:r>
            <a:r>
              <a:rPr sz="2800" spc="-5" dirty="0">
                <a:latin typeface="Cambria"/>
                <a:cs typeface="Cambria"/>
              </a:rPr>
              <a:t>is the </a:t>
            </a:r>
            <a:r>
              <a:rPr sz="2800" spc="-15" dirty="0">
                <a:latin typeface="Cambria"/>
                <a:cs typeface="Cambria"/>
              </a:rPr>
              <a:t>authoritative </a:t>
            </a:r>
            <a:r>
              <a:rPr sz="2800" spc="-60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source</a:t>
            </a:r>
            <a:r>
              <a:rPr sz="2800" spc="-1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of</a:t>
            </a:r>
            <a:r>
              <a:rPr sz="2800" dirty="0">
                <a:latin typeface="Cambria"/>
                <a:cs typeface="Cambria"/>
              </a:rPr>
              <a:t> </a:t>
            </a:r>
            <a:r>
              <a:rPr sz="2800" spc="-20" dirty="0">
                <a:latin typeface="Cambria"/>
                <a:cs typeface="Cambria"/>
              </a:rPr>
              <a:t>events</a:t>
            </a:r>
            <a:r>
              <a:rPr sz="2800" spc="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in</a:t>
            </a:r>
            <a:r>
              <a:rPr sz="2800" spc="-2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a</a:t>
            </a:r>
            <a:r>
              <a:rPr sz="2800" spc="-10" dirty="0">
                <a:latin typeface="Cambria"/>
                <a:cs typeface="Cambria"/>
              </a:rPr>
              <a:t> </a:t>
            </a:r>
            <a:r>
              <a:rPr sz="2800" spc="-15" dirty="0">
                <a:latin typeface="Cambria"/>
                <a:cs typeface="Cambria"/>
              </a:rPr>
              <a:t>multiplayer </a:t>
            </a:r>
            <a:r>
              <a:rPr sz="2800" spc="-1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video</a:t>
            </a:r>
            <a:r>
              <a:rPr sz="2800" spc="-1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game. </a:t>
            </a:r>
            <a:r>
              <a:rPr sz="2800" spc="-5" dirty="0">
                <a:latin typeface="Cambria"/>
                <a:cs typeface="Cambria"/>
              </a:rPr>
              <a:t>The</a:t>
            </a:r>
            <a:r>
              <a:rPr sz="2800" spc="-10" dirty="0">
                <a:latin typeface="Cambria"/>
                <a:cs typeface="Cambria"/>
              </a:rPr>
              <a:t> </a:t>
            </a:r>
            <a:r>
              <a:rPr sz="2800" spc="-15" dirty="0">
                <a:latin typeface="Cambria"/>
                <a:cs typeface="Cambria"/>
              </a:rPr>
              <a:t>server</a:t>
            </a:r>
            <a:r>
              <a:rPr sz="2800" spc="10" dirty="0">
                <a:latin typeface="Cambria"/>
                <a:cs typeface="Cambria"/>
              </a:rPr>
              <a:t> </a:t>
            </a:r>
            <a:r>
              <a:rPr sz="2800" spc="-15" dirty="0">
                <a:latin typeface="Cambria"/>
                <a:cs typeface="Cambria"/>
              </a:rPr>
              <a:t>transmits </a:t>
            </a:r>
            <a:r>
              <a:rPr sz="2800" spc="-10" dirty="0">
                <a:latin typeface="Cambria"/>
                <a:cs typeface="Cambria"/>
              </a:rPr>
              <a:t> enough</a:t>
            </a:r>
            <a:r>
              <a:rPr sz="2800" spc="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data</a:t>
            </a:r>
            <a:r>
              <a:rPr sz="280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about</a:t>
            </a:r>
            <a:r>
              <a:rPr sz="280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its</a:t>
            </a:r>
            <a:r>
              <a:rPr sz="2800" spc="-1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internal </a:t>
            </a:r>
            <a:r>
              <a:rPr sz="280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state </a:t>
            </a:r>
            <a:r>
              <a:rPr sz="2800" spc="-15" dirty="0">
                <a:latin typeface="Cambria"/>
                <a:cs typeface="Cambria"/>
              </a:rPr>
              <a:t>to </a:t>
            </a:r>
            <a:r>
              <a:rPr sz="2800" spc="-10" dirty="0">
                <a:latin typeface="Cambria"/>
                <a:cs typeface="Cambria"/>
              </a:rPr>
              <a:t>allow </a:t>
            </a:r>
            <a:r>
              <a:rPr sz="2800" spc="-5" dirty="0">
                <a:latin typeface="Cambria"/>
                <a:cs typeface="Cambria"/>
              </a:rPr>
              <a:t>its connected clients </a:t>
            </a:r>
            <a:r>
              <a:rPr sz="2800" spc="-605" dirty="0">
                <a:latin typeface="Cambria"/>
                <a:cs typeface="Cambria"/>
              </a:rPr>
              <a:t> </a:t>
            </a:r>
            <a:r>
              <a:rPr sz="2800" spc="-15" dirty="0">
                <a:latin typeface="Cambria"/>
                <a:cs typeface="Cambria"/>
              </a:rPr>
              <a:t>to </a:t>
            </a:r>
            <a:r>
              <a:rPr sz="2800" spc="-5" dirty="0">
                <a:latin typeface="Cambria"/>
                <a:cs typeface="Cambria"/>
              </a:rPr>
              <a:t>maintain their </a:t>
            </a:r>
            <a:r>
              <a:rPr sz="2800" spc="-10" dirty="0">
                <a:latin typeface="Cambria"/>
                <a:cs typeface="Cambria"/>
              </a:rPr>
              <a:t>own </a:t>
            </a:r>
            <a:r>
              <a:rPr sz="2800" spc="-15" dirty="0">
                <a:latin typeface="Cambria"/>
                <a:cs typeface="Cambria"/>
              </a:rPr>
              <a:t>accurate </a:t>
            </a:r>
            <a:r>
              <a:rPr sz="2800" spc="-10" dirty="0">
                <a:latin typeface="Cambria"/>
                <a:cs typeface="Cambria"/>
              </a:rPr>
              <a:t> </a:t>
            </a:r>
            <a:r>
              <a:rPr sz="2800" spc="-15" dirty="0">
                <a:latin typeface="Cambria"/>
                <a:cs typeface="Cambria"/>
              </a:rPr>
              <a:t>version</a:t>
            </a:r>
            <a:r>
              <a:rPr sz="280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of the</a:t>
            </a:r>
            <a:r>
              <a:rPr sz="2800" spc="-10" dirty="0">
                <a:latin typeface="Cambria"/>
                <a:cs typeface="Cambria"/>
              </a:rPr>
              <a:t> </a:t>
            </a:r>
            <a:r>
              <a:rPr sz="2800" spc="-15" dirty="0">
                <a:latin typeface="Cambria"/>
                <a:cs typeface="Cambria"/>
              </a:rPr>
              <a:t>game</a:t>
            </a:r>
            <a:r>
              <a:rPr sz="2800" dirty="0">
                <a:latin typeface="Cambria"/>
                <a:cs typeface="Cambria"/>
              </a:rPr>
              <a:t> </a:t>
            </a:r>
            <a:r>
              <a:rPr sz="2800" spc="-15" dirty="0">
                <a:latin typeface="Cambria"/>
                <a:cs typeface="Cambria"/>
              </a:rPr>
              <a:t>world</a:t>
            </a:r>
            <a:r>
              <a:rPr sz="2800" spc="-10" dirty="0">
                <a:latin typeface="Cambria"/>
                <a:cs typeface="Cambria"/>
              </a:rPr>
              <a:t> </a:t>
            </a:r>
            <a:r>
              <a:rPr sz="2800" spc="-15" dirty="0">
                <a:latin typeface="Cambria"/>
                <a:cs typeface="Cambria"/>
              </a:rPr>
              <a:t>for </a:t>
            </a:r>
            <a:r>
              <a:rPr sz="2800" spc="-10" dirty="0">
                <a:latin typeface="Cambria"/>
                <a:cs typeface="Cambria"/>
              </a:rPr>
              <a:t> display </a:t>
            </a:r>
            <a:r>
              <a:rPr sz="2800" spc="-15" dirty="0">
                <a:latin typeface="Cambria"/>
                <a:cs typeface="Cambria"/>
              </a:rPr>
              <a:t>to</a:t>
            </a:r>
            <a:r>
              <a:rPr sz="2800" spc="-5" dirty="0">
                <a:latin typeface="Cambria"/>
                <a:cs typeface="Cambria"/>
              </a:rPr>
              <a:t> </a:t>
            </a:r>
            <a:r>
              <a:rPr sz="2800" spc="-20" dirty="0">
                <a:latin typeface="Cambria"/>
                <a:cs typeface="Cambria"/>
              </a:rPr>
              <a:t>players.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17691" y="2337816"/>
            <a:ext cx="6068568" cy="28681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5043" y="121208"/>
            <a:ext cx="11794490" cy="1576070"/>
            <a:chOff x="265043" y="121208"/>
            <a:chExt cx="11794490" cy="1576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043" y="121208"/>
              <a:ext cx="11794434" cy="157571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4736" y="385571"/>
              <a:ext cx="11050905" cy="913130"/>
            </a:xfrm>
            <a:custGeom>
              <a:avLst/>
              <a:gdLst/>
              <a:ahLst/>
              <a:cxnLst/>
              <a:rect l="l" t="t" r="r" b="b"/>
              <a:pathLst>
                <a:path w="11050905" h="913130">
                  <a:moveTo>
                    <a:pt x="10594086" y="0"/>
                  </a:moveTo>
                  <a:lnTo>
                    <a:pt x="456438" y="0"/>
                  </a:lnTo>
                  <a:lnTo>
                    <a:pt x="409770" y="2356"/>
                  </a:lnTo>
                  <a:lnTo>
                    <a:pt x="364450" y="9272"/>
                  </a:lnTo>
                  <a:lnTo>
                    <a:pt x="320707" y="20519"/>
                  </a:lnTo>
                  <a:lnTo>
                    <a:pt x="278772" y="35867"/>
                  </a:lnTo>
                  <a:lnTo>
                    <a:pt x="238873" y="55087"/>
                  </a:lnTo>
                  <a:lnTo>
                    <a:pt x="201239" y="77949"/>
                  </a:lnTo>
                  <a:lnTo>
                    <a:pt x="166101" y="104224"/>
                  </a:lnTo>
                  <a:lnTo>
                    <a:pt x="133688" y="133683"/>
                  </a:lnTo>
                  <a:lnTo>
                    <a:pt x="104228" y="166096"/>
                  </a:lnTo>
                  <a:lnTo>
                    <a:pt x="77952" y="201234"/>
                  </a:lnTo>
                  <a:lnTo>
                    <a:pt x="55089" y="238867"/>
                  </a:lnTo>
                  <a:lnTo>
                    <a:pt x="35869" y="278766"/>
                  </a:lnTo>
                  <a:lnTo>
                    <a:pt x="20520" y="320703"/>
                  </a:lnTo>
                  <a:lnTo>
                    <a:pt x="9273" y="364446"/>
                  </a:lnTo>
                  <a:lnTo>
                    <a:pt x="2356" y="409768"/>
                  </a:lnTo>
                  <a:lnTo>
                    <a:pt x="0" y="456438"/>
                  </a:lnTo>
                  <a:lnTo>
                    <a:pt x="2356" y="503107"/>
                  </a:lnTo>
                  <a:lnTo>
                    <a:pt x="9273" y="548429"/>
                  </a:lnTo>
                  <a:lnTo>
                    <a:pt x="20520" y="592172"/>
                  </a:lnTo>
                  <a:lnTo>
                    <a:pt x="35869" y="634109"/>
                  </a:lnTo>
                  <a:lnTo>
                    <a:pt x="55089" y="674008"/>
                  </a:lnTo>
                  <a:lnTo>
                    <a:pt x="77952" y="711641"/>
                  </a:lnTo>
                  <a:lnTo>
                    <a:pt x="104228" y="746779"/>
                  </a:lnTo>
                  <a:lnTo>
                    <a:pt x="133688" y="779192"/>
                  </a:lnTo>
                  <a:lnTo>
                    <a:pt x="166101" y="808651"/>
                  </a:lnTo>
                  <a:lnTo>
                    <a:pt x="201239" y="834926"/>
                  </a:lnTo>
                  <a:lnTo>
                    <a:pt x="238873" y="857788"/>
                  </a:lnTo>
                  <a:lnTo>
                    <a:pt x="278772" y="877008"/>
                  </a:lnTo>
                  <a:lnTo>
                    <a:pt x="320707" y="892356"/>
                  </a:lnTo>
                  <a:lnTo>
                    <a:pt x="364450" y="903603"/>
                  </a:lnTo>
                  <a:lnTo>
                    <a:pt x="409770" y="910519"/>
                  </a:lnTo>
                  <a:lnTo>
                    <a:pt x="456438" y="912876"/>
                  </a:lnTo>
                  <a:lnTo>
                    <a:pt x="10594086" y="912876"/>
                  </a:lnTo>
                  <a:lnTo>
                    <a:pt x="10640755" y="910519"/>
                  </a:lnTo>
                  <a:lnTo>
                    <a:pt x="10686077" y="903603"/>
                  </a:lnTo>
                  <a:lnTo>
                    <a:pt x="10729820" y="892356"/>
                  </a:lnTo>
                  <a:lnTo>
                    <a:pt x="10771757" y="877008"/>
                  </a:lnTo>
                  <a:lnTo>
                    <a:pt x="10811656" y="857788"/>
                  </a:lnTo>
                  <a:lnTo>
                    <a:pt x="10849289" y="834926"/>
                  </a:lnTo>
                  <a:lnTo>
                    <a:pt x="10884427" y="808651"/>
                  </a:lnTo>
                  <a:lnTo>
                    <a:pt x="10916840" y="779192"/>
                  </a:lnTo>
                  <a:lnTo>
                    <a:pt x="10946299" y="746779"/>
                  </a:lnTo>
                  <a:lnTo>
                    <a:pt x="10972574" y="711641"/>
                  </a:lnTo>
                  <a:lnTo>
                    <a:pt x="10995436" y="674008"/>
                  </a:lnTo>
                  <a:lnTo>
                    <a:pt x="11014656" y="634109"/>
                  </a:lnTo>
                  <a:lnTo>
                    <a:pt x="11030004" y="592172"/>
                  </a:lnTo>
                  <a:lnTo>
                    <a:pt x="11041251" y="548429"/>
                  </a:lnTo>
                  <a:lnTo>
                    <a:pt x="11048167" y="503107"/>
                  </a:lnTo>
                  <a:lnTo>
                    <a:pt x="11050524" y="456438"/>
                  </a:lnTo>
                  <a:lnTo>
                    <a:pt x="11048167" y="409768"/>
                  </a:lnTo>
                  <a:lnTo>
                    <a:pt x="11041251" y="364446"/>
                  </a:lnTo>
                  <a:lnTo>
                    <a:pt x="11030004" y="320703"/>
                  </a:lnTo>
                  <a:lnTo>
                    <a:pt x="11014656" y="278766"/>
                  </a:lnTo>
                  <a:lnTo>
                    <a:pt x="10995436" y="238867"/>
                  </a:lnTo>
                  <a:lnTo>
                    <a:pt x="10972574" y="201234"/>
                  </a:lnTo>
                  <a:lnTo>
                    <a:pt x="10946299" y="166096"/>
                  </a:lnTo>
                  <a:lnTo>
                    <a:pt x="10916840" y="133683"/>
                  </a:lnTo>
                  <a:lnTo>
                    <a:pt x="10884427" y="104224"/>
                  </a:lnTo>
                  <a:lnTo>
                    <a:pt x="10849289" y="77949"/>
                  </a:lnTo>
                  <a:lnTo>
                    <a:pt x="10811656" y="55087"/>
                  </a:lnTo>
                  <a:lnTo>
                    <a:pt x="10771757" y="35867"/>
                  </a:lnTo>
                  <a:lnTo>
                    <a:pt x="10729820" y="20519"/>
                  </a:lnTo>
                  <a:lnTo>
                    <a:pt x="10686077" y="9272"/>
                  </a:lnTo>
                  <a:lnTo>
                    <a:pt x="10640755" y="2356"/>
                  </a:lnTo>
                  <a:lnTo>
                    <a:pt x="105940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6978" y="511302"/>
            <a:ext cx="69792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TYPICAL</a:t>
            </a:r>
            <a:r>
              <a:rPr spc="-240" dirty="0"/>
              <a:t> </a:t>
            </a:r>
            <a:r>
              <a:rPr spc="-5" dirty="0"/>
              <a:t>TYPES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20" dirty="0"/>
              <a:t>SERVER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01168" y="1077467"/>
            <a:ext cx="5035550" cy="1620520"/>
            <a:chOff x="201168" y="1077467"/>
            <a:chExt cx="5035550" cy="16205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168" y="1077467"/>
              <a:ext cx="5035296" cy="16200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1331" y="1594103"/>
              <a:ext cx="3935095" cy="586740"/>
            </a:xfrm>
            <a:custGeom>
              <a:avLst/>
              <a:gdLst/>
              <a:ahLst/>
              <a:cxnLst/>
              <a:rect l="l" t="t" r="r" b="b"/>
              <a:pathLst>
                <a:path w="3935095" h="586739">
                  <a:moveTo>
                    <a:pt x="3641598" y="0"/>
                  </a:moveTo>
                  <a:lnTo>
                    <a:pt x="293370" y="0"/>
                  </a:lnTo>
                  <a:lnTo>
                    <a:pt x="245783" y="3838"/>
                  </a:lnTo>
                  <a:lnTo>
                    <a:pt x="200641" y="14953"/>
                  </a:lnTo>
                  <a:lnTo>
                    <a:pt x="158548" y="32740"/>
                  </a:lnTo>
                  <a:lnTo>
                    <a:pt x="120108" y="56595"/>
                  </a:lnTo>
                  <a:lnTo>
                    <a:pt x="85925" y="85915"/>
                  </a:lnTo>
                  <a:lnTo>
                    <a:pt x="56602" y="120097"/>
                  </a:lnTo>
                  <a:lnTo>
                    <a:pt x="32744" y="158537"/>
                  </a:lnTo>
                  <a:lnTo>
                    <a:pt x="14955" y="200631"/>
                  </a:lnTo>
                  <a:lnTo>
                    <a:pt x="3839" y="245777"/>
                  </a:lnTo>
                  <a:lnTo>
                    <a:pt x="0" y="293370"/>
                  </a:lnTo>
                  <a:lnTo>
                    <a:pt x="3839" y="340962"/>
                  </a:lnTo>
                  <a:lnTo>
                    <a:pt x="14955" y="386108"/>
                  </a:lnTo>
                  <a:lnTo>
                    <a:pt x="32744" y="428202"/>
                  </a:lnTo>
                  <a:lnTo>
                    <a:pt x="56602" y="466642"/>
                  </a:lnTo>
                  <a:lnTo>
                    <a:pt x="85925" y="500824"/>
                  </a:lnTo>
                  <a:lnTo>
                    <a:pt x="120108" y="530144"/>
                  </a:lnTo>
                  <a:lnTo>
                    <a:pt x="158548" y="553999"/>
                  </a:lnTo>
                  <a:lnTo>
                    <a:pt x="200641" y="571786"/>
                  </a:lnTo>
                  <a:lnTo>
                    <a:pt x="245783" y="582901"/>
                  </a:lnTo>
                  <a:lnTo>
                    <a:pt x="293370" y="586740"/>
                  </a:lnTo>
                  <a:lnTo>
                    <a:pt x="3641598" y="586740"/>
                  </a:lnTo>
                  <a:lnTo>
                    <a:pt x="3689190" y="582901"/>
                  </a:lnTo>
                  <a:lnTo>
                    <a:pt x="3734336" y="571786"/>
                  </a:lnTo>
                  <a:lnTo>
                    <a:pt x="3776430" y="553999"/>
                  </a:lnTo>
                  <a:lnTo>
                    <a:pt x="3814870" y="530144"/>
                  </a:lnTo>
                  <a:lnTo>
                    <a:pt x="3849052" y="500824"/>
                  </a:lnTo>
                  <a:lnTo>
                    <a:pt x="3878372" y="466642"/>
                  </a:lnTo>
                  <a:lnTo>
                    <a:pt x="3902227" y="428202"/>
                  </a:lnTo>
                  <a:lnTo>
                    <a:pt x="3920014" y="386108"/>
                  </a:lnTo>
                  <a:lnTo>
                    <a:pt x="3931129" y="340962"/>
                  </a:lnTo>
                  <a:lnTo>
                    <a:pt x="3934968" y="293370"/>
                  </a:lnTo>
                  <a:lnTo>
                    <a:pt x="3931129" y="245777"/>
                  </a:lnTo>
                  <a:lnTo>
                    <a:pt x="3920014" y="200631"/>
                  </a:lnTo>
                  <a:lnTo>
                    <a:pt x="3902227" y="158537"/>
                  </a:lnTo>
                  <a:lnTo>
                    <a:pt x="3878372" y="120097"/>
                  </a:lnTo>
                  <a:lnTo>
                    <a:pt x="3849052" y="85915"/>
                  </a:lnTo>
                  <a:lnTo>
                    <a:pt x="3814870" y="56595"/>
                  </a:lnTo>
                  <a:lnTo>
                    <a:pt x="3776430" y="32740"/>
                  </a:lnTo>
                  <a:lnTo>
                    <a:pt x="3734336" y="14953"/>
                  </a:lnTo>
                  <a:lnTo>
                    <a:pt x="3689190" y="3838"/>
                  </a:lnTo>
                  <a:lnTo>
                    <a:pt x="3641598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30681" y="1391481"/>
            <a:ext cx="3866515" cy="2336165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12700" indent="668020">
              <a:lnSpc>
                <a:spcPct val="100000"/>
              </a:lnSpc>
              <a:spcBef>
                <a:spcPts val="1895"/>
              </a:spcBef>
            </a:pP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Media</a:t>
            </a:r>
            <a:r>
              <a:rPr sz="3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Server</a:t>
            </a:r>
            <a:endParaRPr sz="3200">
              <a:latin typeface="Arial"/>
              <a:cs typeface="Arial"/>
            </a:endParaRPr>
          </a:p>
          <a:p>
            <a:pPr marL="12700" marR="5080" algn="just">
              <a:lnSpc>
                <a:spcPct val="90000"/>
              </a:lnSpc>
              <a:spcBef>
                <a:spcPts val="2185"/>
              </a:spcBef>
            </a:pPr>
            <a:r>
              <a:rPr sz="3200" spc="-15" dirty="0">
                <a:latin typeface="Cambria"/>
                <a:cs typeface="Cambria"/>
              </a:rPr>
              <a:t>Delivers</a:t>
            </a:r>
            <a:r>
              <a:rPr sz="3200" spc="675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media</a:t>
            </a:r>
            <a:r>
              <a:rPr sz="3200" dirty="0">
                <a:latin typeface="Cambria"/>
                <a:cs typeface="Cambria"/>
              </a:rPr>
              <a:t> such </a:t>
            </a:r>
            <a:r>
              <a:rPr sz="3200" spc="-690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as </a:t>
            </a:r>
            <a:r>
              <a:rPr sz="3200" spc="-10" dirty="0">
                <a:latin typeface="Cambria"/>
                <a:cs typeface="Cambria"/>
              </a:rPr>
              <a:t>streaming </a:t>
            </a:r>
            <a:r>
              <a:rPr sz="3200" spc="-5" dirty="0">
                <a:latin typeface="Cambria"/>
                <a:cs typeface="Cambria"/>
              </a:rPr>
              <a:t>video </a:t>
            </a:r>
            <a:r>
              <a:rPr sz="3200" dirty="0">
                <a:latin typeface="Cambria"/>
                <a:cs typeface="Cambria"/>
              </a:rPr>
              <a:t>or </a:t>
            </a:r>
            <a:r>
              <a:rPr sz="3200" spc="5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audio.</a:t>
            </a:r>
            <a:endParaRPr sz="3200">
              <a:latin typeface="Cambria"/>
              <a:cs typeface="Cambr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0055" y="1848611"/>
            <a:ext cx="6143244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848" y="4396740"/>
            <a:ext cx="4568952" cy="23301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65043" y="121208"/>
            <a:ext cx="11927205" cy="1576070"/>
            <a:chOff x="265043" y="121208"/>
            <a:chExt cx="11927205" cy="15760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043" y="121208"/>
              <a:ext cx="11926956" cy="157571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4736" y="385571"/>
              <a:ext cx="11212195" cy="913130"/>
            </a:xfrm>
            <a:custGeom>
              <a:avLst/>
              <a:gdLst/>
              <a:ahLst/>
              <a:cxnLst/>
              <a:rect l="l" t="t" r="r" b="b"/>
              <a:pathLst>
                <a:path w="11212195" h="913130">
                  <a:moveTo>
                    <a:pt x="10755630" y="0"/>
                  </a:moveTo>
                  <a:lnTo>
                    <a:pt x="456438" y="0"/>
                  </a:lnTo>
                  <a:lnTo>
                    <a:pt x="409770" y="2356"/>
                  </a:lnTo>
                  <a:lnTo>
                    <a:pt x="364450" y="9272"/>
                  </a:lnTo>
                  <a:lnTo>
                    <a:pt x="320707" y="20519"/>
                  </a:lnTo>
                  <a:lnTo>
                    <a:pt x="278772" y="35867"/>
                  </a:lnTo>
                  <a:lnTo>
                    <a:pt x="238873" y="55087"/>
                  </a:lnTo>
                  <a:lnTo>
                    <a:pt x="201239" y="77949"/>
                  </a:lnTo>
                  <a:lnTo>
                    <a:pt x="166101" y="104224"/>
                  </a:lnTo>
                  <a:lnTo>
                    <a:pt x="133688" y="133683"/>
                  </a:lnTo>
                  <a:lnTo>
                    <a:pt x="104228" y="166096"/>
                  </a:lnTo>
                  <a:lnTo>
                    <a:pt x="77952" y="201234"/>
                  </a:lnTo>
                  <a:lnTo>
                    <a:pt x="55089" y="238867"/>
                  </a:lnTo>
                  <a:lnTo>
                    <a:pt x="35869" y="278766"/>
                  </a:lnTo>
                  <a:lnTo>
                    <a:pt x="20520" y="320703"/>
                  </a:lnTo>
                  <a:lnTo>
                    <a:pt x="9273" y="364446"/>
                  </a:lnTo>
                  <a:lnTo>
                    <a:pt x="2356" y="409768"/>
                  </a:lnTo>
                  <a:lnTo>
                    <a:pt x="0" y="456438"/>
                  </a:lnTo>
                  <a:lnTo>
                    <a:pt x="2356" y="503107"/>
                  </a:lnTo>
                  <a:lnTo>
                    <a:pt x="9273" y="548429"/>
                  </a:lnTo>
                  <a:lnTo>
                    <a:pt x="20520" y="592172"/>
                  </a:lnTo>
                  <a:lnTo>
                    <a:pt x="35869" y="634109"/>
                  </a:lnTo>
                  <a:lnTo>
                    <a:pt x="55089" y="674008"/>
                  </a:lnTo>
                  <a:lnTo>
                    <a:pt x="77952" y="711641"/>
                  </a:lnTo>
                  <a:lnTo>
                    <a:pt x="104228" y="746779"/>
                  </a:lnTo>
                  <a:lnTo>
                    <a:pt x="133688" y="779192"/>
                  </a:lnTo>
                  <a:lnTo>
                    <a:pt x="166101" y="808651"/>
                  </a:lnTo>
                  <a:lnTo>
                    <a:pt x="201239" y="834926"/>
                  </a:lnTo>
                  <a:lnTo>
                    <a:pt x="238873" y="857788"/>
                  </a:lnTo>
                  <a:lnTo>
                    <a:pt x="278772" y="877008"/>
                  </a:lnTo>
                  <a:lnTo>
                    <a:pt x="320707" y="892356"/>
                  </a:lnTo>
                  <a:lnTo>
                    <a:pt x="364450" y="903603"/>
                  </a:lnTo>
                  <a:lnTo>
                    <a:pt x="409770" y="910519"/>
                  </a:lnTo>
                  <a:lnTo>
                    <a:pt x="456438" y="912876"/>
                  </a:lnTo>
                  <a:lnTo>
                    <a:pt x="10755630" y="912876"/>
                  </a:lnTo>
                  <a:lnTo>
                    <a:pt x="10802299" y="910519"/>
                  </a:lnTo>
                  <a:lnTo>
                    <a:pt x="10847621" y="903603"/>
                  </a:lnTo>
                  <a:lnTo>
                    <a:pt x="10891364" y="892356"/>
                  </a:lnTo>
                  <a:lnTo>
                    <a:pt x="10933301" y="877008"/>
                  </a:lnTo>
                  <a:lnTo>
                    <a:pt x="10973200" y="857788"/>
                  </a:lnTo>
                  <a:lnTo>
                    <a:pt x="11010833" y="834926"/>
                  </a:lnTo>
                  <a:lnTo>
                    <a:pt x="11045971" y="808651"/>
                  </a:lnTo>
                  <a:lnTo>
                    <a:pt x="11078384" y="779192"/>
                  </a:lnTo>
                  <a:lnTo>
                    <a:pt x="11107843" y="746779"/>
                  </a:lnTo>
                  <a:lnTo>
                    <a:pt x="11134118" y="711641"/>
                  </a:lnTo>
                  <a:lnTo>
                    <a:pt x="11156980" y="674008"/>
                  </a:lnTo>
                  <a:lnTo>
                    <a:pt x="11176200" y="634109"/>
                  </a:lnTo>
                  <a:lnTo>
                    <a:pt x="11191548" y="592172"/>
                  </a:lnTo>
                  <a:lnTo>
                    <a:pt x="11202795" y="548429"/>
                  </a:lnTo>
                  <a:lnTo>
                    <a:pt x="11209711" y="503107"/>
                  </a:lnTo>
                  <a:lnTo>
                    <a:pt x="11212068" y="456438"/>
                  </a:lnTo>
                  <a:lnTo>
                    <a:pt x="11209711" y="409768"/>
                  </a:lnTo>
                  <a:lnTo>
                    <a:pt x="11202795" y="364446"/>
                  </a:lnTo>
                  <a:lnTo>
                    <a:pt x="11191548" y="320703"/>
                  </a:lnTo>
                  <a:lnTo>
                    <a:pt x="11176200" y="278766"/>
                  </a:lnTo>
                  <a:lnTo>
                    <a:pt x="11156980" y="238867"/>
                  </a:lnTo>
                  <a:lnTo>
                    <a:pt x="11134118" y="201234"/>
                  </a:lnTo>
                  <a:lnTo>
                    <a:pt x="11107843" y="166096"/>
                  </a:lnTo>
                  <a:lnTo>
                    <a:pt x="11078384" y="133683"/>
                  </a:lnTo>
                  <a:lnTo>
                    <a:pt x="11045971" y="104224"/>
                  </a:lnTo>
                  <a:lnTo>
                    <a:pt x="11010833" y="77949"/>
                  </a:lnTo>
                  <a:lnTo>
                    <a:pt x="10973200" y="55087"/>
                  </a:lnTo>
                  <a:lnTo>
                    <a:pt x="10933301" y="35867"/>
                  </a:lnTo>
                  <a:lnTo>
                    <a:pt x="10891364" y="20519"/>
                  </a:lnTo>
                  <a:lnTo>
                    <a:pt x="10847621" y="9272"/>
                  </a:lnTo>
                  <a:lnTo>
                    <a:pt x="10802299" y="2356"/>
                  </a:lnTo>
                  <a:lnTo>
                    <a:pt x="10755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6978" y="511302"/>
            <a:ext cx="69792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TYPICAL</a:t>
            </a:r>
            <a:r>
              <a:rPr spc="-240" dirty="0"/>
              <a:t> </a:t>
            </a:r>
            <a:r>
              <a:rPr spc="-5" dirty="0"/>
              <a:t>TYPES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20" dirty="0"/>
              <a:t>SERVER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405384" y="969263"/>
            <a:ext cx="5675630" cy="1620520"/>
            <a:chOff x="405384" y="969263"/>
            <a:chExt cx="5675630" cy="162052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384" y="969263"/>
              <a:ext cx="5675376" cy="16200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61643" y="1485900"/>
              <a:ext cx="4563110" cy="586740"/>
            </a:xfrm>
            <a:custGeom>
              <a:avLst/>
              <a:gdLst/>
              <a:ahLst/>
              <a:cxnLst/>
              <a:rect l="l" t="t" r="r" b="b"/>
              <a:pathLst>
                <a:path w="4563110" h="586739">
                  <a:moveTo>
                    <a:pt x="4269485" y="0"/>
                  </a:moveTo>
                  <a:lnTo>
                    <a:pt x="293369" y="0"/>
                  </a:lnTo>
                  <a:lnTo>
                    <a:pt x="245783" y="3838"/>
                  </a:lnTo>
                  <a:lnTo>
                    <a:pt x="200641" y="14953"/>
                  </a:lnTo>
                  <a:lnTo>
                    <a:pt x="158548" y="32740"/>
                  </a:lnTo>
                  <a:lnTo>
                    <a:pt x="120108" y="56595"/>
                  </a:lnTo>
                  <a:lnTo>
                    <a:pt x="85925" y="85915"/>
                  </a:lnTo>
                  <a:lnTo>
                    <a:pt x="56602" y="120097"/>
                  </a:lnTo>
                  <a:lnTo>
                    <a:pt x="32744" y="158537"/>
                  </a:lnTo>
                  <a:lnTo>
                    <a:pt x="14955" y="200631"/>
                  </a:lnTo>
                  <a:lnTo>
                    <a:pt x="3839" y="245777"/>
                  </a:lnTo>
                  <a:lnTo>
                    <a:pt x="0" y="293370"/>
                  </a:lnTo>
                  <a:lnTo>
                    <a:pt x="3839" y="340962"/>
                  </a:lnTo>
                  <a:lnTo>
                    <a:pt x="14955" y="386108"/>
                  </a:lnTo>
                  <a:lnTo>
                    <a:pt x="32744" y="428202"/>
                  </a:lnTo>
                  <a:lnTo>
                    <a:pt x="56602" y="466642"/>
                  </a:lnTo>
                  <a:lnTo>
                    <a:pt x="85925" y="500824"/>
                  </a:lnTo>
                  <a:lnTo>
                    <a:pt x="120108" y="530144"/>
                  </a:lnTo>
                  <a:lnTo>
                    <a:pt x="158548" y="553999"/>
                  </a:lnTo>
                  <a:lnTo>
                    <a:pt x="200641" y="571786"/>
                  </a:lnTo>
                  <a:lnTo>
                    <a:pt x="245783" y="582901"/>
                  </a:lnTo>
                  <a:lnTo>
                    <a:pt x="293369" y="586739"/>
                  </a:lnTo>
                  <a:lnTo>
                    <a:pt x="4269485" y="586739"/>
                  </a:lnTo>
                  <a:lnTo>
                    <a:pt x="4317078" y="582901"/>
                  </a:lnTo>
                  <a:lnTo>
                    <a:pt x="4362224" y="571786"/>
                  </a:lnTo>
                  <a:lnTo>
                    <a:pt x="4404318" y="553999"/>
                  </a:lnTo>
                  <a:lnTo>
                    <a:pt x="4442758" y="530144"/>
                  </a:lnTo>
                  <a:lnTo>
                    <a:pt x="4476940" y="500824"/>
                  </a:lnTo>
                  <a:lnTo>
                    <a:pt x="4506260" y="466642"/>
                  </a:lnTo>
                  <a:lnTo>
                    <a:pt x="4530115" y="428202"/>
                  </a:lnTo>
                  <a:lnTo>
                    <a:pt x="4547902" y="386108"/>
                  </a:lnTo>
                  <a:lnTo>
                    <a:pt x="4559017" y="340962"/>
                  </a:lnTo>
                  <a:lnTo>
                    <a:pt x="4562856" y="293370"/>
                  </a:lnTo>
                  <a:lnTo>
                    <a:pt x="4559017" y="245777"/>
                  </a:lnTo>
                  <a:lnTo>
                    <a:pt x="4547902" y="200631"/>
                  </a:lnTo>
                  <a:lnTo>
                    <a:pt x="4530115" y="158537"/>
                  </a:lnTo>
                  <a:lnTo>
                    <a:pt x="4506260" y="120097"/>
                  </a:lnTo>
                  <a:lnTo>
                    <a:pt x="4476940" y="85915"/>
                  </a:lnTo>
                  <a:lnTo>
                    <a:pt x="4442758" y="56595"/>
                  </a:lnTo>
                  <a:lnTo>
                    <a:pt x="4404318" y="32740"/>
                  </a:lnTo>
                  <a:lnTo>
                    <a:pt x="4362224" y="14953"/>
                  </a:lnTo>
                  <a:lnTo>
                    <a:pt x="4317078" y="3838"/>
                  </a:lnTo>
                  <a:lnTo>
                    <a:pt x="4269485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71043" y="1277975"/>
            <a:ext cx="6586855" cy="2785745"/>
          </a:xfrm>
          <a:prstGeom prst="rect">
            <a:avLst/>
          </a:prstGeom>
        </p:spPr>
        <p:txBody>
          <a:bodyPr vert="horz" wrap="square" lIns="0" tIns="246380" rIns="0" bIns="0" rtlCol="0">
            <a:spAutoFit/>
          </a:bodyPr>
          <a:lstStyle/>
          <a:p>
            <a:pPr marR="835025" algn="ctr">
              <a:lnSpc>
                <a:spcPct val="100000"/>
              </a:lnSpc>
              <a:spcBef>
                <a:spcPts val="1940"/>
              </a:spcBef>
            </a:pP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Proxy</a:t>
            </a:r>
            <a:r>
              <a:rPr sz="3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Server</a:t>
            </a:r>
            <a:endParaRPr sz="3200">
              <a:latin typeface="Arial"/>
              <a:cs typeface="Arial"/>
            </a:endParaRPr>
          </a:p>
          <a:p>
            <a:pPr marL="12700" marR="5080" indent="-3810" algn="ctr">
              <a:lnSpc>
                <a:spcPct val="90000"/>
              </a:lnSpc>
              <a:spcBef>
                <a:spcPts val="2220"/>
              </a:spcBef>
            </a:pPr>
            <a:r>
              <a:rPr sz="3200" spc="-10" dirty="0">
                <a:latin typeface="Cambria"/>
                <a:cs typeface="Cambria"/>
              </a:rPr>
              <a:t>Acts</a:t>
            </a:r>
            <a:r>
              <a:rPr sz="3200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as an</a:t>
            </a:r>
            <a:r>
              <a:rPr sz="3200" spc="-20" dirty="0">
                <a:latin typeface="Cambria"/>
                <a:cs typeface="Cambria"/>
              </a:rPr>
              <a:t> </a:t>
            </a:r>
            <a:r>
              <a:rPr sz="3200" spc="-10" dirty="0">
                <a:latin typeface="Cambria"/>
                <a:cs typeface="Cambria"/>
              </a:rPr>
              <a:t>intermediary</a:t>
            </a:r>
            <a:r>
              <a:rPr sz="3200" spc="20" dirty="0">
                <a:latin typeface="Cambria"/>
                <a:cs typeface="Cambria"/>
              </a:rPr>
              <a:t> </a:t>
            </a:r>
            <a:r>
              <a:rPr sz="3200" spc="-10" dirty="0">
                <a:latin typeface="Cambria"/>
                <a:cs typeface="Cambria"/>
              </a:rPr>
              <a:t>between </a:t>
            </a:r>
            <a:r>
              <a:rPr sz="3200" spc="-5" dirty="0">
                <a:latin typeface="Cambria"/>
                <a:cs typeface="Cambria"/>
              </a:rPr>
              <a:t> clients </a:t>
            </a:r>
            <a:r>
              <a:rPr sz="3200" dirty="0">
                <a:latin typeface="Cambria"/>
                <a:cs typeface="Cambria"/>
              </a:rPr>
              <a:t>and</a:t>
            </a:r>
            <a:r>
              <a:rPr sz="3200" spc="-10" dirty="0">
                <a:latin typeface="Cambria"/>
                <a:cs typeface="Cambria"/>
              </a:rPr>
              <a:t> servers</a:t>
            </a:r>
            <a:r>
              <a:rPr sz="3200" spc="-5" dirty="0">
                <a:latin typeface="Cambria"/>
                <a:cs typeface="Cambria"/>
              </a:rPr>
              <a:t> </a:t>
            </a:r>
            <a:r>
              <a:rPr sz="3200" spc="-20" dirty="0">
                <a:latin typeface="Cambria"/>
                <a:cs typeface="Cambria"/>
              </a:rPr>
              <a:t>to</a:t>
            </a:r>
            <a:r>
              <a:rPr sz="3200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implement </a:t>
            </a:r>
            <a:r>
              <a:rPr sz="3200" dirty="0">
                <a:latin typeface="Cambria"/>
                <a:cs typeface="Cambria"/>
              </a:rPr>
              <a:t> functions such </a:t>
            </a:r>
            <a:r>
              <a:rPr sz="3200" spc="-5" dirty="0">
                <a:latin typeface="Cambria"/>
                <a:cs typeface="Cambria"/>
              </a:rPr>
              <a:t>as </a:t>
            </a:r>
            <a:r>
              <a:rPr sz="3200" spc="-30" dirty="0">
                <a:latin typeface="Cambria"/>
                <a:cs typeface="Cambria"/>
              </a:rPr>
              <a:t>security, </a:t>
            </a:r>
            <a:r>
              <a:rPr sz="3200" spc="-5" dirty="0">
                <a:latin typeface="Cambria"/>
                <a:cs typeface="Cambria"/>
              </a:rPr>
              <a:t>monitoring </a:t>
            </a:r>
            <a:r>
              <a:rPr sz="3200" spc="-69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or</a:t>
            </a:r>
            <a:r>
              <a:rPr sz="3200" spc="-20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anonymization.</a:t>
            </a:r>
            <a:endParaRPr sz="3200">
              <a:latin typeface="Cambria"/>
              <a:cs typeface="Cambr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10628" y="1485900"/>
            <a:ext cx="4105655" cy="46680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5080635"/>
            <a:chOff x="0" y="0"/>
            <a:chExt cx="12192000" cy="50806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65520" y="1594103"/>
              <a:ext cx="5810010" cy="34859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18181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4736" y="385572"/>
              <a:ext cx="11023600" cy="913130"/>
            </a:xfrm>
            <a:custGeom>
              <a:avLst/>
              <a:gdLst/>
              <a:ahLst/>
              <a:cxnLst/>
              <a:rect l="l" t="t" r="r" b="b"/>
              <a:pathLst>
                <a:path w="11023600" h="913130">
                  <a:moveTo>
                    <a:pt x="10566654" y="0"/>
                  </a:moveTo>
                  <a:lnTo>
                    <a:pt x="456438" y="0"/>
                  </a:lnTo>
                  <a:lnTo>
                    <a:pt x="409770" y="2356"/>
                  </a:lnTo>
                  <a:lnTo>
                    <a:pt x="364450" y="9272"/>
                  </a:lnTo>
                  <a:lnTo>
                    <a:pt x="320707" y="20519"/>
                  </a:lnTo>
                  <a:lnTo>
                    <a:pt x="278772" y="35867"/>
                  </a:lnTo>
                  <a:lnTo>
                    <a:pt x="238873" y="55087"/>
                  </a:lnTo>
                  <a:lnTo>
                    <a:pt x="201239" y="77949"/>
                  </a:lnTo>
                  <a:lnTo>
                    <a:pt x="166101" y="104224"/>
                  </a:lnTo>
                  <a:lnTo>
                    <a:pt x="133688" y="133683"/>
                  </a:lnTo>
                  <a:lnTo>
                    <a:pt x="104228" y="166096"/>
                  </a:lnTo>
                  <a:lnTo>
                    <a:pt x="77952" y="201234"/>
                  </a:lnTo>
                  <a:lnTo>
                    <a:pt x="55089" y="238867"/>
                  </a:lnTo>
                  <a:lnTo>
                    <a:pt x="35869" y="278766"/>
                  </a:lnTo>
                  <a:lnTo>
                    <a:pt x="20520" y="320703"/>
                  </a:lnTo>
                  <a:lnTo>
                    <a:pt x="9273" y="364446"/>
                  </a:lnTo>
                  <a:lnTo>
                    <a:pt x="2356" y="409768"/>
                  </a:lnTo>
                  <a:lnTo>
                    <a:pt x="0" y="456438"/>
                  </a:lnTo>
                  <a:lnTo>
                    <a:pt x="2356" y="503107"/>
                  </a:lnTo>
                  <a:lnTo>
                    <a:pt x="9273" y="548429"/>
                  </a:lnTo>
                  <a:lnTo>
                    <a:pt x="20520" y="592172"/>
                  </a:lnTo>
                  <a:lnTo>
                    <a:pt x="35869" y="634109"/>
                  </a:lnTo>
                  <a:lnTo>
                    <a:pt x="55089" y="674008"/>
                  </a:lnTo>
                  <a:lnTo>
                    <a:pt x="77952" y="711641"/>
                  </a:lnTo>
                  <a:lnTo>
                    <a:pt x="104228" y="746779"/>
                  </a:lnTo>
                  <a:lnTo>
                    <a:pt x="133688" y="779192"/>
                  </a:lnTo>
                  <a:lnTo>
                    <a:pt x="166101" y="808651"/>
                  </a:lnTo>
                  <a:lnTo>
                    <a:pt x="201239" y="834926"/>
                  </a:lnTo>
                  <a:lnTo>
                    <a:pt x="238873" y="857788"/>
                  </a:lnTo>
                  <a:lnTo>
                    <a:pt x="278772" y="877008"/>
                  </a:lnTo>
                  <a:lnTo>
                    <a:pt x="320707" y="892356"/>
                  </a:lnTo>
                  <a:lnTo>
                    <a:pt x="364450" y="903603"/>
                  </a:lnTo>
                  <a:lnTo>
                    <a:pt x="409770" y="910519"/>
                  </a:lnTo>
                  <a:lnTo>
                    <a:pt x="456438" y="912876"/>
                  </a:lnTo>
                  <a:lnTo>
                    <a:pt x="10566654" y="912876"/>
                  </a:lnTo>
                  <a:lnTo>
                    <a:pt x="10613323" y="910519"/>
                  </a:lnTo>
                  <a:lnTo>
                    <a:pt x="10658645" y="903603"/>
                  </a:lnTo>
                  <a:lnTo>
                    <a:pt x="10702388" y="892356"/>
                  </a:lnTo>
                  <a:lnTo>
                    <a:pt x="10744325" y="877008"/>
                  </a:lnTo>
                  <a:lnTo>
                    <a:pt x="10784224" y="857788"/>
                  </a:lnTo>
                  <a:lnTo>
                    <a:pt x="10821857" y="834926"/>
                  </a:lnTo>
                  <a:lnTo>
                    <a:pt x="10856995" y="808651"/>
                  </a:lnTo>
                  <a:lnTo>
                    <a:pt x="10889408" y="779192"/>
                  </a:lnTo>
                  <a:lnTo>
                    <a:pt x="10918867" y="746779"/>
                  </a:lnTo>
                  <a:lnTo>
                    <a:pt x="10945142" y="711641"/>
                  </a:lnTo>
                  <a:lnTo>
                    <a:pt x="10968004" y="674008"/>
                  </a:lnTo>
                  <a:lnTo>
                    <a:pt x="10987224" y="634109"/>
                  </a:lnTo>
                  <a:lnTo>
                    <a:pt x="11002572" y="592172"/>
                  </a:lnTo>
                  <a:lnTo>
                    <a:pt x="11013819" y="548429"/>
                  </a:lnTo>
                  <a:lnTo>
                    <a:pt x="11020735" y="503107"/>
                  </a:lnTo>
                  <a:lnTo>
                    <a:pt x="11023092" y="456438"/>
                  </a:lnTo>
                  <a:lnTo>
                    <a:pt x="11020735" y="409768"/>
                  </a:lnTo>
                  <a:lnTo>
                    <a:pt x="11013819" y="364446"/>
                  </a:lnTo>
                  <a:lnTo>
                    <a:pt x="11002572" y="320703"/>
                  </a:lnTo>
                  <a:lnTo>
                    <a:pt x="10987224" y="278766"/>
                  </a:lnTo>
                  <a:lnTo>
                    <a:pt x="10968004" y="238867"/>
                  </a:lnTo>
                  <a:lnTo>
                    <a:pt x="10945142" y="201234"/>
                  </a:lnTo>
                  <a:lnTo>
                    <a:pt x="10918867" y="166096"/>
                  </a:lnTo>
                  <a:lnTo>
                    <a:pt x="10889408" y="133683"/>
                  </a:lnTo>
                  <a:lnTo>
                    <a:pt x="10856995" y="104224"/>
                  </a:lnTo>
                  <a:lnTo>
                    <a:pt x="10821857" y="77949"/>
                  </a:lnTo>
                  <a:lnTo>
                    <a:pt x="10784224" y="55087"/>
                  </a:lnTo>
                  <a:lnTo>
                    <a:pt x="10744325" y="35867"/>
                  </a:lnTo>
                  <a:lnTo>
                    <a:pt x="10702388" y="20519"/>
                  </a:lnTo>
                  <a:lnTo>
                    <a:pt x="10658645" y="9272"/>
                  </a:lnTo>
                  <a:lnTo>
                    <a:pt x="10613323" y="2356"/>
                  </a:lnTo>
                  <a:lnTo>
                    <a:pt x="105666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6978" y="511302"/>
            <a:ext cx="69792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TYPICAL</a:t>
            </a:r>
            <a:r>
              <a:rPr spc="-240" dirty="0"/>
              <a:t> </a:t>
            </a:r>
            <a:r>
              <a:rPr spc="-5" dirty="0"/>
              <a:t>TYPES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20" dirty="0"/>
              <a:t>SERVER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90500" y="1077467"/>
            <a:ext cx="6113145" cy="1620520"/>
            <a:chOff x="190500" y="1077467"/>
            <a:chExt cx="6113145" cy="162052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500" y="1077467"/>
              <a:ext cx="6112764" cy="16200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51331" y="1594103"/>
              <a:ext cx="4991100" cy="586740"/>
            </a:xfrm>
            <a:custGeom>
              <a:avLst/>
              <a:gdLst/>
              <a:ahLst/>
              <a:cxnLst/>
              <a:rect l="l" t="t" r="r" b="b"/>
              <a:pathLst>
                <a:path w="4991100" h="586739">
                  <a:moveTo>
                    <a:pt x="4697730" y="0"/>
                  </a:moveTo>
                  <a:lnTo>
                    <a:pt x="293370" y="0"/>
                  </a:lnTo>
                  <a:lnTo>
                    <a:pt x="245783" y="3838"/>
                  </a:lnTo>
                  <a:lnTo>
                    <a:pt x="200641" y="14953"/>
                  </a:lnTo>
                  <a:lnTo>
                    <a:pt x="158548" y="32740"/>
                  </a:lnTo>
                  <a:lnTo>
                    <a:pt x="120108" y="56595"/>
                  </a:lnTo>
                  <a:lnTo>
                    <a:pt x="85925" y="85915"/>
                  </a:lnTo>
                  <a:lnTo>
                    <a:pt x="56602" y="120097"/>
                  </a:lnTo>
                  <a:lnTo>
                    <a:pt x="32744" y="158537"/>
                  </a:lnTo>
                  <a:lnTo>
                    <a:pt x="14955" y="200631"/>
                  </a:lnTo>
                  <a:lnTo>
                    <a:pt x="3839" y="245777"/>
                  </a:lnTo>
                  <a:lnTo>
                    <a:pt x="0" y="293370"/>
                  </a:lnTo>
                  <a:lnTo>
                    <a:pt x="3839" y="340962"/>
                  </a:lnTo>
                  <a:lnTo>
                    <a:pt x="14955" y="386108"/>
                  </a:lnTo>
                  <a:lnTo>
                    <a:pt x="32744" y="428202"/>
                  </a:lnTo>
                  <a:lnTo>
                    <a:pt x="56602" y="466642"/>
                  </a:lnTo>
                  <a:lnTo>
                    <a:pt x="85925" y="500824"/>
                  </a:lnTo>
                  <a:lnTo>
                    <a:pt x="120108" y="530144"/>
                  </a:lnTo>
                  <a:lnTo>
                    <a:pt x="158548" y="553999"/>
                  </a:lnTo>
                  <a:lnTo>
                    <a:pt x="200641" y="571786"/>
                  </a:lnTo>
                  <a:lnTo>
                    <a:pt x="245783" y="582901"/>
                  </a:lnTo>
                  <a:lnTo>
                    <a:pt x="293370" y="586740"/>
                  </a:lnTo>
                  <a:lnTo>
                    <a:pt x="4697730" y="586740"/>
                  </a:lnTo>
                  <a:lnTo>
                    <a:pt x="4745322" y="582901"/>
                  </a:lnTo>
                  <a:lnTo>
                    <a:pt x="4790468" y="571786"/>
                  </a:lnTo>
                  <a:lnTo>
                    <a:pt x="4832562" y="553999"/>
                  </a:lnTo>
                  <a:lnTo>
                    <a:pt x="4871002" y="530144"/>
                  </a:lnTo>
                  <a:lnTo>
                    <a:pt x="4905184" y="500824"/>
                  </a:lnTo>
                  <a:lnTo>
                    <a:pt x="4934504" y="466642"/>
                  </a:lnTo>
                  <a:lnTo>
                    <a:pt x="4958359" y="428202"/>
                  </a:lnTo>
                  <a:lnTo>
                    <a:pt x="4976146" y="386108"/>
                  </a:lnTo>
                  <a:lnTo>
                    <a:pt x="4987261" y="340962"/>
                  </a:lnTo>
                  <a:lnTo>
                    <a:pt x="4991100" y="293370"/>
                  </a:lnTo>
                  <a:lnTo>
                    <a:pt x="4987261" y="245777"/>
                  </a:lnTo>
                  <a:lnTo>
                    <a:pt x="4976146" y="200631"/>
                  </a:lnTo>
                  <a:lnTo>
                    <a:pt x="4958359" y="158537"/>
                  </a:lnTo>
                  <a:lnTo>
                    <a:pt x="4934504" y="120097"/>
                  </a:lnTo>
                  <a:lnTo>
                    <a:pt x="4905184" y="85915"/>
                  </a:lnTo>
                  <a:lnTo>
                    <a:pt x="4871002" y="56595"/>
                  </a:lnTo>
                  <a:lnTo>
                    <a:pt x="4832562" y="32740"/>
                  </a:lnTo>
                  <a:lnTo>
                    <a:pt x="4790468" y="14953"/>
                  </a:lnTo>
                  <a:lnTo>
                    <a:pt x="4745322" y="3838"/>
                  </a:lnTo>
                  <a:lnTo>
                    <a:pt x="4697730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30681" y="1405186"/>
            <a:ext cx="4988560" cy="4065270"/>
          </a:xfrm>
          <a:prstGeom prst="rect">
            <a:avLst/>
          </a:prstGeom>
        </p:spPr>
        <p:txBody>
          <a:bodyPr vert="horz" wrap="square" lIns="0" tIns="227330" rIns="0" bIns="0" rtlCol="0">
            <a:spAutoFit/>
          </a:bodyPr>
          <a:lstStyle/>
          <a:p>
            <a:pPr marR="149225" algn="ctr">
              <a:lnSpc>
                <a:spcPct val="100000"/>
              </a:lnSpc>
              <a:spcBef>
                <a:spcPts val="1790"/>
              </a:spcBef>
            </a:pP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List</a:t>
            </a:r>
            <a:r>
              <a:rPr sz="3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Server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90000"/>
              </a:lnSpc>
              <a:spcBef>
                <a:spcPts val="2075"/>
              </a:spcBef>
            </a:pPr>
            <a:r>
              <a:rPr sz="3200" spc="-15" dirty="0">
                <a:latin typeface="Calibri"/>
                <a:cs typeface="Calibri"/>
              </a:rPr>
              <a:t>servers </a:t>
            </a:r>
            <a:r>
              <a:rPr sz="3200" spc="-30" dirty="0">
                <a:latin typeface="Calibri"/>
                <a:cs typeface="Calibri"/>
              </a:rPr>
              <a:t>offer</a:t>
            </a:r>
            <a:r>
              <a:rPr sz="3200" dirty="0">
                <a:latin typeface="Calibri"/>
                <a:cs typeface="Calibri"/>
              </a:rPr>
              <a:t> 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way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better 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manage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mailing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lists,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whether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they</a:t>
            </a:r>
            <a:r>
              <a:rPr sz="3200" spc="1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</a:t>
            </a:r>
            <a:r>
              <a:rPr sz="3200" spc="17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interactive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discussions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open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" dirty="0">
                <a:latin typeface="Calibri"/>
                <a:cs typeface="Calibri"/>
              </a:rPr>
              <a:t> public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15" dirty="0">
                <a:latin typeface="Calibri"/>
                <a:cs typeface="Calibri"/>
              </a:rPr>
              <a:t> one-way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lists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that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deliver </a:t>
            </a:r>
            <a:r>
              <a:rPr sz="3200" spc="-5" dirty="0">
                <a:latin typeface="Calibri"/>
                <a:cs typeface="Calibri"/>
              </a:rPr>
              <a:t> announcements,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newsletters 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</a:t>
            </a:r>
            <a:r>
              <a:rPr sz="3200" spc="-10" dirty="0">
                <a:latin typeface="Calibri"/>
                <a:cs typeface="Calibri"/>
              </a:rPr>
              <a:t> advertising.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0124" y="119379"/>
            <a:ext cx="11871960" cy="1551940"/>
            <a:chOff x="320124" y="119379"/>
            <a:chExt cx="11871960" cy="15519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124" y="119379"/>
              <a:ext cx="11871875" cy="15519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5131" y="359663"/>
              <a:ext cx="11131550" cy="911860"/>
            </a:xfrm>
            <a:custGeom>
              <a:avLst/>
              <a:gdLst/>
              <a:ahLst/>
              <a:cxnLst/>
              <a:rect l="l" t="t" r="r" b="b"/>
              <a:pathLst>
                <a:path w="11131550" h="911860">
                  <a:moveTo>
                    <a:pt x="10675620" y="0"/>
                  </a:moveTo>
                  <a:lnTo>
                    <a:pt x="455676" y="0"/>
                  </a:lnTo>
                  <a:lnTo>
                    <a:pt x="409085" y="2352"/>
                  </a:lnTo>
                  <a:lnTo>
                    <a:pt x="363841" y="9255"/>
                  </a:lnTo>
                  <a:lnTo>
                    <a:pt x="320171" y="20481"/>
                  </a:lnTo>
                  <a:lnTo>
                    <a:pt x="278306" y="35802"/>
                  </a:lnTo>
                  <a:lnTo>
                    <a:pt x="238473" y="54987"/>
                  </a:lnTo>
                  <a:lnTo>
                    <a:pt x="200903" y="77808"/>
                  </a:lnTo>
                  <a:lnTo>
                    <a:pt x="165823" y="104037"/>
                  </a:lnTo>
                  <a:lnTo>
                    <a:pt x="133464" y="133445"/>
                  </a:lnTo>
                  <a:lnTo>
                    <a:pt x="104054" y="165802"/>
                  </a:lnTo>
                  <a:lnTo>
                    <a:pt x="77822" y="200880"/>
                  </a:lnTo>
                  <a:lnTo>
                    <a:pt x="54997" y="238451"/>
                  </a:lnTo>
                  <a:lnTo>
                    <a:pt x="35809" y="278284"/>
                  </a:lnTo>
                  <a:lnTo>
                    <a:pt x="20486" y="320152"/>
                  </a:lnTo>
                  <a:lnTo>
                    <a:pt x="9257" y="363826"/>
                  </a:lnTo>
                  <a:lnTo>
                    <a:pt x="2352" y="409077"/>
                  </a:lnTo>
                  <a:lnTo>
                    <a:pt x="0" y="455675"/>
                  </a:lnTo>
                  <a:lnTo>
                    <a:pt x="2352" y="502274"/>
                  </a:lnTo>
                  <a:lnTo>
                    <a:pt x="9257" y="547525"/>
                  </a:lnTo>
                  <a:lnTo>
                    <a:pt x="20486" y="591199"/>
                  </a:lnTo>
                  <a:lnTo>
                    <a:pt x="35809" y="633067"/>
                  </a:lnTo>
                  <a:lnTo>
                    <a:pt x="54997" y="672900"/>
                  </a:lnTo>
                  <a:lnTo>
                    <a:pt x="77822" y="710471"/>
                  </a:lnTo>
                  <a:lnTo>
                    <a:pt x="104054" y="745549"/>
                  </a:lnTo>
                  <a:lnTo>
                    <a:pt x="133464" y="777906"/>
                  </a:lnTo>
                  <a:lnTo>
                    <a:pt x="165823" y="807314"/>
                  </a:lnTo>
                  <a:lnTo>
                    <a:pt x="200903" y="833543"/>
                  </a:lnTo>
                  <a:lnTo>
                    <a:pt x="238473" y="856364"/>
                  </a:lnTo>
                  <a:lnTo>
                    <a:pt x="278306" y="875549"/>
                  </a:lnTo>
                  <a:lnTo>
                    <a:pt x="320171" y="890870"/>
                  </a:lnTo>
                  <a:lnTo>
                    <a:pt x="363841" y="902096"/>
                  </a:lnTo>
                  <a:lnTo>
                    <a:pt x="409085" y="908999"/>
                  </a:lnTo>
                  <a:lnTo>
                    <a:pt x="455676" y="911351"/>
                  </a:lnTo>
                  <a:lnTo>
                    <a:pt x="10675620" y="911351"/>
                  </a:lnTo>
                  <a:lnTo>
                    <a:pt x="10722218" y="908999"/>
                  </a:lnTo>
                  <a:lnTo>
                    <a:pt x="10767469" y="902096"/>
                  </a:lnTo>
                  <a:lnTo>
                    <a:pt x="10811143" y="890870"/>
                  </a:lnTo>
                  <a:lnTo>
                    <a:pt x="10853011" y="875549"/>
                  </a:lnTo>
                  <a:lnTo>
                    <a:pt x="10892844" y="856364"/>
                  </a:lnTo>
                  <a:lnTo>
                    <a:pt x="10930415" y="833543"/>
                  </a:lnTo>
                  <a:lnTo>
                    <a:pt x="10965493" y="807314"/>
                  </a:lnTo>
                  <a:lnTo>
                    <a:pt x="10997850" y="777906"/>
                  </a:lnTo>
                  <a:lnTo>
                    <a:pt x="11027258" y="745549"/>
                  </a:lnTo>
                  <a:lnTo>
                    <a:pt x="11053487" y="710471"/>
                  </a:lnTo>
                  <a:lnTo>
                    <a:pt x="11076308" y="672900"/>
                  </a:lnTo>
                  <a:lnTo>
                    <a:pt x="11095493" y="633067"/>
                  </a:lnTo>
                  <a:lnTo>
                    <a:pt x="11110814" y="591199"/>
                  </a:lnTo>
                  <a:lnTo>
                    <a:pt x="11122040" y="547525"/>
                  </a:lnTo>
                  <a:lnTo>
                    <a:pt x="11128943" y="502274"/>
                  </a:lnTo>
                  <a:lnTo>
                    <a:pt x="11131296" y="455675"/>
                  </a:lnTo>
                  <a:lnTo>
                    <a:pt x="11128943" y="409077"/>
                  </a:lnTo>
                  <a:lnTo>
                    <a:pt x="11122040" y="363826"/>
                  </a:lnTo>
                  <a:lnTo>
                    <a:pt x="11110814" y="320152"/>
                  </a:lnTo>
                  <a:lnTo>
                    <a:pt x="11095493" y="278284"/>
                  </a:lnTo>
                  <a:lnTo>
                    <a:pt x="11076308" y="238451"/>
                  </a:lnTo>
                  <a:lnTo>
                    <a:pt x="11053487" y="200880"/>
                  </a:lnTo>
                  <a:lnTo>
                    <a:pt x="11027258" y="165802"/>
                  </a:lnTo>
                  <a:lnTo>
                    <a:pt x="10997850" y="133445"/>
                  </a:lnTo>
                  <a:lnTo>
                    <a:pt x="10965493" y="104037"/>
                  </a:lnTo>
                  <a:lnTo>
                    <a:pt x="10930415" y="77808"/>
                  </a:lnTo>
                  <a:lnTo>
                    <a:pt x="10892844" y="54987"/>
                  </a:lnTo>
                  <a:lnTo>
                    <a:pt x="10853011" y="35802"/>
                  </a:lnTo>
                  <a:lnTo>
                    <a:pt x="10811143" y="20481"/>
                  </a:lnTo>
                  <a:lnTo>
                    <a:pt x="10767469" y="9255"/>
                  </a:lnTo>
                  <a:lnTo>
                    <a:pt x="10722218" y="2352"/>
                  </a:lnTo>
                  <a:lnTo>
                    <a:pt x="10675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7983" y="516382"/>
            <a:ext cx="7367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Advantage </a:t>
            </a:r>
            <a:r>
              <a:rPr sz="3600" dirty="0"/>
              <a:t>of</a:t>
            </a:r>
            <a:r>
              <a:rPr sz="3600" spc="-15" dirty="0"/>
              <a:t> </a:t>
            </a:r>
            <a:r>
              <a:rPr sz="3600" spc="-5" dirty="0"/>
              <a:t>using</a:t>
            </a:r>
            <a:r>
              <a:rPr sz="3600" spc="-15" dirty="0"/>
              <a:t> </a:t>
            </a:r>
            <a:r>
              <a:rPr sz="3600" spc="-5" dirty="0"/>
              <a:t>server</a:t>
            </a:r>
            <a:r>
              <a:rPr sz="3600" dirty="0"/>
              <a:t> computer</a:t>
            </a:r>
            <a:endParaRPr sz="3600"/>
          </a:p>
        </p:txBody>
      </p:sp>
      <p:grpSp>
        <p:nvGrpSpPr>
          <p:cNvPr id="6" name="object 6"/>
          <p:cNvGrpSpPr/>
          <p:nvPr/>
        </p:nvGrpSpPr>
        <p:grpSpPr>
          <a:xfrm>
            <a:off x="675131" y="1027175"/>
            <a:ext cx="11135995" cy="5428615"/>
            <a:chOff x="675131" y="1027175"/>
            <a:chExt cx="11135995" cy="54286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131" y="1027175"/>
              <a:ext cx="11135868" cy="25298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84731" y="1552955"/>
              <a:ext cx="9916795" cy="1478280"/>
            </a:xfrm>
            <a:custGeom>
              <a:avLst/>
              <a:gdLst/>
              <a:ahLst/>
              <a:cxnLst/>
              <a:rect l="l" t="t" r="r" b="b"/>
              <a:pathLst>
                <a:path w="9916795" h="1478280">
                  <a:moveTo>
                    <a:pt x="9177528" y="0"/>
                  </a:moveTo>
                  <a:lnTo>
                    <a:pt x="739140" y="0"/>
                  </a:lnTo>
                  <a:lnTo>
                    <a:pt x="690545" y="1572"/>
                  </a:lnTo>
                  <a:lnTo>
                    <a:pt x="642789" y="6224"/>
                  </a:lnTo>
                  <a:lnTo>
                    <a:pt x="595970" y="13859"/>
                  </a:lnTo>
                  <a:lnTo>
                    <a:pt x="550184" y="24378"/>
                  </a:lnTo>
                  <a:lnTo>
                    <a:pt x="505529" y="37685"/>
                  </a:lnTo>
                  <a:lnTo>
                    <a:pt x="462102" y="53682"/>
                  </a:lnTo>
                  <a:lnTo>
                    <a:pt x="420001" y="72272"/>
                  </a:lnTo>
                  <a:lnTo>
                    <a:pt x="379324" y="93356"/>
                  </a:lnTo>
                  <a:lnTo>
                    <a:pt x="340168" y="116839"/>
                  </a:lnTo>
                  <a:lnTo>
                    <a:pt x="302629" y="142622"/>
                  </a:lnTo>
                  <a:lnTo>
                    <a:pt x="266807" y="170607"/>
                  </a:lnTo>
                  <a:lnTo>
                    <a:pt x="232797" y="200698"/>
                  </a:lnTo>
                  <a:lnTo>
                    <a:pt x="200698" y="232797"/>
                  </a:lnTo>
                  <a:lnTo>
                    <a:pt x="170607" y="266807"/>
                  </a:lnTo>
                  <a:lnTo>
                    <a:pt x="142622" y="302629"/>
                  </a:lnTo>
                  <a:lnTo>
                    <a:pt x="116839" y="340168"/>
                  </a:lnTo>
                  <a:lnTo>
                    <a:pt x="93356" y="379324"/>
                  </a:lnTo>
                  <a:lnTo>
                    <a:pt x="72272" y="420001"/>
                  </a:lnTo>
                  <a:lnTo>
                    <a:pt x="53682" y="462102"/>
                  </a:lnTo>
                  <a:lnTo>
                    <a:pt x="37685" y="505529"/>
                  </a:lnTo>
                  <a:lnTo>
                    <a:pt x="24378" y="550184"/>
                  </a:lnTo>
                  <a:lnTo>
                    <a:pt x="13859" y="595970"/>
                  </a:lnTo>
                  <a:lnTo>
                    <a:pt x="6224" y="642789"/>
                  </a:lnTo>
                  <a:lnTo>
                    <a:pt x="1572" y="690545"/>
                  </a:lnTo>
                  <a:lnTo>
                    <a:pt x="0" y="739140"/>
                  </a:lnTo>
                  <a:lnTo>
                    <a:pt x="1572" y="787734"/>
                  </a:lnTo>
                  <a:lnTo>
                    <a:pt x="6224" y="835490"/>
                  </a:lnTo>
                  <a:lnTo>
                    <a:pt x="13859" y="882309"/>
                  </a:lnTo>
                  <a:lnTo>
                    <a:pt x="24378" y="928095"/>
                  </a:lnTo>
                  <a:lnTo>
                    <a:pt x="37685" y="972750"/>
                  </a:lnTo>
                  <a:lnTo>
                    <a:pt x="53682" y="1016177"/>
                  </a:lnTo>
                  <a:lnTo>
                    <a:pt x="72272" y="1058278"/>
                  </a:lnTo>
                  <a:lnTo>
                    <a:pt x="93356" y="1098955"/>
                  </a:lnTo>
                  <a:lnTo>
                    <a:pt x="116839" y="1138111"/>
                  </a:lnTo>
                  <a:lnTo>
                    <a:pt x="142622" y="1175650"/>
                  </a:lnTo>
                  <a:lnTo>
                    <a:pt x="170607" y="1211472"/>
                  </a:lnTo>
                  <a:lnTo>
                    <a:pt x="200698" y="1245482"/>
                  </a:lnTo>
                  <a:lnTo>
                    <a:pt x="232797" y="1277581"/>
                  </a:lnTo>
                  <a:lnTo>
                    <a:pt x="266807" y="1307672"/>
                  </a:lnTo>
                  <a:lnTo>
                    <a:pt x="302629" y="1335657"/>
                  </a:lnTo>
                  <a:lnTo>
                    <a:pt x="340168" y="1361440"/>
                  </a:lnTo>
                  <a:lnTo>
                    <a:pt x="379324" y="1384923"/>
                  </a:lnTo>
                  <a:lnTo>
                    <a:pt x="420001" y="1406007"/>
                  </a:lnTo>
                  <a:lnTo>
                    <a:pt x="462102" y="1424597"/>
                  </a:lnTo>
                  <a:lnTo>
                    <a:pt x="505529" y="1440594"/>
                  </a:lnTo>
                  <a:lnTo>
                    <a:pt x="550184" y="1453901"/>
                  </a:lnTo>
                  <a:lnTo>
                    <a:pt x="595970" y="1464420"/>
                  </a:lnTo>
                  <a:lnTo>
                    <a:pt x="642789" y="1472055"/>
                  </a:lnTo>
                  <a:lnTo>
                    <a:pt x="690545" y="1476707"/>
                  </a:lnTo>
                  <a:lnTo>
                    <a:pt x="739140" y="1478280"/>
                  </a:lnTo>
                  <a:lnTo>
                    <a:pt x="9177528" y="1478280"/>
                  </a:lnTo>
                  <a:lnTo>
                    <a:pt x="9226122" y="1476707"/>
                  </a:lnTo>
                  <a:lnTo>
                    <a:pt x="9273878" y="1472055"/>
                  </a:lnTo>
                  <a:lnTo>
                    <a:pt x="9320697" y="1464420"/>
                  </a:lnTo>
                  <a:lnTo>
                    <a:pt x="9366483" y="1453901"/>
                  </a:lnTo>
                  <a:lnTo>
                    <a:pt x="9411138" y="1440594"/>
                  </a:lnTo>
                  <a:lnTo>
                    <a:pt x="9454565" y="1424597"/>
                  </a:lnTo>
                  <a:lnTo>
                    <a:pt x="9496666" y="1406007"/>
                  </a:lnTo>
                  <a:lnTo>
                    <a:pt x="9537343" y="1384923"/>
                  </a:lnTo>
                  <a:lnTo>
                    <a:pt x="9576499" y="1361440"/>
                  </a:lnTo>
                  <a:lnTo>
                    <a:pt x="9614038" y="1335657"/>
                  </a:lnTo>
                  <a:lnTo>
                    <a:pt x="9649860" y="1307672"/>
                  </a:lnTo>
                  <a:lnTo>
                    <a:pt x="9683870" y="1277581"/>
                  </a:lnTo>
                  <a:lnTo>
                    <a:pt x="9715969" y="1245482"/>
                  </a:lnTo>
                  <a:lnTo>
                    <a:pt x="9746060" y="1211472"/>
                  </a:lnTo>
                  <a:lnTo>
                    <a:pt x="9774045" y="1175650"/>
                  </a:lnTo>
                  <a:lnTo>
                    <a:pt x="9799828" y="1138111"/>
                  </a:lnTo>
                  <a:lnTo>
                    <a:pt x="9823311" y="1098955"/>
                  </a:lnTo>
                  <a:lnTo>
                    <a:pt x="9844395" y="1058278"/>
                  </a:lnTo>
                  <a:lnTo>
                    <a:pt x="9862985" y="1016177"/>
                  </a:lnTo>
                  <a:lnTo>
                    <a:pt x="9878982" y="972750"/>
                  </a:lnTo>
                  <a:lnTo>
                    <a:pt x="9892289" y="928095"/>
                  </a:lnTo>
                  <a:lnTo>
                    <a:pt x="9902808" y="882309"/>
                  </a:lnTo>
                  <a:lnTo>
                    <a:pt x="9910443" y="835490"/>
                  </a:lnTo>
                  <a:lnTo>
                    <a:pt x="9915095" y="787734"/>
                  </a:lnTo>
                  <a:lnTo>
                    <a:pt x="9916668" y="739140"/>
                  </a:lnTo>
                  <a:lnTo>
                    <a:pt x="9915095" y="690545"/>
                  </a:lnTo>
                  <a:lnTo>
                    <a:pt x="9910443" y="642789"/>
                  </a:lnTo>
                  <a:lnTo>
                    <a:pt x="9902808" y="595970"/>
                  </a:lnTo>
                  <a:lnTo>
                    <a:pt x="9892289" y="550184"/>
                  </a:lnTo>
                  <a:lnTo>
                    <a:pt x="9878982" y="505529"/>
                  </a:lnTo>
                  <a:lnTo>
                    <a:pt x="9862985" y="462102"/>
                  </a:lnTo>
                  <a:lnTo>
                    <a:pt x="9844395" y="420001"/>
                  </a:lnTo>
                  <a:lnTo>
                    <a:pt x="9823311" y="379324"/>
                  </a:lnTo>
                  <a:lnTo>
                    <a:pt x="9799828" y="340168"/>
                  </a:lnTo>
                  <a:lnTo>
                    <a:pt x="9774045" y="302629"/>
                  </a:lnTo>
                  <a:lnTo>
                    <a:pt x="9746060" y="266807"/>
                  </a:lnTo>
                  <a:lnTo>
                    <a:pt x="9715969" y="232797"/>
                  </a:lnTo>
                  <a:lnTo>
                    <a:pt x="9683870" y="200698"/>
                  </a:lnTo>
                  <a:lnTo>
                    <a:pt x="9649860" y="170607"/>
                  </a:lnTo>
                  <a:lnTo>
                    <a:pt x="9614038" y="142622"/>
                  </a:lnTo>
                  <a:lnTo>
                    <a:pt x="9576499" y="116839"/>
                  </a:lnTo>
                  <a:lnTo>
                    <a:pt x="9537343" y="93356"/>
                  </a:lnTo>
                  <a:lnTo>
                    <a:pt x="9496666" y="72272"/>
                  </a:lnTo>
                  <a:lnTo>
                    <a:pt x="9454565" y="53682"/>
                  </a:lnTo>
                  <a:lnTo>
                    <a:pt x="9411138" y="37685"/>
                  </a:lnTo>
                  <a:lnTo>
                    <a:pt x="9366483" y="24378"/>
                  </a:lnTo>
                  <a:lnTo>
                    <a:pt x="9320697" y="13859"/>
                  </a:lnTo>
                  <a:lnTo>
                    <a:pt x="9273878" y="6224"/>
                  </a:lnTo>
                  <a:lnTo>
                    <a:pt x="9226122" y="1572"/>
                  </a:lnTo>
                  <a:lnTo>
                    <a:pt x="9177528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5131" y="2816352"/>
              <a:ext cx="11135868" cy="178460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84731" y="3334511"/>
              <a:ext cx="9916795" cy="748665"/>
            </a:xfrm>
            <a:custGeom>
              <a:avLst/>
              <a:gdLst/>
              <a:ahLst/>
              <a:cxnLst/>
              <a:rect l="l" t="t" r="r" b="b"/>
              <a:pathLst>
                <a:path w="9916795" h="748664">
                  <a:moveTo>
                    <a:pt x="9542526" y="0"/>
                  </a:moveTo>
                  <a:lnTo>
                    <a:pt x="374142" y="0"/>
                  </a:lnTo>
                  <a:lnTo>
                    <a:pt x="327211" y="2915"/>
                  </a:lnTo>
                  <a:lnTo>
                    <a:pt x="282019" y="11426"/>
                  </a:lnTo>
                  <a:lnTo>
                    <a:pt x="238918" y="25184"/>
                  </a:lnTo>
                  <a:lnTo>
                    <a:pt x="198257" y="43837"/>
                  </a:lnTo>
                  <a:lnTo>
                    <a:pt x="160388" y="67034"/>
                  </a:lnTo>
                  <a:lnTo>
                    <a:pt x="125660" y="94426"/>
                  </a:lnTo>
                  <a:lnTo>
                    <a:pt x="94426" y="125660"/>
                  </a:lnTo>
                  <a:lnTo>
                    <a:pt x="67034" y="160388"/>
                  </a:lnTo>
                  <a:lnTo>
                    <a:pt x="43837" y="198257"/>
                  </a:lnTo>
                  <a:lnTo>
                    <a:pt x="25184" y="238918"/>
                  </a:lnTo>
                  <a:lnTo>
                    <a:pt x="11426" y="282019"/>
                  </a:lnTo>
                  <a:lnTo>
                    <a:pt x="2915" y="327211"/>
                  </a:lnTo>
                  <a:lnTo>
                    <a:pt x="0" y="374142"/>
                  </a:lnTo>
                  <a:lnTo>
                    <a:pt x="2915" y="421072"/>
                  </a:lnTo>
                  <a:lnTo>
                    <a:pt x="11426" y="466264"/>
                  </a:lnTo>
                  <a:lnTo>
                    <a:pt x="25184" y="509365"/>
                  </a:lnTo>
                  <a:lnTo>
                    <a:pt x="43837" y="550026"/>
                  </a:lnTo>
                  <a:lnTo>
                    <a:pt x="67034" y="587895"/>
                  </a:lnTo>
                  <a:lnTo>
                    <a:pt x="94426" y="622623"/>
                  </a:lnTo>
                  <a:lnTo>
                    <a:pt x="125660" y="653857"/>
                  </a:lnTo>
                  <a:lnTo>
                    <a:pt x="160388" y="681249"/>
                  </a:lnTo>
                  <a:lnTo>
                    <a:pt x="198257" y="704446"/>
                  </a:lnTo>
                  <a:lnTo>
                    <a:pt x="238918" y="723099"/>
                  </a:lnTo>
                  <a:lnTo>
                    <a:pt x="282019" y="736857"/>
                  </a:lnTo>
                  <a:lnTo>
                    <a:pt x="327211" y="745368"/>
                  </a:lnTo>
                  <a:lnTo>
                    <a:pt x="374142" y="748283"/>
                  </a:lnTo>
                  <a:lnTo>
                    <a:pt x="9542526" y="748283"/>
                  </a:lnTo>
                  <a:lnTo>
                    <a:pt x="9589456" y="745368"/>
                  </a:lnTo>
                  <a:lnTo>
                    <a:pt x="9634648" y="736857"/>
                  </a:lnTo>
                  <a:lnTo>
                    <a:pt x="9677749" y="723099"/>
                  </a:lnTo>
                  <a:lnTo>
                    <a:pt x="9718410" y="704446"/>
                  </a:lnTo>
                  <a:lnTo>
                    <a:pt x="9756279" y="681249"/>
                  </a:lnTo>
                  <a:lnTo>
                    <a:pt x="9791007" y="653857"/>
                  </a:lnTo>
                  <a:lnTo>
                    <a:pt x="9822241" y="622623"/>
                  </a:lnTo>
                  <a:lnTo>
                    <a:pt x="9849633" y="587895"/>
                  </a:lnTo>
                  <a:lnTo>
                    <a:pt x="9872830" y="550026"/>
                  </a:lnTo>
                  <a:lnTo>
                    <a:pt x="9891483" y="509365"/>
                  </a:lnTo>
                  <a:lnTo>
                    <a:pt x="9905241" y="466264"/>
                  </a:lnTo>
                  <a:lnTo>
                    <a:pt x="9913752" y="421072"/>
                  </a:lnTo>
                  <a:lnTo>
                    <a:pt x="9916668" y="374142"/>
                  </a:lnTo>
                  <a:lnTo>
                    <a:pt x="9913752" y="327211"/>
                  </a:lnTo>
                  <a:lnTo>
                    <a:pt x="9905241" y="282019"/>
                  </a:lnTo>
                  <a:lnTo>
                    <a:pt x="9891483" y="238918"/>
                  </a:lnTo>
                  <a:lnTo>
                    <a:pt x="9872830" y="198257"/>
                  </a:lnTo>
                  <a:lnTo>
                    <a:pt x="9849633" y="160388"/>
                  </a:lnTo>
                  <a:lnTo>
                    <a:pt x="9822241" y="125660"/>
                  </a:lnTo>
                  <a:lnTo>
                    <a:pt x="9791007" y="94426"/>
                  </a:lnTo>
                  <a:lnTo>
                    <a:pt x="9756279" y="67034"/>
                  </a:lnTo>
                  <a:lnTo>
                    <a:pt x="9718410" y="43837"/>
                  </a:lnTo>
                  <a:lnTo>
                    <a:pt x="9677749" y="25184"/>
                  </a:lnTo>
                  <a:lnTo>
                    <a:pt x="9634648" y="11426"/>
                  </a:lnTo>
                  <a:lnTo>
                    <a:pt x="9589456" y="2915"/>
                  </a:lnTo>
                  <a:lnTo>
                    <a:pt x="9542526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5131" y="3860291"/>
              <a:ext cx="11135868" cy="259537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84731" y="4386072"/>
              <a:ext cx="9916795" cy="1544320"/>
            </a:xfrm>
            <a:custGeom>
              <a:avLst/>
              <a:gdLst/>
              <a:ahLst/>
              <a:cxnLst/>
              <a:rect l="l" t="t" r="r" b="b"/>
              <a:pathLst>
                <a:path w="9916795" h="1544320">
                  <a:moveTo>
                    <a:pt x="9144762" y="0"/>
                  </a:moveTo>
                  <a:lnTo>
                    <a:pt x="771906" y="0"/>
                  </a:lnTo>
                  <a:lnTo>
                    <a:pt x="723086" y="1518"/>
                  </a:lnTo>
                  <a:lnTo>
                    <a:pt x="675074" y="6013"/>
                  </a:lnTo>
                  <a:lnTo>
                    <a:pt x="627959" y="13395"/>
                  </a:lnTo>
                  <a:lnTo>
                    <a:pt x="581833" y="23573"/>
                  </a:lnTo>
                  <a:lnTo>
                    <a:pt x="536785" y="36456"/>
                  </a:lnTo>
                  <a:lnTo>
                    <a:pt x="492906" y="51954"/>
                  </a:lnTo>
                  <a:lnTo>
                    <a:pt x="450287" y="69977"/>
                  </a:lnTo>
                  <a:lnTo>
                    <a:pt x="409017" y="90435"/>
                  </a:lnTo>
                  <a:lnTo>
                    <a:pt x="369187" y="113237"/>
                  </a:lnTo>
                  <a:lnTo>
                    <a:pt x="330887" y="138292"/>
                  </a:lnTo>
                  <a:lnTo>
                    <a:pt x="294209" y="165510"/>
                  </a:lnTo>
                  <a:lnTo>
                    <a:pt x="259241" y="194802"/>
                  </a:lnTo>
                  <a:lnTo>
                    <a:pt x="226075" y="226075"/>
                  </a:lnTo>
                  <a:lnTo>
                    <a:pt x="194802" y="259241"/>
                  </a:lnTo>
                  <a:lnTo>
                    <a:pt x="165510" y="294209"/>
                  </a:lnTo>
                  <a:lnTo>
                    <a:pt x="138292" y="330887"/>
                  </a:lnTo>
                  <a:lnTo>
                    <a:pt x="113237" y="369187"/>
                  </a:lnTo>
                  <a:lnTo>
                    <a:pt x="90435" y="409017"/>
                  </a:lnTo>
                  <a:lnTo>
                    <a:pt x="69977" y="450287"/>
                  </a:lnTo>
                  <a:lnTo>
                    <a:pt x="51954" y="492906"/>
                  </a:lnTo>
                  <a:lnTo>
                    <a:pt x="36456" y="536785"/>
                  </a:lnTo>
                  <a:lnTo>
                    <a:pt x="23573" y="581833"/>
                  </a:lnTo>
                  <a:lnTo>
                    <a:pt x="13395" y="627959"/>
                  </a:lnTo>
                  <a:lnTo>
                    <a:pt x="6013" y="675074"/>
                  </a:lnTo>
                  <a:lnTo>
                    <a:pt x="1518" y="723086"/>
                  </a:lnTo>
                  <a:lnTo>
                    <a:pt x="0" y="771905"/>
                  </a:lnTo>
                  <a:lnTo>
                    <a:pt x="1518" y="820725"/>
                  </a:lnTo>
                  <a:lnTo>
                    <a:pt x="6013" y="868737"/>
                  </a:lnTo>
                  <a:lnTo>
                    <a:pt x="13395" y="915852"/>
                  </a:lnTo>
                  <a:lnTo>
                    <a:pt x="23573" y="961978"/>
                  </a:lnTo>
                  <a:lnTo>
                    <a:pt x="36456" y="1007026"/>
                  </a:lnTo>
                  <a:lnTo>
                    <a:pt x="51954" y="1050905"/>
                  </a:lnTo>
                  <a:lnTo>
                    <a:pt x="69977" y="1093524"/>
                  </a:lnTo>
                  <a:lnTo>
                    <a:pt x="90435" y="1134794"/>
                  </a:lnTo>
                  <a:lnTo>
                    <a:pt x="113237" y="1174624"/>
                  </a:lnTo>
                  <a:lnTo>
                    <a:pt x="138292" y="1212924"/>
                  </a:lnTo>
                  <a:lnTo>
                    <a:pt x="165510" y="1249602"/>
                  </a:lnTo>
                  <a:lnTo>
                    <a:pt x="194802" y="1284570"/>
                  </a:lnTo>
                  <a:lnTo>
                    <a:pt x="226075" y="1317736"/>
                  </a:lnTo>
                  <a:lnTo>
                    <a:pt x="259241" y="1349009"/>
                  </a:lnTo>
                  <a:lnTo>
                    <a:pt x="294209" y="1378301"/>
                  </a:lnTo>
                  <a:lnTo>
                    <a:pt x="330887" y="1405519"/>
                  </a:lnTo>
                  <a:lnTo>
                    <a:pt x="369187" y="1430574"/>
                  </a:lnTo>
                  <a:lnTo>
                    <a:pt x="409017" y="1453376"/>
                  </a:lnTo>
                  <a:lnTo>
                    <a:pt x="450287" y="1473834"/>
                  </a:lnTo>
                  <a:lnTo>
                    <a:pt x="492906" y="1491857"/>
                  </a:lnTo>
                  <a:lnTo>
                    <a:pt x="536785" y="1507355"/>
                  </a:lnTo>
                  <a:lnTo>
                    <a:pt x="581833" y="1520238"/>
                  </a:lnTo>
                  <a:lnTo>
                    <a:pt x="627959" y="1530416"/>
                  </a:lnTo>
                  <a:lnTo>
                    <a:pt x="675074" y="1537798"/>
                  </a:lnTo>
                  <a:lnTo>
                    <a:pt x="723086" y="1542293"/>
                  </a:lnTo>
                  <a:lnTo>
                    <a:pt x="771906" y="1543811"/>
                  </a:lnTo>
                  <a:lnTo>
                    <a:pt x="9144762" y="1543811"/>
                  </a:lnTo>
                  <a:lnTo>
                    <a:pt x="9193581" y="1542293"/>
                  </a:lnTo>
                  <a:lnTo>
                    <a:pt x="9241593" y="1537798"/>
                  </a:lnTo>
                  <a:lnTo>
                    <a:pt x="9288708" y="1530416"/>
                  </a:lnTo>
                  <a:lnTo>
                    <a:pt x="9334834" y="1520238"/>
                  </a:lnTo>
                  <a:lnTo>
                    <a:pt x="9379882" y="1507355"/>
                  </a:lnTo>
                  <a:lnTo>
                    <a:pt x="9423761" y="1491857"/>
                  </a:lnTo>
                  <a:lnTo>
                    <a:pt x="9466380" y="1473834"/>
                  </a:lnTo>
                  <a:lnTo>
                    <a:pt x="9507650" y="1453376"/>
                  </a:lnTo>
                  <a:lnTo>
                    <a:pt x="9547480" y="1430574"/>
                  </a:lnTo>
                  <a:lnTo>
                    <a:pt x="9585780" y="1405519"/>
                  </a:lnTo>
                  <a:lnTo>
                    <a:pt x="9622458" y="1378301"/>
                  </a:lnTo>
                  <a:lnTo>
                    <a:pt x="9657426" y="1349009"/>
                  </a:lnTo>
                  <a:lnTo>
                    <a:pt x="9690592" y="1317736"/>
                  </a:lnTo>
                  <a:lnTo>
                    <a:pt x="9721865" y="1284570"/>
                  </a:lnTo>
                  <a:lnTo>
                    <a:pt x="9751157" y="1249602"/>
                  </a:lnTo>
                  <a:lnTo>
                    <a:pt x="9778375" y="1212924"/>
                  </a:lnTo>
                  <a:lnTo>
                    <a:pt x="9803430" y="1174624"/>
                  </a:lnTo>
                  <a:lnTo>
                    <a:pt x="9826232" y="1134794"/>
                  </a:lnTo>
                  <a:lnTo>
                    <a:pt x="9846690" y="1093524"/>
                  </a:lnTo>
                  <a:lnTo>
                    <a:pt x="9864713" y="1050905"/>
                  </a:lnTo>
                  <a:lnTo>
                    <a:pt x="9880211" y="1007026"/>
                  </a:lnTo>
                  <a:lnTo>
                    <a:pt x="9893094" y="961978"/>
                  </a:lnTo>
                  <a:lnTo>
                    <a:pt x="9903272" y="915852"/>
                  </a:lnTo>
                  <a:lnTo>
                    <a:pt x="9910654" y="868737"/>
                  </a:lnTo>
                  <a:lnTo>
                    <a:pt x="9915149" y="820725"/>
                  </a:lnTo>
                  <a:lnTo>
                    <a:pt x="9916668" y="771905"/>
                  </a:lnTo>
                  <a:lnTo>
                    <a:pt x="9915149" y="723086"/>
                  </a:lnTo>
                  <a:lnTo>
                    <a:pt x="9910654" y="675074"/>
                  </a:lnTo>
                  <a:lnTo>
                    <a:pt x="9903272" y="627959"/>
                  </a:lnTo>
                  <a:lnTo>
                    <a:pt x="9893094" y="581833"/>
                  </a:lnTo>
                  <a:lnTo>
                    <a:pt x="9880211" y="536785"/>
                  </a:lnTo>
                  <a:lnTo>
                    <a:pt x="9864713" y="492906"/>
                  </a:lnTo>
                  <a:lnTo>
                    <a:pt x="9846690" y="450287"/>
                  </a:lnTo>
                  <a:lnTo>
                    <a:pt x="9826232" y="409017"/>
                  </a:lnTo>
                  <a:lnTo>
                    <a:pt x="9803430" y="369187"/>
                  </a:lnTo>
                  <a:lnTo>
                    <a:pt x="9778375" y="330887"/>
                  </a:lnTo>
                  <a:lnTo>
                    <a:pt x="9751157" y="294209"/>
                  </a:lnTo>
                  <a:lnTo>
                    <a:pt x="9721865" y="259241"/>
                  </a:lnTo>
                  <a:lnTo>
                    <a:pt x="9690592" y="226075"/>
                  </a:lnTo>
                  <a:lnTo>
                    <a:pt x="9657426" y="194802"/>
                  </a:lnTo>
                  <a:lnTo>
                    <a:pt x="9622458" y="165510"/>
                  </a:lnTo>
                  <a:lnTo>
                    <a:pt x="9585780" y="138292"/>
                  </a:lnTo>
                  <a:lnTo>
                    <a:pt x="9547480" y="113237"/>
                  </a:lnTo>
                  <a:lnTo>
                    <a:pt x="9507650" y="90435"/>
                  </a:lnTo>
                  <a:lnTo>
                    <a:pt x="9466380" y="69977"/>
                  </a:lnTo>
                  <a:lnTo>
                    <a:pt x="9423761" y="51954"/>
                  </a:lnTo>
                  <a:lnTo>
                    <a:pt x="9379882" y="36456"/>
                  </a:lnTo>
                  <a:lnTo>
                    <a:pt x="9334834" y="23573"/>
                  </a:lnTo>
                  <a:lnTo>
                    <a:pt x="9288708" y="13395"/>
                  </a:lnTo>
                  <a:lnTo>
                    <a:pt x="9241593" y="6013"/>
                  </a:lnTo>
                  <a:lnTo>
                    <a:pt x="9193581" y="1518"/>
                  </a:lnTo>
                  <a:lnTo>
                    <a:pt x="9144762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673098" y="1779524"/>
            <a:ext cx="9140190" cy="38690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1460" marR="242570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Server</a:t>
            </a:r>
            <a:r>
              <a:rPr sz="3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contain</a:t>
            </a:r>
            <a:r>
              <a:rPr sz="32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more</a:t>
            </a:r>
            <a:r>
              <a:rPr sz="32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powerful</a:t>
            </a:r>
            <a:r>
              <a:rPr sz="32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processors</a:t>
            </a:r>
            <a:r>
              <a:rPr sz="3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than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 a </a:t>
            </a:r>
            <a:r>
              <a:rPr sz="3200" spc="-8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desktop</a:t>
            </a:r>
            <a:r>
              <a:rPr sz="3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404040"/>
                </a:solidFill>
                <a:latin typeface="Arial"/>
                <a:cs typeface="Arial"/>
              </a:rPr>
              <a:t>computer.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Servers</a:t>
            </a:r>
            <a:r>
              <a:rPr sz="32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support</a:t>
            </a:r>
            <a:r>
              <a:rPr sz="3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advanced</a:t>
            </a:r>
            <a:r>
              <a:rPr sz="3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RAM</a:t>
            </a:r>
            <a:r>
              <a:rPr sz="32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technologies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9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Have</a:t>
            </a:r>
            <a:r>
              <a:rPr sz="32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higher</a:t>
            </a:r>
            <a:r>
              <a:rPr sz="32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storage</a:t>
            </a:r>
            <a:r>
              <a:rPr sz="32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capacity</a:t>
            </a:r>
            <a:r>
              <a:rPr sz="32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as</a:t>
            </a:r>
            <a:r>
              <a:rPr sz="32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multiple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 disks</a:t>
            </a:r>
            <a:r>
              <a:rPr sz="32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can </a:t>
            </a:r>
            <a:r>
              <a:rPr sz="3200" spc="-86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be</a:t>
            </a:r>
            <a:r>
              <a:rPr sz="32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inserted</a:t>
            </a:r>
            <a:r>
              <a:rPr sz="3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into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them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0124" y="119379"/>
            <a:ext cx="11871960" cy="1551940"/>
            <a:chOff x="320124" y="119379"/>
            <a:chExt cx="11871960" cy="15519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124" y="119379"/>
              <a:ext cx="11871875" cy="15519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5131" y="359663"/>
              <a:ext cx="11131550" cy="911860"/>
            </a:xfrm>
            <a:custGeom>
              <a:avLst/>
              <a:gdLst/>
              <a:ahLst/>
              <a:cxnLst/>
              <a:rect l="l" t="t" r="r" b="b"/>
              <a:pathLst>
                <a:path w="11131550" h="911860">
                  <a:moveTo>
                    <a:pt x="10675620" y="0"/>
                  </a:moveTo>
                  <a:lnTo>
                    <a:pt x="455676" y="0"/>
                  </a:lnTo>
                  <a:lnTo>
                    <a:pt x="409085" y="2352"/>
                  </a:lnTo>
                  <a:lnTo>
                    <a:pt x="363841" y="9255"/>
                  </a:lnTo>
                  <a:lnTo>
                    <a:pt x="320171" y="20481"/>
                  </a:lnTo>
                  <a:lnTo>
                    <a:pt x="278306" y="35802"/>
                  </a:lnTo>
                  <a:lnTo>
                    <a:pt x="238473" y="54987"/>
                  </a:lnTo>
                  <a:lnTo>
                    <a:pt x="200903" y="77808"/>
                  </a:lnTo>
                  <a:lnTo>
                    <a:pt x="165823" y="104037"/>
                  </a:lnTo>
                  <a:lnTo>
                    <a:pt x="133464" y="133445"/>
                  </a:lnTo>
                  <a:lnTo>
                    <a:pt x="104054" y="165802"/>
                  </a:lnTo>
                  <a:lnTo>
                    <a:pt x="77822" y="200880"/>
                  </a:lnTo>
                  <a:lnTo>
                    <a:pt x="54997" y="238451"/>
                  </a:lnTo>
                  <a:lnTo>
                    <a:pt x="35809" y="278284"/>
                  </a:lnTo>
                  <a:lnTo>
                    <a:pt x="20486" y="320152"/>
                  </a:lnTo>
                  <a:lnTo>
                    <a:pt x="9257" y="363826"/>
                  </a:lnTo>
                  <a:lnTo>
                    <a:pt x="2352" y="409077"/>
                  </a:lnTo>
                  <a:lnTo>
                    <a:pt x="0" y="455675"/>
                  </a:lnTo>
                  <a:lnTo>
                    <a:pt x="2352" y="502274"/>
                  </a:lnTo>
                  <a:lnTo>
                    <a:pt x="9257" y="547525"/>
                  </a:lnTo>
                  <a:lnTo>
                    <a:pt x="20486" y="591199"/>
                  </a:lnTo>
                  <a:lnTo>
                    <a:pt x="35809" y="633067"/>
                  </a:lnTo>
                  <a:lnTo>
                    <a:pt x="54997" y="672900"/>
                  </a:lnTo>
                  <a:lnTo>
                    <a:pt x="77822" y="710471"/>
                  </a:lnTo>
                  <a:lnTo>
                    <a:pt x="104054" y="745549"/>
                  </a:lnTo>
                  <a:lnTo>
                    <a:pt x="133464" y="777906"/>
                  </a:lnTo>
                  <a:lnTo>
                    <a:pt x="165823" y="807314"/>
                  </a:lnTo>
                  <a:lnTo>
                    <a:pt x="200903" y="833543"/>
                  </a:lnTo>
                  <a:lnTo>
                    <a:pt x="238473" y="856364"/>
                  </a:lnTo>
                  <a:lnTo>
                    <a:pt x="278306" y="875549"/>
                  </a:lnTo>
                  <a:lnTo>
                    <a:pt x="320171" y="890870"/>
                  </a:lnTo>
                  <a:lnTo>
                    <a:pt x="363841" y="902096"/>
                  </a:lnTo>
                  <a:lnTo>
                    <a:pt x="409085" y="908999"/>
                  </a:lnTo>
                  <a:lnTo>
                    <a:pt x="455676" y="911351"/>
                  </a:lnTo>
                  <a:lnTo>
                    <a:pt x="10675620" y="911351"/>
                  </a:lnTo>
                  <a:lnTo>
                    <a:pt x="10722218" y="908999"/>
                  </a:lnTo>
                  <a:lnTo>
                    <a:pt x="10767469" y="902096"/>
                  </a:lnTo>
                  <a:lnTo>
                    <a:pt x="10811143" y="890870"/>
                  </a:lnTo>
                  <a:lnTo>
                    <a:pt x="10853011" y="875549"/>
                  </a:lnTo>
                  <a:lnTo>
                    <a:pt x="10892844" y="856364"/>
                  </a:lnTo>
                  <a:lnTo>
                    <a:pt x="10930415" y="833543"/>
                  </a:lnTo>
                  <a:lnTo>
                    <a:pt x="10965493" y="807314"/>
                  </a:lnTo>
                  <a:lnTo>
                    <a:pt x="10997850" y="777906"/>
                  </a:lnTo>
                  <a:lnTo>
                    <a:pt x="11027258" y="745549"/>
                  </a:lnTo>
                  <a:lnTo>
                    <a:pt x="11053487" y="710471"/>
                  </a:lnTo>
                  <a:lnTo>
                    <a:pt x="11076308" y="672900"/>
                  </a:lnTo>
                  <a:lnTo>
                    <a:pt x="11095493" y="633067"/>
                  </a:lnTo>
                  <a:lnTo>
                    <a:pt x="11110814" y="591199"/>
                  </a:lnTo>
                  <a:lnTo>
                    <a:pt x="11122040" y="547525"/>
                  </a:lnTo>
                  <a:lnTo>
                    <a:pt x="11128943" y="502274"/>
                  </a:lnTo>
                  <a:lnTo>
                    <a:pt x="11131296" y="455675"/>
                  </a:lnTo>
                  <a:lnTo>
                    <a:pt x="11128943" y="409077"/>
                  </a:lnTo>
                  <a:lnTo>
                    <a:pt x="11122040" y="363826"/>
                  </a:lnTo>
                  <a:lnTo>
                    <a:pt x="11110814" y="320152"/>
                  </a:lnTo>
                  <a:lnTo>
                    <a:pt x="11095493" y="278284"/>
                  </a:lnTo>
                  <a:lnTo>
                    <a:pt x="11076308" y="238451"/>
                  </a:lnTo>
                  <a:lnTo>
                    <a:pt x="11053487" y="200880"/>
                  </a:lnTo>
                  <a:lnTo>
                    <a:pt x="11027258" y="165802"/>
                  </a:lnTo>
                  <a:lnTo>
                    <a:pt x="10997850" y="133445"/>
                  </a:lnTo>
                  <a:lnTo>
                    <a:pt x="10965493" y="104037"/>
                  </a:lnTo>
                  <a:lnTo>
                    <a:pt x="10930415" y="77808"/>
                  </a:lnTo>
                  <a:lnTo>
                    <a:pt x="10892844" y="54987"/>
                  </a:lnTo>
                  <a:lnTo>
                    <a:pt x="10853011" y="35802"/>
                  </a:lnTo>
                  <a:lnTo>
                    <a:pt x="10811143" y="20481"/>
                  </a:lnTo>
                  <a:lnTo>
                    <a:pt x="10767469" y="9255"/>
                  </a:lnTo>
                  <a:lnTo>
                    <a:pt x="10722218" y="2352"/>
                  </a:lnTo>
                  <a:lnTo>
                    <a:pt x="10675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7983" y="516382"/>
            <a:ext cx="7367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Advantage </a:t>
            </a:r>
            <a:r>
              <a:rPr sz="3600" dirty="0"/>
              <a:t>of</a:t>
            </a:r>
            <a:r>
              <a:rPr sz="3600" spc="-15" dirty="0"/>
              <a:t> </a:t>
            </a:r>
            <a:r>
              <a:rPr sz="3600" spc="-5" dirty="0"/>
              <a:t>using</a:t>
            </a:r>
            <a:r>
              <a:rPr sz="3600" spc="-15" dirty="0"/>
              <a:t> </a:t>
            </a:r>
            <a:r>
              <a:rPr sz="3600" spc="-5" dirty="0"/>
              <a:t>server</a:t>
            </a:r>
            <a:r>
              <a:rPr sz="3600" dirty="0"/>
              <a:t> computer</a:t>
            </a:r>
            <a:endParaRPr sz="3600"/>
          </a:p>
        </p:txBody>
      </p:sp>
      <p:grpSp>
        <p:nvGrpSpPr>
          <p:cNvPr id="6" name="object 6"/>
          <p:cNvGrpSpPr/>
          <p:nvPr/>
        </p:nvGrpSpPr>
        <p:grpSpPr>
          <a:xfrm>
            <a:off x="1107947" y="1257300"/>
            <a:ext cx="10264140" cy="4699000"/>
            <a:chOff x="1107947" y="1257300"/>
            <a:chExt cx="10264140" cy="4699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7947" y="1257300"/>
              <a:ext cx="10264140" cy="16184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08403" y="1773936"/>
              <a:ext cx="9063355" cy="585470"/>
            </a:xfrm>
            <a:custGeom>
              <a:avLst/>
              <a:gdLst/>
              <a:ahLst/>
              <a:cxnLst/>
              <a:rect l="l" t="t" r="r" b="b"/>
              <a:pathLst>
                <a:path w="9063355" h="585469">
                  <a:moveTo>
                    <a:pt x="8770620" y="0"/>
                  </a:moveTo>
                  <a:lnTo>
                    <a:pt x="292607" y="0"/>
                  </a:lnTo>
                  <a:lnTo>
                    <a:pt x="245159" y="3831"/>
                  </a:lnTo>
                  <a:lnTo>
                    <a:pt x="200143" y="14923"/>
                  </a:lnTo>
                  <a:lnTo>
                    <a:pt x="158163" y="32671"/>
                  </a:lnTo>
                  <a:lnTo>
                    <a:pt x="119822" y="56473"/>
                  </a:lnTo>
                  <a:lnTo>
                    <a:pt x="85724" y="85725"/>
                  </a:lnTo>
                  <a:lnTo>
                    <a:pt x="56473" y="119822"/>
                  </a:lnTo>
                  <a:lnTo>
                    <a:pt x="32671" y="158163"/>
                  </a:lnTo>
                  <a:lnTo>
                    <a:pt x="14923" y="200143"/>
                  </a:lnTo>
                  <a:lnTo>
                    <a:pt x="3831" y="245159"/>
                  </a:lnTo>
                  <a:lnTo>
                    <a:pt x="0" y="292608"/>
                  </a:lnTo>
                  <a:lnTo>
                    <a:pt x="3838" y="340087"/>
                  </a:lnTo>
                  <a:lnTo>
                    <a:pt x="14943" y="385120"/>
                  </a:lnTo>
                  <a:lnTo>
                    <a:pt x="32706" y="427108"/>
                  </a:lnTo>
                  <a:lnTo>
                    <a:pt x="56520" y="465447"/>
                  </a:lnTo>
                  <a:lnTo>
                    <a:pt x="85780" y="499538"/>
                  </a:lnTo>
                  <a:lnTo>
                    <a:pt x="119881" y="528779"/>
                  </a:lnTo>
                  <a:lnTo>
                    <a:pt x="158220" y="552568"/>
                  </a:lnTo>
                  <a:lnTo>
                    <a:pt x="200193" y="570305"/>
                  </a:lnTo>
                  <a:lnTo>
                    <a:pt x="245202" y="581388"/>
                  </a:lnTo>
                  <a:lnTo>
                    <a:pt x="292607" y="585215"/>
                  </a:lnTo>
                  <a:lnTo>
                    <a:pt x="8770620" y="585215"/>
                  </a:lnTo>
                  <a:lnTo>
                    <a:pt x="8818082" y="581384"/>
                  </a:lnTo>
                  <a:lnTo>
                    <a:pt x="8863112" y="570292"/>
                  </a:lnTo>
                  <a:lnTo>
                    <a:pt x="8905102" y="552544"/>
                  </a:lnTo>
                  <a:lnTo>
                    <a:pt x="8943447" y="528742"/>
                  </a:lnTo>
                  <a:lnTo>
                    <a:pt x="8977543" y="499491"/>
                  </a:lnTo>
                  <a:lnTo>
                    <a:pt x="9006788" y="465393"/>
                  </a:lnTo>
                  <a:lnTo>
                    <a:pt x="9030580" y="427052"/>
                  </a:lnTo>
                  <a:lnTo>
                    <a:pt x="9048317" y="385072"/>
                  </a:lnTo>
                  <a:lnTo>
                    <a:pt x="9059399" y="340056"/>
                  </a:lnTo>
                  <a:lnTo>
                    <a:pt x="9063228" y="292608"/>
                  </a:lnTo>
                  <a:lnTo>
                    <a:pt x="9059400" y="245159"/>
                  </a:lnTo>
                  <a:lnTo>
                    <a:pt x="9048317" y="200143"/>
                  </a:lnTo>
                  <a:lnTo>
                    <a:pt x="9030580" y="158163"/>
                  </a:lnTo>
                  <a:lnTo>
                    <a:pt x="9006791" y="119822"/>
                  </a:lnTo>
                  <a:lnTo>
                    <a:pt x="8977550" y="85725"/>
                  </a:lnTo>
                  <a:lnTo>
                    <a:pt x="8943459" y="56473"/>
                  </a:lnTo>
                  <a:lnTo>
                    <a:pt x="8905120" y="32671"/>
                  </a:lnTo>
                  <a:lnTo>
                    <a:pt x="8863132" y="14923"/>
                  </a:lnTo>
                  <a:lnTo>
                    <a:pt x="8818099" y="3831"/>
                  </a:lnTo>
                  <a:lnTo>
                    <a:pt x="8770620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7947" y="2100072"/>
              <a:ext cx="10264140" cy="223875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08403" y="2622803"/>
              <a:ext cx="9063355" cy="1193800"/>
            </a:xfrm>
            <a:custGeom>
              <a:avLst/>
              <a:gdLst/>
              <a:ahLst/>
              <a:cxnLst/>
              <a:rect l="l" t="t" r="r" b="b"/>
              <a:pathLst>
                <a:path w="9063355" h="1193800">
                  <a:moveTo>
                    <a:pt x="8466582" y="0"/>
                  </a:moveTo>
                  <a:lnTo>
                    <a:pt x="596645" y="0"/>
                  </a:lnTo>
                  <a:lnTo>
                    <a:pt x="547705" y="1977"/>
                  </a:lnTo>
                  <a:lnTo>
                    <a:pt x="499855" y="7807"/>
                  </a:lnTo>
                  <a:lnTo>
                    <a:pt x="453249" y="17337"/>
                  </a:lnTo>
                  <a:lnTo>
                    <a:pt x="408041" y="30412"/>
                  </a:lnTo>
                  <a:lnTo>
                    <a:pt x="364384" y="46880"/>
                  </a:lnTo>
                  <a:lnTo>
                    <a:pt x="322432" y="66587"/>
                  </a:lnTo>
                  <a:lnTo>
                    <a:pt x="282337" y="89380"/>
                  </a:lnTo>
                  <a:lnTo>
                    <a:pt x="244254" y="115104"/>
                  </a:lnTo>
                  <a:lnTo>
                    <a:pt x="208336" y="143607"/>
                  </a:lnTo>
                  <a:lnTo>
                    <a:pt x="174736" y="174736"/>
                  </a:lnTo>
                  <a:lnTo>
                    <a:pt x="143607" y="208336"/>
                  </a:lnTo>
                  <a:lnTo>
                    <a:pt x="115104" y="244254"/>
                  </a:lnTo>
                  <a:lnTo>
                    <a:pt x="89380" y="282337"/>
                  </a:lnTo>
                  <a:lnTo>
                    <a:pt x="66587" y="322432"/>
                  </a:lnTo>
                  <a:lnTo>
                    <a:pt x="46880" y="364384"/>
                  </a:lnTo>
                  <a:lnTo>
                    <a:pt x="30412" y="408041"/>
                  </a:lnTo>
                  <a:lnTo>
                    <a:pt x="17337" y="453249"/>
                  </a:lnTo>
                  <a:lnTo>
                    <a:pt x="7807" y="499855"/>
                  </a:lnTo>
                  <a:lnTo>
                    <a:pt x="1977" y="547705"/>
                  </a:lnTo>
                  <a:lnTo>
                    <a:pt x="0" y="596646"/>
                  </a:lnTo>
                  <a:lnTo>
                    <a:pt x="1977" y="645586"/>
                  </a:lnTo>
                  <a:lnTo>
                    <a:pt x="7807" y="693436"/>
                  </a:lnTo>
                  <a:lnTo>
                    <a:pt x="17337" y="740042"/>
                  </a:lnTo>
                  <a:lnTo>
                    <a:pt x="30412" y="785250"/>
                  </a:lnTo>
                  <a:lnTo>
                    <a:pt x="46880" y="828907"/>
                  </a:lnTo>
                  <a:lnTo>
                    <a:pt x="66587" y="870859"/>
                  </a:lnTo>
                  <a:lnTo>
                    <a:pt x="89380" y="910954"/>
                  </a:lnTo>
                  <a:lnTo>
                    <a:pt x="115104" y="949037"/>
                  </a:lnTo>
                  <a:lnTo>
                    <a:pt x="143607" y="984955"/>
                  </a:lnTo>
                  <a:lnTo>
                    <a:pt x="174736" y="1018555"/>
                  </a:lnTo>
                  <a:lnTo>
                    <a:pt x="208336" y="1049684"/>
                  </a:lnTo>
                  <a:lnTo>
                    <a:pt x="244254" y="1078187"/>
                  </a:lnTo>
                  <a:lnTo>
                    <a:pt x="282337" y="1103911"/>
                  </a:lnTo>
                  <a:lnTo>
                    <a:pt x="322432" y="1126704"/>
                  </a:lnTo>
                  <a:lnTo>
                    <a:pt x="364384" y="1146411"/>
                  </a:lnTo>
                  <a:lnTo>
                    <a:pt x="408041" y="1162879"/>
                  </a:lnTo>
                  <a:lnTo>
                    <a:pt x="453249" y="1175954"/>
                  </a:lnTo>
                  <a:lnTo>
                    <a:pt x="499855" y="1185484"/>
                  </a:lnTo>
                  <a:lnTo>
                    <a:pt x="547705" y="1191314"/>
                  </a:lnTo>
                  <a:lnTo>
                    <a:pt x="596645" y="1193292"/>
                  </a:lnTo>
                  <a:lnTo>
                    <a:pt x="8466582" y="1193292"/>
                  </a:lnTo>
                  <a:lnTo>
                    <a:pt x="8515522" y="1191314"/>
                  </a:lnTo>
                  <a:lnTo>
                    <a:pt x="8563372" y="1185484"/>
                  </a:lnTo>
                  <a:lnTo>
                    <a:pt x="8609978" y="1175954"/>
                  </a:lnTo>
                  <a:lnTo>
                    <a:pt x="8655186" y="1162879"/>
                  </a:lnTo>
                  <a:lnTo>
                    <a:pt x="8698843" y="1146411"/>
                  </a:lnTo>
                  <a:lnTo>
                    <a:pt x="8740795" y="1126704"/>
                  </a:lnTo>
                  <a:lnTo>
                    <a:pt x="8780890" y="1103911"/>
                  </a:lnTo>
                  <a:lnTo>
                    <a:pt x="8818973" y="1078187"/>
                  </a:lnTo>
                  <a:lnTo>
                    <a:pt x="8854891" y="1049684"/>
                  </a:lnTo>
                  <a:lnTo>
                    <a:pt x="8888491" y="1018555"/>
                  </a:lnTo>
                  <a:lnTo>
                    <a:pt x="8919620" y="984955"/>
                  </a:lnTo>
                  <a:lnTo>
                    <a:pt x="8948123" y="949037"/>
                  </a:lnTo>
                  <a:lnTo>
                    <a:pt x="8973847" y="910954"/>
                  </a:lnTo>
                  <a:lnTo>
                    <a:pt x="8996640" y="870859"/>
                  </a:lnTo>
                  <a:lnTo>
                    <a:pt x="9016347" y="828907"/>
                  </a:lnTo>
                  <a:lnTo>
                    <a:pt x="9032815" y="785250"/>
                  </a:lnTo>
                  <a:lnTo>
                    <a:pt x="9045890" y="740042"/>
                  </a:lnTo>
                  <a:lnTo>
                    <a:pt x="9055420" y="693436"/>
                  </a:lnTo>
                  <a:lnTo>
                    <a:pt x="9061250" y="645586"/>
                  </a:lnTo>
                  <a:lnTo>
                    <a:pt x="9063228" y="596646"/>
                  </a:lnTo>
                  <a:lnTo>
                    <a:pt x="9061250" y="547705"/>
                  </a:lnTo>
                  <a:lnTo>
                    <a:pt x="9055420" y="499855"/>
                  </a:lnTo>
                  <a:lnTo>
                    <a:pt x="9045890" y="453249"/>
                  </a:lnTo>
                  <a:lnTo>
                    <a:pt x="9032815" y="408041"/>
                  </a:lnTo>
                  <a:lnTo>
                    <a:pt x="9016347" y="364384"/>
                  </a:lnTo>
                  <a:lnTo>
                    <a:pt x="8996640" y="322432"/>
                  </a:lnTo>
                  <a:lnTo>
                    <a:pt x="8973847" y="282337"/>
                  </a:lnTo>
                  <a:lnTo>
                    <a:pt x="8948123" y="244254"/>
                  </a:lnTo>
                  <a:lnTo>
                    <a:pt x="8919620" y="208336"/>
                  </a:lnTo>
                  <a:lnTo>
                    <a:pt x="8888491" y="174736"/>
                  </a:lnTo>
                  <a:lnTo>
                    <a:pt x="8854891" y="143607"/>
                  </a:lnTo>
                  <a:lnTo>
                    <a:pt x="8818973" y="115104"/>
                  </a:lnTo>
                  <a:lnTo>
                    <a:pt x="8780890" y="89380"/>
                  </a:lnTo>
                  <a:lnTo>
                    <a:pt x="8740795" y="66587"/>
                  </a:lnTo>
                  <a:lnTo>
                    <a:pt x="8698843" y="46880"/>
                  </a:lnTo>
                  <a:lnTo>
                    <a:pt x="8655186" y="30412"/>
                  </a:lnTo>
                  <a:lnTo>
                    <a:pt x="8609978" y="17337"/>
                  </a:lnTo>
                  <a:lnTo>
                    <a:pt x="8563372" y="7807"/>
                  </a:lnTo>
                  <a:lnTo>
                    <a:pt x="8515522" y="1977"/>
                  </a:lnTo>
                  <a:lnTo>
                    <a:pt x="846658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7947" y="3563111"/>
              <a:ext cx="10264140" cy="161848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08403" y="4079748"/>
              <a:ext cx="9063355" cy="585470"/>
            </a:xfrm>
            <a:custGeom>
              <a:avLst/>
              <a:gdLst/>
              <a:ahLst/>
              <a:cxnLst/>
              <a:rect l="l" t="t" r="r" b="b"/>
              <a:pathLst>
                <a:path w="9063355" h="585470">
                  <a:moveTo>
                    <a:pt x="8770620" y="0"/>
                  </a:moveTo>
                  <a:lnTo>
                    <a:pt x="292607" y="0"/>
                  </a:lnTo>
                  <a:lnTo>
                    <a:pt x="245159" y="3831"/>
                  </a:lnTo>
                  <a:lnTo>
                    <a:pt x="200143" y="14923"/>
                  </a:lnTo>
                  <a:lnTo>
                    <a:pt x="158163" y="32671"/>
                  </a:lnTo>
                  <a:lnTo>
                    <a:pt x="119822" y="56473"/>
                  </a:lnTo>
                  <a:lnTo>
                    <a:pt x="85724" y="85725"/>
                  </a:lnTo>
                  <a:lnTo>
                    <a:pt x="56473" y="119822"/>
                  </a:lnTo>
                  <a:lnTo>
                    <a:pt x="32671" y="158163"/>
                  </a:lnTo>
                  <a:lnTo>
                    <a:pt x="14923" y="200143"/>
                  </a:lnTo>
                  <a:lnTo>
                    <a:pt x="3831" y="245159"/>
                  </a:lnTo>
                  <a:lnTo>
                    <a:pt x="0" y="292607"/>
                  </a:lnTo>
                  <a:lnTo>
                    <a:pt x="3838" y="340087"/>
                  </a:lnTo>
                  <a:lnTo>
                    <a:pt x="14943" y="385120"/>
                  </a:lnTo>
                  <a:lnTo>
                    <a:pt x="32706" y="427108"/>
                  </a:lnTo>
                  <a:lnTo>
                    <a:pt x="56520" y="465447"/>
                  </a:lnTo>
                  <a:lnTo>
                    <a:pt x="85780" y="499538"/>
                  </a:lnTo>
                  <a:lnTo>
                    <a:pt x="119881" y="528779"/>
                  </a:lnTo>
                  <a:lnTo>
                    <a:pt x="158220" y="552568"/>
                  </a:lnTo>
                  <a:lnTo>
                    <a:pt x="200193" y="570305"/>
                  </a:lnTo>
                  <a:lnTo>
                    <a:pt x="245202" y="581388"/>
                  </a:lnTo>
                  <a:lnTo>
                    <a:pt x="292607" y="585215"/>
                  </a:lnTo>
                  <a:lnTo>
                    <a:pt x="8770620" y="585215"/>
                  </a:lnTo>
                  <a:lnTo>
                    <a:pt x="8818082" y="581384"/>
                  </a:lnTo>
                  <a:lnTo>
                    <a:pt x="8863112" y="570292"/>
                  </a:lnTo>
                  <a:lnTo>
                    <a:pt x="8905102" y="552544"/>
                  </a:lnTo>
                  <a:lnTo>
                    <a:pt x="8943447" y="528742"/>
                  </a:lnTo>
                  <a:lnTo>
                    <a:pt x="8977543" y="499491"/>
                  </a:lnTo>
                  <a:lnTo>
                    <a:pt x="9006788" y="465393"/>
                  </a:lnTo>
                  <a:lnTo>
                    <a:pt x="9030580" y="427052"/>
                  </a:lnTo>
                  <a:lnTo>
                    <a:pt x="9048317" y="385072"/>
                  </a:lnTo>
                  <a:lnTo>
                    <a:pt x="9059399" y="340056"/>
                  </a:lnTo>
                  <a:lnTo>
                    <a:pt x="9063228" y="292607"/>
                  </a:lnTo>
                  <a:lnTo>
                    <a:pt x="9059400" y="245159"/>
                  </a:lnTo>
                  <a:lnTo>
                    <a:pt x="9048317" y="200143"/>
                  </a:lnTo>
                  <a:lnTo>
                    <a:pt x="9030580" y="158163"/>
                  </a:lnTo>
                  <a:lnTo>
                    <a:pt x="9006791" y="119822"/>
                  </a:lnTo>
                  <a:lnTo>
                    <a:pt x="8977550" y="85725"/>
                  </a:lnTo>
                  <a:lnTo>
                    <a:pt x="8943459" y="56473"/>
                  </a:lnTo>
                  <a:lnTo>
                    <a:pt x="8905120" y="32671"/>
                  </a:lnTo>
                  <a:lnTo>
                    <a:pt x="8863132" y="14923"/>
                  </a:lnTo>
                  <a:lnTo>
                    <a:pt x="8818099" y="3831"/>
                  </a:lnTo>
                  <a:lnTo>
                    <a:pt x="8770620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7947" y="4337304"/>
              <a:ext cx="10264140" cy="161848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708403" y="4853940"/>
              <a:ext cx="9063355" cy="585470"/>
            </a:xfrm>
            <a:custGeom>
              <a:avLst/>
              <a:gdLst/>
              <a:ahLst/>
              <a:cxnLst/>
              <a:rect l="l" t="t" r="r" b="b"/>
              <a:pathLst>
                <a:path w="9063355" h="585470">
                  <a:moveTo>
                    <a:pt x="8770620" y="0"/>
                  </a:moveTo>
                  <a:lnTo>
                    <a:pt x="292607" y="0"/>
                  </a:lnTo>
                  <a:lnTo>
                    <a:pt x="245159" y="3831"/>
                  </a:lnTo>
                  <a:lnTo>
                    <a:pt x="200143" y="14923"/>
                  </a:lnTo>
                  <a:lnTo>
                    <a:pt x="158163" y="32671"/>
                  </a:lnTo>
                  <a:lnTo>
                    <a:pt x="119822" y="56473"/>
                  </a:lnTo>
                  <a:lnTo>
                    <a:pt x="85724" y="85725"/>
                  </a:lnTo>
                  <a:lnTo>
                    <a:pt x="56473" y="119822"/>
                  </a:lnTo>
                  <a:lnTo>
                    <a:pt x="32671" y="158163"/>
                  </a:lnTo>
                  <a:lnTo>
                    <a:pt x="14923" y="200143"/>
                  </a:lnTo>
                  <a:lnTo>
                    <a:pt x="3831" y="245159"/>
                  </a:lnTo>
                  <a:lnTo>
                    <a:pt x="0" y="292608"/>
                  </a:lnTo>
                  <a:lnTo>
                    <a:pt x="3838" y="340087"/>
                  </a:lnTo>
                  <a:lnTo>
                    <a:pt x="14943" y="385120"/>
                  </a:lnTo>
                  <a:lnTo>
                    <a:pt x="32706" y="427108"/>
                  </a:lnTo>
                  <a:lnTo>
                    <a:pt x="56520" y="465447"/>
                  </a:lnTo>
                  <a:lnTo>
                    <a:pt x="85780" y="499538"/>
                  </a:lnTo>
                  <a:lnTo>
                    <a:pt x="119881" y="528779"/>
                  </a:lnTo>
                  <a:lnTo>
                    <a:pt x="158220" y="552568"/>
                  </a:lnTo>
                  <a:lnTo>
                    <a:pt x="200193" y="570305"/>
                  </a:lnTo>
                  <a:lnTo>
                    <a:pt x="245202" y="581388"/>
                  </a:lnTo>
                  <a:lnTo>
                    <a:pt x="292607" y="585216"/>
                  </a:lnTo>
                  <a:lnTo>
                    <a:pt x="8770620" y="585216"/>
                  </a:lnTo>
                  <a:lnTo>
                    <a:pt x="8818082" y="581384"/>
                  </a:lnTo>
                  <a:lnTo>
                    <a:pt x="8863112" y="570292"/>
                  </a:lnTo>
                  <a:lnTo>
                    <a:pt x="8905102" y="552544"/>
                  </a:lnTo>
                  <a:lnTo>
                    <a:pt x="8943447" y="528742"/>
                  </a:lnTo>
                  <a:lnTo>
                    <a:pt x="8977543" y="499491"/>
                  </a:lnTo>
                  <a:lnTo>
                    <a:pt x="9006788" y="465393"/>
                  </a:lnTo>
                  <a:lnTo>
                    <a:pt x="9030580" y="427052"/>
                  </a:lnTo>
                  <a:lnTo>
                    <a:pt x="9048317" y="385072"/>
                  </a:lnTo>
                  <a:lnTo>
                    <a:pt x="9059399" y="340056"/>
                  </a:lnTo>
                  <a:lnTo>
                    <a:pt x="9063228" y="292608"/>
                  </a:lnTo>
                  <a:lnTo>
                    <a:pt x="9059400" y="245159"/>
                  </a:lnTo>
                  <a:lnTo>
                    <a:pt x="9048317" y="200143"/>
                  </a:lnTo>
                  <a:lnTo>
                    <a:pt x="9030580" y="158163"/>
                  </a:lnTo>
                  <a:lnTo>
                    <a:pt x="9006791" y="119822"/>
                  </a:lnTo>
                  <a:lnTo>
                    <a:pt x="8977550" y="85725"/>
                  </a:lnTo>
                  <a:lnTo>
                    <a:pt x="8943459" y="56473"/>
                  </a:lnTo>
                  <a:lnTo>
                    <a:pt x="8905120" y="32671"/>
                  </a:lnTo>
                  <a:lnTo>
                    <a:pt x="8863132" y="14923"/>
                  </a:lnTo>
                  <a:lnTo>
                    <a:pt x="8818099" y="3831"/>
                  </a:lnTo>
                  <a:lnTo>
                    <a:pt x="8770620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022729" y="1798447"/>
            <a:ext cx="8436610" cy="3593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Manufactured</a:t>
            </a:r>
            <a:r>
              <a:rPr sz="3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32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optimized</a:t>
            </a:r>
            <a:r>
              <a:rPr sz="32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 24/7</a:t>
            </a:r>
            <a:r>
              <a:rPr sz="32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operation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>
              <a:latin typeface="Arial"/>
              <a:cs typeface="Arial"/>
            </a:endParaRPr>
          </a:p>
          <a:p>
            <a:pPr marL="2376805" marR="128270" indent="-2244090">
              <a:lnSpc>
                <a:spcPct val="100000"/>
              </a:lnSpc>
            </a:pP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Built 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support multiple 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user 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applications and </a:t>
            </a:r>
            <a:r>
              <a:rPr sz="3200" spc="-8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multiple 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user</a:t>
            </a:r>
            <a:r>
              <a:rPr sz="3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access</a:t>
            </a:r>
            <a:endParaRPr sz="3200">
              <a:latin typeface="Arial"/>
              <a:cs typeface="Arial"/>
            </a:endParaRPr>
          </a:p>
          <a:p>
            <a:pPr marL="1385570" marR="1379220" indent="1195070">
              <a:lnSpc>
                <a:spcPct val="158700"/>
              </a:lnSpc>
              <a:spcBef>
                <a:spcPts val="1065"/>
              </a:spcBef>
            </a:pP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Have</a:t>
            </a:r>
            <a:r>
              <a:rPr sz="3200" spc="1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multiple</a:t>
            </a:r>
            <a:r>
              <a:rPr sz="3200" spc="20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NIC </a:t>
            </a:r>
            <a:r>
              <a:rPr sz="32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Easier</a:t>
            </a:r>
            <a:r>
              <a:rPr sz="32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32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apply</a:t>
            </a:r>
            <a:r>
              <a:rPr sz="32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security</a:t>
            </a:r>
            <a:r>
              <a:rPr sz="3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policies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6954" y="121716"/>
            <a:ext cx="11712575" cy="1582420"/>
            <a:chOff x="346954" y="121716"/>
            <a:chExt cx="11712575" cy="1582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954" y="121716"/>
              <a:ext cx="11711955" cy="158231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01040" y="394715"/>
              <a:ext cx="10921365" cy="911860"/>
            </a:xfrm>
            <a:custGeom>
              <a:avLst/>
              <a:gdLst/>
              <a:ahLst/>
              <a:cxnLst/>
              <a:rect l="l" t="t" r="r" b="b"/>
              <a:pathLst>
                <a:path w="10921365" h="911860">
                  <a:moveTo>
                    <a:pt x="10465308" y="0"/>
                  </a:moveTo>
                  <a:lnTo>
                    <a:pt x="455675" y="0"/>
                  </a:lnTo>
                  <a:lnTo>
                    <a:pt x="409085" y="2352"/>
                  </a:lnTo>
                  <a:lnTo>
                    <a:pt x="363841" y="9255"/>
                  </a:lnTo>
                  <a:lnTo>
                    <a:pt x="320171" y="20481"/>
                  </a:lnTo>
                  <a:lnTo>
                    <a:pt x="278306" y="35802"/>
                  </a:lnTo>
                  <a:lnTo>
                    <a:pt x="238473" y="54987"/>
                  </a:lnTo>
                  <a:lnTo>
                    <a:pt x="200903" y="77808"/>
                  </a:lnTo>
                  <a:lnTo>
                    <a:pt x="165823" y="104037"/>
                  </a:lnTo>
                  <a:lnTo>
                    <a:pt x="133464" y="133445"/>
                  </a:lnTo>
                  <a:lnTo>
                    <a:pt x="104054" y="165802"/>
                  </a:lnTo>
                  <a:lnTo>
                    <a:pt x="77822" y="200880"/>
                  </a:lnTo>
                  <a:lnTo>
                    <a:pt x="54997" y="238451"/>
                  </a:lnTo>
                  <a:lnTo>
                    <a:pt x="35809" y="278284"/>
                  </a:lnTo>
                  <a:lnTo>
                    <a:pt x="20486" y="320152"/>
                  </a:lnTo>
                  <a:lnTo>
                    <a:pt x="9257" y="363826"/>
                  </a:lnTo>
                  <a:lnTo>
                    <a:pt x="2352" y="409077"/>
                  </a:lnTo>
                  <a:lnTo>
                    <a:pt x="0" y="455675"/>
                  </a:lnTo>
                  <a:lnTo>
                    <a:pt x="2352" y="502274"/>
                  </a:lnTo>
                  <a:lnTo>
                    <a:pt x="9257" y="547525"/>
                  </a:lnTo>
                  <a:lnTo>
                    <a:pt x="20486" y="591199"/>
                  </a:lnTo>
                  <a:lnTo>
                    <a:pt x="35809" y="633067"/>
                  </a:lnTo>
                  <a:lnTo>
                    <a:pt x="54997" y="672900"/>
                  </a:lnTo>
                  <a:lnTo>
                    <a:pt x="77822" y="710471"/>
                  </a:lnTo>
                  <a:lnTo>
                    <a:pt x="104054" y="745549"/>
                  </a:lnTo>
                  <a:lnTo>
                    <a:pt x="133464" y="777906"/>
                  </a:lnTo>
                  <a:lnTo>
                    <a:pt x="165823" y="807314"/>
                  </a:lnTo>
                  <a:lnTo>
                    <a:pt x="200903" y="833543"/>
                  </a:lnTo>
                  <a:lnTo>
                    <a:pt x="238473" y="856364"/>
                  </a:lnTo>
                  <a:lnTo>
                    <a:pt x="278306" y="875549"/>
                  </a:lnTo>
                  <a:lnTo>
                    <a:pt x="320171" y="890870"/>
                  </a:lnTo>
                  <a:lnTo>
                    <a:pt x="363841" y="902096"/>
                  </a:lnTo>
                  <a:lnTo>
                    <a:pt x="409085" y="908999"/>
                  </a:lnTo>
                  <a:lnTo>
                    <a:pt x="455675" y="911351"/>
                  </a:lnTo>
                  <a:lnTo>
                    <a:pt x="10465308" y="911351"/>
                  </a:lnTo>
                  <a:lnTo>
                    <a:pt x="10511906" y="908999"/>
                  </a:lnTo>
                  <a:lnTo>
                    <a:pt x="10557157" y="902096"/>
                  </a:lnTo>
                  <a:lnTo>
                    <a:pt x="10600831" y="890870"/>
                  </a:lnTo>
                  <a:lnTo>
                    <a:pt x="10642699" y="875549"/>
                  </a:lnTo>
                  <a:lnTo>
                    <a:pt x="10682532" y="856364"/>
                  </a:lnTo>
                  <a:lnTo>
                    <a:pt x="10720103" y="833543"/>
                  </a:lnTo>
                  <a:lnTo>
                    <a:pt x="10755181" y="807314"/>
                  </a:lnTo>
                  <a:lnTo>
                    <a:pt x="10787538" y="777906"/>
                  </a:lnTo>
                  <a:lnTo>
                    <a:pt x="10816946" y="745549"/>
                  </a:lnTo>
                  <a:lnTo>
                    <a:pt x="10843175" y="710471"/>
                  </a:lnTo>
                  <a:lnTo>
                    <a:pt x="10865996" y="672900"/>
                  </a:lnTo>
                  <a:lnTo>
                    <a:pt x="10885181" y="633067"/>
                  </a:lnTo>
                  <a:lnTo>
                    <a:pt x="10900502" y="591199"/>
                  </a:lnTo>
                  <a:lnTo>
                    <a:pt x="10911728" y="547525"/>
                  </a:lnTo>
                  <a:lnTo>
                    <a:pt x="10918631" y="502274"/>
                  </a:lnTo>
                  <a:lnTo>
                    <a:pt x="10920984" y="455675"/>
                  </a:lnTo>
                  <a:lnTo>
                    <a:pt x="10918631" y="409077"/>
                  </a:lnTo>
                  <a:lnTo>
                    <a:pt x="10911728" y="363826"/>
                  </a:lnTo>
                  <a:lnTo>
                    <a:pt x="10900502" y="320152"/>
                  </a:lnTo>
                  <a:lnTo>
                    <a:pt x="10885181" y="278284"/>
                  </a:lnTo>
                  <a:lnTo>
                    <a:pt x="10865996" y="238451"/>
                  </a:lnTo>
                  <a:lnTo>
                    <a:pt x="10843175" y="200880"/>
                  </a:lnTo>
                  <a:lnTo>
                    <a:pt x="10816946" y="165802"/>
                  </a:lnTo>
                  <a:lnTo>
                    <a:pt x="10787538" y="133445"/>
                  </a:lnTo>
                  <a:lnTo>
                    <a:pt x="10755181" y="104037"/>
                  </a:lnTo>
                  <a:lnTo>
                    <a:pt x="10720103" y="77808"/>
                  </a:lnTo>
                  <a:lnTo>
                    <a:pt x="10682532" y="54987"/>
                  </a:lnTo>
                  <a:lnTo>
                    <a:pt x="10642699" y="35802"/>
                  </a:lnTo>
                  <a:lnTo>
                    <a:pt x="10600831" y="20481"/>
                  </a:lnTo>
                  <a:lnTo>
                    <a:pt x="10557157" y="9255"/>
                  </a:lnTo>
                  <a:lnTo>
                    <a:pt x="10511906" y="2352"/>
                  </a:lnTo>
                  <a:lnTo>
                    <a:pt x="104653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95"/>
              </a:spcBef>
              <a:tabLst>
                <a:tab pos="1920239" algn="l"/>
                <a:tab pos="2850515" algn="l"/>
              </a:tabLst>
            </a:pPr>
            <a:r>
              <a:rPr spc="-5" dirty="0"/>
              <a:t>Server	v</a:t>
            </a:r>
            <a:r>
              <a:rPr spc="5" dirty="0"/>
              <a:t>s</a:t>
            </a:r>
            <a:r>
              <a:rPr spc="-5" dirty="0"/>
              <a:t>.</a:t>
            </a:r>
            <a:r>
              <a:rPr dirty="0"/>
              <a:t>	</a:t>
            </a:r>
            <a:r>
              <a:rPr spc="-80" dirty="0"/>
              <a:t>W</a:t>
            </a:r>
            <a:r>
              <a:rPr spc="-5" dirty="0"/>
              <a:t>orks</a:t>
            </a:r>
            <a:r>
              <a:rPr spc="5" dirty="0"/>
              <a:t>t</a:t>
            </a:r>
            <a:r>
              <a:rPr spc="-5" dirty="0"/>
              <a:t>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4041" y="1735277"/>
            <a:ext cx="10034270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5113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mbria"/>
                <a:cs typeface="Cambria"/>
              </a:rPr>
              <a:t>A </a:t>
            </a:r>
            <a:r>
              <a:rPr sz="3200" spc="-10" dirty="0">
                <a:latin typeface="Cambria"/>
                <a:cs typeface="Cambria"/>
              </a:rPr>
              <a:t>server is</a:t>
            </a:r>
            <a:r>
              <a:rPr sz="3200" spc="5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an</a:t>
            </a:r>
            <a:r>
              <a:rPr sz="3200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application</a:t>
            </a:r>
            <a:r>
              <a:rPr sz="3200" spc="-2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or</a:t>
            </a:r>
            <a:r>
              <a:rPr sz="3200" spc="5" dirty="0">
                <a:latin typeface="Cambria"/>
                <a:cs typeface="Cambria"/>
              </a:rPr>
              <a:t> </a:t>
            </a:r>
            <a:r>
              <a:rPr sz="3200" spc="-10" dirty="0">
                <a:latin typeface="Cambria"/>
                <a:cs typeface="Cambria"/>
              </a:rPr>
              <a:t>device </a:t>
            </a:r>
            <a:r>
              <a:rPr sz="3200" spc="-5" dirty="0">
                <a:latin typeface="Cambria"/>
                <a:cs typeface="Cambria"/>
              </a:rPr>
              <a:t>that </a:t>
            </a:r>
            <a:r>
              <a:rPr sz="3200" spc="-10" dirty="0">
                <a:latin typeface="Cambria"/>
                <a:cs typeface="Cambria"/>
              </a:rPr>
              <a:t>performs</a:t>
            </a:r>
            <a:r>
              <a:rPr sz="3200" spc="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service </a:t>
            </a:r>
            <a:r>
              <a:rPr sz="3200" spc="-690" dirty="0">
                <a:latin typeface="Cambria"/>
                <a:cs typeface="Cambria"/>
              </a:rPr>
              <a:t> </a:t>
            </a:r>
            <a:r>
              <a:rPr sz="3200" spc="-10" dirty="0">
                <a:latin typeface="Cambria"/>
                <a:cs typeface="Cambria"/>
              </a:rPr>
              <a:t>for</a:t>
            </a:r>
            <a:r>
              <a:rPr sz="3200" spc="-15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connected</a:t>
            </a:r>
            <a:r>
              <a:rPr sz="3200" spc="-1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clients</a:t>
            </a:r>
            <a:r>
              <a:rPr sz="3200" spc="20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as</a:t>
            </a:r>
            <a:r>
              <a:rPr sz="3200" spc="-10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part</a:t>
            </a:r>
            <a:r>
              <a:rPr sz="3200" spc="-1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of</a:t>
            </a:r>
            <a:r>
              <a:rPr sz="3200" spc="5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client</a:t>
            </a:r>
            <a:r>
              <a:rPr sz="3200" dirty="0">
                <a:latin typeface="Cambria"/>
                <a:cs typeface="Cambria"/>
              </a:rPr>
              <a:t> </a:t>
            </a:r>
            <a:r>
              <a:rPr sz="3200" spc="-10" dirty="0">
                <a:latin typeface="Cambria"/>
                <a:cs typeface="Cambria"/>
              </a:rPr>
              <a:t>server</a:t>
            </a:r>
            <a:r>
              <a:rPr sz="3200" spc="-5" dirty="0">
                <a:latin typeface="Cambria"/>
                <a:cs typeface="Cambria"/>
              </a:rPr>
              <a:t> </a:t>
            </a:r>
            <a:r>
              <a:rPr sz="3200" spc="-15" dirty="0">
                <a:latin typeface="Cambria"/>
                <a:cs typeface="Cambria"/>
              </a:rPr>
              <a:t>architecture.</a:t>
            </a:r>
            <a:endParaRPr sz="3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mbria"/>
                <a:cs typeface="Cambria"/>
              </a:rPr>
              <a:t>A </a:t>
            </a:r>
            <a:r>
              <a:rPr sz="3200" spc="-10" dirty="0">
                <a:latin typeface="Cambria"/>
                <a:cs typeface="Cambria"/>
              </a:rPr>
              <a:t>workstation </a:t>
            </a:r>
            <a:r>
              <a:rPr sz="3200" dirty="0">
                <a:latin typeface="Cambria"/>
                <a:cs typeface="Cambria"/>
              </a:rPr>
              <a:t>is a </a:t>
            </a:r>
            <a:r>
              <a:rPr sz="3200" spc="-5" dirty="0">
                <a:latin typeface="Cambria"/>
                <a:cs typeface="Cambria"/>
              </a:rPr>
              <a:t>personal computer that </a:t>
            </a:r>
            <a:r>
              <a:rPr sz="3200" dirty="0">
                <a:latin typeface="Cambria"/>
                <a:cs typeface="Cambria"/>
              </a:rPr>
              <a:t>is </a:t>
            </a:r>
            <a:r>
              <a:rPr sz="3200" spc="-5" dirty="0">
                <a:latin typeface="Cambria"/>
                <a:cs typeface="Cambria"/>
              </a:rPr>
              <a:t>used </a:t>
            </a:r>
            <a:r>
              <a:rPr sz="3200" spc="-10" dirty="0">
                <a:latin typeface="Cambria"/>
                <a:cs typeface="Cambria"/>
              </a:rPr>
              <a:t>for high </a:t>
            </a:r>
            <a:r>
              <a:rPr sz="3200" spc="-69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end </a:t>
            </a:r>
            <a:r>
              <a:rPr sz="3200" spc="-5" dirty="0">
                <a:latin typeface="Cambria"/>
                <a:cs typeface="Cambria"/>
              </a:rPr>
              <a:t>applications </a:t>
            </a:r>
            <a:r>
              <a:rPr sz="3200" dirty="0">
                <a:latin typeface="Cambria"/>
                <a:cs typeface="Cambria"/>
              </a:rPr>
              <a:t>such </a:t>
            </a:r>
            <a:r>
              <a:rPr sz="3200" spc="-5" dirty="0">
                <a:latin typeface="Cambria"/>
                <a:cs typeface="Cambria"/>
              </a:rPr>
              <a:t>as </a:t>
            </a:r>
            <a:r>
              <a:rPr sz="3200" spc="-15" dirty="0">
                <a:latin typeface="Cambria"/>
                <a:cs typeface="Cambria"/>
              </a:rPr>
              <a:t>graphic </a:t>
            </a:r>
            <a:r>
              <a:rPr sz="3200" dirty="0">
                <a:latin typeface="Cambria"/>
                <a:cs typeface="Cambria"/>
              </a:rPr>
              <a:t>design, video </a:t>
            </a:r>
            <a:r>
              <a:rPr sz="3200" spc="-5" dirty="0">
                <a:latin typeface="Cambria"/>
                <a:cs typeface="Cambria"/>
              </a:rPr>
              <a:t>editing, </a:t>
            </a:r>
            <a:r>
              <a:rPr sz="3200" dirty="0">
                <a:latin typeface="Cambria"/>
                <a:cs typeface="Cambria"/>
              </a:rPr>
              <a:t> </a:t>
            </a:r>
            <a:r>
              <a:rPr sz="3200" spc="-20" dirty="0">
                <a:latin typeface="Cambria"/>
                <a:cs typeface="Cambria"/>
              </a:rPr>
              <a:t>CAD, </a:t>
            </a:r>
            <a:r>
              <a:rPr sz="3200" dirty="0">
                <a:latin typeface="Cambria"/>
                <a:cs typeface="Cambria"/>
              </a:rPr>
              <a:t>3-D design, or other CPU </a:t>
            </a:r>
            <a:r>
              <a:rPr sz="3200" spc="-5" dirty="0">
                <a:latin typeface="Cambria"/>
                <a:cs typeface="Cambria"/>
              </a:rPr>
              <a:t>and RAM </a:t>
            </a:r>
            <a:r>
              <a:rPr sz="3200" spc="-15" dirty="0">
                <a:latin typeface="Cambria"/>
                <a:cs typeface="Cambria"/>
              </a:rPr>
              <a:t>intensive </a:t>
            </a:r>
            <a:r>
              <a:rPr sz="3200" spc="-10" dirty="0">
                <a:latin typeface="Cambria"/>
                <a:cs typeface="Cambria"/>
              </a:rPr>
              <a:t> </a:t>
            </a:r>
            <a:r>
              <a:rPr sz="3200" spc="-15" dirty="0">
                <a:latin typeface="Cambria"/>
                <a:cs typeface="Cambria"/>
              </a:rPr>
              <a:t>programs.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6790" y="1886436"/>
            <a:ext cx="10227310" cy="1946910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78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5" dirty="0">
                <a:solidFill>
                  <a:srgbClr val="404040"/>
                </a:solidFill>
                <a:latin typeface="Cambria"/>
                <a:cs typeface="Cambria"/>
              </a:rPr>
              <a:t>Elaborate</a:t>
            </a:r>
            <a:r>
              <a:rPr sz="2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2800" spc="-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404040"/>
                </a:solidFill>
                <a:latin typeface="Cambria"/>
                <a:cs typeface="Cambria"/>
              </a:rPr>
              <a:t>concepts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 of </a:t>
            </a:r>
            <a:r>
              <a:rPr sz="2800" spc="-15" dirty="0">
                <a:solidFill>
                  <a:srgbClr val="404040"/>
                </a:solidFill>
                <a:latin typeface="Cambria"/>
                <a:cs typeface="Cambria"/>
              </a:rPr>
              <a:t>server</a:t>
            </a:r>
            <a:r>
              <a:rPr sz="2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computing</a:t>
            </a:r>
            <a:endParaRPr sz="28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16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Determine</a:t>
            </a:r>
            <a:r>
              <a:rPr sz="2800" spc="-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2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mbria"/>
                <a:cs typeface="Cambria"/>
              </a:rPr>
              <a:t>typical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 types</a:t>
            </a:r>
            <a:r>
              <a:rPr sz="2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of </a:t>
            </a:r>
            <a:r>
              <a:rPr sz="2800" spc="-15" dirty="0">
                <a:solidFill>
                  <a:srgbClr val="404040"/>
                </a:solidFill>
                <a:latin typeface="Cambria"/>
                <a:cs typeface="Cambria"/>
              </a:rPr>
              <a:t>server</a:t>
            </a:r>
            <a:endParaRPr sz="28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16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Explain</a:t>
            </a:r>
            <a:r>
              <a:rPr sz="2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2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mbria"/>
                <a:cs typeface="Cambria"/>
              </a:rPr>
              <a:t>difference</a:t>
            </a:r>
            <a:r>
              <a:rPr sz="2800" spc="-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mbria"/>
                <a:cs typeface="Cambria"/>
              </a:rPr>
              <a:t>between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mbria"/>
                <a:cs typeface="Cambria"/>
              </a:rPr>
              <a:t>server</a:t>
            </a:r>
            <a:r>
              <a:rPr sz="2800" spc="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computer</a:t>
            </a:r>
            <a:r>
              <a:rPr sz="2800" spc="-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mbria"/>
                <a:cs typeface="Cambria"/>
              </a:rPr>
              <a:t>vs</a:t>
            </a:r>
            <a:r>
              <a:rPr sz="2800" spc="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mbria"/>
                <a:cs typeface="Cambria"/>
              </a:rPr>
              <a:t>workstation.</a:t>
            </a:r>
            <a:endParaRPr sz="28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85928"/>
            <a:ext cx="11841480" cy="1952625"/>
            <a:chOff x="0" y="185928"/>
            <a:chExt cx="11841480" cy="1952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5928"/>
              <a:ext cx="11841481" cy="19522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86740" y="705611"/>
              <a:ext cx="10637520" cy="913130"/>
            </a:xfrm>
            <a:custGeom>
              <a:avLst/>
              <a:gdLst/>
              <a:ahLst/>
              <a:cxnLst/>
              <a:rect l="l" t="t" r="r" b="b"/>
              <a:pathLst>
                <a:path w="10637520" h="913130">
                  <a:moveTo>
                    <a:pt x="10181082" y="0"/>
                  </a:moveTo>
                  <a:lnTo>
                    <a:pt x="456438" y="0"/>
                  </a:lnTo>
                  <a:lnTo>
                    <a:pt x="409770" y="2356"/>
                  </a:lnTo>
                  <a:lnTo>
                    <a:pt x="364450" y="9272"/>
                  </a:lnTo>
                  <a:lnTo>
                    <a:pt x="320707" y="20519"/>
                  </a:lnTo>
                  <a:lnTo>
                    <a:pt x="278772" y="35867"/>
                  </a:lnTo>
                  <a:lnTo>
                    <a:pt x="238873" y="55087"/>
                  </a:lnTo>
                  <a:lnTo>
                    <a:pt x="201239" y="77949"/>
                  </a:lnTo>
                  <a:lnTo>
                    <a:pt x="166101" y="104224"/>
                  </a:lnTo>
                  <a:lnTo>
                    <a:pt x="133688" y="133683"/>
                  </a:lnTo>
                  <a:lnTo>
                    <a:pt x="104228" y="166096"/>
                  </a:lnTo>
                  <a:lnTo>
                    <a:pt x="77952" y="201234"/>
                  </a:lnTo>
                  <a:lnTo>
                    <a:pt x="55089" y="238867"/>
                  </a:lnTo>
                  <a:lnTo>
                    <a:pt x="35869" y="278766"/>
                  </a:lnTo>
                  <a:lnTo>
                    <a:pt x="20520" y="320703"/>
                  </a:lnTo>
                  <a:lnTo>
                    <a:pt x="9273" y="364446"/>
                  </a:lnTo>
                  <a:lnTo>
                    <a:pt x="2356" y="409768"/>
                  </a:lnTo>
                  <a:lnTo>
                    <a:pt x="0" y="456438"/>
                  </a:lnTo>
                  <a:lnTo>
                    <a:pt x="2356" y="503107"/>
                  </a:lnTo>
                  <a:lnTo>
                    <a:pt x="9273" y="548429"/>
                  </a:lnTo>
                  <a:lnTo>
                    <a:pt x="20520" y="592172"/>
                  </a:lnTo>
                  <a:lnTo>
                    <a:pt x="35869" y="634109"/>
                  </a:lnTo>
                  <a:lnTo>
                    <a:pt x="55089" y="674008"/>
                  </a:lnTo>
                  <a:lnTo>
                    <a:pt x="77952" y="711641"/>
                  </a:lnTo>
                  <a:lnTo>
                    <a:pt x="104228" y="746779"/>
                  </a:lnTo>
                  <a:lnTo>
                    <a:pt x="133688" y="779192"/>
                  </a:lnTo>
                  <a:lnTo>
                    <a:pt x="166101" y="808651"/>
                  </a:lnTo>
                  <a:lnTo>
                    <a:pt x="201239" y="834926"/>
                  </a:lnTo>
                  <a:lnTo>
                    <a:pt x="238873" y="857788"/>
                  </a:lnTo>
                  <a:lnTo>
                    <a:pt x="278772" y="877008"/>
                  </a:lnTo>
                  <a:lnTo>
                    <a:pt x="320707" y="892356"/>
                  </a:lnTo>
                  <a:lnTo>
                    <a:pt x="364450" y="903603"/>
                  </a:lnTo>
                  <a:lnTo>
                    <a:pt x="409770" y="910519"/>
                  </a:lnTo>
                  <a:lnTo>
                    <a:pt x="456438" y="912876"/>
                  </a:lnTo>
                  <a:lnTo>
                    <a:pt x="10181082" y="912876"/>
                  </a:lnTo>
                  <a:lnTo>
                    <a:pt x="10227751" y="910519"/>
                  </a:lnTo>
                  <a:lnTo>
                    <a:pt x="10273073" y="903603"/>
                  </a:lnTo>
                  <a:lnTo>
                    <a:pt x="10316816" y="892356"/>
                  </a:lnTo>
                  <a:lnTo>
                    <a:pt x="10358753" y="877008"/>
                  </a:lnTo>
                  <a:lnTo>
                    <a:pt x="10398652" y="857788"/>
                  </a:lnTo>
                  <a:lnTo>
                    <a:pt x="10436285" y="834926"/>
                  </a:lnTo>
                  <a:lnTo>
                    <a:pt x="10471423" y="808651"/>
                  </a:lnTo>
                  <a:lnTo>
                    <a:pt x="10503836" y="779192"/>
                  </a:lnTo>
                  <a:lnTo>
                    <a:pt x="10533295" y="746779"/>
                  </a:lnTo>
                  <a:lnTo>
                    <a:pt x="10559570" y="711641"/>
                  </a:lnTo>
                  <a:lnTo>
                    <a:pt x="10582432" y="674008"/>
                  </a:lnTo>
                  <a:lnTo>
                    <a:pt x="10601652" y="634109"/>
                  </a:lnTo>
                  <a:lnTo>
                    <a:pt x="10617000" y="592172"/>
                  </a:lnTo>
                  <a:lnTo>
                    <a:pt x="10628247" y="548429"/>
                  </a:lnTo>
                  <a:lnTo>
                    <a:pt x="10635163" y="503107"/>
                  </a:lnTo>
                  <a:lnTo>
                    <a:pt x="10637519" y="456438"/>
                  </a:lnTo>
                  <a:lnTo>
                    <a:pt x="10635163" y="409768"/>
                  </a:lnTo>
                  <a:lnTo>
                    <a:pt x="10628247" y="364446"/>
                  </a:lnTo>
                  <a:lnTo>
                    <a:pt x="10617000" y="320703"/>
                  </a:lnTo>
                  <a:lnTo>
                    <a:pt x="10601652" y="278766"/>
                  </a:lnTo>
                  <a:lnTo>
                    <a:pt x="10582432" y="238867"/>
                  </a:lnTo>
                  <a:lnTo>
                    <a:pt x="10559570" y="201234"/>
                  </a:lnTo>
                  <a:lnTo>
                    <a:pt x="10533295" y="166096"/>
                  </a:lnTo>
                  <a:lnTo>
                    <a:pt x="10503836" y="133683"/>
                  </a:lnTo>
                  <a:lnTo>
                    <a:pt x="10471423" y="104224"/>
                  </a:lnTo>
                  <a:lnTo>
                    <a:pt x="10436285" y="77949"/>
                  </a:lnTo>
                  <a:lnTo>
                    <a:pt x="10398652" y="55087"/>
                  </a:lnTo>
                  <a:lnTo>
                    <a:pt x="10358753" y="35867"/>
                  </a:lnTo>
                  <a:lnTo>
                    <a:pt x="10316816" y="20519"/>
                  </a:lnTo>
                  <a:lnTo>
                    <a:pt x="10273073" y="9272"/>
                  </a:lnTo>
                  <a:lnTo>
                    <a:pt x="10227751" y="2356"/>
                  </a:lnTo>
                  <a:lnTo>
                    <a:pt x="101810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9287" y="831342"/>
            <a:ext cx="5920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LEARNING</a:t>
            </a:r>
            <a:r>
              <a:rPr spc="-15" dirty="0"/>
              <a:t> </a:t>
            </a:r>
            <a:r>
              <a:rPr spc="-5" dirty="0"/>
              <a:t>OBJECTIVES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24384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Thank you</a:t>
            </a:r>
            <a:endParaRPr lang="en-US" sz="9600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725" y="1654810"/>
            <a:ext cx="9620885" cy="314769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84"/>
              </a:spcBef>
            </a:pP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“Cannot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 establish</a:t>
            </a:r>
            <a:r>
              <a:rPr sz="32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connection</a:t>
            </a:r>
            <a:r>
              <a:rPr sz="32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 server”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 message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 of </a:t>
            </a:r>
            <a:r>
              <a:rPr sz="32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hopelessness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for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those 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who </a:t>
            </a:r>
            <a:r>
              <a:rPr sz="3200" spc="-20" dirty="0">
                <a:solidFill>
                  <a:srgbClr val="404040"/>
                </a:solidFill>
                <a:latin typeface="Cambria"/>
                <a:cs typeface="Cambria"/>
              </a:rPr>
              <a:t>are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uploading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files online, </a:t>
            </a:r>
            <a:r>
              <a:rPr sz="32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posting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photos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on 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Facebook,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downloading 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torrent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file </a:t>
            </a:r>
            <a:r>
              <a:rPr sz="32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from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peer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network,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and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streaming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videos online. But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what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is this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message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all about? What is the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server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that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this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message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referring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to,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or</a:t>
            </a:r>
            <a:r>
              <a:rPr sz="32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in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 other</a:t>
            </a:r>
            <a:r>
              <a:rPr sz="32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hand,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what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is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server?</a:t>
            </a:r>
            <a:endParaRPr sz="32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602720" cy="1766570"/>
            <a:chOff x="0" y="0"/>
            <a:chExt cx="11602720" cy="17665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602213" cy="17663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1019" y="333756"/>
              <a:ext cx="10445750" cy="913130"/>
            </a:xfrm>
            <a:custGeom>
              <a:avLst/>
              <a:gdLst/>
              <a:ahLst/>
              <a:cxnLst/>
              <a:rect l="l" t="t" r="r" b="b"/>
              <a:pathLst>
                <a:path w="10445750" h="913130">
                  <a:moveTo>
                    <a:pt x="9989058" y="0"/>
                  </a:moveTo>
                  <a:lnTo>
                    <a:pt x="456438" y="0"/>
                  </a:lnTo>
                  <a:lnTo>
                    <a:pt x="409770" y="2356"/>
                  </a:lnTo>
                  <a:lnTo>
                    <a:pt x="364450" y="9272"/>
                  </a:lnTo>
                  <a:lnTo>
                    <a:pt x="320707" y="20519"/>
                  </a:lnTo>
                  <a:lnTo>
                    <a:pt x="278772" y="35867"/>
                  </a:lnTo>
                  <a:lnTo>
                    <a:pt x="238873" y="55087"/>
                  </a:lnTo>
                  <a:lnTo>
                    <a:pt x="201239" y="77949"/>
                  </a:lnTo>
                  <a:lnTo>
                    <a:pt x="166101" y="104224"/>
                  </a:lnTo>
                  <a:lnTo>
                    <a:pt x="133688" y="133683"/>
                  </a:lnTo>
                  <a:lnTo>
                    <a:pt x="104228" y="166096"/>
                  </a:lnTo>
                  <a:lnTo>
                    <a:pt x="77952" y="201234"/>
                  </a:lnTo>
                  <a:lnTo>
                    <a:pt x="55089" y="238867"/>
                  </a:lnTo>
                  <a:lnTo>
                    <a:pt x="35869" y="278766"/>
                  </a:lnTo>
                  <a:lnTo>
                    <a:pt x="20520" y="320703"/>
                  </a:lnTo>
                  <a:lnTo>
                    <a:pt x="9273" y="364446"/>
                  </a:lnTo>
                  <a:lnTo>
                    <a:pt x="2356" y="409768"/>
                  </a:lnTo>
                  <a:lnTo>
                    <a:pt x="0" y="456438"/>
                  </a:lnTo>
                  <a:lnTo>
                    <a:pt x="2356" y="503107"/>
                  </a:lnTo>
                  <a:lnTo>
                    <a:pt x="9273" y="548429"/>
                  </a:lnTo>
                  <a:lnTo>
                    <a:pt x="20520" y="592172"/>
                  </a:lnTo>
                  <a:lnTo>
                    <a:pt x="35869" y="634109"/>
                  </a:lnTo>
                  <a:lnTo>
                    <a:pt x="55089" y="674008"/>
                  </a:lnTo>
                  <a:lnTo>
                    <a:pt x="77952" y="711641"/>
                  </a:lnTo>
                  <a:lnTo>
                    <a:pt x="104228" y="746779"/>
                  </a:lnTo>
                  <a:lnTo>
                    <a:pt x="133688" y="779192"/>
                  </a:lnTo>
                  <a:lnTo>
                    <a:pt x="166101" y="808651"/>
                  </a:lnTo>
                  <a:lnTo>
                    <a:pt x="201239" y="834926"/>
                  </a:lnTo>
                  <a:lnTo>
                    <a:pt x="238873" y="857788"/>
                  </a:lnTo>
                  <a:lnTo>
                    <a:pt x="278772" y="877008"/>
                  </a:lnTo>
                  <a:lnTo>
                    <a:pt x="320707" y="892356"/>
                  </a:lnTo>
                  <a:lnTo>
                    <a:pt x="364450" y="903603"/>
                  </a:lnTo>
                  <a:lnTo>
                    <a:pt x="409770" y="910519"/>
                  </a:lnTo>
                  <a:lnTo>
                    <a:pt x="456438" y="912876"/>
                  </a:lnTo>
                  <a:lnTo>
                    <a:pt x="9989058" y="912876"/>
                  </a:lnTo>
                  <a:lnTo>
                    <a:pt x="10035727" y="910519"/>
                  </a:lnTo>
                  <a:lnTo>
                    <a:pt x="10081049" y="903603"/>
                  </a:lnTo>
                  <a:lnTo>
                    <a:pt x="10124792" y="892356"/>
                  </a:lnTo>
                  <a:lnTo>
                    <a:pt x="10166729" y="877008"/>
                  </a:lnTo>
                  <a:lnTo>
                    <a:pt x="10206628" y="857788"/>
                  </a:lnTo>
                  <a:lnTo>
                    <a:pt x="10244261" y="834926"/>
                  </a:lnTo>
                  <a:lnTo>
                    <a:pt x="10279399" y="808651"/>
                  </a:lnTo>
                  <a:lnTo>
                    <a:pt x="10311812" y="779192"/>
                  </a:lnTo>
                  <a:lnTo>
                    <a:pt x="10341271" y="746779"/>
                  </a:lnTo>
                  <a:lnTo>
                    <a:pt x="10367546" y="711641"/>
                  </a:lnTo>
                  <a:lnTo>
                    <a:pt x="10390408" y="674008"/>
                  </a:lnTo>
                  <a:lnTo>
                    <a:pt x="10409628" y="634109"/>
                  </a:lnTo>
                  <a:lnTo>
                    <a:pt x="10424976" y="592172"/>
                  </a:lnTo>
                  <a:lnTo>
                    <a:pt x="10436223" y="548429"/>
                  </a:lnTo>
                  <a:lnTo>
                    <a:pt x="10443139" y="503107"/>
                  </a:lnTo>
                  <a:lnTo>
                    <a:pt x="10445496" y="456438"/>
                  </a:lnTo>
                  <a:lnTo>
                    <a:pt x="10443139" y="409768"/>
                  </a:lnTo>
                  <a:lnTo>
                    <a:pt x="10436223" y="364446"/>
                  </a:lnTo>
                  <a:lnTo>
                    <a:pt x="10424976" y="320703"/>
                  </a:lnTo>
                  <a:lnTo>
                    <a:pt x="10409628" y="278766"/>
                  </a:lnTo>
                  <a:lnTo>
                    <a:pt x="10390408" y="238867"/>
                  </a:lnTo>
                  <a:lnTo>
                    <a:pt x="10367546" y="201234"/>
                  </a:lnTo>
                  <a:lnTo>
                    <a:pt x="10341271" y="166096"/>
                  </a:lnTo>
                  <a:lnTo>
                    <a:pt x="10311812" y="133683"/>
                  </a:lnTo>
                  <a:lnTo>
                    <a:pt x="10279399" y="104224"/>
                  </a:lnTo>
                  <a:lnTo>
                    <a:pt x="10244261" y="77949"/>
                  </a:lnTo>
                  <a:lnTo>
                    <a:pt x="10206628" y="55087"/>
                  </a:lnTo>
                  <a:lnTo>
                    <a:pt x="10166729" y="35867"/>
                  </a:lnTo>
                  <a:lnTo>
                    <a:pt x="10124792" y="20519"/>
                  </a:lnTo>
                  <a:lnTo>
                    <a:pt x="10081049" y="9272"/>
                  </a:lnTo>
                  <a:lnTo>
                    <a:pt x="10035727" y="2356"/>
                  </a:lnTo>
                  <a:lnTo>
                    <a:pt x="99890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53567" y="458850"/>
            <a:ext cx="39122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INTRODUCTION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3289" y="1548977"/>
            <a:ext cx="4112303" cy="42589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just">
              <a:lnSpc>
                <a:spcPts val="3460"/>
              </a:lnSpc>
              <a:spcBef>
                <a:spcPts val="535"/>
              </a:spcBef>
            </a:pPr>
            <a:r>
              <a:rPr dirty="0"/>
              <a:t>It</a:t>
            </a:r>
            <a:r>
              <a:rPr spc="5" dirty="0"/>
              <a:t> </a:t>
            </a:r>
            <a:r>
              <a:rPr spc="-5" dirty="0"/>
              <a:t>is</a:t>
            </a:r>
            <a:r>
              <a:rPr dirty="0"/>
              <a:t> a</a:t>
            </a:r>
            <a:r>
              <a:rPr spc="5" dirty="0"/>
              <a:t> </a:t>
            </a:r>
            <a:r>
              <a:rPr spc="-20" dirty="0"/>
              <a:t>physical</a:t>
            </a:r>
            <a:r>
              <a:rPr spc="665" dirty="0"/>
              <a:t> </a:t>
            </a:r>
            <a:r>
              <a:rPr spc="-5" dirty="0"/>
              <a:t>computer </a:t>
            </a:r>
            <a:r>
              <a:rPr spc="-690" dirty="0"/>
              <a:t> </a:t>
            </a:r>
            <a:r>
              <a:rPr spc="-5" dirty="0"/>
              <a:t>that</a:t>
            </a:r>
            <a:r>
              <a:rPr dirty="0"/>
              <a:t> </a:t>
            </a:r>
            <a:r>
              <a:rPr spc="-15" dirty="0"/>
              <a:t>provide</a:t>
            </a:r>
            <a:r>
              <a:rPr spc="-10" dirty="0"/>
              <a:t> </a:t>
            </a:r>
            <a:r>
              <a:rPr dirty="0"/>
              <a:t>services</a:t>
            </a:r>
            <a:r>
              <a:rPr spc="5" dirty="0"/>
              <a:t> </a:t>
            </a:r>
            <a:r>
              <a:rPr spc="-15" dirty="0"/>
              <a:t>to</a:t>
            </a:r>
            <a:r>
              <a:rPr spc="-10" dirty="0"/>
              <a:t> </a:t>
            </a:r>
            <a:r>
              <a:rPr spc="-5" dirty="0"/>
              <a:t>all </a:t>
            </a:r>
            <a:r>
              <a:rPr spc="-690" dirty="0"/>
              <a:t> </a:t>
            </a:r>
            <a:r>
              <a:rPr dirty="0"/>
              <a:t>client </a:t>
            </a:r>
            <a:r>
              <a:rPr spc="-5" dirty="0"/>
              <a:t>computers connected </a:t>
            </a:r>
            <a:r>
              <a:rPr dirty="0"/>
              <a:t> </a:t>
            </a:r>
            <a:r>
              <a:rPr spc="-15" dirty="0"/>
              <a:t>to</a:t>
            </a:r>
            <a:r>
              <a:rPr spc="55" dirty="0"/>
              <a:t> </a:t>
            </a:r>
            <a:r>
              <a:rPr spc="10" dirty="0"/>
              <a:t>it,</a:t>
            </a:r>
            <a:r>
              <a:rPr spc="30" dirty="0"/>
              <a:t> </a:t>
            </a:r>
            <a:r>
              <a:rPr spc="-5" dirty="0"/>
              <a:t>allowing</a:t>
            </a:r>
            <a:r>
              <a:rPr spc="30" dirty="0"/>
              <a:t> </a:t>
            </a:r>
            <a:r>
              <a:rPr spc="-5" dirty="0"/>
              <a:t>them</a:t>
            </a:r>
            <a:r>
              <a:rPr spc="35" dirty="0"/>
              <a:t> </a:t>
            </a:r>
            <a:r>
              <a:rPr spc="-5" dirty="0"/>
              <a:t>(client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2909" y="3410839"/>
            <a:ext cx="23012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84275" algn="l"/>
              </a:tabLst>
            </a:pPr>
            <a:r>
              <a:rPr sz="3200" spc="-30" dirty="0">
                <a:solidFill>
                  <a:srgbClr val="404040"/>
                </a:solidFill>
                <a:latin typeface="Cambria"/>
                <a:cs typeface="Cambria"/>
              </a:rPr>
              <a:t>t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o	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acc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e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ss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1907" y="3849751"/>
            <a:ext cx="29533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55240" algn="l"/>
              </a:tabLst>
            </a:pP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in</a:t>
            </a:r>
            <a:r>
              <a:rPr sz="3200" spc="-35" dirty="0">
                <a:solidFill>
                  <a:srgbClr val="404040"/>
                </a:solidFill>
                <a:latin typeface="Cambria"/>
                <a:cs typeface="Cambria"/>
              </a:rPr>
              <a:t>f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o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r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matio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n	or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1725" y="3410839"/>
            <a:ext cx="1865630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compu</a:t>
            </a:r>
            <a:r>
              <a:rPr sz="3200" spc="-35" dirty="0">
                <a:solidFill>
                  <a:srgbClr val="404040"/>
                </a:solidFill>
                <a:latin typeface="Cambria"/>
                <a:cs typeface="Cambria"/>
              </a:rPr>
              <a:t>t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e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r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)  </a:t>
            </a:r>
            <a:r>
              <a:rPr sz="3200" spc="-20" dirty="0">
                <a:solidFill>
                  <a:srgbClr val="404040"/>
                </a:solidFill>
                <a:latin typeface="Cambria"/>
                <a:cs typeface="Cambria"/>
              </a:rPr>
              <a:t>available 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resources.</a:t>
            </a:r>
            <a:endParaRPr sz="320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1940540" cy="1766570"/>
            <a:chOff x="0" y="0"/>
            <a:chExt cx="11940540" cy="176657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940541" cy="176631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41019" y="333756"/>
              <a:ext cx="10781030" cy="913130"/>
            </a:xfrm>
            <a:custGeom>
              <a:avLst/>
              <a:gdLst/>
              <a:ahLst/>
              <a:cxnLst/>
              <a:rect l="l" t="t" r="r" b="b"/>
              <a:pathLst>
                <a:path w="10781030" h="913130">
                  <a:moveTo>
                    <a:pt x="10324338" y="0"/>
                  </a:moveTo>
                  <a:lnTo>
                    <a:pt x="456438" y="0"/>
                  </a:lnTo>
                  <a:lnTo>
                    <a:pt x="409770" y="2356"/>
                  </a:lnTo>
                  <a:lnTo>
                    <a:pt x="364450" y="9272"/>
                  </a:lnTo>
                  <a:lnTo>
                    <a:pt x="320707" y="20519"/>
                  </a:lnTo>
                  <a:lnTo>
                    <a:pt x="278772" y="35867"/>
                  </a:lnTo>
                  <a:lnTo>
                    <a:pt x="238873" y="55087"/>
                  </a:lnTo>
                  <a:lnTo>
                    <a:pt x="201239" y="77949"/>
                  </a:lnTo>
                  <a:lnTo>
                    <a:pt x="166101" y="104224"/>
                  </a:lnTo>
                  <a:lnTo>
                    <a:pt x="133688" y="133683"/>
                  </a:lnTo>
                  <a:lnTo>
                    <a:pt x="104228" y="166096"/>
                  </a:lnTo>
                  <a:lnTo>
                    <a:pt x="77952" y="201234"/>
                  </a:lnTo>
                  <a:lnTo>
                    <a:pt x="55089" y="238867"/>
                  </a:lnTo>
                  <a:lnTo>
                    <a:pt x="35869" y="278766"/>
                  </a:lnTo>
                  <a:lnTo>
                    <a:pt x="20520" y="320703"/>
                  </a:lnTo>
                  <a:lnTo>
                    <a:pt x="9273" y="364446"/>
                  </a:lnTo>
                  <a:lnTo>
                    <a:pt x="2356" y="409768"/>
                  </a:lnTo>
                  <a:lnTo>
                    <a:pt x="0" y="456438"/>
                  </a:lnTo>
                  <a:lnTo>
                    <a:pt x="2356" y="503107"/>
                  </a:lnTo>
                  <a:lnTo>
                    <a:pt x="9273" y="548429"/>
                  </a:lnTo>
                  <a:lnTo>
                    <a:pt x="20520" y="592172"/>
                  </a:lnTo>
                  <a:lnTo>
                    <a:pt x="35869" y="634109"/>
                  </a:lnTo>
                  <a:lnTo>
                    <a:pt x="55089" y="674008"/>
                  </a:lnTo>
                  <a:lnTo>
                    <a:pt x="77952" y="711641"/>
                  </a:lnTo>
                  <a:lnTo>
                    <a:pt x="104228" y="746779"/>
                  </a:lnTo>
                  <a:lnTo>
                    <a:pt x="133688" y="779192"/>
                  </a:lnTo>
                  <a:lnTo>
                    <a:pt x="166101" y="808651"/>
                  </a:lnTo>
                  <a:lnTo>
                    <a:pt x="201239" y="834926"/>
                  </a:lnTo>
                  <a:lnTo>
                    <a:pt x="238873" y="857788"/>
                  </a:lnTo>
                  <a:lnTo>
                    <a:pt x="278772" y="877008"/>
                  </a:lnTo>
                  <a:lnTo>
                    <a:pt x="320707" y="892356"/>
                  </a:lnTo>
                  <a:lnTo>
                    <a:pt x="364450" y="903603"/>
                  </a:lnTo>
                  <a:lnTo>
                    <a:pt x="409770" y="910519"/>
                  </a:lnTo>
                  <a:lnTo>
                    <a:pt x="456438" y="912876"/>
                  </a:lnTo>
                  <a:lnTo>
                    <a:pt x="10324338" y="912876"/>
                  </a:lnTo>
                  <a:lnTo>
                    <a:pt x="10371007" y="910519"/>
                  </a:lnTo>
                  <a:lnTo>
                    <a:pt x="10416329" y="903603"/>
                  </a:lnTo>
                  <a:lnTo>
                    <a:pt x="10460072" y="892356"/>
                  </a:lnTo>
                  <a:lnTo>
                    <a:pt x="10502009" y="877008"/>
                  </a:lnTo>
                  <a:lnTo>
                    <a:pt x="10541908" y="857788"/>
                  </a:lnTo>
                  <a:lnTo>
                    <a:pt x="10579541" y="834926"/>
                  </a:lnTo>
                  <a:lnTo>
                    <a:pt x="10614679" y="808651"/>
                  </a:lnTo>
                  <a:lnTo>
                    <a:pt x="10647092" y="779192"/>
                  </a:lnTo>
                  <a:lnTo>
                    <a:pt x="10676551" y="746779"/>
                  </a:lnTo>
                  <a:lnTo>
                    <a:pt x="10702826" y="711641"/>
                  </a:lnTo>
                  <a:lnTo>
                    <a:pt x="10725688" y="674008"/>
                  </a:lnTo>
                  <a:lnTo>
                    <a:pt x="10744908" y="634109"/>
                  </a:lnTo>
                  <a:lnTo>
                    <a:pt x="10760256" y="592172"/>
                  </a:lnTo>
                  <a:lnTo>
                    <a:pt x="10771503" y="548429"/>
                  </a:lnTo>
                  <a:lnTo>
                    <a:pt x="10778419" y="503107"/>
                  </a:lnTo>
                  <a:lnTo>
                    <a:pt x="10780776" y="456438"/>
                  </a:lnTo>
                  <a:lnTo>
                    <a:pt x="10778419" y="409768"/>
                  </a:lnTo>
                  <a:lnTo>
                    <a:pt x="10771503" y="364446"/>
                  </a:lnTo>
                  <a:lnTo>
                    <a:pt x="10760256" y="320703"/>
                  </a:lnTo>
                  <a:lnTo>
                    <a:pt x="10744908" y="278766"/>
                  </a:lnTo>
                  <a:lnTo>
                    <a:pt x="10725688" y="238867"/>
                  </a:lnTo>
                  <a:lnTo>
                    <a:pt x="10702826" y="201234"/>
                  </a:lnTo>
                  <a:lnTo>
                    <a:pt x="10676551" y="166096"/>
                  </a:lnTo>
                  <a:lnTo>
                    <a:pt x="10647092" y="133683"/>
                  </a:lnTo>
                  <a:lnTo>
                    <a:pt x="10614679" y="104224"/>
                  </a:lnTo>
                  <a:lnTo>
                    <a:pt x="10579541" y="77949"/>
                  </a:lnTo>
                  <a:lnTo>
                    <a:pt x="10541908" y="55087"/>
                  </a:lnTo>
                  <a:lnTo>
                    <a:pt x="10502009" y="35867"/>
                  </a:lnTo>
                  <a:lnTo>
                    <a:pt x="10460072" y="20519"/>
                  </a:lnTo>
                  <a:lnTo>
                    <a:pt x="10416329" y="9272"/>
                  </a:lnTo>
                  <a:lnTo>
                    <a:pt x="10371007" y="2356"/>
                  </a:lnTo>
                  <a:lnTo>
                    <a:pt x="103243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53567" y="458850"/>
            <a:ext cx="21024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</a:t>
            </a:r>
            <a:r>
              <a:rPr spc="-85" dirty="0"/>
              <a:t>R</a:t>
            </a:r>
            <a:r>
              <a:rPr spc="-5" dirty="0"/>
              <a:t>VER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725" y="1654810"/>
            <a:ext cx="10176510" cy="384175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84"/>
              </a:spcBef>
            </a:pP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An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entity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in the client/server 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programming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model, 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where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the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server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is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a 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software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or a 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program,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running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on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one or </a:t>
            </a:r>
            <a:r>
              <a:rPr sz="32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multiple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computers,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that manages 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resources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and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services </a:t>
            </a:r>
            <a:r>
              <a:rPr sz="32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of</a:t>
            </a:r>
            <a:r>
              <a:rPr sz="32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network,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while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 handling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requests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from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 different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 computers</a:t>
            </a:r>
            <a:r>
              <a:rPr sz="3200" spc="-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 access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 said</a:t>
            </a:r>
            <a:r>
              <a:rPr sz="3200" spc="-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resources.</a:t>
            </a:r>
            <a:endParaRPr sz="32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4700">
              <a:latin typeface="Cambria"/>
              <a:cs typeface="Cambria"/>
            </a:endParaRPr>
          </a:p>
          <a:p>
            <a:pPr marL="12700" marR="6985" algn="just">
              <a:lnSpc>
                <a:spcPts val="3460"/>
              </a:lnSpc>
            </a:pP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In</a:t>
            </a:r>
            <a:r>
              <a:rPr sz="3200" spc="5" dirty="0">
                <a:solidFill>
                  <a:srgbClr val="404040"/>
                </a:solidFill>
                <a:latin typeface="Cambria"/>
                <a:cs typeface="Cambria"/>
              </a:rPr>
              <a:t> short,</a:t>
            </a:r>
            <a:r>
              <a:rPr sz="3200" spc="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server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 is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 a</a:t>
            </a:r>
            <a:r>
              <a:rPr sz="32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20" dirty="0">
                <a:solidFill>
                  <a:srgbClr val="404040"/>
                </a:solidFill>
                <a:latin typeface="Cambria"/>
                <a:cs typeface="Cambria"/>
              </a:rPr>
              <a:t>software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or</a:t>
            </a:r>
            <a:r>
              <a:rPr sz="32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30" dirty="0">
                <a:solidFill>
                  <a:srgbClr val="404040"/>
                </a:solidFill>
                <a:latin typeface="Cambria"/>
                <a:cs typeface="Cambria"/>
              </a:rPr>
              <a:t>hardware</a:t>
            </a:r>
            <a:r>
              <a:rPr sz="3200" spc="-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that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25" dirty="0">
                <a:solidFill>
                  <a:srgbClr val="404040"/>
                </a:solidFill>
                <a:latin typeface="Cambria"/>
                <a:cs typeface="Cambria"/>
              </a:rPr>
              <a:t>gives </a:t>
            </a:r>
            <a:r>
              <a:rPr sz="3200" spc="-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services</a:t>
            </a:r>
            <a:r>
              <a:rPr sz="3200" spc="-3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32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other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30" dirty="0">
                <a:solidFill>
                  <a:srgbClr val="404040"/>
                </a:solidFill>
                <a:latin typeface="Cambria"/>
                <a:cs typeface="Cambria"/>
              </a:rPr>
              <a:t>hardware</a:t>
            </a:r>
            <a:r>
              <a:rPr sz="32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Cambria"/>
                <a:cs typeface="Cambria"/>
              </a:rPr>
              <a:t>and</a:t>
            </a:r>
            <a:r>
              <a:rPr sz="3200" spc="-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spc="-15" dirty="0">
                <a:solidFill>
                  <a:srgbClr val="404040"/>
                </a:solidFill>
                <a:latin typeface="Cambria"/>
                <a:cs typeface="Cambria"/>
              </a:rPr>
              <a:t>software </a:t>
            </a:r>
            <a:r>
              <a:rPr sz="3200" spc="-40" dirty="0">
                <a:solidFill>
                  <a:srgbClr val="404040"/>
                </a:solidFill>
                <a:latin typeface="Cambria"/>
                <a:cs typeface="Cambria"/>
              </a:rPr>
              <a:t>entity.</a:t>
            </a:r>
            <a:endParaRPr sz="32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48" y="0"/>
            <a:ext cx="11664950" cy="1752600"/>
            <a:chOff x="3048" y="0"/>
            <a:chExt cx="11664950" cy="1752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" y="0"/>
              <a:ext cx="11664696" cy="1752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17219" y="320040"/>
              <a:ext cx="10436860" cy="913130"/>
            </a:xfrm>
            <a:custGeom>
              <a:avLst/>
              <a:gdLst/>
              <a:ahLst/>
              <a:cxnLst/>
              <a:rect l="l" t="t" r="r" b="b"/>
              <a:pathLst>
                <a:path w="10436860" h="913130">
                  <a:moveTo>
                    <a:pt x="9979914" y="0"/>
                  </a:moveTo>
                  <a:lnTo>
                    <a:pt x="456438" y="0"/>
                  </a:lnTo>
                  <a:lnTo>
                    <a:pt x="409770" y="2356"/>
                  </a:lnTo>
                  <a:lnTo>
                    <a:pt x="364450" y="9272"/>
                  </a:lnTo>
                  <a:lnTo>
                    <a:pt x="320707" y="20519"/>
                  </a:lnTo>
                  <a:lnTo>
                    <a:pt x="278772" y="35867"/>
                  </a:lnTo>
                  <a:lnTo>
                    <a:pt x="238873" y="55087"/>
                  </a:lnTo>
                  <a:lnTo>
                    <a:pt x="201239" y="77949"/>
                  </a:lnTo>
                  <a:lnTo>
                    <a:pt x="166101" y="104224"/>
                  </a:lnTo>
                  <a:lnTo>
                    <a:pt x="133688" y="133683"/>
                  </a:lnTo>
                  <a:lnTo>
                    <a:pt x="104228" y="166096"/>
                  </a:lnTo>
                  <a:lnTo>
                    <a:pt x="77952" y="201234"/>
                  </a:lnTo>
                  <a:lnTo>
                    <a:pt x="55089" y="238867"/>
                  </a:lnTo>
                  <a:lnTo>
                    <a:pt x="35869" y="278766"/>
                  </a:lnTo>
                  <a:lnTo>
                    <a:pt x="20520" y="320703"/>
                  </a:lnTo>
                  <a:lnTo>
                    <a:pt x="9273" y="364446"/>
                  </a:lnTo>
                  <a:lnTo>
                    <a:pt x="2356" y="409768"/>
                  </a:lnTo>
                  <a:lnTo>
                    <a:pt x="0" y="456437"/>
                  </a:lnTo>
                  <a:lnTo>
                    <a:pt x="2356" y="503107"/>
                  </a:lnTo>
                  <a:lnTo>
                    <a:pt x="9273" y="548429"/>
                  </a:lnTo>
                  <a:lnTo>
                    <a:pt x="20520" y="592172"/>
                  </a:lnTo>
                  <a:lnTo>
                    <a:pt x="35869" y="634109"/>
                  </a:lnTo>
                  <a:lnTo>
                    <a:pt x="55089" y="674008"/>
                  </a:lnTo>
                  <a:lnTo>
                    <a:pt x="77952" y="711641"/>
                  </a:lnTo>
                  <a:lnTo>
                    <a:pt x="104228" y="746779"/>
                  </a:lnTo>
                  <a:lnTo>
                    <a:pt x="133688" y="779192"/>
                  </a:lnTo>
                  <a:lnTo>
                    <a:pt x="166101" y="808651"/>
                  </a:lnTo>
                  <a:lnTo>
                    <a:pt x="201239" y="834926"/>
                  </a:lnTo>
                  <a:lnTo>
                    <a:pt x="238873" y="857788"/>
                  </a:lnTo>
                  <a:lnTo>
                    <a:pt x="278772" y="877008"/>
                  </a:lnTo>
                  <a:lnTo>
                    <a:pt x="320707" y="892356"/>
                  </a:lnTo>
                  <a:lnTo>
                    <a:pt x="364450" y="903603"/>
                  </a:lnTo>
                  <a:lnTo>
                    <a:pt x="409770" y="910519"/>
                  </a:lnTo>
                  <a:lnTo>
                    <a:pt x="456438" y="912875"/>
                  </a:lnTo>
                  <a:lnTo>
                    <a:pt x="9979914" y="912875"/>
                  </a:lnTo>
                  <a:lnTo>
                    <a:pt x="10026583" y="910519"/>
                  </a:lnTo>
                  <a:lnTo>
                    <a:pt x="10071905" y="903603"/>
                  </a:lnTo>
                  <a:lnTo>
                    <a:pt x="10115648" y="892356"/>
                  </a:lnTo>
                  <a:lnTo>
                    <a:pt x="10157585" y="877008"/>
                  </a:lnTo>
                  <a:lnTo>
                    <a:pt x="10197484" y="857788"/>
                  </a:lnTo>
                  <a:lnTo>
                    <a:pt x="10235117" y="834926"/>
                  </a:lnTo>
                  <a:lnTo>
                    <a:pt x="10270255" y="808651"/>
                  </a:lnTo>
                  <a:lnTo>
                    <a:pt x="10302668" y="779192"/>
                  </a:lnTo>
                  <a:lnTo>
                    <a:pt x="10332127" y="746779"/>
                  </a:lnTo>
                  <a:lnTo>
                    <a:pt x="10358402" y="711641"/>
                  </a:lnTo>
                  <a:lnTo>
                    <a:pt x="10381264" y="674008"/>
                  </a:lnTo>
                  <a:lnTo>
                    <a:pt x="10400484" y="634109"/>
                  </a:lnTo>
                  <a:lnTo>
                    <a:pt x="10415832" y="592172"/>
                  </a:lnTo>
                  <a:lnTo>
                    <a:pt x="10427079" y="548429"/>
                  </a:lnTo>
                  <a:lnTo>
                    <a:pt x="10433995" y="503107"/>
                  </a:lnTo>
                  <a:lnTo>
                    <a:pt x="10436352" y="456437"/>
                  </a:lnTo>
                  <a:lnTo>
                    <a:pt x="10433995" y="409768"/>
                  </a:lnTo>
                  <a:lnTo>
                    <a:pt x="10427079" y="364446"/>
                  </a:lnTo>
                  <a:lnTo>
                    <a:pt x="10415832" y="320703"/>
                  </a:lnTo>
                  <a:lnTo>
                    <a:pt x="10400484" y="278766"/>
                  </a:lnTo>
                  <a:lnTo>
                    <a:pt x="10381264" y="238867"/>
                  </a:lnTo>
                  <a:lnTo>
                    <a:pt x="10358402" y="201234"/>
                  </a:lnTo>
                  <a:lnTo>
                    <a:pt x="10332127" y="166096"/>
                  </a:lnTo>
                  <a:lnTo>
                    <a:pt x="10302668" y="133683"/>
                  </a:lnTo>
                  <a:lnTo>
                    <a:pt x="10270255" y="104224"/>
                  </a:lnTo>
                  <a:lnTo>
                    <a:pt x="10235117" y="77949"/>
                  </a:lnTo>
                  <a:lnTo>
                    <a:pt x="10197484" y="55087"/>
                  </a:lnTo>
                  <a:lnTo>
                    <a:pt x="10157585" y="35867"/>
                  </a:lnTo>
                  <a:lnTo>
                    <a:pt x="10115648" y="20519"/>
                  </a:lnTo>
                  <a:lnTo>
                    <a:pt x="10071905" y="9272"/>
                  </a:lnTo>
                  <a:lnTo>
                    <a:pt x="10026583" y="2356"/>
                  </a:lnTo>
                  <a:lnTo>
                    <a:pt x="99799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9767" y="446023"/>
            <a:ext cx="21024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</a:t>
            </a:r>
            <a:r>
              <a:rPr spc="-85" dirty="0"/>
              <a:t>R</a:t>
            </a:r>
            <a:r>
              <a:rPr spc="-5" dirty="0"/>
              <a:t>VER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5450" y="121208"/>
            <a:ext cx="11414760" cy="1576070"/>
            <a:chOff x="265450" y="121208"/>
            <a:chExt cx="11414760" cy="1576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450" y="121208"/>
              <a:ext cx="11414350" cy="157571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4736" y="385571"/>
              <a:ext cx="10640695" cy="913130"/>
            </a:xfrm>
            <a:custGeom>
              <a:avLst/>
              <a:gdLst/>
              <a:ahLst/>
              <a:cxnLst/>
              <a:rect l="l" t="t" r="r" b="b"/>
              <a:pathLst>
                <a:path w="10640695" h="913130">
                  <a:moveTo>
                    <a:pt x="10184130" y="0"/>
                  </a:moveTo>
                  <a:lnTo>
                    <a:pt x="456438" y="0"/>
                  </a:lnTo>
                  <a:lnTo>
                    <a:pt x="409770" y="2356"/>
                  </a:lnTo>
                  <a:lnTo>
                    <a:pt x="364450" y="9272"/>
                  </a:lnTo>
                  <a:lnTo>
                    <a:pt x="320707" y="20519"/>
                  </a:lnTo>
                  <a:lnTo>
                    <a:pt x="278772" y="35867"/>
                  </a:lnTo>
                  <a:lnTo>
                    <a:pt x="238873" y="55087"/>
                  </a:lnTo>
                  <a:lnTo>
                    <a:pt x="201239" y="77949"/>
                  </a:lnTo>
                  <a:lnTo>
                    <a:pt x="166101" y="104224"/>
                  </a:lnTo>
                  <a:lnTo>
                    <a:pt x="133688" y="133683"/>
                  </a:lnTo>
                  <a:lnTo>
                    <a:pt x="104228" y="166096"/>
                  </a:lnTo>
                  <a:lnTo>
                    <a:pt x="77952" y="201234"/>
                  </a:lnTo>
                  <a:lnTo>
                    <a:pt x="55089" y="238867"/>
                  </a:lnTo>
                  <a:lnTo>
                    <a:pt x="35869" y="278766"/>
                  </a:lnTo>
                  <a:lnTo>
                    <a:pt x="20520" y="320703"/>
                  </a:lnTo>
                  <a:lnTo>
                    <a:pt x="9273" y="364446"/>
                  </a:lnTo>
                  <a:lnTo>
                    <a:pt x="2356" y="409768"/>
                  </a:lnTo>
                  <a:lnTo>
                    <a:pt x="0" y="456438"/>
                  </a:lnTo>
                  <a:lnTo>
                    <a:pt x="2356" y="503107"/>
                  </a:lnTo>
                  <a:lnTo>
                    <a:pt x="9273" y="548429"/>
                  </a:lnTo>
                  <a:lnTo>
                    <a:pt x="20520" y="592172"/>
                  </a:lnTo>
                  <a:lnTo>
                    <a:pt x="35869" y="634109"/>
                  </a:lnTo>
                  <a:lnTo>
                    <a:pt x="55089" y="674008"/>
                  </a:lnTo>
                  <a:lnTo>
                    <a:pt x="77952" y="711641"/>
                  </a:lnTo>
                  <a:lnTo>
                    <a:pt x="104228" y="746779"/>
                  </a:lnTo>
                  <a:lnTo>
                    <a:pt x="133688" y="779192"/>
                  </a:lnTo>
                  <a:lnTo>
                    <a:pt x="166101" y="808651"/>
                  </a:lnTo>
                  <a:lnTo>
                    <a:pt x="201239" y="834926"/>
                  </a:lnTo>
                  <a:lnTo>
                    <a:pt x="238873" y="857788"/>
                  </a:lnTo>
                  <a:lnTo>
                    <a:pt x="278772" y="877008"/>
                  </a:lnTo>
                  <a:lnTo>
                    <a:pt x="320707" y="892356"/>
                  </a:lnTo>
                  <a:lnTo>
                    <a:pt x="364450" y="903603"/>
                  </a:lnTo>
                  <a:lnTo>
                    <a:pt x="409770" y="910519"/>
                  </a:lnTo>
                  <a:lnTo>
                    <a:pt x="456438" y="912876"/>
                  </a:lnTo>
                  <a:lnTo>
                    <a:pt x="10184130" y="912876"/>
                  </a:lnTo>
                  <a:lnTo>
                    <a:pt x="10230799" y="910519"/>
                  </a:lnTo>
                  <a:lnTo>
                    <a:pt x="10276121" y="903603"/>
                  </a:lnTo>
                  <a:lnTo>
                    <a:pt x="10319864" y="892356"/>
                  </a:lnTo>
                  <a:lnTo>
                    <a:pt x="10361801" y="877008"/>
                  </a:lnTo>
                  <a:lnTo>
                    <a:pt x="10401700" y="857788"/>
                  </a:lnTo>
                  <a:lnTo>
                    <a:pt x="10439333" y="834926"/>
                  </a:lnTo>
                  <a:lnTo>
                    <a:pt x="10474471" y="808651"/>
                  </a:lnTo>
                  <a:lnTo>
                    <a:pt x="10506884" y="779192"/>
                  </a:lnTo>
                  <a:lnTo>
                    <a:pt x="10536343" y="746779"/>
                  </a:lnTo>
                  <a:lnTo>
                    <a:pt x="10562618" y="711641"/>
                  </a:lnTo>
                  <a:lnTo>
                    <a:pt x="10585480" y="674008"/>
                  </a:lnTo>
                  <a:lnTo>
                    <a:pt x="10604700" y="634109"/>
                  </a:lnTo>
                  <a:lnTo>
                    <a:pt x="10620048" y="592172"/>
                  </a:lnTo>
                  <a:lnTo>
                    <a:pt x="10631295" y="548429"/>
                  </a:lnTo>
                  <a:lnTo>
                    <a:pt x="10638211" y="503107"/>
                  </a:lnTo>
                  <a:lnTo>
                    <a:pt x="10640568" y="456438"/>
                  </a:lnTo>
                  <a:lnTo>
                    <a:pt x="10638211" y="409768"/>
                  </a:lnTo>
                  <a:lnTo>
                    <a:pt x="10631295" y="364446"/>
                  </a:lnTo>
                  <a:lnTo>
                    <a:pt x="10620048" y="320703"/>
                  </a:lnTo>
                  <a:lnTo>
                    <a:pt x="10604700" y="278766"/>
                  </a:lnTo>
                  <a:lnTo>
                    <a:pt x="10585480" y="238867"/>
                  </a:lnTo>
                  <a:lnTo>
                    <a:pt x="10562618" y="201234"/>
                  </a:lnTo>
                  <a:lnTo>
                    <a:pt x="10536343" y="166096"/>
                  </a:lnTo>
                  <a:lnTo>
                    <a:pt x="10506884" y="133683"/>
                  </a:lnTo>
                  <a:lnTo>
                    <a:pt x="10474471" y="104224"/>
                  </a:lnTo>
                  <a:lnTo>
                    <a:pt x="10439333" y="77949"/>
                  </a:lnTo>
                  <a:lnTo>
                    <a:pt x="10401700" y="55087"/>
                  </a:lnTo>
                  <a:lnTo>
                    <a:pt x="10361801" y="35867"/>
                  </a:lnTo>
                  <a:lnTo>
                    <a:pt x="10319864" y="20519"/>
                  </a:lnTo>
                  <a:lnTo>
                    <a:pt x="10276121" y="9272"/>
                  </a:lnTo>
                  <a:lnTo>
                    <a:pt x="10230799" y="2356"/>
                  </a:lnTo>
                  <a:lnTo>
                    <a:pt x="101841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6978" y="511302"/>
            <a:ext cx="69792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TYPICAL</a:t>
            </a:r>
            <a:r>
              <a:rPr spc="-240" dirty="0"/>
              <a:t> </a:t>
            </a:r>
            <a:r>
              <a:rPr spc="-5" dirty="0"/>
              <a:t>TYPES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20" dirty="0"/>
              <a:t>SERVER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31647" y="1077467"/>
            <a:ext cx="4871085" cy="1620520"/>
            <a:chOff x="231647" y="1077467"/>
            <a:chExt cx="4871085" cy="16205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647" y="1077467"/>
              <a:ext cx="4870704" cy="16200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0288" y="1594103"/>
              <a:ext cx="3773804" cy="586740"/>
            </a:xfrm>
            <a:custGeom>
              <a:avLst/>
              <a:gdLst/>
              <a:ahLst/>
              <a:cxnLst/>
              <a:rect l="l" t="t" r="r" b="b"/>
              <a:pathLst>
                <a:path w="3773804" h="586739">
                  <a:moveTo>
                    <a:pt x="3480054" y="0"/>
                  </a:moveTo>
                  <a:lnTo>
                    <a:pt x="293370" y="0"/>
                  </a:lnTo>
                  <a:lnTo>
                    <a:pt x="245783" y="3838"/>
                  </a:lnTo>
                  <a:lnTo>
                    <a:pt x="200641" y="14953"/>
                  </a:lnTo>
                  <a:lnTo>
                    <a:pt x="158548" y="32740"/>
                  </a:lnTo>
                  <a:lnTo>
                    <a:pt x="120108" y="56595"/>
                  </a:lnTo>
                  <a:lnTo>
                    <a:pt x="85925" y="85915"/>
                  </a:lnTo>
                  <a:lnTo>
                    <a:pt x="56602" y="120097"/>
                  </a:lnTo>
                  <a:lnTo>
                    <a:pt x="32744" y="158537"/>
                  </a:lnTo>
                  <a:lnTo>
                    <a:pt x="14955" y="200631"/>
                  </a:lnTo>
                  <a:lnTo>
                    <a:pt x="3839" y="245777"/>
                  </a:lnTo>
                  <a:lnTo>
                    <a:pt x="0" y="293370"/>
                  </a:lnTo>
                  <a:lnTo>
                    <a:pt x="3839" y="340962"/>
                  </a:lnTo>
                  <a:lnTo>
                    <a:pt x="14955" y="386108"/>
                  </a:lnTo>
                  <a:lnTo>
                    <a:pt x="32744" y="428202"/>
                  </a:lnTo>
                  <a:lnTo>
                    <a:pt x="56602" y="466642"/>
                  </a:lnTo>
                  <a:lnTo>
                    <a:pt x="85925" y="500824"/>
                  </a:lnTo>
                  <a:lnTo>
                    <a:pt x="120108" y="530144"/>
                  </a:lnTo>
                  <a:lnTo>
                    <a:pt x="158548" y="553999"/>
                  </a:lnTo>
                  <a:lnTo>
                    <a:pt x="200641" y="571786"/>
                  </a:lnTo>
                  <a:lnTo>
                    <a:pt x="245783" y="582901"/>
                  </a:lnTo>
                  <a:lnTo>
                    <a:pt x="293370" y="586740"/>
                  </a:lnTo>
                  <a:lnTo>
                    <a:pt x="3480054" y="586740"/>
                  </a:lnTo>
                  <a:lnTo>
                    <a:pt x="3527646" y="582901"/>
                  </a:lnTo>
                  <a:lnTo>
                    <a:pt x="3572792" y="571786"/>
                  </a:lnTo>
                  <a:lnTo>
                    <a:pt x="3614886" y="553999"/>
                  </a:lnTo>
                  <a:lnTo>
                    <a:pt x="3653326" y="530144"/>
                  </a:lnTo>
                  <a:lnTo>
                    <a:pt x="3687508" y="500824"/>
                  </a:lnTo>
                  <a:lnTo>
                    <a:pt x="3716828" y="466642"/>
                  </a:lnTo>
                  <a:lnTo>
                    <a:pt x="3740683" y="428202"/>
                  </a:lnTo>
                  <a:lnTo>
                    <a:pt x="3758470" y="386108"/>
                  </a:lnTo>
                  <a:lnTo>
                    <a:pt x="3769585" y="340962"/>
                  </a:lnTo>
                  <a:lnTo>
                    <a:pt x="3773424" y="293370"/>
                  </a:lnTo>
                  <a:lnTo>
                    <a:pt x="3769585" y="245777"/>
                  </a:lnTo>
                  <a:lnTo>
                    <a:pt x="3758470" y="200631"/>
                  </a:lnTo>
                  <a:lnTo>
                    <a:pt x="3740683" y="158537"/>
                  </a:lnTo>
                  <a:lnTo>
                    <a:pt x="3716828" y="120097"/>
                  </a:lnTo>
                  <a:lnTo>
                    <a:pt x="3687508" y="85915"/>
                  </a:lnTo>
                  <a:lnTo>
                    <a:pt x="3653326" y="56595"/>
                  </a:lnTo>
                  <a:lnTo>
                    <a:pt x="3614886" y="32740"/>
                  </a:lnTo>
                  <a:lnTo>
                    <a:pt x="3572792" y="14953"/>
                  </a:lnTo>
                  <a:lnTo>
                    <a:pt x="3527646" y="3838"/>
                  </a:lnTo>
                  <a:lnTo>
                    <a:pt x="3480054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82978" y="1619250"/>
            <a:ext cx="23685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404040"/>
                </a:solidFill>
                <a:latin typeface="Arial"/>
                <a:cs typeface="Arial"/>
              </a:rPr>
              <a:t>Web</a:t>
            </a:r>
            <a:r>
              <a:rPr sz="32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Servers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8918" y="2321763"/>
            <a:ext cx="1009015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based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65045" y="2321763"/>
            <a:ext cx="2212340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422909" marR="5080" indent="-410845">
              <a:lnSpc>
                <a:spcPts val="3460"/>
              </a:lnSpc>
              <a:spcBef>
                <a:spcPts val="535"/>
              </a:spcBef>
              <a:tabLst>
                <a:tab pos="1494155" algn="l"/>
                <a:tab pos="1945005" algn="l"/>
              </a:tabLst>
            </a:pPr>
            <a:r>
              <a:rPr sz="3200" dirty="0">
                <a:latin typeface="Calibri"/>
                <a:cs typeface="Calibri"/>
              </a:rPr>
              <a:t>i</a:t>
            </a:r>
            <a:r>
              <a:rPr sz="3200" spc="-2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ern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t		</a:t>
            </a:r>
            <a:r>
              <a:rPr sz="3200" spc="-5" dirty="0">
                <a:latin typeface="Calibri"/>
                <a:cs typeface="Calibri"/>
              </a:rPr>
              <a:t>is  </a:t>
            </a:r>
            <a:r>
              <a:rPr sz="3200" dirty="0">
                <a:latin typeface="Calibri"/>
                <a:cs typeface="Calibri"/>
              </a:rPr>
              <a:t>on	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eb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8918" y="3200146"/>
            <a:ext cx="3428365" cy="183133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84"/>
              </a:spcBef>
            </a:pPr>
            <a:r>
              <a:rPr sz="3200" spc="-15" dirty="0">
                <a:latin typeface="Calibri"/>
                <a:cs typeface="Calibri"/>
              </a:rPr>
              <a:t>servers </a:t>
            </a:r>
            <a:r>
              <a:rPr sz="3200" spc="-5" dirty="0">
                <a:latin typeface="Calibri"/>
                <a:cs typeface="Calibri"/>
              </a:rPr>
              <a:t>that respond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requests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from 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clients such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10" dirty="0">
                <a:latin typeface="Calibri"/>
                <a:cs typeface="Calibri"/>
              </a:rPr>
              <a:t>web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browsers.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7003" y="1886711"/>
            <a:ext cx="5343525" cy="29729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9767" y="3683508"/>
            <a:ext cx="2567800" cy="293430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63970" y="121208"/>
            <a:ext cx="11614785" cy="1576070"/>
            <a:chOff x="263970" y="121208"/>
            <a:chExt cx="11614785" cy="15760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970" y="121208"/>
              <a:ext cx="11614689" cy="157571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4736" y="385571"/>
              <a:ext cx="10837545" cy="913130"/>
            </a:xfrm>
            <a:custGeom>
              <a:avLst/>
              <a:gdLst/>
              <a:ahLst/>
              <a:cxnLst/>
              <a:rect l="l" t="t" r="r" b="b"/>
              <a:pathLst>
                <a:path w="10837545" h="913130">
                  <a:moveTo>
                    <a:pt x="10380726" y="0"/>
                  </a:moveTo>
                  <a:lnTo>
                    <a:pt x="456438" y="0"/>
                  </a:lnTo>
                  <a:lnTo>
                    <a:pt x="409770" y="2356"/>
                  </a:lnTo>
                  <a:lnTo>
                    <a:pt x="364450" y="9272"/>
                  </a:lnTo>
                  <a:lnTo>
                    <a:pt x="320707" y="20519"/>
                  </a:lnTo>
                  <a:lnTo>
                    <a:pt x="278772" y="35867"/>
                  </a:lnTo>
                  <a:lnTo>
                    <a:pt x="238873" y="55087"/>
                  </a:lnTo>
                  <a:lnTo>
                    <a:pt x="201239" y="77949"/>
                  </a:lnTo>
                  <a:lnTo>
                    <a:pt x="166101" y="104224"/>
                  </a:lnTo>
                  <a:lnTo>
                    <a:pt x="133688" y="133683"/>
                  </a:lnTo>
                  <a:lnTo>
                    <a:pt x="104228" y="166096"/>
                  </a:lnTo>
                  <a:lnTo>
                    <a:pt x="77952" y="201234"/>
                  </a:lnTo>
                  <a:lnTo>
                    <a:pt x="55089" y="238867"/>
                  </a:lnTo>
                  <a:lnTo>
                    <a:pt x="35869" y="278766"/>
                  </a:lnTo>
                  <a:lnTo>
                    <a:pt x="20520" y="320703"/>
                  </a:lnTo>
                  <a:lnTo>
                    <a:pt x="9273" y="364446"/>
                  </a:lnTo>
                  <a:lnTo>
                    <a:pt x="2356" y="409768"/>
                  </a:lnTo>
                  <a:lnTo>
                    <a:pt x="0" y="456438"/>
                  </a:lnTo>
                  <a:lnTo>
                    <a:pt x="2356" y="503107"/>
                  </a:lnTo>
                  <a:lnTo>
                    <a:pt x="9273" y="548429"/>
                  </a:lnTo>
                  <a:lnTo>
                    <a:pt x="20520" y="592172"/>
                  </a:lnTo>
                  <a:lnTo>
                    <a:pt x="35869" y="634109"/>
                  </a:lnTo>
                  <a:lnTo>
                    <a:pt x="55089" y="674008"/>
                  </a:lnTo>
                  <a:lnTo>
                    <a:pt x="77952" y="711641"/>
                  </a:lnTo>
                  <a:lnTo>
                    <a:pt x="104228" y="746779"/>
                  </a:lnTo>
                  <a:lnTo>
                    <a:pt x="133688" y="779192"/>
                  </a:lnTo>
                  <a:lnTo>
                    <a:pt x="166101" y="808651"/>
                  </a:lnTo>
                  <a:lnTo>
                    <a:pt x="201239" y="834926"/>
                  </a:lnTo>
                  <a:lnTo>
                    <a:pt x="238873" y="857788"/>
                  </a:lnTo>
                  <a:lnTo>
                    <a:pt x="278772" y="877008"/>
                  </a:lnTo>
                  <a:lnTo>
                    <a:pt x="320707" y="892356"/>
                  </a:lnTo>
                  <a:lnTo>
                    <a:pt x="364450" y="903603"/>
                  </a:lnTo>
                  <a:lnTo>
                    <a:pt x="409770" y="910519"/>
                  </a:lnTo>
                  <a:lnTo>
                    <a:pt x="456438" y="912876"/>
                  </a:lnTo>
                  <a:lnTo>
                    <a:pt x="10380726" y="912876"/>
                  </a:lnTo>
                  <a:lnTo>
                    <a:pt x="10427395" y="910519"/>
                  </a:lnTo>
                  <a:lnTo>
                    <a:pt x="10472717" y="903603"/>
                  </a:lnTo>
                  <a:lnTo>
                    <a:pt x="10516460" y="892356"/>
                  </a:lnTo>
                  <a:lnTo>
                    <a:pt x="10558397" y="877008"/>
                  </a:lnTo>
                  <a:lnTo>
                    <a:pt x="10598296" y="857788"/>
                  </a:lnTo>
                  <a:lnTo>
                    <a:pt x="10635929" y="834926"/>
                  </a:lnTo>
                  <a:lnTo>
                    <a:pt x="10671067" y="808651"/>
                  </a:lnTo>
                  <a:lnTo>
                    <a:pt x="10703480" y="779192"/>
                  </a:lnTo>
                  <a:lnTo>
                    <a:pt x="10732939" y="746779"/>
                  </a:lnTo>
                  <a:lnTo>
                    <a:pt x="10759214" y="711641"/>
                  </a:lnTo>
                  <a:lnTo>
                    <a:pt x="10782076" y="674008"/>
                  </a:lnTo>
                  <a:lnTo>
                    <a:pt x="10801296" y="634109"/>
                  </a:lnTo>
                  <a:lnTo>
                    <a:pt x="10816644" y="592172"/>
                  </a:lnTo>
                  <a:lnTo>
                    <a:pt x="10827891" y="548429"/>
                  </a:lnTo>
                  <a:lnTo>
                    <a:pt x="10834807" y="503107"/>
                  </a:lnTo>
                  <a:lnTo>
                    <a:pt x="10837164" y="456438"/>
                  </a:lnTo>
                  <a:lnTo>
                    <a:pt x="10834807" y="409768"/>
                  </a:lnTo>
                  <a:lnTo>
                    <a:pt x="10827891" y="364446"/>
                  </a:lnTo>
                  <a:lnTo>
                    <a:pt x="10816644" y="320703"/>
                  </a:lnTo>
                  <a:lnTo>
                    <a:pt x="10801296" y="278766"/>
                  </a:lnTo>
                  <a:lnTo>
                    <a:pt x="10782076" y="238867"/>
                  </a:lnTo>
                  <a:lnTo>
                    <a:pt x="10759214" y="201234"/>
                  </a:lnTo>
                  <a:lnTo>
                    <a:pt x="10732939" y="166096"/>
                  </a:lnTo>
                  <a:lnTo>
                    <a:pt x="10703480" y="133683"/>
                  </a:lnTo>
                  <a:lnTo>
                    <a:pt x="10671067" y="104224"/>
                  </a:lnTo>
                  <a:lnTo>
                    <a:pt x="10635929" y="77949"/>
                  </a:lnTo>
                  <a:lnTo>
                    <a:pt x="10598296" y="55087"/>
                  </a:lnTo>
                  <a:lnTo>
                    <a:pt x="10558397" y="35867"/>
                  </a:lnTo>
                  <a:lnTo>
                    <a:pt x="10516460" y="20519"/>
                  </a:lnTo>
                  <a:lnTo>
                    <a:pt x="10472717" y="9272"/>
                  </a:lnTo>
                  <a:lnTo>
                    <a:pt x="10427395" y="2356"/>
                  </a:lnTo>
                  <a:lnTo>
                    <a:pt x="103807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6978" y="511302"/>
            <a:ext cx="69792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TYPICAL</a:t>
            </a:r>
            <a:r>
              <a:rPr spc="-240" dirty="0"/>
              <a:t> </a:t>
            </a:r>
            <a:r>
              <a:rPr spc="-5" dirty="0"/>
              <a:t>TYPES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20" dirty="0"/>
              <a:t>SERVER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416051" y="1021080"/>
            <a:ext cx="5314315" cy="1618615"/>
            <a:chOff x="416051" y="1021080"/>
            <a:chExt cx="5314315" cy="161861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051" y="1021080"/>
              <a:ext cx="5314188" cy="16184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69263" y="1537716"/>
              <a:ext cx="4208145" cy="585470"/>
            </a:xfrm>
            <a:custGeom>
              <a:avLst/>
              <a:gdLst/>
              <a:ahLst/>
              <a:cxnLst/>
              <a:rect l="l" t="t" r="r" b="b"/>
              <a:pathLst>
                <a:path w="4208145" h="585469">
                  <a:moveTo>
                    <a:pt x="3915156" y="0"/>
                  </a:moveTo>
                  <a:lnTo>
                    <a:pt x="292608" y="0"/>
                  </a:lnTo>
                  <a:lnTo>
                    <a:pt x="245144" y="3831"/>
                  </a:lnTo>
                  <a:lnTo>
                    <a:pt x="200119" y="14923"/>
                  </a:lnTo>
                  <a:lnTo>
                    <a:pt x="158135" y="32671"/>
                  </a:lnTo>
                  <a:lnTo>
                    <a:pt x="119795" y="56473"/>
                  </a:lnTo>
                  <a:lnTo>
                    <a:pt x="85701" y="85725"/>
                  </a:lnTo>
                  <a:lnTo>
                    <a:pt x="56455" y="119822"/>
                  </a:lnTo>
                  <a:lnTo>
                    <a:pt x="32659" y="158163"/>
                  </a:lnTo>
                  <a:lnTo>
                    <a:pt x="14916" y="200143"/>
                  </a:lnTo>
                  <a:lnTo>
                    <a:pt x="3829" y="245159"/>
                  </a:lnTo>
                  <a:lnTo>
                    <a:pt x="0" y="292608"/>
                  </a:lnTo>
                  <a:lnTo>
                    <a:pt x="3829" y="340056"/>
                  </a:lnTo>
                  <a:lnTo>
                    <a:pt x="14916" y="385072"/>
                  </a:lnTo>
                  <a:lnTo>
                    <a:pt x="32659" y="427052"/>
                  </a:lnTo>
                  <a:lnTo>
                    <a:pt x="56455" y="465393"/>
                  </a:lnTo>
                  <a:lnTo>
                    <a:pt x="85701" y="499491"/>
                  </a:lnTo>
                  <a:lnTo>
                    <a:pt x="119795" y="528742"/>
                  </a:lnTo>
                  <a:lnTo>
                    <a:pt x="158135" y="552544"/>
                  </a:lnTo>
                  <a:lnTo>
                    <a:pt x="200119" y="570292"/>
                  </a:lnTo>
                  <a:lnTo>
                    <a:pt x="245144" y="581384"/>
                  </a:lnTo>
                  <a:lnTo>
                    <a:pt x="292608" y="585216"/>
                  </a:lnTo>
                  <a:lnTo>
                    <a:pt x="3915156" y="585216"/>
                  </a:lnTo>
                  <a:lnTo>
                    <a:pt x="3962604" y="581384"/>
                  </a:lnTo>
                  <a:lnTo>
                    <a:pt x="4007620" y="570292"/>
                  </a:lnTo>
                  <a:lnTo>
                    <a:pt x="4049600" y="552544"/>
                  </a:lnTo>
                  <a:lnTo>
                    <a:pt x="4087941" y="528742"/>
                  </a:lnTo>
                  <a:lnTo>
                    <a:pt x="4122039" y="499491"/>
                  </a:lnTo>
                  <a:lnTo>
                    <a:pt x="4151290" y="465393"/>
                  </a:lnTo>
                  <a:lnTo>
                    <a:pt x="4175092" y="427052"/>
                  </a:lnTo>
                  <a:lnTo>
                    <a:pt x="4192840" y="385072"/>
                  </a:lnTo>
                  <a:lnTo>
                    <a:pt x="4203932" y="340056"/>
                  </a:lnTo>
                  <a:lnTo>
                    <a:pt x="4207764" y="292608"/>
                  </a:lnTo>
                  <a:lnTo>
                    <a:pt x="4203932" y="245159"/>
                  </a:lnTo>
                  <a:lnTo>
                    <a:pt x="4192840" y="200143"/>
                  </a:lnTo>
                  <a:lnTo>
                    <a:pt x="4175092" y="158163"/>
                  </a:lnTo>
                  <a:lnTo>
                    <a:pt x="4151290" y="119822"/>
                  </a:lnTo>
                  <a:lnTo>
                    <a:pt x="4122039" y="85725"/>
                  </a:lnTo>
                  <a:lnTo>
                    <a:pt x="4087941" y="56473"/>
                  </a:lnTo>
                  <a:lnTo>
                    <a:pt x="4049600" y="32671"/>
                  </a:lnTo>
                  <a:lnTo>
                    <a:pt x="4007620" y="14923"/>
                  </a:lnTo>
                  <a:lnTo>
                    <a:pt x="3962604" y="3831"/>
                  </a:lnTo>
                  <a:lnTo>
                    <a:pt x="3915156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48918" y="1277528"/>
            <a:ext cx="3686175" cy="3328035"/>
          </a:xfrm>
          <a:prstGeom prst="rect">
            <a:avLst/>
          </a:prstGeom>
        </p:spPr>
        <p:txBody>
          <a:bodyPr vert="horz" wrap="square" lIns="0" tIns="297815" rIns="0" bIns="0" rtlCol="0">
            <a:spAutoFit/>
          </a:bodyPr>
          <a:lstStyle/>
          <a:p>
            <a:pPr marL="376555">
              <a:lnSpc>
                <a:spcPct val="100000"/>
              </a:lnSpc>
              <a:spcBef>
                <a:spcPts val="2345"/>
              </a:spcBef>
            </a:pP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Application</a:t>
            </a:r>
            <a:r>
              <a:rPr sz="3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Server</a:t>
            </a:r>
            <a:endParaRPr sz="3200">
              <a:latin typeface="Arial"/>
              <a:cs typeface="Arial"/>
            </a:endParaRPr>
          </a:p>
          <a:p>
            <a:pPr marL="12700" marR="264795" algn="just">
              <a:lnSpc>
                <a:spcPct val="90000"/>
              </a:lnSpc>
              <a:spcBef>
                <a:spcPts val="2635"/>
              </a:spcBef>
            </a:pPr>
            <a:r>
              <a:rPr sz="3200" dirty="0">
                <a:latin typeface="Cambria"/>
                <a:cs typeface="Cambria"/>
              </a:rPr>
              <a:t>A</a:t>
            </a:r>
            <a:r>
              <a:rPr sz="3200" spc="5" dirty="0">
                <a:latin typeface="Cambria"/>
                <a:cs typeface="Cambria"/>
              </a:rPr>
              <a:t> </a:t>
            </a:r>
            <a:r>
              <a:rPr sz="3200" spc="-10" dirty="0">
                <a:latin typeface="Cambria"/>
                <a:cs typeface="Cambria"/>
              </a:rPr>
              <a:t>server</a:t>
            </a:r>
            <a:r>
              <a:rPr sz="3200" spc="-5" dirty="0">
                <a:latin typeface="Cambria"/>
                <a:cs typeface="Cambria"/>
              </a:rPr>
              <a:t> that </a:t>
            </a:r>
            <a:r>
              <a:rPr sz="3200" dirty="0">
                <a:latin typeface="Cambria"/>
                <a:cs typeface="Cambria"/>
              </a:rPr>
              <a:t> </a:t>
            </a:r>
            <a:r>
              <a:rPr sz="3200" spc="-15" dirty="0">
                <a:latin typeface="Cambria"/>
                <a:cs typeface="Cambria"/>
              </a:rPr>
              <a:t>provides</a:t>
            </a:r>
            <a:r>
              <a:rPr sz="3200" spc="675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services </a:t>
            </a:r>
            <a:r>
              <a:rPr sz="3200" spc="-690" dirty="0">
                <a:latin typeface="Cambria"/>
                <a:cs typeface="Cambria"/>
              </a:rPr>
              <a:t> </a:t>
            </a:r>
            <a:r>
              <a:rPr sz="3200" spc="-15" dirty="0">
                <a:latin typeface="Cambria"/>
                <a:cs typeface="Cambria"/>
              </a:rPr>
              <a:t>to</a:t>
            </a:r>
            <a:r>
              <a:rPr sz="3200" spc="675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applications </a:t>
            </a:r>
            <a:r>
              <a:rPr sz="3200" spc="-69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such</a:t>
            </a:r>
            <a:r>
              <a:rPr sz="3200" spc="5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as</a:t>
            </a:r>
            <a:r>
              <a:rPr sz="3200" dirty="0">
                <a:latin typeface="Cambria"/>
                <a:cs typeface="Cambria"/>
              </a:rPr>
              <a:t> a</a:t>
            </a:r>
            <a:r>
              <a:rPr sz="3200" spc="5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mobile </a:t>
            </a:r>
            <a:r>
              <a:rPr sz="3200" spc="-69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app.</a:t>
            </a:r>
            <a:endParaRPr sz="3200">
              <a:latin typeface="Cambria"/>
              <a:cs typeface="Cambr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59067" y="1438655"/>
            <a:ext cx="5012436" cy="21046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5043" y="121208"/>
            <a:ext cx="11794490" cy="1576070"/>
            <a:chOff x="265043" y="121208"/>
            <a:chExt cx="11794490" cy="1576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043" y="121208"/>
              <a:ext cx="11794434" cy="157571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4736" y="385571"/>
              <a:ext cx="11050905" cy="913130"/>
            </a:xfrm>
            <a:custGeom>
              <a:avLst/>
              <a:gdLst/>
              <a:ahLst/>
              <a:cxnLst/>
              <a:rect l="l" t="t" r="r" b="b"/>
              <a:pathLst>
                <a:path w="11050905" h="913130">
                  <a:moveTo>
                    <a:pt x="10594086" y="0"/>
                  </a:moveTo>
                  <a:lnTo>
                    <a:pt x="456438" y="0"/>
                  </a:lnTo>
                  <a:lnTo>
                    <a:pt x="409770" y="2356"/>
                  </a:lnTo>
                  <a:lnTo>
                    <a:pt x="364450" y="9272"/>
                  </a:lnTo>
                  <a:lnTo>
                    <a:pt x="320707" y="20519"/>
                  </a:lnTo>
                  <a:lnTo>
                    <a:pt x="278772" y="35867"/>
                  </a:lnTo>
                  <a:lnTo>
                    <a:pt x="238873" y="55087"/>
                  </a:lnTo>
                  <a:lnTo>
                    <a:pt x="201239" y="77949"/>
                  </a:lnTo>
                  <a:lnTo>
                    <a:pt x="166101" y="104224"/>
                  </a:lnTo>
                  <a:lnTo>
                    <a:pt x="133688" y="133683"/>
                  </a:lnTo>
                  <a:lnTo>
                    <a:pt x="104228" y="166096"/>
                  </a:lnTo>
                  <a:lnTo>
                    <a:pt x="77952" y="201234"/>
                  </a:lnTo>
                  <a:lnTo>
                    <a:pt x="55089" y="238867"/>
                  </a:lnTo>
                  <a:lnTo>
                    <a:pt x="35869" y="278766"/>
                  </a:lnTo>
                  <a:lnTo>
                    <a:pt x="20520" y="320703"/>
                  </a:lnTo>
                  <a:lnTo>
                    <a:pt x="9273" y="364446"/>
                  </a:lnTo>
                  <a:lnTo>
                    <a:pt x="2356" y="409768"/>
                  </a:lnTo>
                  <a:lnTo>
                    <a:pt x="0" y="456438"/>
                  </a:lnTo>
                  <a:lnTo>
                    <a:pt x="2356" y="503107"/>
                  </a:lnTo>
                  <a:lnTo>
                    <a:pt x="9273" y="548429"/>
                  </a:lnTo>
                  <a:lnTo>
                    <a:pt x="20520" y="592172"/>
                  </a:lnTo>
                  <a:lnTo>
                    <a:pt x="35869" y="634109"/>
                  </a:lnTo>
                  <a:lnTo>
                    <a:pt x="55089" y="674008"/>
                  </a:lnTo>
                  <a:lnTo>
                    <a:pt x="77952" y="711641"/>
                  </a:lnTo>
                  <a:lnTo>
                    <a:pt x="104228" y="746779"/>
                  </a:lnTo>
                  <a:lnTo>
                    <a:pt x="133688" y="779192"/>
                  </a:lnTo>
                  <a:lnTo>
                    <a:pt x="166101" y="808651"/>
                  </a:lnTo>
                  <a:lnTo>
                    <a:pt x="201239" y="834926"/>
                  </a:lnTo>
                  <a:lnTo>
                    <a:pt x="238873" y="857788"/>
                  </a:lnTo>
                  <a:lnTo>
                    <a:pt x="278772" y="877008"/>
                  </a:lnTo>
                  <a:lnTo>
                    <a:pt x="320707" y="892356"/>
                  </a:lnTo>
                  <a:lnTo>
                    <a:pt x="364450" y="903603"/>
                  </a:lnTo>
                  <a:lnTo>
                    <a:pt x="409770" y="910519"/>
                  </a:lnTo>
                  <a:lnTo>
                    <a:pt x="456438" y="912876"/>
                  </a:lnTo>
                  <a:lnTo>
                    <a:pt x="10594086" y="912876"/>
                  </a:lnTo>
                  <a:lnTo>
                    <a:pt x="10640755" y="910519"/>
                  </a:lnTo>
                  <a:lnTo>
                    <a:pt x="10686077" y="903603"/>
                  </a:lnTo>
                  <a:lnTo>
                    <a:pt x="10729820" y="892356"/>
                  </a:lnTo>
                  <a:lnTo>
                    <a:pt x="10771757" y="877008"/>
                  </a:lnTo>
                  <a:lnTo>
                    <a:pt x="10811656" y="857788"/>
                  </a:lnTo>
                  <a:lnTo>
                    <a:pt x="10849289" y="834926"/>
                  </a:lnTo>
                  <a:lnTo>
                    <a:pt x="10884427" y="808651"/>
                  </a:lnTo>
                  <a:lnTo>
                    <a:pt x="10916840" y="779192"/>
                  </a:lnTo>
                  <a:lnTo>
                    <a:pt x="10946299" y="746779"/>
                  </a:lnTo>
                  <a:lnTo>
                    <a:pt x="10972574" y="711641"/>
                  </a:lnTo>
                  <a:lnTo>
                    <a:pt x="10995436" y="674008"/>
                  </a:lnTo>
                  <a:lnTo>
                    <a:pt x="11014656" y="634109"/>
                  </a:lnTo>
                  <a:lnTo>
                    <a:pt x="11030004" y="592172"/>
                  </a:lnTo>
                  <a:lnTo>
                    <a:pt x="11041251" y="548429"/>
                  </a:lnTo>
                  <a:lnTo>
                    <a:pt x="11048167" y="503107"/>
                  </a:lnTo>
                  <a:lnTo>
                    <a:pt x="11050524" y="456438"/>
                  </a:lnTo>
                  <a:lnTo>
                    <a:pt x="11048167" y="409768"/>
                  </a:lnTo>
                  <a:lnTo>
                    <a:pt x="11041251" y="364446"/>
                  </a:lnTo>
                  <a:lnTo>
                    <a:pt x="11030004" y="320703"/>
                  </a:lnTo>
                  <a:lnTo>
                    <a:pt x="11014656" y="278766"/>
                  </a:lnTo>
                  <a:lnTo>
                    <a:pt x="10995436" y="238867"/>
                  </a:lnTo>
                  <a:lnTo>
                    <a:pt x="10972574" y="201234"/>
                  </a:lnTo>
                  <a:lnTo>
                    <a:pt x="10946299" y="166096"/>
                  </a:lnTo>
                  <a:lnTo>
                    <a:pt x="10916840" y="133683"/>
                  </a:lnTo>
                  <a:lnTo>
                    <a:pt x="10884427" y="104224"/>
                  </a:lnTo>
                  <a:lnTo>
                    <a:pt x="10849289" y="77949"/>
                  </a:lnTo>
                  <a:lnTo>
                    <a:pt x="10811656" y="55087"/>
                  </a:lnTo>
                  <a:lnTo>
                    <a:pt x="10771757" y="35867"/>
                  </a:lnTo>
                  <a:lnTo>
                    <a:pt x="10729820" y="20519"/>
                  </a:lnTo>
                  <a:lnTo>
                    <a:pt x="10686077" y="9272"/>
                  </a:lnTo>
                  <a:lnTo>
                    <a:pt x="10640755" y="2356"/>
                  </a:lnTo>
                  <a:lnTo>
                    <a:pt x="105940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6978" y="511302"/>
            <a:ext cx="69792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TYPICAL</a:t>
            </a:r>
            <a:r>
              <a:rPr spc="-240" dirty="0"/>
              <a:t> </a:t>
            </a:r>
            <a:r>
              <a:rPr spc="-5" dirty="0"/>
              <a:t>TYPES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20" dirty="0"/>
              <a:t>SERVER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973836"/>
            <a:ext cx="12131040" cy="1725295"/>
            <a:chOff x="0" y="973836"/>
            <a:chExt cx="12131040" cy="172529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3836"/>
              <a:ext cx="12131041" cy="17251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4736" y="1491995"/>
              <a:ext cx="10956290" cy="688975"/>
            </a:xfrm>
            <a:custGeom>
              <a:avLst/>
              <a:gdLst/>
              <a:ahLst/>
              <a:cxnLst/>
              <a:rect l="l" t="t" r="r" b="b"/>
              <a:pathLst>
                <a:path w="10956290" h="688975">
                  <a:moveTo>
                    <a:pt x="10611612" y="0"/>
                  </a:moveTo>
                  <a:lnTo>
                    <a:pt x="344423" y="0"/>
                  </a:lnTo>
                  <a:lnTo>
                    <a:pt x="297687" y="3143"/>
                  </a:lnTo>
                  <a:lnTo>
                    <a:pt x="252862" y="12301"/>
                  </a:lnTo>
                  <a:lnTo>
                    <a:pt x="210358" y="27062"/>
                  </a:lnTo>
                  <a:lnTo>
                    <a:pt x="170586" y="47018"/>
                  </a:lnTo>
                  <a:lnTo>
                    <a:pt x="133956" y="71757"/>
                  </a:lnTo>
                  <a:lnTo>
                    <a:pt x="100879" y="100869"/>
                  </a:lnTo>
                  <a:lnTo>
                    <a:pt x="71764" y="133945"/>
                  </a:lnTo>
                  <a:lnTo>
                    <a:pt x="47023" y="170575"/>
                  </a:lnTo>
                  <a:lnTo>
                    <a:pt x="27066" y="210347"/>
                  </a:lnTo>
                  <a:lnTo>
                    <a:pt x="12303" y="252853"/>
                  </a:lnTo>
                  <a:lnTo>
                    <a:pt x="3144" y="297682"/>
                  </a:lnTo>
                  <a:lnTo>
                    <a:pt x="0" y="344424"/>
                  </a:lnTo>
                  <a:lnTo>
                    <a:pt x="3144" y="391165"/>
                  </a:lnTo>
                  <a:lnTo>
                    <a:pt x="12303" y="435994"/>
                  </a:lnTo>
                  <a:lnTo>
                    <a:pt x="27066" y="478500"/>
                  </a:lnTo>
                  <a:lnTo>
                    <a:pt x="47023" y="518272"/>
                  </a:lnTo>
                  <a:lnTo>
                    <a:pt x="71764" y="554902"/>
                  </a:lnTo>
                  <a:lnTo>
                    <a:pt x="100879" y="587978"/>
                  </a:lnTo>
                  <a:lnTo>
                    <a:pt x="133956" y="617090"/>
                  </a:lnTo>
                  <a:lnTo>
                    <a:pt x="170586" y="641829"/>
                  </a:lnTo>
                  <a:lnTo>
                    <a:pt x="210358" y="661785"/>
                  </a:lnTo>
                  <a:lnTo>
                    <a:pt x="252862" y="676546"/>
                  </a:lnTo>
                  <a:lnTo>
                    <a:pt x="297687" y="685704"/>
                  </a:lnTo>
                  <a:lnTo>
                    <a:pt x="344423" y="688848"/>
                  </a:lnTo>
                  <a:lnTo>
                    <a:pt x="10611612" y="688848"/>
                  </a:lnTo>
                  <a:lnTo>
                    <a:pt x="10658353" y="685704"/>
                  </a:lnTo>
                  <a:lnTo>
                    <a:pt x="10703182" y="676546"/>
                  </a:lnTo>
                  <a:lnTo>
                    <a:pt x="10745688" y="661785"/>
                  </a:lnTo>
                  <a:lnTo>
                    <a:pt x="10785460" y="641829"/>
                  </a:lnTo>
                  <a:lnTo>
                    <a:pt x="10822090" y="617090"/>
                  </a:lnTo>
                  <a:lnTo>
                    <a:pt x="10855166" y="587978"/>
                  </a:lnTo>
                  <a:lnTo>
                    <a:pt x="10884278" y="554902"/>
                  </a:lnTo>
                  <a:lnTo>
                    <a:pt x="10909017" y="518272"/>
                  </a:lnTo>
                  <a:lnTo>
                    <a:pt x="10928973" y="478500"/>
                  </a:lnTo>
                  <a:lnTo>
                    <a:pt x="10943734" y="435994"/>
                  </a:lnTo>
                  <a:lnTo>
                    <a:pt x="10952892" y="391165"/>
                  </a:lnTo>
                  <a:lnTo>
                    <a:pt x="10956036" y="344424"/>
                  </a:lnTo>
                  <a:lnTo>
                    <a:pt x="10952892" y="297682"/>
                  </a:lnTo>
                  <a:lnTo>
                    <a:pt x="10943734" y="252853"/>
                  </a:lnTo>
                  <a:lnTo>
                    <a:pt x="10928973" y="210347"/>
                  </a:lnTo>
                  <a:lnTo>
                    <a:pt x="10909017" y="170575"/>
                  </a:lnTo>
                  <a:lnTo>
                    <a:pt x="10884278" y="133945"/>
                  </a:lnTo>
                  <a:lnTo>
                    <a:pt x="10855166" y="100869"/>
                  </a:lnTo>
                  <a:lnTo>
                    <a:pt x="10822090" y="71757"/>
                  </a:lnTo>
                  <a:lnTo>
                    <a:pt x="10785460" y="47018"/>
                  </a:lnTo>
                  <a:lnTo>
                    <a:pt x="10745688" y="27062"/>
                  </a:lnTo>
                  <a:lnTo>
                    <a:pt x="10703182" y="12301"/>
                  </a:lnTo>
                  <a:lnTo>
                    <a:pt x="10658353" y="3143"/>
                  </a:lnTo>
                  <a:lnTo>
                    <a:pt x="10611612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33755" y="1567941"/>
            <a:ext cx="62109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Real-time Communication</a:t>
            </a:r>
            <a:r>
              <a:rPr sz="32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Servers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0681" y="2761233"/>
            <a:ext cx="29756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74420" algn="l"/>
                <a:tab pos="2604770" algn="l"/>
              </a:tabLst>
            </a:pPr>
            <a:r>
              <a:rPr sz="3200" dirty="0">
                <a:latin typeface="Calibri"/>
                <a:cs typeface="Calibri"/>
              </a:rPr>
              <a:t>ch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	</a:t>
            </a:r>
            <a:r>
              <a:rPr sz="3200" spc="-5" dirty="0">
                <a:latin typeface="Calibri"/>
                <a:cs typeface="Calibri"/>
              </a:rPr>
              <a:t>se</a:t>
            </a:r>
            <a:r>
              <a:rPr sz="3200" spc="10" dirty="0">
                <a:latin typeface="Calibri"/>
                <a:cs typeface="Calibri"/>
              </a:rPr>
              <a:t>r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s	or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0681" y="3200146"/>
            <a:ext cx="26238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87550" algn="l"/>
              </a:tabLst>
            </a:pPr>
            <a:r>
              <a:rPr sz="3200" spc="-5" dirty="0">
                <a:latin typeface="Calibri"/>
                <a:cs typeface="Calibri"/>
              </a:rPr>
              <a:t>Se</a:t>
            </a:r>
            <a:r>
              <a:rPr sz="3200" spc="20" dirty="0">
                <a:latin typeface="Calibri"/>
                <a:cs typeface="Calibri"/>
              </a:rPr>
              <a:t>r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,	a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0681" y="2321763"/>
            <a:ext cx="3863975" cy="1392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3650"/>
              </a:lnSpc>
              <a:spcBef>
                <a:spcPts val="105"/>
              </a:spcBef>
              <a:tabLst>
                <a:tab pos="1891030" algn="l"/>
                <a:tab pos="3480435" algn="l"/>
              </a:tabLst>
            </a:pP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orme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ly	k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wn	</a:t>
            </a:r>
            <a:r>
              <a:rPr sz="3200" spc="10" dirty="0"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  <a:p>
            <a:pPr marR="7620" algn="r">
              <a:lnSpc>
                <a:spcPts val="3454"/>
              </a:lnSpc>
            </a:pPr>
            <a:r>
              <a:rPr sz="3200" spc="-10" dirty="0">
                <a:latin typeface="Calibri"/>
                <a:cs typeface="Calibri"/>
              </a:rPr>
              <a:t>IRC</a:t>
            </a:r>
            <a:endParaRPr sz="3200">
              <a:latin typeface="Calibri"/>
              <a:cs typeface="Calibri"/>
            </a:endParaRPr>
          </a:p>
          <a:p>
            <a:pPr marR="8255" algn="r">
              <a:lnSpc>
                <a:spcPts val="3650"/>
              </a:lnSpc>
            </a:pPr>
            <a:r>
              <a:rPr sz="3200" spc="-10" dirty="0">
                <a:latin typeface="Calibri"/>
                <a:cs typeface="Calibri"/>
              </a:rPr>
              <a:t>still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0681" y="3639058"/>
            <a:ext cx="3861435" cy="27089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84"/>
              </a:spcBef>
            </a:pPr>
            <a:r>
              <a:rPr sz="3200" spc="-5" dirty="0">
                <a:latin typeface="Calibri"/>
                <a:cs typeface="Calibri"/>
              </a:rPr>
              <a:t>sometimes </a:t>
            </a:r>
            <a:r>
              <a:rPr sz="3200" spc="-30" dirty="0">
                <a:latin typeface="Calibri"/>
                <a:cs typeface="Calibri"/>
              </a:rPr>
              <a:t>referred </a:t>
            </a:r>
            <a:r>
              <a:rPr sz="3200" spc="-45" dirty="0">
                <a:latin typeface="Calibri"/>
                <a:cs typeface="Calibri"/>
              </a:rPr>
              <a:t>to 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instant</a:t>
            </a:r>
            <a:r>
              <a:rPr sz="3200" spc="6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messaging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(IM)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servers,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enable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large numbers users </a:t>
            </a:r>
            <a:r>
              <a:rPr sz="3200" spc="-45" dirty="0">
                <a:latin typeface="Calibri"/>
                <a:cs typeface="Calibri"/>
              </a:rPr>
              <a:t>to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exchange</a:t>
            </a:r>
            <a:r>
              <a:rPr sz="3200" spc="-15" dirty="0">
                <a:latin typeface="Calibri"/>
                <a:cs typeface="Calibri"/>
              </a:rPr>
              <a:t> information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near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instantaneously.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5900" y="2855976"/>
            <a:ext cx="6484620" cy="32278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3978" y="121208"/>
            <a:ext cx="12058650" cy="1576070"/>
            <a:chOff x="133978" y="121208"/>
            <a:chExt cx="12058650" cy="1576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978" y="121208"/>
              <a:ext cx="12058021" cy="157571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4736" y="385571"/>
              <a:ext cx="11090275" cy="913130"/>
            </a:xfrm>
            <a:custGeom>
              <a:avLst/>
              <a:gdLst/>
              <a:ahLst/>
              <a:cxnLst/>
              <a:rect l="l" t="t" r="r" b="b"/>
              <a:pathLst>
                <a:path w="11090275" h="913130">
                  <a:moveTo>
                    <a:pt x="10633710" y="0"/>
                  </a:moveTo>
                  <a:lnTo>
                    <a:pt x="456438" y="0"/>
                  </a:lnTo>
                  <a:lnTo>
                    <a:pt x="409770" y="2356"/>
                  </a:lnTo>
                  <a:lnTo>
                    <a:pt x="364450" y="9272"/>
                  </a:lnTo>
                  <a:lnTo>
                    <a:pt x="320707" y="20519"/>
                  </a:lnTo>
                  <a:lnTo>
                    <a:pt x="278772" y="35867"/>
                  </a:lnTo>
                  <a:lnTo>
                    <a:pt x="238873" y="55087"/>
                  </a:lnTo>
                  <a:lnTo>
                    <a:pt x="201239" y="77949"/>
                  </a:lnTo>
                  <a:lnTo>
                    <a:pt x="166101" y="104224"/>
                  </a:lnTo>
                  <a:lnTo>
                    <a:pt x="133688" y="133683"/>
                  </a:lnTo>
                  <a:lnTo>
                    <a:pt x="104228" y="166096"/>
                  </a:lnTo>
                  <a:lnTo>
                    <a:pt x="77952" y="201234"/>
                  </a:lnTo>
                  <a:lnTo>
                    <a:pt x="55089" y="238867"/>
                  </a:lnTo>
                  <a:lnTo>
                    <a:pt x="35869" y="278766"/>
                  </a:lnTo>
                  <a:lnTo>
                    <a:pt x="20520" y="320703"/>
                  </a:lnTo>
                  <a:lnTo>
                    <a:pt x="9273" y="364446"/>
                  </a:lnTo>
                  <a:lnTo>
                    <a:pt x="2356" y="409768"/>
                  </a:lnTo>
                  <a:lnTo>
                    <a:pt x="0" y="456438"/>
                  </a:lnTo>
                  <a:lnTo>
                    <a:pt x="2356" y="503107"/>
                  </a:lnTo>
                  <a:lnTo>
                    <a:pt x="9273" y="548429"/>
                  </a:lnTo>
                  <a:lnTo>
                    <a:pt x="20520" y="592172"/>
                  </a:lnTo>
                  <a:lnTo>
                    <a:pt x="35869" y="634109"/>
                  </a:lnTo>
                  <a:lnTo>
                    <a:pt x="55089" y="674008"/>
                  </a:lnTo>
                  <a:lnTo>
                    <a:pt x="77952" y="711641"/>
                  </a:lnTo>
                  <a:lnTo>
                    <a:pt x="104228" y="746779"/>
                  </a:lnTo>
                  <a:lnTo>
                    <a:pt x="133688" y="779192"/>
                  </a:lnTo>
                  <a:lnTo>
                    <a:pt x="166101" y="808651"/>
                  </a:lnTo>
                  <a:lnTo>
                    <a:pt x="201239" y="834926"/>
                  </a:lnTo>
                  <a:lnTo>
                    <a:pt x="238873" y="857788"/>
                  </a:lnTo>
                  <a:lnTo>
                    <a:pt x="278772" y="877008"/>
                  </a:lnTo>
                  <a:lnTo>
                    <a:pt x="320707" y="892356"/>
                  </a:lnTo>
                  <a:lnTo>
                    <a:pt x="364450" y="903603"/>
                  </a:lnTo>
                  <a:lnTo>
                    <a:pt x="409770" y="910519"/>
                  </a:lnTo>
                  <a:lnTo>
                    <a:pt x="456438" y="912876"/>
                  </a:lnTo>
                  <a:lnTo>
                    <a:pt x="10633710" y="912876"/>
                  </a:lnTo>
                  <a:lnTo>
                    <a:pt x="10680379" y="910519"/>
                  </a:lnTo>
                  <a:lnTo>
                    <a:pt x="10725701" y="903603"/>
                  </a:lnTo>
                  <a:lnTo>
                    <a:pt x="10769444" y="892356"/>
                  </a:lnTo>
                  <a:lnTo>
                    <a:pt x="10811381" y="877008"/>
                  </a:lnTo>
                  <a:lnTo>
                    <a:pt x="10851280" y="857788"/>
                  </a:lnTo>
                  <a:lnTo>
                    <a:pt x="10888913" y="834926"/>
                  </a:lnTo>
                  <a:lnTo>
                    <a:pt x="10924051" y="808651"/>
                  </a:lnTo>
                  <a:lnTo>
                    <a:pt x="10956464" y="779192"/>
                  </a:lnTo>
                  <a:lnTo>
                    <a:pt x="10985923" y="746779"/>
                  </a:lnTo>
                  <a:lnTo>
                    <a:pt x="11012198" y="711641"/>
                  </a:lnTo>
                  <a:lnTo>
                    <a:pt x="11035060" y="674008"/>
                  </a:lnTo>
                  <a:lnTo>
                    <a:pt x="11054280" y="634109"/>
                  </a:lnTo>
                  <a:lnTo>
                    <a:pt x="11069628" y="592172"/>
                  </a:lnTo>
                  <a:lnTo>
                    <a:pt x="11080875" y="548429"/>
                  </a:lnTo>
                  <a:lnTo>
                    <a:pt x="11087791" y="503107"/>
                  </a:lnTo>
                  <a:lnTo>
                    <a:pt x="11090148" y="456438"/>
                  </a:lnTo>
                  <a:lnTo>
                    <a:pt x="11087791" y="409768"/>
                  </a:lnTo>
                  <a:lnTo>
                    <a:pt x="11080875" y="364446"/>
                  </a:lnTo>
                  <a:lnTo>
                    <a:pt x="11069628" y="320703"/>
                  </a:lnTo>
                  <a:lnTo>
                    <a:pt x="11054280" y="278766"/>
                  </a:lnTo>
                  <a:lnTo>
                    <a:pt x="11035060" y="238867"/>
                  </a:lnTo>
                  <a:lnTo>
                    <a:pt x="11012198" y="201234"/>
                  </a:lnTo>
                  <a:lnTo>
                    <a:pt x="10985923" y="166096"/>
                  </a:lnTo>
                  <a:lnTo>
                    <a:pt x="10956464" y="133683"/>
                  </a:lnTo>
                  <a:lnTo>
                    <a:pt x="10924051" y="104224"/>
                  </a:lnTo>
                  <a:lnTo>
                    <a:pt x="10888913" y="77949"/>
                  </a:lnTo>
                  <a:lnTo>
                    <a:pt x="10851280" y="55087"/>
                  </a:lnTo>
                  <a:lnTo>
                    <a:pt x="10811381" y="35867"/>
                  </a:lnTo>
                  <a:lnTo>
                    <a:pt x="10769444" y="20519"/>
                  </a:lnTo>
                  <a:lnTo>
                    <a:pt x="10725701" y="9272"/>
                  </a:lnTo>
                  <a:lnTo>
                    <a:pt x="10680379" y="2356"/>
                  </a:lnTo>
                  <a:lnTo>
                    <a:pt x="106337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6978" y="511302"/>
            <a:ext cx="69792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TYPICAL</a:t>
            </a:r>
            <a:r>
              <a:rPr spc="-240" dirty="0"/>
              <a:t> </a:t>
            </a:r>
            <a:r>
              <a:rPr spc="-5" dirty="0"/>
              <a:t>TYPES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20" dirty="0"/>
              <a:t>SERVER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1021080"/>
            <a:ext cx="6155690" cy="1618615"/>
            <a:chOff x="0" y="1021080"/>
            <a:chExt cx="6155690" cy="16186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21080"/>
              <a:ext cx="6155436" cy="16184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4736" y="1537716"/>
              <a:ext cx="5039995" cy="585470"/>
            </a:xfrm>
            <a:custGeom>
              <a:avLst/>
              <a:gdLst/>
              <a:ahLst/>
              <a:cxnLst/>
              <a:rect l="l" t="t" r="r" b="b"/>
              <a:pathLst>
                <a:path w="5039995" h="585469">
                  <a:moveTo>
                    <a:pt x="4747260" y="0"/>
                  </a:moveTo>
                  <a:lnTo>
                    <a:pt x="292608" y="0"/>
                  </a:lnTo>
                  <a:lnTo>
                    <a:pt x="245144" y="3831"/>
                  </a:lnTo>
                  <a:lnTo>
                    <a:pt x="200119" y="14923"/>
                  </a:lnTo>
                  <a:lnTo>
                    <a:pt x="158135" y="32671"/>
                  </a:lnTo>
                  <a:lnTo>
                    <a:pt x="119795" y="56473"/>
                  </a:lnTo>
                  <a:lnTo>
                    <a:pt x="85701" y="85725"/>
                  </a:lnTo>
                  <a:lnTo>
                    <a:pt x="56455" y="119822"/>
                  </a:lnTo>
                  <a:lnTo>
                    <a:pt x="32659" y="158163"/>
                  </a:lnTo>
                  <a:lnTo>
                    <a:pt x="14916" y="200143"/>
                  </a:lnTo>
                  <a:lnTo>
                    <a:pt x="3829" y="245159"/>
                  </a:lnTo>
                  <a:lnTo>
                    <a:pt x="0" y="292608"/>
                  </a:lnTo>
                  <a:lnTo>
                    <a:pt x="3829" y="340056"/>
                  </a:lnTo>
                  <a:lnTo>
                    <a:pt x="14916" y="385072"/>
                  </a:lnTo>
                  <a:lnTo>
                    <a:pt x="32659" y="427052"/>
                  </a:lnTo>
                  <a:lnTo>
                    <a:pt x="56455" y="465393"/>
                  </a:lnTo>
                  <a:lnTo>
                    <a:pt x="85701" y="499491"/>
                  </a:lnTo>
                  <a:lnTo>
                    <a:pt x="119795" y="528742"/>
                  </a:lnTo>
                  <a:lnTo>
                    <a:pt x="158135" y="552544"/>
                  </a:lnTo>
                  <a:lnTo>
                    <a:pt x="200119" y="570292"/>
                  </a:lnTo>
                  <a:lnTo>
                    <a:pt x="245144" y="581384"/>
                  </a:lnTo>
                  <a:lnTo>
                    <a:pt x="292608" y="585216"/>
                  </a:lnTo>
                  <a:lnTo>
                    <a:pt x="4747260" y="585216"/>
                  </a:lnTo>
                  <a:lnTo>
                    <a:pt x="4794708" y="581384"/>
                  </a:lnTo>
                  <a:lnTo>
                    <a:pt x="4839724" y="570292"/>
                  </a:lnTo>
                  <a:lnTo>
                    <a:pt x="4881704" y="552544"/>
                  </a:lnTo>
                  <a:lnTo>
                    <a:pt x="4920045" y="528742"/>
                  </a:lnTo>
                  <a:lnTo>
                    <a:pt x="4954143" y="499491"/>
                  </a:lnTo>
                  <a:lnTo>
                    <a:pt x="4983394" y="465393"/>
                  </a:lnTo>
                  <a:lnTo>
                    <a:pt x="5007196" y="427052"/>
                  </a:lnTo>
                  <a:lnTo>
                    <a:pt x="5024944" y="385072"/>
                  </a:lnTo>
                  <a:lnTo>
                    <a:pt x="5036036" y="340056"/>
                  </a:lnTo>
                  <a:lnTo>
                    <a:pt x="5039868" y="292608"/>
                  </a:lnTo>
                  <a:lnTo>
                    <a:pt x="5036040" y="245159"/>
                  </a:lnTo>
                  <a:lnTo>
                    <a:pt x="5024957" y="200143"/>
                  </a:lnTo>
                  <a:lnTo>
                    <a:pt x="5007220" y="158163"/>
                  </a:lnTo>
                  <a:lnTo>
                    <a:pt x="4983431" y="119822"/>
                  </a:lnTo>
                  <a:lnTo>
                    <a:pt x="4954190" y="85725"/>
                  </a:lnTo>
                  <a:lnTo>
                    <a:pt x="4920099" y="56473"/>
                  </a:lnTo>
                  <a:lnTo>
                    <a:pt x="4881760" y="32671"/>
                  </a:lnTo>
                  <a:lnTo>
                    <a:pt x="4839772" y="14923"/>
                  </a:lnTo>
                  <a:lnTo>
                    <a:pt x="4794739" y="3831"/>
                  </a:lnTo>
                  <a:lnTo>
                    <a:pt x="4747260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23417" y="1291244"/>
            <a:ext cx="5397500" cy="4178935"/>
          </a:xfrm>
          <a:prstGeom prst="rect">
            <a:avLst/>
          </a:prstGeom>
        </p:spPr>
        <p:txBody>
          <a:bodyPr vert="horz" wrap="square" lIns="0" tIns="284480" rIns="0" bIns="0" rtlCol="0">
            <a:spAutoFit/>
          </a:bodyPr>
          <a:lstStyle/>
          <a:p>
            <a:pPr marR="487045" algn="ctr">
              <a:lnSpc>
                <a:spcPct val="100000"/>
              </a:lnSpc>
              <a:spcBef>
                <a:spcPts val="2240"/>
              </a:spcBef>
            </a:pP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FTP</a:t>
            </a:r>
            <a:r>
              <a:rPr sz="32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Server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90000"/>
              </a:lnSpc>
              <a:spcBef>
                <a:spcPts val="2525"/>
              </a:spcBef>
            </a:pPr>
            <a:r>
              <a:rPr sz="3200" dirty="0">
                <a:latin typeface="Calibri"/>
                <a:cs typeface="Calibri"/>
              </a:rPr>
              <a:t>One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oldest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Internet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services,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File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Transfer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Protocol 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makes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it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possible</a:t>
            </a:r>
            <a:r>
              <a:rPr sz="3200" spc="8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move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one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spc="-10" dirty="0">
                <a:latin typeface="Calibri"/>
                <a:cs typeface="Calibri"/>
              </a:rPr>
              <a:t>more </a:t>
            </a:r>
            <a:r>
              <a:rPr sz="3200" spc="-5" dirty="0">
                <a:latin typeface="Calibri"/>
                <a:cs typeface="Calibri"/>
              </a:rPr>
              <a:t>files </a:t>
            </a:r>
            <a:r>
              <a:rPr sz="3200" spc="-10" dirty="0">
                <a:latin typeface="Calibri"/>
                <a:cs typeface="Calibri"/>
              </a:rPr>
              <a:t>securely between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computers</a:t>
            </a:r>
            <a:r>
              <a:rPr sz="3200" spc="-5" dirty="0">
                <a:latin typeface="Calibri"/>
                <a:cs typeface="Calibri"/>
              </a:rPr>
              <a:t> while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providing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file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security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organization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well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transfer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control.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40196" y="2261616"/>
            <a:ext cx="5829300" cy="29443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630</Words>
  <Application>Microsoft Office PowerPoint</Application>
  <PresentationFormat>Widescreen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Arial Rounded MT Bold</vt:lpstr>
      <vt:lpstr>Arial</vt:lpstr>
      <vt:lpstr>Cambria</vt:lpstr>
      <vt:lpstr>Office Theme</vt:lpstr>
      <vt:lpstr>INTRODUCTION TO SERVER</vt:lpstr>
      <vt:lpstr>LEARNING OBJECTIVES</vt:lpstr>
      <vt:lpstr>INTRODUCTION</vt:lpstr>
      <vt:lpstr>SERVER</vt:lpstr>
      <vt:lpstr>SERVER</vt:lpstr>
      <vt:lpstr>TYPICAL TYPES OF SERVER</vt:lpstr>
      <vt:lpstr>TYPICAL TYPES OF SERVER</vt:lpstr>
      <vt:lpstr>TYPICAL TYPES OF SERVER</vt:lpstr>
      <vt:lpstr>TYPICAL TYPES OF SERVER</vt:lpstr>
      <vt:lpstr>TYPICAL TYPES OF SERVER</vt:lpstr>
      <vt:lpstr>TYPICAL TYPES OF SERVER</vt:lpstr>
      <vt:lpstr>TYPICAL TYPES OF SERVER</vt:lpstr>
      <vt:lpstr>TYPICAL TYPES OF SERVER</vt:lpstr>
      <vt:lpstr>TYPICAL TYPES OF SERVER</vt:lpstr>
      <vt:lpstr>TYPICAL TYPES OF SERVER</vt:lpstr>
      <vt:lpstr>TYPICAL TYPES OF SERVER</vt:lpstr>
      <vt:lpstr>Advantage of using server computer</vt:lpstr>
      <vt:lpstr>Advantage of using server computer</vt:lpstr>
      <vt:lpstr>Server vs. Workstation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SERVER</dc:title>
  <dc:creator>User</dc:creator>
  <cp:lastModifiedBy>Abida Era</cp:lastModifiedBy>
  <cp:revision>2</cp:revision>
  <dcterms:created xsi:type="dcterms:W3CDTF">2021-05-22T04:08:43Z</dcterms:created>
  <dcterms:modified xsi:type="dcterms:W3CDTF">2021-06-16T06:05:50Z</dcterms:modified>
</cp:coreProperties>
</file>