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E0F81-176C-41AE-A19B-F93955064B7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17563D1-974A-41B9-898E-345441BB61CF}">
      <dgm:prSet phldrT="[Text]" custT="1"/>
      <dgm:spPr/>
      <dgm:t>
        <a:bodyPr/>
        <a:lstStyle/>
        <a:p>
          <a:r>
            <a:rPr lang="en-US" sz="2000" dirty="0"/>
            <a:t>A</a:t>
          </a:r>
        </a:p>
      </dgm:t>
    </dgm:pt>
    <dgm:pt modelId="{A354B274-80A5-4682-9F26-19108932841C}" type="parTrans" cxnId="{9402211C-3392-4AC9-B308-571608B8872E}">
      <dgm:prSet/>
      <dgm:spPr/>
      <dgm:t>
        <a:bodyPr/>
        <a:lstStyle/>
        <a:p>
          <a:endParaRPr lang="en-US"/>
        </a:p>
      </dgm:t>
    </dgm:pt>
    <dgm:pt modelId="{212F2C05-2B08-4FEC-957A-87A2D2A463D1}" type="sibTrans" cxnId="{9402211C-3392-4AC9-B308-571608B8872E}">
      <dgm:prSet/>
      <dgm:spPr/>
      <dgm:t>
        <a:bodyPr/>
        <a:lstStyle/>
        <a:p>
          <a:endParaRPr lang="en-US"/>
        </a:p>
      </dgm:t>
    </dgm:pt>
    <dgm:pt modelId="{51A62164-5517-45E8-83B5-30FEDCF1767A}" type="asst">
      <dgm:prSet phldrT="[Text]" custT="1"/>
      <dgm:spPr/>
      <dgm:t>
        <a:bodyPr/>
        <a:lstStyle/>
        <a:p>
          <a:r>
            <a:rPr lang="en-US" sz="2000" b="1" dirty="0"/>
            <a:t>B</a:t>
          </a:r>
        </a:p>
      </dgm:t>
    </dgm:pt>
    <dgm:pt modelId="{F8BD4062-10FC-47EF-AA9A-FFB7CD5E5590}" type="parTrans" cxnId="{CFF92F75-20CB-406A-BAAD-45361FF06926}">
      <dgm:prSet/>
      <dgm:spPr/>
      <dgm:t>
        <a:bodyPr/>
        <a:lstStyle/>
        <a:p>
          <a:endParaRPr lang="en-US"/>
        </a:p>
      </dgm:t>
    </dgm:pt>
    <dgm:pt modelId="{49748CD2-36D0-471E-8CE6-525905EA9708}" type="sibTrans" cxnId="{CFF92F75-20CB-406A-BAAD-45361FF06926}">
      <dgm:prSet/>
      <dgm:spPr/>
      <dgm:t>
        <a:bodyPr/>
        <a:lstStyle/>
        <a:p>
          <a:endParaRPr lang="en-US"/>
        </a:p>
      </dgm:t>
    </dgm:pt>
    <dgm:pt modelId="{0A6D39B3-CA2E-4320-9965-BE33A8AD1751}">
      <dgm:prSet phldrT="[Text]" custT="1"/>
      <dgm:spPr/>
      <dgm:t>
        <a:bodyPr/>
        <a:lstStyle/>
        <a:p>
          <a:r>
            <a:rPr lang="en-US" sz="2000" b="1" dirty="0"/>
            <a:t>A</a:t>
          </a:r>
        </a:p>
      </dgm:t>
    </dgm:pt>
    <dgm:pt modelId="{13B00704-8BE4-4F5E-81BB-5B9D84B623D9}" type="parTrans" cxnId="{9176E6C8-CE5C-4EA6-86EB-75D020EBDAF7}">
      <dgm:prSet/>
      <dgm:spPr/>
      <dgm:t>
        <a:bodyPr/>
        <a:lstStyle/>
        <a:p>
          <a:endParaRPr lang="en-US"/>
        </a:p>
      </dgm:t>
    </dgm:pt>
    <dgm:pt modelId="{01197216-433F-4398-B9F4-FC62C68FCFAE}" type="sibTrans" cxnId="{9176E6C8-CE5C-4EA6-86EB-75D020EBDAF7}">
      <dgm:prSet/>
      <dgm:spPr/>
      <dgm:t>
        <a:bodyPr/>
        <a:lstStyle/>
        <a:p>
          <a:endParaRPr lang="en-US"/>
        </a:p>
      </dgm:t>
    </dgm:pt>
    <dgm:pt modelId="{697CBD33-A98C-497B-88A4-5C810EB6AA48}">
      <dgm:prSet phldrT="[Text]" custT="1"/>
      <dgm:spPr/>
      <dgm:t>
        <a:bodyPr/>
        <a:lstStyle/>
        <a:p>
          <a:r>
            <a:rPr lang="en-US" sz="2000" b="1" dirty="0"/>
            <a:t>C</a:t>
          </a:r>
        </a:p>
        <a:p>
          <a:r>
            <a:rPr lang="en-US" sz="2000" b="1" dirty="0"/>
            <a:t>Intended wife</a:t>
          </a:r>
        </a:p>
      </dgm:t>
    </dgm:pt>
    <dgm:pt modelId="{D862CE4B-790C-438B-8AA2-E163CDCD2783}" type="parTrans" cxnId="{D2F4908F-30B2-4444-A913-806CE85612C0}">
      <dgm:prSet/>
      <dgm:spPr/>
      <dgm:t>
        <a:bodyPr/>
        <a:lstStyle/>
        <a:p>
          <a:endParaRPr lang="en-US"/>
        </a:p>
      </dgm:t>
    </dgm:pt>
    <dgm:pt modelId="{9FCA5A0E-3D73-4266-A6D2-582C4FCFB56C}" type="sibTrans" cxnId="{D2F4908F-30B2-4444-A913-806CE85612C0}">
      <dgm:prSet/>
      <dgm:spPr/>
      <dgm:t>
        <a:bodyPr/>
        <a:lstStyle/>
        <a:p>
          <a:endParaRPr lang="en-US"/>
        </a:p>
      </dgm:t>
    </dgm:pt>
    <dgm:pt modelId="{43575630-E49C-453E-BD2E-C046F44B2EE8}">
      <dgm:prSet custT="1"/>
      <dgm:spPr/>
      <dgm:t>
        <a:bodyPr/>
        <a:lstStyle/>
        <a:p>
          <a:r>
            <a:rPr lang="en-US" sz="1600" b="1" dirty="0"/>
            <a:t>S</a:t>
          </a:r>
        </a:p>
        <a:p>
          <a:r>
            <a:rPr lang="en-US" sz="1600" b="1" dirty="0"/>
            <a:t>Eldest Son</a:t>
          </a:r>
        </a:p>
        <a:p>
          <a:r>
            <a:rPr lang="en-US" sz="1600" b="1" dirty="0"/>
            <a:t>(for life)</a:t>
          </a:r>
        </a:p>
      </dgm:t>
    </dgm:pt>
    <dgm:pt modelId="{596BC33A-EAC2-49D2-ADD9-A674EE9C632B}" type="parTrans" cxnId="{670BC4E3-FC58-4D2C-A10C-2B56712EC718}">
      <dgm:prSet/>
      <dgm:spPr/>
      <dgm:t>
        <a:bodyPr/>
        <a:lstStyle/>
        <a:p>
          <a:endParaRPr lang="en-US"/>
        </a:p>
      </dgm:t>
    </dgm:pt>
    <dgm:pt modelId="{4E029EB5-D5F1-4E59-A031-72719497A802}" type="sibTrans" cxnId="{670BC4E3-FC58-4D2C-A10C-2B56712EC718}">
      <dgm:prSet/>
      <dgm:spPr/>
      <dgm:t>
        <a:bodyPr/>
        <a:lstStyle/>
        <a:p>
          <a:endParaRPr lang="en-US"/>
        </a:p>
      </dgm:t>
    </dgm:pt>
    <dgm:pt modelId="{4FF644F5-30CB-4A31-8B21-A04F83110D4D}">
      <dgm:prSet/>
      <dgm:spPr/>
      <dgm:t>
        <a:bodyPr/>
        <a:lstStyle/>
        <a:p>
          <a:r>
            <a:rPr lang="en-US" dirty="0"/>
            <a:t>G</a:t>
          </a:r>
        </a:p>
        <a:p>
          <a:r>
            <a:rPr lang="en-US" dirty="0"/>
            <a:t>Second Son</a:t>
          </a:r>
        </a:p>
      </dgm:t>
    </dgm:pt>
    <dgm:pt modelId="{9F18A39A-06D3-4C08-81D6-D94401B6FFB7}" type="parTrans" cxnId="{CC017BDF-24E9-4332-BF35-AE78D2BCED58}">
      <dgm:prSet/>
      <dgm:spPr/>
      <dgm:t>
        <a:bodyPr/>
        <a:lstStyle/>
        <a:p>
          <a:endParaRPr lang="en-US"/>
        </a:p>
      </dgm:t>
    </dgm:pt>
    <dgm:pt modelId="{DCCA84FB-6BAD-4DA7-B293-498B000E9F2D}" type="sibTrans" cxnId="{CC017BDF-24E9-4332-BF35-AE78D2BCED58}">
      <dgm:prSet/>
      <dgm:spPr/>
      <dgm:t>
        <a:bodyPr/>
        <a:lstStyle/>
        <a:p>
          <a:endParaRPr lang="en-US"/>
        </a:p>
      </dgm:t>
    </dgm:pt>
    <dgm:pt modelId="{F851A04F-F34F-4CA0-AD58-185DA422FF07}" type="pres">
      <dgm:prSet presAssocID="{DE4E0F81-176C-41AE-A19B-F93955064B7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C03DC91-666B-4576-A891-A25134A08317}" type="pres">
      <dgm:prSet presAssocID="{417563D1-974A-41B9-898E-345441BB61CF}" presName="hierRoot1" presStyleCnt="0">
        <dgm:presLayoutVars>
          <dgm:hierBranch val="init"/>
        </dgm:presLayoutVars>
      </dgm:prSet>
      <dgm:spPr/>
    </dgm:pt>
    <dgm:pt modelId="{73FEB9C0-9953-43AC-A2A4-1DE79165D739}" type="pres">
      <dgm:prSet presAssocID="{417563D1-974A-41B9-898E-345441BB61CF}" presName="rootComposite1" presStyleCnt="0"/>
      <dgm:spPr/>
    </dgm:pt>
    <dgm:pt modelId="{DFE23C9E-DE8D-4324-8D81-60201E348C46}" type="pres">
      <dgm:prSet presAssocID="{417563D1-974A-41B9-898E-345441BB61CF}" presName="rootText1" presStyleLbl="node0" presStyleIdx="0" presStyleCnt="1" custLinFactNeighborX="-608" custLinFactNeighborY="-1215">
        <dgm:presLayoutVars>
          <dgm:chPref val="3"/>
        </dgm:presLayoutVars>
      </dgm:prSet>
      <dgm:spPr/>
    </dgm:pt>
    <dgm:pt modelId="{6CC26A92-5E35-481F-ABF8-EFE1C3B1896D}" type="pres">
      <dgm:prSet presAssocID="{417563D1-974A-41B9-898E-345441BB61CF}" presName="rootConnector1" presStyleLbl="node1" presStyleIdx="0" presStyleCnt="0"/>
      <dgm:spPr/>
    </dgm:pt>
    <dgm:pt modelId="{62F6B670-093F-421F-83A5-7CC969E2505C}" type="pres">
      <dgm:prSet presAssocID="{417563D1-974A-41B9-898E-345441BB61CF}" presName="hierChild2" presStyleCnt="0"/>
      <dgm:spPr/>
    </dgm:pt>
    <dgm:pt modelId="{56DCC6B5-05D2-4946-BB30-176E67CFDED0}" type="pres">
      <dgm:prSet presAssocID="{13B00704-8BE4-4F5E-81BB-5B9D84B623D9}" presName="Name37" presStyleLbl="parChTrans1D2" presStyleIdx="0" presStyleCnt="3"/>
      <dgm:spPr/>
    </dgm:pt>
    <dgm:pt modelId="{5A6810D6-41A8-44C3-9E70-9A40C4BCC262}" type="pres">
      <dgm:prSet presAssocID="{0A6D39B3-CA2E-4320-9965-BE33A8AD1751}" presName="hierRoot2" presStyleCnt="0">
        <dgm:presLayoutVars>
          <dgm:hierBranch val="init"/>
        </dgm:presLayoutVars>
      </dgm:prSet>
      <dgm:spPr/>
    </dgm:pt>
    <dgm:pt modelId="{3AF5E1A6-F2F7-4907-98A7-69D90ECB178C}" type="pres">
      <dgm:prSet presAssocID="{0A6D39B3-CA2E-4320-9965-BE33A8AD1751}" presName="rootComposite" presStyleCnt="0"/>
      <dgm:spPr/>
    </dgm:pt>
    <dgm:pt modelId="{75EEDD97-BD20-46A6-B1BC-FE7B75F0AC9A}" type="pres">
      <dgm:prSet presAssocID="{0A6D39B3-CA2E-4320-9965-BE33A8AD1751}" presName="rootText" presStyleLbl="node2" presStyleIdx="0" presStyleCnt="2" custLinFactNeighborY="-6076">
        <dgm:presLayoutVars>
          <dgm:chPref val="3"/>
        </dgm:presLayoutVars>
      </dgm:prSet>
      <dgm:spPr/>
    </dgm:pt>
    <dgm:pt modelId="{9B0A2529-5D4D-4EFE-947C-5A24B8F52B92}" type="pres">
      <dgm:prSet presAssocID="{0A6D39B3-CA2E-4320-9965-BE33A8AD1751}" presName="rootConnector" presStyleLbl="node2" presStyleIdx="0" presStyleCnt="2"/>
      <dgm:spPr/>
    </dgm:pt>
    <dgm:pt modelId="{AD519939-97FE-438F-A4AC-04643F0F8842}" type="pres">
      <dgm:prSet presAssocID="{0A6D39B3-CA2E-4320-9965-BE33A8AD1751}" presName="hierChild4" presStyleCnt="0"/>
      <dgm:spPr/>
    </dgm:pt>
    <dgm:pt modelId="{610F9FBA-870E-4952-AF33-258953475B4F}" type="pres">
      <dgm:prSet presAssocID="{0A6D39B3-CA2E-4320-9965-BE33A8AD1751}" presName="hierChild5" presStyleCnt="0"/>
      <dgm:spPr/>
    </dgm:pt>
    <dgm:pt modelId="{0E3414E5-C3F5-4871-947E-D743113F82CB}" type="pres">
      <dgm:prSet presAssocID="{D862CE4B-790C-438B-8AA2-E163CDCD2783}" presName="Name37" presStyleLbl="parChTrans1D2" presStyleIdx="1" presStyleCnt="3"/>
      <dgm:spPr/>
    </dgm:pt>
    <dgm:pt modelId="{810836C3-94DC-4880-A4D1-EE413A5E0379}" type="pres">
      <dgm:prSet presAssocID="{697CBD33-A98C-497B-88A4-5C810EB6AA48}" presName="hierRoot2" presStyleCnt="0">
        <dgm:presLayoutVars>
          <dgm:hierBranch val="init"/>
        </dgm:presLayoutVars>
      </dgm:prSet>
      <dgm:spPr/>
    </dgm:pt>
    <dgm:pt modelId="{C4B78F86-1FCF-40CC-A8A7-6DBD3AE66621}" type="pres">
      <dgm:prSet presAssocID="{697CBD33-A98C-497B-88A4-5C810EB6AA48}" presName="rootComposite" presStyleCnt="0"/>
      <dgm:spPr/>
    </dgm:pt>
    <dgm:pt modelId="{E1BA9C9C-E78F-4576-A735-B5DDD465C450}" type="pres">
      <dgm:prSet presAssocID="{697CBD33-A98C-497B-88A4-5C810EB6AA48}" presName="rootText" presStyleLbl="node2" presStyleIdx="1" presStyleCnt="2">
        <dgm:presLayoutVars>
          <dgm:chPref val="3"/>
        </dgm:presLayoutVars>
      </dgm:prSet>
      <dgm:spPr/>
    </dgm:pt>
    <dgm:pt modelId="{5154470F-305C-497C-8038-04BA9140C573}" type="pres">
      <dgm:prSet presAssocID="{697CBD33-A98C-497B-88A4-5C810EB6AA48}" presName="rootConnector" presStyleLbl="node2" presStyleIdx="1" presStyleCnt="2"/>
      <dgm:spPr/>
    </dgm:pt>
    <dgm:pt modelId="{FBE617B9-A085-46B4-9F1F-375744B10224}" type="pres">
      <dgm:prSet presAssocID="{697CBD33-A98C-497B-88A4-5C810EB6AA48}" presName="hierChild4" presStyleCnt="0"/>
      <dgm:spPr/>
    </dgm:pt>
    <dgm:pt modelId="{EE2B2FA2-39F8-48AD-9923-307CAA4892B2}" type="pres">
      <dgm:prSet presAssocID="{596BC33A-EAC2-49D2-ADD9-A674EE9C632B}" presName="Name37" presStyleLbl="parChTrans1D3" presStyleIdx="0" presStyleCnt="1"/>
      <dgm:spPr/>
    </dgm:pt>
    <dgm:pt modelId="{E3E2A683-ABE8-407D-A798-102E85CAA4FC}" type="pres">
      <dgm:prSet presAssocID="{43575630-E49C-453E-BD2E-C046F44B2EE8}" presName="hierRoot2" presStyleCnt="0">
        <dgm:presLayoutVars>
          <dgm:hierBranch val="init"/>
        </dgm:presLayoutVars>
      </dgm:prSet>
      <dgm:spPr/>
    </dgm:pt>
    <dgm:pt modelId="{96CD00D4-804F-4273-8A64-8D1DC7E36396}" type="pres">
      <dgm:prSet presAssocID="{43575630-E49C-453E-BD2E-C046F44B2EE8}" presName="rootComposite" presStyleCnt="0"/>
      <dgm:spPr/>
    </dgm:pt>
    <dgm:pt modelId="{747A675F-7DDD-44F9-B772-590015AA42E2}" type="pres">
      <dgm:prSet presAssocID="{43575630-E49C-453E-BD2E-C046F44B2EE8}" presName="rootText" presStyleLbl="node3" presStyleIdx="0" presStyleCnt="1" custScaleY="119471">
        <dgm:presLayoutVars>
          <dgm:chPref val="3"/>
        </dgm:presLayoutVars>
      </dgm:prSet>
      <dgm:spPr/>
    </dgm:pt>
    <dgm:pt modelId="{D6854F70-BAE0-47B4-9849-A5ED9715BFE4}" type="pres">
      <dgm:prSet presAssocID="{43575630-E49C-453E-BD2E-C046F44B2EE8}" presName="rootConnector" presStyleLbl="node3" presStyleIdx="0" presStyleCnt="1"/>
      <dgm:spPr/>
    </dgm:pt>
    <dgm:pt modelId="{8D36C630-D352-48A7-9D95-3136519357BB}" type="pres">
      <dgm:prSet presAssocID="{43575630-E49C-453E-BD2E-C046F44B2EE8}" presName="hierChild4" presStyleCnt="0"/>
      <dgm:spPr/>
    </dgm:pt>
    <dgm:pt modelId="{1D630FFA-F62D-4530-B73D-FFCD624407A4}" type="pres">
      <dgm:prSet presAssocID="{9F18A39A-06D3-4C08-81D6-D94401B6FFB7}" presName="Name37" presStyleLbl="parChTrans1D4" presStyleIdx="0" presStyleCnt="1"/>
      <dgm:spPr/>
    </dgm:pt>
    <dgm:pt modelId="{44BE1C1B-A9E8-49A9-A4DC-27387EB4AA3F}" type="pres">
      <dgm:prSet presAssocID="{4FF644F5-30CB-4A31-8B21-A04F83110D4D}" presName="hierRoot2" presStyleCnt="0">
        <dgm:presLayoutVars>
          <dgm:hierBranch val="init"/>
        </dgm:presLayoutVars>
      </dgm:prSet>
      <dgm:spPr/>
    </dgm:pt>
    <dgm:pt modelId="{7020347B-9DC0-4BDD-9DD6-04EDA48D7FE0}" type="pres">
      <dgm:prSet presAssocID="{4FF644F5-30CB-4A31-8B21-A04F83110D4D}" presName="rootComposite" presStyleCnt="0"/>
      <dgm:spPr/>
    </dgm:pt>
    <dgm:pt modelId="{6C803861-7E6D-4609-BC58-AFD028E8F662}" type="pres">
      <dgm:prSet presAssocID="{4FF644F5-30CB-4A31-8B21-A04F83110D4D}" presName="rootText" presStyleLbl="node4" presStyleIdx="0" presStyleCnt="1">
        <dgm:presLayoutVars>
          <dgm:chPref val="3"/>
        </dgm:presLayoutVars>
      </dgm:prSet>
      <dgm:spPr/>
    </dgm:pt>
    <dgm:pt modelId="{5A418C4C-A78C-4AF4-9EAD-1F317378963E}" type="pres">
      <dgm:prSet presAssocID="{4FF644F5-30CB-4A31-8B21-A04F83110D4D}" presName="rootConnector" presStyleLbl="node4" presStyleIdx="0" presStyleCnt="1"/>
      <dgm:spPr/>
    </dgm:pt>
    <dgm:pt modelId="{6B014B53-3E4B-43A3-8988-1B92E4ECDF45}" type="pres">
      <dgm:prSet presAssocID="{4FF644F5-30CB-4A31-8B21-A04F83110D4D}" presName="hierChild4" presStyleCnt="0"/>
      <dgm:spPr/>
    </dgm:pt>
    <dgm:pt modelId="{C7FFE15C-5C32-46DB-B8B4-0F40CB2D0E4D}" type="pres">
      <dgm:prSet presAssocID="{4FF644F5-30CB-4A31-8B21-A04F83110D4D}" presName="hierChild5" presStyleCnt="0"/>
      <dgm:spPr/>
    </dgm:pt>
    <dgm:pt modelId="{1505F451-493B-40FB-9F44-2A3159A81EA1}" type="pres">
      <dgm:prSet presAssocID="{43575630-E49C-453E-BD2E-C046F44B2EE8}" presName="hierChild5" presStyleCnt="0"/>
      <dgm:spPr/>
    </dgm:pt>
    <dgm:pt modelId="{49A7EA3A-1F69-4B57-BB44-B1A41E6AE071}" type="pres">
      <dgm:prSet presAssocID="{697CBD33-A98C-497B-88A4-5C810EB6AA48}" presName="hierChild5" presStyleCnt="0"/>
      <dgm:spPr/>
    </dgm:pt>
    <dgm:pt modelId="{BB97E832-8407-48BD-B576-28A0C92C24A8}" type="pres">
      <dgm:prSet presAssocID="{417563D1-974A-41B9-898E-345441BB61CF}" presName="hierChild3" presStyleCnt="0"/>
      <dgm:spPr/>
    </dgm:pt>
    <dgm:pt modelId="{AE838E82-6A89-480E-BD27-FED0AAED9DCE}" type="pres">
      <dgm:prSet presAssocID="{F8BD4062-10FC-47EF-AA9A-FFB7CD5E5590}" presName="Name111" presStyleLbl="parChTrans1D2" presStyleIdx="2" presStyleCnt="3"/>
      <dgm:spPr/>
    </dgm:pt>
    <dgm:pt modelId="{80830F54-2E6A-40B7-8186-7A0756B35A92}" type="pres">
      <dgm:prSet presAssocID="{51A62164-5517-45E8-83B5-30FEDCF1767A}" presName="hierRoot3" presStyleCnt="0">
        <dgm:presLayoutVars>
          <dgm:hierBranch val="init"/>
        </dgm:presLayoutVars>
      </dgm:prSet>
      <dgm:spPr/>
    </dgm:pt>
    <dgm:pt modelId="{D6CA5A9C-786B-4B32-850B-AE6AE2D21450}" type="pres">
      <dgm:prSet presAssocID="{51A62164-5517-45E8-83B5-30FEDCF1767A}" presName="rootComposite3" presStyleCnt="0"/>
      <dgm:spPr/>
    </dgm:pt>
    <dgm:pt modelId="{66BA3FB9-8674-4DBC-820B-27C5E82F3C21}" type="pres">
      <dgm:prSet presAssocID="{51A62164-5517-45E8-83B5-30FEDCF1767A}" presName="rootText3" presStyleLbl="asst1" presStyleIdx="0" presStyleCnt="1">
        <dgm:presLayoutVars>
          <dgm:chPref val="3"/>
        </dgm:presLayoutVars>
      </dgm:prSet>
      <dgm:spPr/>
    </dgm:pt>
    <dgm:pt modelId="{91CF1CD5-845E-4F43-83E3-CE3A7F165208}" type="pres">
      <dgm:prSet presAssocID="{51A62164-5517-45E8-83B5-30FEDCF1767A}" presName="rootConnector3" presStyleLbl="asst1" presStyleIdx="0" presStyleCnt="1"/>
      <dgm:spPr/>
    </dgm:pt>
    <dgm:pt modelId="{2F54FA7A-C290-4A74-8545-82C573AA9977}" type="pres">
      <dgm:prSet presAssocID="{51A62164-5517-45E8-83B5-30FEDCF1767A}" presName="hierChild6" presStyleCnt="0"/>
      <dgm:spPr/>
    </dgm:pt>
    <dgm:pt modelId="{066D4190-6079-4585-AEB4-8231B4CD1F6F}" type="pres">
      <dgm:prSet presAssocID="{51A62164-5517-45E8-83B5-30FEDCF1767A}" presName="hierChild7" presStyleCnt="0"/>
      <dgm:spPr/>
    </dgm:pt>
  </dgm:ptLst>
  <dgm:cxnLst>
    <dgm:cxn modelId="{A16E8A0B-0EE6-4A41-BB3B-425E3BF08797}" type="presOf" srcId="{D862CE4B-790C-438B-8AA2-E163CDCD2783}" destId="{0E3414E5-C3F5-4871-947E-D743113F82CB}" srcOrd="0" destOrd="0" presId="urn:microsoft.com/office/officeart/2005/8/layout/orgChart1"/>
    <dgm:cxn modelId="{04E52D14-D49F-4607-BB42-CE00739EA421}" type="presOf" srcId="{51A62164-5517-45E8-83B5-30FEDCF1767A}" destId="{66BA3FB9-8674-4DBC-820B-27C5E82F3C21}" srcOrd="0" destOrd="0" presId="urn:microsoft.com/office/officeart/2005/8/layout/orgChart1"/>
    <dgm:cxn modelId="{895C9019-B9CB-4764-A84A-9282CDE627B4}" type="presOf" srcId="{4FF644F5-30CB-4A31-8B21-A04F83110D4D}" destId="{6C803861-7E6D-4609-BC58-AFD028E8F662}" srcOrd="0" destOrd="0" presId="urn:microsoft.com/office/officeart/2005/8/layout/orgChart1"/>
    <dgm:cxn modelId="{9402211C-3392-4AC9-B308-571608B8872E}" srcId="{DE4E0F81-176C-41AE-A19B-F93955064B7F}" destId="{417563D1-974A-41B9-898E-345441BB61CF}" srcOrd="0" destOrd="0" parTransId="{A354B274-80A5-4682-9F26-19108932841C}" sibTransId="{212F2C05-2B08-4FEC-957A-87A2D2A463D1}"/>
    <dgm:cxn modelId="{09C9392B-D559-4F19-958B-2E5E4B2C7984}" type="presOf" srcId="{697CBD33-A98C-497B-88A4-5C810EB6AA48}" destId="{5154470F-305C-497C-8038-04BA9140C573}" srcOrd="1" destOrd="0" presId="urn:microsoft.com/office/officeart/2005/8/layout/orgChart1"/>
    <dgm:cxn modelId="{F3E54D39-6BE7-4FC7-B0E0-91DBB2CF7576}" type="presOf" srcId="{697CBD33-A98C-497B-88A4-5C810EB6AA48}" destId="{E1BA9C9C-E78F-4576-A735-B5DDD465C450}" srcOrd="0" destOrd="0" presId="urn:microsoft.com/office/officeart/2005/8/layout/orgChart1"/>
    <dgm:cxn modelId="{E6865F66-EC4D-4DCA-9AA8-21941E4FCA3D}" type="presOf" srcId="{0A6D39B3-CA2E-4320-9965-BE33A8AD1751}" destId="{75EEDD97-BD20-46A6-B1BC-FE7B75F0AC9A}" srcOrd="0" destOrd="0" presId="urn:microsoft.com/office/officeart/2005/8/layout/orgChart1"/>
    <dgm:cxn modelId="{BC637A54-A14C-40BE-9D79-9F58386A6EF7}" type="presOf" srcId="{596BC33A-EAC2-49D2-ADD9-A674EE9C632B}" destId="{EE2B2FA2-39F8-48AD-9923-307CAA4892B2}" srcOrd="0" destOrd="0" presId="urn:microsoft.com/office/officeart/2005/8/layout/orgChart1"/>
    <dgm:cxn modelId="{CFF92F75-20CB-406A-BAAD-45361FF06926}" srcId="{417563D1-974A-41B9-898E-345441BB61CF}" destId="{51A62164-5517-45E8-83B5-30FEDCF1767A}" srcOrd="0" destOrd="0" parTransId="{F8BD4062-10FC-47EF-AA9A-FFB7CD5E5590}" sibTransId="{49748CD2-36D0-471E-8CE6-525905EA9708}"/>
    <dgm:cxn modelId="{0CB9B776-CEB6-4323-877A-D4D88B8F3AE6}" type="presOf" srcId="{DE4E0F81-176C-41AE-A19B-F93955064B7F}" destId="{F851A04F-F34F-4CA0-AD58-185DA422FF07}" srcOrd="0" destOrd="0" presId="urn:microsoft.com/office/officeart/2005/8/layout/orgChart1"/>
    <dgm:cxn modelId="{AD164A89-8EF4-405D-BA42-9045B57EE4E3}" type="presOf" srcId="{417563D1-974A-41B9-898E-345441BB61CF}" destId="{6CC26A92-5E35-481F-ABF8-EFE1C3B1896D}" srcOrd="1" destOrd="0" presId="urn:microsoft.com/office/officeart/2005/8/layout/orgChart1"/>
    <dgm:cxn modelId="{D2F4908F-30B2-4444-A913-806CE85612C0}" srcId="{417563D1-974A-41B9-898E-345441BB61CF}" destId="{697CBD33-A98C-497B-88A4-5C810EB6AA48}" srcOrd="2" destOrd="0" parTransId="{D862CE4B-790C-438B-8AA2-E163CDCD2783}" sibTransId="{9FCA5A0E-3D73-4266-A6D2-582C4FCFB56C}"/>
    <dgm:cxn modelId="{78AF21A9-8E87-4B4F-A698-D985AFD035FC}" type="presOf" srcId="{4FF644F5-30CB-4A31-8B21-A04F83110D4D}" destId="{5A418C4C-A78C-4AF4-9EAD-1F317378963E}" srcOrd="1" destOrd="0" presId="urn:microsoft.com/office/officeart/2005/8/layout/orgChart1"/>
    <dgm:cxn modelId="{80545AB0-6914-46C1-AED2-F6E14C09D221}" type="presOf" srcId="{9F18A39A-06D3-4C08-81D6-D94401B6FFB7}" destId="{1D630FFA-F62D-4530-B73D-FFCD624407A4}" srcOrd="0" destOrd="0" presId="urn:microsoft.com/office/officeart/2005/8/layout/orgChart1"/>
    <dgm:cxn modelId="{5AF240BA-A231-42AF-9FBE-6DE23EC778DD}" type="presOf" srcId="{13B00704-8BE4-4F5E-81BB-5B9D84B623D9}" destId="{56DCC6B5-05D2-4946-BB30-176E67CFDED0}" srcOrd="0" destOrd="0" presId="urn:microsoft.com/office/officeart/2005/8/layout/orgChart1"/>
    <dgm:cxn modelId="{F4619CC4-C2FF-427B-BDCD-7509719FD0C3}" type="presOf" srcId="{F8BD4062-10FC-47EF-AA9A-FFB7CD5E5590}" destId="{AE838E82-6A89-480E-BD27-FED0AAED9DCE}" srcOrd="0" destOrd="0" presId="urn:microsoft.com/office/officeart/2005/8/layout/orgChart1"/>
    <dgm:cxn modelId="{9176E6C8-CE5C-4EA6-86EB-75D020EBDAF7}" srcId="{417563D1-974A-41B9-898E-345441BB61CF}" destId="{0A6D39B3-CA2E-4320-9965-BE33A8AD1751}" srcOrd="1" destOrd="0" parTransId="{13B00704-8BE4-4F5E-81BB-5B9D84B623D9}" sibTransId="{01197216-433F-4398-B9F4-FC62C68FCFAE}"/>
    <dgm:cxn modelId="{1E8B3ECA-3063-4524-BF66-641B3FA566B6}" type="presOf" srcId="{417563D1-974A-41B9-898E-345441BB61CF}" destId="{DFE23C9E-DE8D-4324-8D81-60201E348C46}" srcOrd="0" destOrd="0" presId="urn:microsoft.com/office/officeart/2005/8/layout/orgChart1"/>
    <dgm:cxn modelId="{C5334CCA-BD3F-4D16-BB3A-DDC0922CE852}" type="presOf" srcId="{43575630-E49C-453E-BD2E-C046F44B2EE8}" destId="{747A675F-7DDD-44F9-B772-590015AA42E2}" srcOrd="0" destOrd="0" presId="urn:microsoft.com/office/officeart/2005/8/layout/orgChart1"/>
    <dgm:cxn modelId="{E139E9DA-AA18-49E6-8CC9-57739BEA7947}" type="presOf" srcId="{0A6D39B3-CA2E-4320-9965-BE33A8AD1751}" destId="{9B0A2529-5D4D-4EFE-947C-5A24B8F52B92}" srcOrd="1" destOrd="0" presId="urn:microsoft.com/office/officeart/2005/8/layout/orgChart1"/>
    <dgm:cxn modelId="{CC017BDF-24E9-4332-BF35-AE78D2BCED58}" srcId="{43575630-E49C-453E-BD2E-C046F44B2EE8}" destId="{4FF644F5-30CB-4A31-8B21-A04F83110D4D}" srcOrd="0" destOrd="0" parTransId="{9F18A39A-06D3-4C08-81D6-D94401B6FFB7}" sibTransId="{DCCA84FB-6BAD-4DA7-B293-498B000E9F2D}"/>
    <dgm:cxn modelId="{670BC4E3-FC58-4D2C-A10C-2B56712EC718}" srcId="{697CBD33-A98C-497B-88A4-5C810EB6AA48}" destId="{43575630-E49C-453E-BD2E-C046F44B2EE8}" srcOrd="0" destOrd="0" parTransId="{596BC33A-EAC2-49D2-ADD9-A674EE9C632B}" sibTransId="{4E029EB5-D5F1-4E59-A031-72719497A802}"/>
    <dgm:cxn modelId="{A5CAD5EA-31A8-499D-82F5-A98DCDA96DE1}" type="presOf" srcId="{43575630-E49C-453E-BD2E-C046F44B2EE8}" destId="{D6854F70-BAE0-47B4-9849-A5ED9715BFE4}" srcOrd="1" destOrd="0" presId="urn:microsoft.com/office/officeart/2005/8/layout/orgChart1"/>
    <dgm:cxn modelId="{52399CED-92FF-4D5B-9EDD-3F01FBD6CC1D}" type="presOf" srcId="{51A62164-5517-45E8-83B5-30FEDCF1767A}" destId="{91CF1CD5-845E-4F43-83E3-CE3A7F165208}" srcOrd="1" destOrd="0" presId="urn:microsoft.com/office/officeart/2005/8/layout/orgChart1"/>
    <dgm:cxn modelId="{C6E108A1-5E86-4BBC-88C3-0A12341C19D8}" type="presParOf" srcId="{F851A04F-F34F-4CA0-AD58-185DA422FF07}" destId="{8C03DC91-666B-4576-A891-A25134A08317}" srcOrd="0" destOrd="0" presId="urn:microsoft.com/office/officeart/2005/8/layout/orgChart1"/>
    <dgm:cxn modelId="{B5F97FAA-AA4C-4D5D-B7BC-BA32CD582E0E}" type="presParOf" srcId="{8C03DC91-666B-4576-A891-A25134A08317}" destId="{73FEB9C0-9953-43AC-A2A4-1DE79165D739}" srcOrd="0" destOrd="0" presId="urn:microsoft.com/office/officeart/2005/8/layout/orgChart1"/>
    <dgm:cxn modelId="{78AFFC34-BA7C-45DE-BD1D-6D762A104EAD}" type="presParOf" srcId="{73FEB9C0-9953-43AC-A2A4-1DE79165D739}" destId="{DFE23C9E-DE8D-4324-8D81-60201E348C46}" srcOrd="0" destOrd="0" presId="urn:microsoft.com/office/officeart/2005/8/layout/orgChart1"/>
    <dgm:cxn modelId="{60E74451-7B31-4AB8-BF9A-2F535CF5BD0A}" type="presParOf" srcId="{73FEB9C0-9953-43AC-A2A4-1DE79165D739}" destId="{6CC26A92-5E35-481F-ABF8-EFE1C3B1896D}" srcOrd="1" destOrd="0" presId="urn:microsoft.com/office/officeart/2005/8/layout/orgChart1"/>
    <dgm:cxn modelId="{05402D9E-8438-48B8-8588-F3955FFAAF03}" type="presParOf" srcId="{8C03DC91-666B-4576-A891-A25134A08317}" destId="{62F6B670-093F-421F-83A5-7CC969E2505C}" srcOrd="1" destOrd="0" presId="urn:microsoft.com/office/officeart/2005/8/layout/orgChart1"/>
    <dgm:cxn modelId="{2B2A895B-C467-4CF4-8499-6E9CFA55B77E}" type="presParOf" srcId="{62F6B670-093F-421F-83A5-7CC969E2505C}" destId="{56DCC6B5-05D2-4946-BB30-176E67CFDED0}" srcOrd="0" destOrd="0" presId="urn:microsoft.com/office/officeart/2005/8/layout/orgChart1"/>
    <dgm:cxn modelId="{BD24B4B3-5144-4E88-81D9-A3D6FC70BF70}" type="presParOf" srcId="{62F6B670-093F-421F-83A5-7CC969E2505C}" destId="{5A6810D6-41A8-44C3-9E70-9A40C4BCC262}" srcOrd="1" destOrd="0" presId="urn:microsoft.com/office/officeart/2005/8/layout/orgChart1"/>
    <dgm:cxn modelId="{F02E0E76-B557-4218-9413-E26A47842E36}" type="presParOf" srcId="{5A6810D6-41A8-44C3-9E70-9A40C4BCC262}" destId="{3AF5E1A6-F2F7-4907-98A7-69D90ECB178C}" srcOrd="0" destOrd="0" presId="urn:microsoft.com/office/officeart/2005/8/layout/orgChart1"/>
    <dgm:cxn modelId="{9A7AAEBB-5A47-4B26-B7E2-0CF776E9F415}" type="presParOf" srcId="{3AF5E1A6-F2F7-4907-98A7-69D90ECB178C}" destId="{75EEDD97-BD20-46A6-B1BC-FE7B75F0AC9A}" srcOrd="0" destOrd="0" presId="urn:microsoft.com/office/officeart/2005/8/layout/orgChart1"/>
    <dgm:cxn modelId="{141885DD-62A0-4F5C-9607-D33F78EF9EB4}" type="presParOf" srcId="{3AF5E1A6-F2F7-4907-98A7-69D90ECB178C}" destId="{9B0A2529-5D4D-4EFE-947C-5A24B8F52B92}" srcOrd="1" destOrd="0" presId="urn:microsoft.com/office/officeart/2005/8/layout/orgChart1"/>
    <dgm:cxn modelId="{8D841A70-2C35-4E2C-A117-F122EE2C831A}" type="presParOf" srcId="{5A6810D6-41A8-44C3-9E70-9A40C4BCC262}" destId="{AD519939-97FE-438F-A4AC-04643F0F8842}" srcOrd="1" destOrd="0" presId="urn:microsoft.com/office/officeart/2005/8/layout/orgChart1"/>
    <dgm:cxn modelId="{80B63D2A-7CDE-429F-A67B-84C2EEAD09F5}" type="presParOf" srcId="{5A6810D6-41A8-44C3-9E70-9A40C4BCC262}" destId="{610F9FBA-870E-4952-AF33-258953475B4F}" srcOrd="2" destOrd="0" presId="urn:microsoft.com/office/officeart/2005/8/layout/orgChart1"/>
    <dgm:cxn modelId="{3367DA9B-FFC9-49A8-A7CF-E1F33DD5944D}" type="presParOf" srcId="{62F6B670-093F-421F-83A5-7CC969E2505C}" destId="{0E3414E5-C3F5-4871-947E-D743113F82CB}" srcOrd="2" destOrd="0" presId="urn:microsoft.com/office/officeart/2005/8/layout/orgChart1"/>
    <dgm:cxn modelId="{75BFAE9F-7344-47EE-A115-1626F34A1351}" type="presParOf" srcId="{62F6B670-093F-421F-83A5-7CC969E2505C}" destId="{810836C3-94DC-4880-A4D1-EE413A5E0379}" srcOrd="3" destOrd="0" presId="urn:microsoft.com/office/officeart/2005/8/layout/orgChart1"/>
    <dgm:cxn modelId="{D4A25938-11CB-495E-AA09-19B3E02CE976}" type="presParOf" srcId="{810836C3-94DC-4880-A4D1-EE413A5E0379}" destId="{C4B78F86-1FCF-40CC-A8A7-6DBD3AE66621}" srcOrd="0" destOrd="0" presId="urn:microsoft.com/office/officeart/2005/8/layout/orgChart1"/>
    <dgm:cxn modelId="{F7A83ADB-58E3-4F9A-B685-9CDD20163EF6}" type="presParOf" srcId="{C4B78F86-1FCF-40CC-A8A7-6DBD3AE66621}" destId="{E1BA9C9C-E78F-4576-A735-B5DDD465C450}" srcOrd="0" destOrd="0" presId="urn:microsoft.com/office/officeart/2005/8/layout/orgChart1"/>
    <dgm:cxn modelId="{0C6875B9-33D2-48C4-9327-67A54C164A1F}" type="presParOf" srcId="{C4B78F86-1FCF-40CC-A8A7-6DBD3AE66621}" destId="{5154470F-305C-497C-8038-04BA9140C573}" srcOrd="1" destOrd="0" presId="urn:microsoft.com/office/officeart/2005/8/layout/orgChart1"/>
    <dgm:cxn modelId="{9ACD3E41-5D43-4352-96B8-229925E22959}" type="presParOf" srcId="{810836C3-94DC-4880-A4D1-EE413A5E0379}" destId="{FBE617B9-A085-46B4-9F1F-375744B10224}" srcOrd="1" destOrd="0" presId="urn:microsoft.com/office/officeart/2005/8/layout/orgChart1"/>
    <dgm:cxn modelId="{A643F095-BFC4-413D-8160-863192DCA088}" type="presParOf" srcId="{FBE617B9-A085-46B4-9F1F-375744B10224}" destId="{EE2B2FA2-39F8-48AD-9923-307CAA4892B2}" srcOrd="0" destOrd="0" presId="urn:microsoft.com/office/officeart/2005/8/layout/orgChart1"/>
    <dgm:cxn modelId="{72062DA5-2649-4484-9D23-8EAB60B49171}" type="presParOf" srcId="{FBE617B9-A085-46B4-9F1F-375744B10224}" destId="{E3E2A683-ABE8-407D-A798-102E85CAA4FC}" srcOrd="1" destOrd="0" presId="urn:microsoft.com/office/officeart/2005/8/layout/orgChart1"/>
    <dgm:cxn modelId="{A93AB5D1-F210-4DB2-ACEF-893F0CD20732}" type="presParOf" srcId="{E3E2A683-ABE8-407D-A798-102E85CAA4FC}" destId="{96CD00D4-804F-4273-8A64-8D1DC7E36396}" srcOrd="0" destOrd="0" presId="urn:microsoft.com/office/officeart/2005/8/layout/orgChart1"/>
    <dgm:cxn modelId="{0AB54F6A-BC1F-49C6-8801-6A7A96E3A320}" type="presParOf" srcId="{96CD00D4-804F-4273-8A64-8D1DC7E36396}" destId="{747A675F-7DDD-44F9-B772-590015AA42E2}" srcOrd="0" destOrd="0" presId="urn:microsoft.com/office/officeart/2005/8/layout/orgChart1"/>
    <dgm:cxn modelId="{37396DF1-A462-4B54-B192-B2A805699666}" type="presParOf" srcId="{96CD00D4-804F-4273-8A64-8D1DC7E36396}" destId="{D6854F70-BAE0-47B4-9849-A5ED9715BFE4}" srcOrd="1" destOrd="0" presId="urn:microsoft.com/office/officeart/2005/8/layout/orgChart1"/>
    <dgm:cxn modelId="{DD801462-4D45-4B3A-AF9B-03D27ACD24C5}" type="presParOf" srcId="{E3E2A683-ABE8-407D-A798-102E85CAA4FC}" destId="{8D36C630-D352-48A7-9D95-3136519357BB}" srcOrd="1" destOrd="0" presId="urn:microsoft.com/office/officeart/2005/8/layout/orgChart1"/>
    <dgm:cxn modelId="{69B0E844-AEFE-4EA9-B80C-AFDA9AFCBE8C}" type="presParOf" srcId="{8D36C630-D352-48A7-9D95-3136519357BB}" destId="{1D630FFA-F62D-4530-B73D-FFCD624407A4}" srcOrd="0" destOrd="0" presId="urn:microsoft.com/office/officeart/2005/8/layout/orgChart1"/>
    <dgm:cxn modelId="{C00A8F71-B744-4479-AF74-A6583A485F81}" type="presParOf" srcId="{8D36C630-D352-48A7-9D95-3136519357BB}" destId="{44BE1C1B-A9E8-49A9-A4DC-27387EB4AA3F}" srcOrd="1" destOrd="0" presId="urn:microsoft.com/office/officeart/2005/8/layout/orgChart1"/>
    <dgm:cxn modelId="{8EB2910A-D8C6-4157-B232-A67AD2DBBF54}" type="presParOf" srcId="{44BE1C1B-A9E8-49A9-A4DC-27387EB4AA3F}" destId="{7020347B-9DC0-4BDD-9DD6-04EDA48D7FE0}" srcOrd="0" destOrd="0" presId="urn:microsoft.com/office/officeart/2005/8/layout/orgChart1"/>
    <dgm:cxn modelId="{2CE97545-AD08-4208-9BDB-8268267A9563}" type="presParOf" srcId="{7020347B-9DC0-4BDD-9DD6-04EDA48D7FE0}" destId="{6C803861-7E6D-4609-BC58-AFD028E8F662}" srcOrd="0" destOrd="0" presId="urn:microsoft.com/office/officeart/2005/8/layout/orgChart1"/>
    <dgm:cxn modelId="{E89CA2EC-6FC8-4AD0-9406-AA9B9A900C99}" type="presParOf" srcId="{7020347B-9DC0-4BDD-9DD6-04EDA48D7FE0}" destId="{5A418C4C-A78C-4AF4-9EAD-1F317378963E}" srcOrd="1" destOrd="0" presId="urn:microsoft.com/office/officeart/2005/8/layout/orgChart1"/>
    <dgm:cxn modelId="{0B4FB664-FCCF-4381-A333-FA78843A2B4F}" type="presParOf" srcId="{44BE1C1B-A9E8-49A9-A4DC-27387EB4AA3F}" destId="{6B014B53-3E4B-43A3-8988-1B92E4ECDF45}" srcOrd="1" destOrd="0" presId="urn:microsoft.com/office/officeart/2005/8/layout/orgChart1"/>
    <dgm:cxn modelId="{55F89E8B-78DA-44D5-BF01-D21FE96D0F48}" type="presParOf" srcId="{44BE1C1B-A9E8-49A9-A4DC-27387EB4AA3F}" destId="{C7FFE15C-5C32-46DB-B8B4-0F40CB2D0E4D}" srcOrd="2" destOrd="0" presId="urn:microsoft.com/office/officeart/2005/8/layout/orgChart1"/>
    <dgm:cxn modelId="{6362DE2F-672B-4C4A-99C0-38E05CC90BD4}" type="presParOf" srcId="{E3E2A683-ABE8-407D-A798-102E85CAA4FC}" destId="{1505F451-493B-40FB-9F44-2A3159A81EA1}" srcOrd="2" destOrd="0" presId="urn:microsoft.com/office/officeart/2005/8/layout/orgChart1"/>
    <dgm:cxn modelId="{A1C6D5CF-292D-463B-A82A-6231C48178B5}" type="presParOf" srcId="{810836C3-94DC-4880-A4D1-EE413A5E0379}" destId="{49A7EA3A-1F69-4B57-BB44-B1A41E6AE071}" srcOrd="2" destOrd="0" presId="urn:microsoft.com/office/officeart/2005/8/layout/orgChart1"/>
    <dgm:cxn modelId="{39D074C9-646D-48D9-9185-E66800392605}" type="presParOf" srcId="{8C03DC91-666B-4576-A891-A25134A08317}" destId="{BB97E832-8407-48BD-B576-28A0C92C24A8}" srcOrd="2" destOrd="0" presId="urn:microsoft.com/office/officeart/2005/8/layout/orgChart1"/>
    <dgm:cxn modelId="{284D3A6B-72BB-4591-AB7C-FBE173F9FC51}" type="presParOf" srcId="{BB97E832-8407-48BD-B576-28A0C92C24A8}" destId="{AE838E82-6A89-480E-BD27-FED0AAED9DCE}" srcOrd="0" destOrd="0" presId="urn:microsoft.com/office/officeart/2005/8/layout/orgChart1"/>
    <dgm:cxn modelId="{B8647AD8-376E-4DD0-85B2-039F2F0DD072}" type="presParOf" srcId="{BB97E832-8407-48BD-B576-28A0C92C24A8}" destId="{80830F54-2E6A-40B7-8186-7A0756B35A92}" srcOrd="1" destOrd="0" presId="urn:microsoft.com/office/officeart/2005/8/layout/orgChart1"/>
    <dgm:cxn modelId="{FE914383-0201-4043-B522-D7460B8D962F}" type="presParOf" srcId="{80830F54-2E6A-40B7-8186-7A0756B35A92}" destId="{D6CA5A9C-786B-4B32-850B-AE6AE2D21450}" srcOrd="0" destOrd="0" presId="urn:microsoft.com/office/officeart/2005/8/layout/orgChart1"/>
    <dgm:cxn modelId="{A3436645-07C0-4093-898E-0E218AC27C78}" type="presParOf" srcId="{D6CA5A9C-786B-4B32-850B-AE6AE2D21450}" destId="{66BA3FB9-8674-4DBC-820B-27C5E82F3C21}" srcOrd="0" destOrd="0" presId="urn:microsoft.com/office/officeart/2005/8/layout/orgChart1"/>
    <dgm:cxn modelId="{738F119E-37A1-42B8-BEB2-2288EF61CE01}" type="presParOf" srcId="{D6CA5A9C-786B-4B32-850B-AE6AE2D21450}" destId="{91CF1CD5-845E-4F43-83E3-CE3A7F165208}" srcOrd="1" destOrd="0" presId="urn:microsoft.com/office/officeart/2005/8/layout/orgChart1"/>
    <dgm:cxn modelId="{9E12A2C7-5731-4016-A8CB-26687615AB00}" type="presParOf" srcId="{80830F54-2E6A-40B7-8186-7A0756B35A92}" destId="{2F54FA7A-C290-4A74-8545-82C573AA9977}" srcOrd="1" destOrd="0" presId="urn:microsoft.com/office/officeart/2005/8/layout/orgChart1"/>
    <dgm:cxn modelId="{A451C2D0-7FC2-43B7-81FD-3FF390400BD8}" type="presParOf" srcId="{80830F54-2E6A-40B7-8186-7A0756B35A92}" destId="{066D4190-6079-4585-AEB4-8231B4CD1F6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EADC6A-1903-42A7-9565-0BCB32C6F5F8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6E67B74-FADE-4FE6-AF6D-91FFA619B255}">
      <dgm:prSet phldrT="[Text]"/>
      <dgm:spPr/>
      <dgm:t>
        <a:bodyPr/>
        <a:lstStyle/>
        <a:p>
          <a:r>
            <a:rPr lang="en-US" dirty="0"/>
            <a:t>Transferor</a:t>
          </a:r>
        </a:p>
      </dgm:t>
    </dgm:pt>
    <dgm:pt modelId="{C09C5E88-ED35-4CF6-82E2-8A1505C1018E}" type="parTrans" cxnId="{ED9017C7-E974-4C65-84BB-9871F1AB7AB2}">
      <dgm:prSet/>
      <dgm:spPr/>
      <dgm:t>
        <a:bodyPr/>
        <a:lstStyle/>
        <a:p>
          <a:endParaRPr lang="en-US"/>
        </a:p>
      </dgm:t>
    </dgm:pt>
    <dgm:pt modelId="{59D6AA60-A048-431E-9511-EBB8E021F915}" type="sibTrans" cxnId="{ED9017C7-E974-4C65-84BB-9871F1AB7AB2}">
      <dgm:prSet/>
      <dgm:spPr/>
      <dgm:t>
        <a:bodyPr/>
        <a:lstStyle/>
        <a:p>
          <a:endParaRPr lang="en-US"/>
        </a:p>
      </dgm:t>
    </dgm:pt>
    <dgm:pt modelId="{8F56A984-5BF6-4D5D-A6DA-85FA9B9B4A4B}">
      <dgm:prSet phldrT="[Text]"/>
      <dgm:spPr/>
      <dgm:t>
        <a:bodyPr/>
        <a:lstStyle/>
        <a:p>
          <a:r>
            <a:rPr lang="en-US" dirty="0"/>
            <a:t>A</a:t>
          </a:r>
        </a:p>
      </dgm:t>
    </dgm:pt>
    <dgm:pt modelId="{40EFBFBB-E95E-4686-BA8B-63649FC36904}" type="parTrans" cxnId="{17C965F6-5D7D-40A7-9D67-774062965119}">
      <dgm:prSet/>
      <dgm:spPr/>
      <dgm:t>
        <a:bodyPr/>
        <a:lstStyle/>
        <a:p>
          <a:endParaRPr lang="en-US"/>
        </a:p>
      </dgm:t>
    </dgm:pt>
    <dgm:pt modelId="{09A0A94B-B155-4828-A6A0-D1BFFABD68B9}" type="sibTrans" cxnId="{17C965F6-5D7D-40A7-9D67-774062965119}">
      <dgm:prSet/>
      <dgm:spPr/>
      <dgm:t>
        <a:bodyPr/>
        <a:lstStyle/>
        <a:p>
          <a:endParaRPr lang="en-US"/>
        </a:p>
      </dgm:t>
    </dgm:pt>
    <dgm:pt modelId="{F3E33D04-5C15-45E6-8EA1-A99DA09CE19F}">
      <dgm:prSet phldrT="[Text]"/>
      <dgm:spPr/>
      <dgm:t>
        <a:bodyPr/>
        <a:lstStyle/>
        <a:p>
          <a:r>
            <a:rPr lang="en-US" dirty="0"/>
            <a:t>Trustee</a:t>
          </a:r>
        </a:p>
      </dgm:t>
    </dgm:pt>
    <dgm:pt modelId="{26DB2E7C-0739-47BA-A90D-E4E17D26C03B}" type="parTrans" cxnId="{F568CF34-CD25-4799-BEB8-092FBF2611AF}">
      <dgm:prSet/>
      <dgm:spPr/>
      <dgm:t>
        <a:bodyPr/>
        <a:lstStyle/>
        <a:p>
          <a:endParaRPr lang="en-US"/>
        </a:p>
      </dgm:t>
    </dgm:pt>
    <dgm:pt modelId="{94C403C6-4DB7-4DDF-9F0F-8E74456F6BA6}" type="sibTrans" cxnId="{F568CF34-CD25-4799-BEB8-092FBF2611AF}">
      <dgm:prSet/>
      <dgm:spPr/>
      <dgm:t>
        <a:bodyPr/>
        <a:lstStyle/>
        <a:p>
          <a:endParaRPr lang="en-US"/>
        </a:p>
      </dgm:t>
    </dgm:pt>
    <dgm:pt modelId="{3D61FFA0-99E3-488B-AF47-9E0DDBE23DA3}">
      <dgm:prSet phldrT="[Text]"/>
      <dgm:spPr/>
      <dgm:t>
        <a:bodyPr/>
        <a:lstStyle/>
        <a:p>
          <a:r>
            <a:rPr lang="en-US" dirty="0"/>
            <a:t>B</a:t>
          </a:r>
        </a:p>
      </dgm:t>
    </dgm:pt>
    <dgm:pt modelId="{42EC9FB1-E112-4AF8-82D0-15CC3B66C080}" type="parTrans" cxnId="{B8F7C3B5-FA3E-44BC-84E4-9A4F7AD6A7C8}">
      <dgm:prSet/>
      <dgm:spPr/>
      <dgm:t>
        <a:bodyPr/>
        <a:lstStyle/>
        <a:p>
          <a:endParaRPr lang="en-US"/>
        </a:p>
      </dgm:t>
    </dgm:pt>
    <dgm:pt modelId="{0ABF43CE-7438-453A-818D-F7F7B97AA9CF}" type="sibTrans" cxnId="{B8F7C3B5-FA3E-44BC-84E4-9A4F7AD6A7C8}">
      <dgm:prSet/>
      <dgm:spPr/>
      <dgm:t>
        <a:bodyPr/>
        <a:lstStyle/>
        <a:p>
          <a:endParaRPr lang="en-US"/>
        </a:p>
      </dgm:t>
    </dgm:pt>
    <dgm:pt modelId="{9B4E0B2B-B23E-4BC5-8B5C-5422145ACE35}">
      <dgm:prSet phldrT="[Text]"/>
      <dgm:spPr/>
      <dgm:t>
        <a:bodyPr/>
        <a:lstStyle/>
        <a:p>
          <a:r>
            <a:rPr lang="en-US" dirty="0"/>
            <a:t>Unborn Child</a:t>
          </a:r>
        </a:p>
      </dgm:t>
    </dgm:pt>
    <dgm:pt modelId="{4B612575-6FE7-4168-A46C-A7B7E5824593}" type="parTrans" cxnId="{7FE068BC-E6AE-4AFA-A9E2-176C00A988B9}">
      <dgm:prSet/>
      <dgm:spPr/>
      <dgm:t>
        <a:bodyPr/>
        <a:lstStyle/>
        <a:p>
          <a:endParaRPr lang="en-US"/>
        </a:p>
      </dgm:t>
    </dgm:pt>
    <dgm:pt modelId="{7EF0B94A-8EFE-4FCC-9B27-702CB973518F}" type="sibTrans" cxnId="{7FE068BC-E6AE-4AFA-A9E2-176C00A988B9}">
      <dgm:prSet/>
      <dgm:spPr/>
      <dgm:t>
        <a:bodyPr/>
        <a:lstStyle/>
        <a:p>
          <a:endParaRPr lang="en-US"/>
        </a:p>
      </dgm:t>
    </dgm:pt>
    <dgm:pt modelId="{1D4B114F-30C3-466A-ADE2-CE77F9C34CF0}">
      <dgm:prSet phldrT="[Text]"/>
      <dgm:spPr/>
      <dgm:t>
        <a:bodyPr/>
        <a:lstStyle/>
        <a:p>
          <a:r>
            <a:rPr lang="en-US" dirty="0"/>
            <a:t>C</a:t>
          </a:r>
        </a:p>
      </dgm:t>
    </dgm:pt>
    <dgm:pt modelId="{7E6F3F33-E6A9-4BAB-81E4-AFFB41240B61}" type="parTrans" cxnId="{98538BA3-D9A3-4BC3-AC68-01D5D9B8E2EC}">
      <dgm:prSet/>
      <dgm:spPr/>
      <dgm:t>
        <a:bodyPr/>
        <a:lstStyle/>
        <a:p>
          <a:endParaRPr lang="en-US"/>
        </a:p>
      </dgm:t>
    </dgm:pt>
    <dgm:pt modelId="{93503749-51CB-4DFE-A3C5-C0D159958352}" type="sibTrans" cxnId="{98538BA3-D9A3-4BC3-AC68-01D5D9B8E2EC}">
      <dgm:prSet/>
      <dgm:spPr/>
      <dgm:t>
        <a:bodyPr/>
        <a:lstStyle/>
        <a:p>
          <a:endParaRPr lang="en-US"/>
        </a:p>
      </dgm:t>
    </dgm:pt>
    <dgm:pt modelId="{69E68D40-A291-4C41-8D2A-D7EE004C0167}" type="pres">
      <dgm:prSet presAssocID="{EEEADC6A-1903-42A7-9565-0BCB32C6F5F8}" presName="linearFlow" presStyleCnt="0">
        <dgm:presLayoutVars>
          <dgm:dir/>
          <dgm:animLvl val="lvl"/>
          <dgm:resizeHandles val="exact"/>
        </dgm:presLayoutVars>
      </dgm:prSet>
      <dgm:spPr/>
    </dgm:pt>
    <dgm:pt modelId="{E0CA7E1E-3339-4978-81E9-8A0DBA70E94B}" type="pres">
      <dgm:prSet presAssocID="{66E67B74-FADE-4FE6-AF6D-91FFA619B255}" presName="composite" presStyleCnt="0"/>
      <dgm:spPr/>
    </dgm:pt>
    <dgm:pt modelId="{A3B13482-4C6A-4ACE-A968-205408FD2BCE}" type="pres">
      <dgm:prSet presAssocID="{66E67B74-FADE-4FE6-AF6D-91FFA619B25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014492DB-21A6-4967-ACBE-C68A1631E0B9}" type="pres">
      <dgm:prSet presAssocID="{66E67B74-FADE-4FE6-AF6D-91FFA619B255}" presName="parSh" presStyleLbl="node1" presStyleIdx="0" presStyleCnt="3"/>
      <dgm:spPr/>
    </dgm:pt>
    <dgm:pt modelId="{F0FF4DA1-9F8B-42E0-A5B2-F768C9DBA3DC}" type="pres">
      <dgm:prSet presAssocID="{66E67B74-FADE-4FE6-AF6D-91FFA619B255}" presName="desTx" presStyleLbl="fgAcc1" presStyleIdx="0" presStyleCnt="3">
        <dgm:presLayoutVars>
          <dgm:bulletEnabled val="1"/>
        </dgm:presLayoutVars>
      </dgm:prSet>
      <dgm:spPr/>
    </dgm:pt>
    <dgm:pt modelId="{E91EC357-BCBA-46FA-B9F6-72063DD77A91}" type="pres">
      <dgm:prSet presAssocID="{59D6AA60-A048-431E-9511-EBB8E021F915}" presName="sibTrans" presStyleLbl="sibTrans2D1" presStyleIdx="0" presStyleCnt="2"/>
      <dgm:spPr/>
    </dgm:pt>
    <dgm:pt modelId="{F72E8001-51C6-481E-8D6E-969650AC5D0F}" type="pres">
      <dgm:prSet presAssocID="{59D6AA60-A048-431E-9511-EBB8E021F915}" presName="connTx" presStyleLbl="sibTrans2D1" presStyleIdx="0" presStyleCnt="2"/>
      <dgm:spPr/>
    </dgm:pt>
    <dgm:pt modelId="{21366733-B8BC-4014-9582-5CDEDDC5C469}" type="pres">
      <dgm:prSet presAssocID="{F3E33D04-5C15-45E6-8EA1-A99DA09CE19F}" presName="composite" presStyleCnt="0"/>
      <dgm:spPr/>
    </dgm:pt>
    <dgm:pt modelId="{FD832677-4B29-4491-A05D-B013E9D35635}" type="pres">
      <dgm:prSet presAssocID="{F3E33D04-5C15-45E6-8EA1-A99DA09CE19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6E94DFD8-9E02-4F72-AC19-C309563DCB19}" type="pres">
      <dgm:prSet presAssocID="{F3E33D04-5C15-45E6-8EA1-A99DA09CE19F}" presName="parSh" presStyleLbl="node1" presStyleIdx="1" presStyleCnt="3"/>
      <dgm:spPr/>
    </dgm:pt>
    <dgm:pt modelId="{0364A35A-773F-4801-B023-A5DD8AFDA192}" type="pres">
      <dgm:prSet presAssocID="{F3E33D04-5C15-45E6-8EA1-A99DA09CE19F}" presName="desTx" presStyleLbl="fgAcc1" presStyleIdx="1" presStyleCnt="3">
        <dgm:presLayoutVars>
          <dgm:bulletEnabled val="1"/>
        </dgm:presLayoutVars>
      </dgm:prSet>
      <dgm:spPr/>
    </dgm:pt>
    <dgm:pt modelId="{1AF83BDA-ED50-4999-9DD9-5A2E72A875BA}" type="pres">
      <dgm:prSet presAssocID="{94C403C6-4DB7-4DDF-9F0F-8E74456F6BA6}" presName="sibTrans" presStyleLbl="sibTrans2D1" presStyleIdx="1" presStyleCnt="2"/>
      <dgm:spPr/>
    </dgm:pt>
    <dgm:pt modelId="{ECF810C1-C1E3-4FFA-B64F-7B451121CDAA}" type="pres">
      <dgm:prSet presAssocID="{94C403C6-4DB7-4DDF-9F0F-8E74456F6BA6}" presName="connTx" presStyleLbl="sibTrans2D1" presStyleIdx="1" presStyleCnt="2"/>
      <dgm:spPr/>
    </dgm:pt>
    <dgm:pt modelId="{7EFA15BB-AEF2-4ECD-9EF0-AC525827622E}" type="pres">
      <dgm:prSet presAssocID="{9B4E0B2B-B23E-4BC5-8B5C-5422145ACE35}" presName="composite" presStyleCnt="0"/>
      <dgm:spPr/>
    </dgm:pt>
    <dgm:pt modelId="{359E0418-239E-4B4C-85DC-43B5088C3651}" type="pres">
      <dgm:prSet presAssocID="{9B4E0B2B-B23E-4BC5-8B5C-5422145ACE35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D17902C9-FD42-488A-99F0-BE144F2BD8AE}" type="pres">
      <dgm:prSet presAssocID="{9B4E0B2B-B23E-4BC5-8B5C-5422145ACE35}" presName="parSh" presStyleLbl="node1" presStyleIdx="2" presStyleCnt="3"/>
      <dgm:spPr/>
    </dgm:pt>
    <dgm:pt modelId="{C2E14444-FA05-4EEF-8977-C26FBDC9A462}" type="pres">
      <dgm:prSet presAssocID="{9B4E0B2B-B23E-4BC5-8B5C-5422145ACE35}" presName="desTx" presStyleLbl="fgAcc1" presStyleIdx="2" presStyleCnt="3">
        <dgm:presLayoutVars>
          <dgm:bulletEnabled val="1"/>
        </dgm:presLayoutVars>
      </dgm:prSet>
      <dgm:spPr/>
    </dgm:pt>
  </dgm:ptLst>
  <dgm:cxnLst>
    <dgm:cxn modelId="{9231E004-4C3B-4742-B35C-27C42F863FCF}" type="presOf" srcId="{9B4E0B2B-B23E-4BC5-8B5C-5422145ACE35}" destId="{D17902C9-FD42-488A-99F0-BE144F2BD8AE}" srcOrd="1" destOrd="0" presId="urn:microsoft.com/office/officeart/2005/8/layout/process3"/>
    <dgm:cxn modelId="{7B23E026-B089-4AF6-85CD-1856D5ED400C}" type="presOf" srcId="{94C403C6-4DB7-4DDF-9F0F-8E74456F6BA6}" destId="{ECF810C1-C1E3-4FFA-B64F-7B451121CDAA}" srcOrd="1" destOrd="0" presId="urn:microsoft.com/office/officeart/2005/8/layout/process3"/>
    <dgm:cxn modelId="{CCE0062D-4BE2-4BFA-A97F-5EB9F31C3BE8}" type="presOf" srcId="{9B4E0B2B-B23E-4BC5-8B5C-5422145ACE35}" destId="{359E0418-239E-4B4C-85DC-43B5088C3651}" srcOrd="0" destOrd="0" presId="urn:microsoft.com/office/officeart/2005/8/layout/process3"/>
    <dgm:cxn modelId="{F568CF34-CD25-4799-BEB8-092FBF2611AF}" srcId="{EEEADC6A-1903-42A7-9565-0BCB32C6F5F8}" destId="{F3E33D04-5C15-45E6-8EA1-A99DA09CE19F}" srcOrd="1" destOrd="0" parTransId="{26DB2E7C-0739-47BA-A90D-E4E17D26C03B}" sibTransId="{94C403C6-4DB7-4DDF-9F0F-8E74456F6BA6}"/>
    <dgm:cxn modelId="{35C6D738-63D0-409A-B155-28DF140205B7}" type="presOf" srcId="{1D4B114F-30C3-466A-ADE2-CE77F9C34CF0}" destId="{C2E14444-FA05-4EEF-8977-C26FBDC9A462}" srcOrd="0" destOrd="0" presId="urn:microsoft.com/office/officeart/2005/8/layout/process3"/>
    <dgm:cxn modelId="{1D31B667-43B2-4A5A-8BCA-2574E8BE311D}" type="presOf" srcId="{3D61FFA0-99E3-488B-AF47-9E0DDBE23DA3}" destId="{0364A35A-773F-4801-B023-A5DD8AFDA192}" srcOrd="0" destOrd="0" presId="urn:microsoft.com/office/officeart/2005/8/layout/process3"/>
    <dgm:cxn modelId="{330CFA6F-DB00-417F-8AF6-428B74FCFDFC}" type="presOf" srcId="{66E67B74-FADE-4FE6-AF6D-91FFA619B255}" destId="{014492DB-21A6-4967-ACBE-C68A1631E0B9}" srcOrd="1" destOrd="0" presId="urn:microsoft.com/office/officeart/2005/8/layout/process3"/>
    <dgm:cxn modelId="{A4048672-BD18-48DD-9463-619D5C945ECC}" type="presOf" srcId="{EEEADC6A-1903-42A7-9565-0BCB32C6F5F8}" destId="{69E68D40-A291-4C41-8D2A-D7EE004C0167}" srcOrd="0" destOrd="0" presId="urn:microsoft.com/office/officeart/2005/8/layout/process3"/>
    <dgm:cxn modelId="{CBF15873-D91A-42A0-AF11-8263021D1004}" type="presOf" srcId="{66E67B74-FADE-4FE6-AF6D-91FFA619B255}" destId="{A3B13482-4C6A-4ACE-A968-205408FD2BCE}" srcOrd="0" destOrd="0" presId="urn:microsoft.com/office/officeart/2005/8/layout/process3"/>
    <dgm:cxn modelId="{98538BA3-D9A3-4BC3-AC68-01D5D9B8E2EC}" srcId="{9B4E0B2B-B23E-4BC5-8B5C-5422145ACE35}" destId="{1D4B114F-30C3-466A-ADE2-CE77F9C34CF0}" srcOrd="0" destOrd="0" parTransId="{7E6F3F33-E6A9-4BAB-81E4-AFFB41240B61}" sibTransId="{93503749-51CB-4DFE-A3C5-C0D159958352}"/>
    <dgm:cxn modelId="{C65A49B2-8EBC-4763-B7D0-F7CA4672C3B2}" type="presOf" srcId="{94C403C6-4DB7-4DDF-9F0F-8E74456F6BA6}" destId="{1AF83BDA-ED50-4999-9DD9-5A2E72A875BA}" srcOrd="0" destOrd="0" presId="urn:microsoft.com/office/officeart/2005/8/layout/process3"/>
    <dgm:cxn modelId="{48BBD7B3-0391-43E1-BBD8-129DE4017DDD}" type="presOf" srcId="{59D6AA60-A048-431E-9511-EBB8E021F915}" destId="{F72E8001-51C6-481E-8D6E-969650AC5D0F}" srcOrd="1" destOrd="0" presId="urn:microsoft.com/office/officeart/2005/8/layout/process3"/>
    <dgm:cxn modelId="{B8F7C3B5-FA3E-44BC-84E4-9A4F7AD6A7C8}" srcId="{F3E33D04-5C15-45E6-8EA1-A99DA09CE19F}" destId="{3D61FFA0-99E3-488B-AF47-9E0DDBE23DA3}" srcOrd="0" destOrd="0" parTransId="{42EC9FB1-E112-4AF8-82D0-15CC3B66C080}" sibTransId="{0ABF43CE-7438-453A-818D-F7F7B97AA9CF}"/>
    <dgm:cxn modelId="{E26FE6B8-6AB0-4A95-A529-015B3949FCBA}" type="presOf" srcId="{F3E33D04-5C15-45E6-8EA1-A99DA09CE19F}" destId="{6E94DFD8-9E02-4F72-AC19-C309563DCB19}" srcOrd="1" destOrd="0" presId="urn:microsoft.com/office/officeart/2005/8/layout/process3"/>
    <dgm:cxn modelId="{7FE068BC-E6AE-4AFA-A9E2-176C00A988B9}" srcId="{EEEADC6A-1903-42A7-9565-0BCB32C6F5F8}" destId="{9B4E0B2B-B23E-4BC5-8B5C-5422145ACE35}" srcOrd="2" destOrd="0" parTransId="{4B612575-6FE7-4168-A46C-A7B7E5824593}" sibTransId="{7EF0B94A-8EFE-4FCC-9B27-702CB973518F}"/>
    <dgm:cxn modelId="{ED9017C7-E974-4C65-84BB-9871F1AB7AB2}" srcId="{EEEADC6A-1903-42A7-9565-0BCB32C6F5F8}" destId="{66E67B74-FADE-4FE6-AF6D-91FFA619B255}" srcOrd="0" destOrd="0" parTransId="{C09C5E88-ED35-4CF6-82E2-8A1505C1018E}" sibTransId="{59D6AA60-A048-431E-9511-EBB8E021F915}"/>
    <dgm:cxn modelId="{84E93AD6-4820-40CF-BCBE-B8053328ADC4}" type="presOf" srcId="{8F56A984-5BF6-4D5D-A6DA-85FA9B9B4A4B}" destId="{F0FF4DA1-9F8B-42E0-A5B2-F768C9DBA3DC}" srcOrd="0" destOrd="0" presId="urn:microsoft.com/office/officeart/2005/8/layout/process3"/>
    <dgm:cxn modelId="{890413D7-C03E-4023-AE38-A82EDCBDE34D}" type="presOf" srcId="{59D6AA60-A048-431E-9511-EBB8E021F915}" destId="{E91EC357-BCBA-46FA-B9F6-72063DD77A91}" srcOrd="0" destOrd="0" presId="urn:microsoft.com/office/officeart/2005/8/layout/process3"/>
    <dgm:cxn modelId="{E09B43E5-1297-4B43-85C3-A4402117C264}" type="presOf" srcId="{F3E33D04-5C15-45E6-8EA1-A99DA09CE19F}" destId="{FD832677-4B29-4491-A05D-B013E9D35635}" srcOrd="0" destOrd="0" presId="urn:microsoft.com/office/officeart/2005/8/layout/process3"/>
    <dgm:cxn modelId="{17C965F6-5D7D-40A7-9D67-774062965119}" srcId="{66E67B74-FADE-4FE6-AF6D-91FFA619B255}" destId="{8F56A984-5BF6-4D5D-A6DA-85FA9B9B4A4B}" srcOrd="0" destOrd="0" parTransId="{40EFBFBB-E95E-4686-BA8B-63649FC36904}" sibTransId="{09A0A94B-B155-4828-A6A0-D1BFFABD68B9}"/>
    <dgm:cxn modelId="{91268892-B6C5-41B8-AF01-05912F542DA4}" type="presParOf" srcId="{69E68D40-A291-4C41-8D2A-D7EE004C0167}" destId="{E0CA7E1E-3339-4978-81E9-8A0DBA70E94B}" srcOrd="0" destOrd="0" presId="urn:microsoft.com/office/officeart/2005/8/layout/process3"/>
    <dgm:cxn modelId="{42A321F0-D72B-4A06-A172-8794E3886B42}" type="presParOf" srcId="{E0CA7E1E-3339-4978-81E9-8A0DBA70E94B}" destId="{A3B13482-4C6A-4ACE-A968-205408FD2BCE}" srcOrd="0" destOrd="0" presId="urn:microsoft.com/office/officeart/2005/8/layout/process3"/>
    <dgm:cxn modelId="{C520E6D9-BA62-4076-B057-D0A4C0EB1A40}" type="presParOf" srcId="{E0CA7E1E-3339-4978-81E9-8A0DBA70E94B}" destId="{014492DB-21A6-4967-ACBE-C68A1631E0B9}" srcOrd="1" destOrd="0" presId="urn:microsoft.com/office/officeart/2005/8/layout/process3"/>
    <dgm:cxn modelId="{29B30A7F-1DF9-4949-B52F-11E429ED58F4}" type="presParOf" srcId="{E0CA7E1E-3339-4978-81E9-8A0DBA70E94B}" destId="{F0FF4DA1-9F8B-42E0-A5B2-F768C9DBA3DC}" srcOrd="2" destOrd="0" presId="urn:microsoft.com/office/officeart/2005/8/layout/process3"/>
    <dgm:cxn modelId="{86CA2B2D-E0EC-4334-BA36-D94D397C5104}" type="presParOf" srcId="{69E68D40-A291-4C41-8D2A-D7EE004C0167}" destId="{E91EC357-BCBA-46FA-B9F6-72063DD77A91}" srcOrd="1" destOrd="0" presId="urn:microsoft.com/office/officeart/2005/8/layout/process3"/>
    <dgm:cxn modelId="{215E0949-2C39-4EF9-A26E-81A2DCAF8F86}" type="presParOf" srcId="{E91EC357-BCBA-46FA-B9F6-72063DD77A91}" destId="{F72E8001-51C6-481E-8D6E-969650AC5D0F}" srcOrd="0" destOrd="0" presId="urn:microsoft.com/office/officeart/2005/8/layout/process3"/>
    <dgm:cxn modelId="{0A21E50B-882E-44E6-9568-1AE135F607F2}" type="presParOf" srcId="{69E68D40-A291-4C41-8D2A-D7EE004C0167}" destId="{21366733-B8BC-4014-9582-5CDEDDC5C469}" srcOrd="2" destOrd="0" presId="urn:microsoft.com/office/officeart/2005/8/layout/process3"/>
    <dgm:cxn modelId="{2EC8B341-3577-47B0-80B8-DDD7142416E7}" type="presParOf" srcId="{21366733-B8BC-4014-9582-5CDEDDC5C469}" destId="{FD832677-4B29-4491-A05D-B013E9D35635}" srcOrd="0" destOrd="0" presId="urn:microsoft.com/office/officeart/2005/8/layout/process3"/>
    <dgm:cxn modelId="{0F7D8066-F772-4357-90C7-DA2E91CD5B24}" type="presParOf" srcId="{21366733-B8BC-4014-9582-5CDEDDC5C469}" destId="{6E94DFD8-9E02-4F72-AC19-C309563DCB19}" srcOrd="1" destOrd="0" presId="urn:microsoft.com/office/officeart/2005/8/layout/process3"/>
    <dgm:cxn modelId="{D684A636-6CF9-43A7-B11D-CA971B4C28C7}" type="presParOf" srcId="{21366733-B8BC-4014-9582-5CDEDDC5C469}" destId="{0364A35A-773F-4801-B023-A5DD8AFDA192}" srcOrd="2" destOrd="0" presId="urn:microsoft.com/office/officeart/2005/8/layout/process3"/>
    <dgm:cxn modelId="{BCE5379E-032C-4083-8ED5-7A8EC1C4FF99}" type="presParOf" srcId="{69E68D40-A291-4C41-8D2A-D7EE004C0167}" destId="{1AF83BDA-ED50-4999-9DD9-5A2E72A875BA}" srcOrd="3" destOrd="0" presId="urn:microsoft.com/office/officeart/2005/8/layout/process3"/>
    <dgm:cxn modelId="{472047C3-D68B-4E5E-B39E-8194079A3E9D}" type="presParOf" srcId="{1AF83BDA-ED50-4999-9DD9-5A2E72A875BA}" destId="{ECF810C1-C1E3-4FFA-B64F-7B451121CDAA}" srcOrd="0" destOrd="0" presId="urn:microsoft.com/office/officeart/2005/8/layout/process3"/>
    <dgm:cxn modelId="{10572EAD-94EE-4431-B7D1-423F3FD5F89C}" type="presParOf" srcId="{69E68D40-A291-4C41-8D2A-D7EE004C0167}" destId="{7EFA15BB-AEF2-4ECD-9EF0-AC525827622E}" srcOrd="4" destOrd="0" presId="urn:microsoft.com/office/officeart/2005/8/layout/process3"/>
    <dgm:cxn modelId="{D995298B-C249-4949-84B0-5E2D76537968}" type="presParOf" srcId="{7EFA15BB-AEF2-4ECD-9EF0-AC525827622E}" destId="{359E0418-239E-4B4C-85DC-43B5088C3651}" srcOrd="0" destOrd="0" presId="urn:microsoft.com/office/officeart/2005/8/layout/process3"/>
    <dgm:cxn modelId="{CDFB6FF8-75C8-4E1A-83FE-95EAE6C11776}" type="presParOf" srcId="{7EFA15BB-AEF2-4ECD-9EF0-AC525827622E}" destId="{D17902C9-FD42-488A-99F0-BE144F2BD8AE}" srcOrd="1" destOrd="0" presId="urn:microsoft.com/office/officeart/2005/8/layout/process3"/>
    <dgm:cxn modelId="{791955EE-AF50-48C2-B89A-A5ED39ED177B}" type="presParOf" srcId="{7EFA15BB-AEF2-4ECD-9EF0-AC525827622E}" destId="{C2E14444-FA05-4EEF-8977-C26FBDC9A46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67A31E-FC13-40FA-8BAB-A88DD38E36B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DCE7EE-6674-47D3-AB66-653D1E0D855F}">
      <dgm:prSet phldrT="[Text]" custT="1"/>
      <dgm:spPr/>
      <dgm:t>
        <a:bodyPr/>
        <a:lstStyle/>
        <a:p>
          <a:r>
            <a:rPr lang="en-US" sz="2000" b="1" dirty="0"/>
            <a:t>A</a:t>
          </a:r>
        </a:p>
      </dgm:t>
    </dgm:pt>
    <dgm:pt modelId="{A2D06A5E-7C55-47B0-9E83-A4CE01F24312}" type="parTrans" cxnId="{DE626FEA-818F-4990-8A74-FC4765051D63}">
      <dgm:prSet/>
      <dgm:spPr/>
      <dgm:t>
        <a:bodyPr/>
        <a:lstStyle/>
        <a:p>
          <a:endParaRPr lang="en-US"/>
        </a:p>
      </dgm:t>
    </dgm:pt>
    <dgm:pt modelId="{9C11B27B-34CD-4771-A86E-285DD18E64CA}" type="sibTrans" cxnId="{DE626FEA-818F-4990-8A74-FC4765051D63}">
      <dgm:prSet/>
      <dgm:spPr/>
      <dgm:t>
        <a:bodyPr/>
        <a:lstStyle/>
        <a:p>
          <a:endParaRPr lang="en-US"/>
        </a:p>
      </dgm:t>
    </dgm:pt>
    <dgm:pt modelId="{76F108F0-AA59-416B-8A90-4732E0DC26B6}">
      <dgm:prSet phldrT="[Text]" phldr="1"/>
      <dgm:spPr/>
      <dgm:t>
        <a:bodyPr/>
        <a:lstStyle/>
        <a:p>
          <a:endParaRPr lang="en-US"/>
        </a:p>
      </dgm:t>
    </dgm:pt>
    <dgm:pt modelId="{D66BC334-2012-43F4-A182-52E33F9CDBFB}" type="parTrans" cxnId="{2D6A19C6-034B-41C5-BE7B-ECFFA3A4BE3B}">
      <dgm:prSet/>
      <dgm:spPr/>
      <dgm:t>
        <a:bodyPr/>
        <a:lstStyle/>
        <a:p>
          <a:endParaRPr lang="en-US"/>
        </a:p>
      </dgm:t>
    </dgm:pt>
    <dgm:pt modelId="{EBF403B3-7F14-40E5-933E-9051B0A4E283}" type="sibTrans" cxnId="{2D6A19C6-034B-41C5-BE7B-ECFFA3A4BE3B}">
      <dgm:prSet/>
      <dgm:spPr/>
      <dgm:t>
        <a:bodyPr/>
        <a:lstStyle/>
        <a:p>
          <a:endParaRPr lang="en-US"/>
        </a:p>
      </dgm:t>
    </dgm:pt>
    <dgm:pt modelId="{4EE6BC5B-A3A6-49BC-B094-87226FC0C90B}">
      <dgm:prSet phldrT="[Text]"/>
      <dgm:spPr/>
      <dgm:t>
        <a:bodyPr/>
        <a:lstStyle/>
        <a:p>
          <a:r>
            <a:rPr lang="en-US" b="1" dirty="0"/>
            <a:t>B</a:t>
          </a:r>
        </a:p>
        <a:p>
          <a:r>
            <a:rPr lang="en-US" b="1" dirty="0"/>
            <a:t>Nephews Daughter</a:t>
          </a:r>
        </a:p>
      </dgm:t>
    </dgm:pt>
    <dgm:pt modelId="{6856F928-A34E-49BB-88FC-359B0946A034}" type="parTrans" cxnId="{A315D137-C524-47D9-8F23-064035AB1D02}">
      <dgm:prSet/>
      <dgm:spPr/>
      <dgm:t>
        <a:bodyPr/>
        <a:lstStyle/>
        <a:p>
          <a:endParaRPr lang="en-US"/>
        </a:p>
      </dgm:t>
    </dgm:pt>
    <dgm:pt modelId="{E8F77CE3-E088-4C92-BC56-5A6555897DB3}" type="sibTrans" cxnId="{A315D137-C524-47D9-8F23-064035AB1D02}">
      <dgm:prSet/>
      <dgm:spPr/>
      <dgm:t>
        <a:bodyPr/>
        <a:lstStyle/>
        <a:p>
          <a:endParaRPr lang="en-US"/>
        </a:p>
      </dgm:t>
    </dgm:pt>
    <dgm:pt modelId="{A605E13D-E525-4E9D-95DF-B8D1F6673C32}">
      <dgm:prSet phldrT="[Text]" phldr="1"/>
      <dgm:spPr/>
      <dgm:t>
        <a:bodyPr/>
        <a:lstStyle/>
        <a:p>
          <a:endParaRPr lang="en-US"/>
        </a:p>
      </dgm:t>
    </dgm:pt>
    <dgm:pt modelId="{867CC107-440E-4ECA-B37D-9DEEE649C30B}" type="parTrans" cxnId="{C728A210-C063-452E-8E84-26CBF29D6F64}">
      <dgm:prSet/>
      <dgm:spPr/>
      <dgm:t>
        <a:bodyPr/>
        <a:lstStyle/>
        <a:p>
          <a:endParaRPr lang="en-US"/>
        </a:p>
      </dgm:t>
    </dgm:pt>
    <dgm:pt modelId="{9703DD49-5DDC-4A75-9645-4BE44BC59F27}" type="sibTrans" cxnId="{C728A210-C063-452E-8E84-26CBF29D6F64}">
      <dgm:prSet/>
      <dgm:spPr/>
      <dgm:t>
        <a:bodyPr/>
        <a:lstStyle/>
        <a:p>
          <a:endParaRPr lang="en-US"/>
        </a:p>
      </dgm:t>
    </dgm:pt>
    <dgm:pt modelId="{096A0516-26EC-40EA-9B52-081AA4B0CF15}">
      <dgm:prSet phldrT="[Text]" custT="1"/>
      <dgm:spPr/>
      <dgm:t>
        <a:bodyPr/>
        <a:lstStyle/>
        <a:p>
          <a:r>
            <a:rPr lang="en-US" sz="1800" b="1" dirty="0"/>
            <a:t>B’s male issue</a:t>
          </a:r>
        </a:p>
      </dgm:t>
    </dgm:pt>
    <dgm:pt modelId="{0A280190-5FA4-4928-9339-ECD18A8DB8AE}" type="parTrans" cxnId="{28755742-D506-4294-A7FD-ADD720ED8CE1}">
      <dgm:prSet/>
      <dgm:spPr/>
      <dgm:t>
        <a:bodyPr/>
        <a:lstStyle/>
        <a:p>
          <a:endParaRPr lang="en-US"/>
        </a:p>
      </dgm:t>
    </dgm:pt>
    <dgm:pt modelId="{885D9F89-D487-4A0C-A5F4-8320AFA971C9}" type="sibTrans" cxnId="{28755742-D506-4294-A7FD-ADD720ED8CE1}">
      <dgm:prSet/>
      <dgm:spPr/>
      <dgm:t>
        <a:bodyPr/>
        <a:lstStyle/>
        <a:p>
          <a:endParaRPr lang="en-US"/>
        </a:p>
      </dgm:t>
    </dgm:pt>
    <dgm:pt modelId="{14EAF50A-8B35-4655-962A-B3B55FADE01D}">
      <dgm:prSet phldrT="[Text]" phldr="1"/>
      <dgm:spPr/>
      <dgm:t>
        <a:bodyPr/>
        <a:lstStyle/>
        <a:p>
          <a:endParaRPr lang="en-US"/>
        </a:p>
      </dgm:t>
    </dgm:pt>
    <dgm:pt modelId="{E9E39160-6A66-4EE4-9723-9BDC2A2715F5}" type="parTrans" cxnId="{DC982836-70AE-4D8C-ADDC-B09E2C76D626}">
      <dgm:prSet/>
      <dgm:spPr/>
      <dgm:t>
        <a:bodyPr/>
        <a:lstStyle/>
        <a:p>
          <a:endParaRPr lang="en-US"/>
        </a:p>
      </dgm:t>
    </dgm:pt>
    <dgm:pt modelId="{F1F57C99-0B21-45D7-A4A2-AC22128C6F98}" type="sibTrans" cxnId="{DC982836-70AE-4D8C-ADDC-B09E2C76D626}">
      <dgm:prSet/>
      <dgm:spPr/>
      <dgm:t>
        <a:bodyPr/>
        <a:lstStyle/>
        <a:p>
          <a:endParaRPr lang="en-US"/>
        </a:p>
      </dgm:t>
    </dgm:pt>
    <dgm:pt modelId="{74CD9AFC-7F7B-43BA-80D9-B8346B1DC0CC}">
      <dgm:prSet custT="1"/>
      <dgm:spPr/>
      <dgm:t>
        <a:bodyPr/>
        <a:lstStyle/>
        <a:p>
          <a:r>
            <a:rPr lang="en-US" sz="1600" b="1" dirty="0"/>
            <a:t>B’s daughters</a:t>
          </a:r>
        </a:p>
      </dgm:t>
    </dgm:pt>
    <dgm:pt modelId="{ACFA0C33-C789-4467-A06C-C3F9AD305284}" type="parTrans" cxnId="{C48C90EF-4DA8-4801-951D-4E735F262889}">
      <dgm:prSet/>
      <dgm:spPr/>
      <dgm:t>
        <a:bodyPr/>
        <a:lstStyle/>
        <a:p>
          <a:endParaRPr lang="en-US"/>
        </a:p>
      </dgm:t>
    </dgm:pt>
    <dgm:pt modelId="{2708A368-5F58-4640-AA99-48AEB23273F6}" type="sibTrans" cxnId="{C48C90EF-4DA8-4801-951D-4E735F262889}">
      <dgm:prSet/>
      <dgm:spPr/>
      <dgm:t>
        <a:bodyPr/>
        <a:lstStyle/>
        <a:p>
          <a:endParaRPr lang="en-US"/>
        </a:p>
      </dgm:t>
    </dgm:pt>
    <dgm:pt modelId="{FE413E2A-AE78-46E4-B9CD-BDD80CBFD794}">
      <dgm:prSet custT="1"/>
      <dgm:spPr/>
      <dgm:t>
        <a:bodyPr/>
        <a:lstStyle/>
        <a:p>
          <a:r>
            <a:rPr lang="en-US" sz="1800" b="1" dirty="0"/>
            <a:t>A’s Nephew</a:t>
          </a:r>
        </a:p>
      </dgm:t>
    </dgm:pt>
    <dgm:pt modelId="{F41F4422-0312-4F0E-90CB-2966E3076E4A}" type="parTrans" cxnId="{96E1E28E-51F2-4B10-9A3E-C07038AC6F02}">
      <dgm:prSet/>
      <dgm:spPr/>
      <dgm:t>
        <a:bodyPr/>
        <a:lstStyle/>
        <a:p>
          <a:endParaRPr lang="en-US"/>
        </a:p>
      </dgm:t>
    </dgm:pt>
    <dgm:pt modelId="{28D958C7-A7E5-4D76-BFD6-269149013276}" type="sibTrans" cxnId="{96E1E28E-51F2-4B10-9A3E-C07038AC6F02}">
      <dgm:prSet/>
      <dgm:spPr/>
      <dgm:t>
        <a:bodyPr/>
        <a:lstStyle/>
        <a:p>
          <a:endParaRPr lang="en-US"/>
        </a:p>
      </dgm:t>
    </dgm:pt>
    <dgm:pt modelId="{F29532CC-0F1A-40F7-88A1-B1B6E12695BB}" type="pres">
      <dgm:prSet presAssocID="{D467A31E-FC13-40FA-8BAB-A88DD38E36BD}" presName="rootnode" presStyleCnt="0">
        <dgm:presLayoutVars>
          <dgm:chMax/>
          <dgm:chPref/>
          <dgm:dir/>
          <dgm:animLvl val="lvl"/>
        </dgm:presLayoutVars>
      </dgm:prSet>
      <dgm:spPr/>
    </dgm:pt>
    <dgm:pt modelId="{F46338ED-43FB-449E-981F-28AE13F8FA29}" type="pres">
      <dgm:prSet presAssocID="{FEDCE7EE-6674-47D3-AB66-653D1E0D855F}" presName="composite" presStyleCnt="0"/>
      <dgm:spPr/>
    </dgm:pt>
    <dgm:pt modelId="{ACCEFAB0-BE50-47E0-B6E7-4E306A2EDA72}" type="pres">
      <dgm:prSet presAssocID="{FEDCE7EE-6674-47D3-AB66-653D1E0D855F}" presName="bentUpArrow1" presStyleLbl="alignImgPlace1" presStyleIdx="0" presStyleCnt="4"/>
      <dgm:spPr/>
    </dgm:pt>
    <dgm:pt modelId="{2BDF8F77-1546-4120-B877-69D588EC9BF0}" type="pres">
      <dgm:prSet presAssocID="{FEDCE7EE-6674-47D3-AB66-653D1E0D855F}" presName="ParentText" presStyleLbl="node1" presStyleIdx="0" presStyleCnt="5">
        <dgm:presLayoutVars>
          <dgm:chMax val="1"/>
          <dgm:chPref val="1"/>
          <dgm:bulletEnabled val="1"/>
        </dgm:presLayoutVars>
      </dgm:prSet>
      <dgm:spPr/>
    </dgm:pt>
    <dgm:pt modelId="{348C0CDA-CA6D-4C67-95B6-8C7294C79656}" type="pres">
      <dgm:prSet presAssocID="{FEDCE7EE-6674-47D3-AB66-653D1E0D855F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BAF044C2-B8FC-4C82-97FA-853B60AFB641}" type="pres">
      <dgm:prSet presAssocID="{9C11B27B-34CD-4771-A86E-285DD18E64CA}" presName="sibTrans" presStyleCnt="0"/>
      <dgm:spPr/>
    </dgm:pt>
    <dgm:pt modelId="{17704286-EB15-418C-BE90-1FB1941D2474}" type="pres">
      <dgm:prSet presAssocID="{4EE6BC5B-A3A6-49BC-B094-87226FC0C90B}" presName="composite" presStyleCnt="0"/>
      <dgm:spPr/>
    </dgm:pt>
    <dgm:pt modelId="{746EDC03-AFE1-4B18-A96E-C7FA958DD2A1}" type="pres">
      <dgm:prSet presAssocID="{4EE6BC5B-A3A6-49BC-B094-87226FC0C90B}" presName="bentUpArrow1" presStyleLbl="alignImgPlace1" presStyleIdx="1" presStyleCnt="4"/>
      <dgm:spPr/>
    </dgm:pt>
    <dgm:pt modelId="{85955790-BD41-4DAC-BBFE-8D5ED19CDE83}" type="pres">
      <dgm:prSet presAssocID="{4EE6BC5B-A3A6-49BC-B094-87226FC0C90B}" presName="ParentText" presStyleLbl="node1" presStyleIdx="1" presStyleCnt="5">
        <dgm:presLayoutVars>
          <dgm:chMax val="1"/>
          <dgm:chPref val="1"/>
          <dgm:bulletEnabled val="1"/>
        </dgm:presLayoutVars>
      </dgm:prSet>
      <dgm:spPr/>
    </dgm:pt>
    <dgm:pt modelId="{EB610EA1-5FE7-4490-B8C8-9BC9F4E7E4C0}" type="pres">
      <dgm:prSet presAssocID="{4EE6BC5B-A3A6-49BC-B094-87226FC0C90B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1AC0D960-F879-4257-B1C9-C68F7872DD09}" type="pres">
      <dgm:prSet presAssocID="{E8F77CE3-E088-4C92-BC56-5A6555897DB3}" presName="sibTrans" presStyleCnt="0"/>
      <dgm:spPr/>
    </dgm:pt>
    <dgm:pt modelId="{5E386164-71C1-416A-B3FA-8C02C4D4866E}" type="pres">
      <dgm:prSet presAssocID="{096A0516-26EC-40EA-9B52-081AA4B0CF15}" presName="composite" presStyleCnt="0"/>
      <dgm:spPr/>
    </dgm:pt>
    <dgm:pt modelId="{D31CC3B2-8C08-464C-BC5E-911F3AE68B9D}" type="pres">
      <dgm:prSet presAssocID="{096A0516-26EC-40EA-9B52-081AA4B0CF15}" presName="bentUpArrow1" presStyleLbl="alignImgPlace1" presStyleIdx="2" presStyleCnt="4"/>
      <dgm:spPr/>
    </dgm:pt>
    <dgm:pt modelId="{3AA266BA-7F25-4F5D-B47A-92453762500E}" type="pres">
      <dgm:prSet presAssocID="{096A0516-26EC-40EA-9B52-081AA4B0CF15}" presName="ParentText" presStyleLbl="node1" presStyleIdx="2" presStyleCnt="5">
        <dgm:presLayoutVars>
          <dgm:chMax val="1"/>
          <dgm:chPref val="1"/>
          <dgm:bulletEnabled val="1"/>
        </dgm:presLayoutVars>
      </dgm:prSet>
      <dgm:spPr/>
    </dgm:pt>
    <dgm:pt modelId="{6CBDD5B8-9E77-4D84-B0DD-66D12FF503EF}" type="pres">
      <dgm:prSet presAssocID="{096A0516-26EC-40EA-9B52-081AA4B0CF15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39E87ABA-F6D6-4E60-B43C-CC133F5979C3}" type="pres">
      <dgm:prSet presAssocID="{885D9F89-D487-4A0C-A5F4-8320AFA971C9}" presName="sibTrans" presStyleCnt="0"/>
      <dgm:spPr/>
    </dgm:pt>
    <dgm:pt modelId="{8F8F7C7D-F23B-4CD5-A94A-4858A66E2287}" type="pres">
      <dgm:prSet presAssocID="{74CD9AFC-7F7B-43BA-80D9-B8346B1DC0CC}" presName="composite" presStyleCnt="0"/>
      <dgm:spPr/>
    </dgm:pt>
    <dgm:pt modelId="{2442F78A-BFD0-45AA-8281-9E9E5D6ECCAE}" type="pres">
      <dgm:prSet presAssocID="{74CD9AFC-7F7B-43BA-80D9-B8346B1DC0CC}" presName="bentUpArrow1" presStyleLbl="alignImgPlace1" presStyleIdx="3" presStyleCnt="4"/>
      <dgm:spPr/>
    </dgm:pt>
    <dgm:pt modelId="{350823E5-8F1B-4164-A9BF-7B3A2E7E5FD5}" type="pres">
      <dgm:prSet presAssocID="{74CD9AFC-7F7B-43BA-80D9-B8346B1DC0CC}" presName="ParentText" presStyleLbl="node1" presStyleIdx="3" presStyleCnt="5" custLinFactNeighborY="6898">
        <dgm:presLayoutVars>
          <dgm:chMax val="1"/>
          <dgm:chPref val="1"/>
          <dgm:bulletEnabled val="1"/>
        </dgm:presLayoutVars>
      </dgm:prSet>
      <dgm:spPr/>
    </dgm:pt>
    <dgm:pt modelId="{5552554B-08C4-4826-9354-CDD12E2FC9D2}" type="pres">
      <dgm:prSet presAssocID="{74CD9AFC-7F7B-43BA-80D9-B8346B1DC0CC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2B61FE5E-DE8D-4F12-830E-05798539BF43}" type="pres">
      <dgm:prSet presAssocID="{2708A368-5F58-4640-AA99-48AEB23273F6}" presName="sibTrans" presStyleCnt="0"/>
      <dgm:spPr/>
    </dgm:pt>
    <dgm:pt modelId="{F8EFA7E2-67C0-47A1-AA31-A66C342B9CC7}" type="pres">
      <dgm:prSet presAssocID="{FE413E2A-AE78-46E4-B9CD-BDD80CBFD794}" presName="composite" presStyleCnt="0"/>
      <dgm:spPr/>
    </dgm:pt>
    <dgm:pt modelId="{F1FD7345-603E-496C-86DA-B620624B553E}" type="pres">
      <dgm:prSet presAssocID="{FE413E2A-AE78-46E4-B9CD-BDD80CBFD794}" presName="ParentText" presStyleLbl="node1" presStyleIdx="4" presStyleCnt="5">
        <dgm:presLayoutVars>
          <dgm:chMax val="1"/>
          <dgm:chPref val="1"/>
          <dgm:bulletEnabled val="1"/>
        </dgm:presLayoutVars>
      </dgm:prSet>
      <dgm:spPr/>
    </dgm:pt>
  </dgm:ptLst>
  <dgm:cxnLst>
    <dgm:cxn modelId="{C728A210-C063-452E-8E84-26CBF29D6F64}" srcId="{4EE6BC5B-A3A6-49BC-B094-87226FC0C90B}" destId="{A605E13D-E525-4E9D-95DF-B8D1F6673C32}" srcOrd="0" destOrd="0" parTransId="{867CC107-440E-4ECA-B37D-9DEEE649C30B}" sibTransId="{9703DD49-5DDC-4A75-9645-4BE44BC59F27}"/>
    <dgm:cxn modelId="{DC982836-70AE-4D8C-ADDC-B09E2C76D626}" srcId="{096A0516-26EC-40EA-9B52-081AA4B0CF15}" destId="{14EAF50A-8B35-4655-962A-B3B55FADE01D}" srcOrd="0" destOrd="0" parTransId="{E9E39160-6A66-4EE4-9723-9BDC2A2715F5}" sibTransId="{F1F57C99-0B21-45D7-A4A2-AC22128C6F98}"/>
    <dgm:cxn modelId="{A315D137-C524-47D9-8F23-064035AB1D02}" srcId="{D467A31E-FC13-40FA-8BAB-A88DD38E36BD}" destId="{4EE6BC5B-A3A6-49BC-B094-87226FC0C90B}" srcOrd="1" destOrd="0" parTransId="{6856F928-A34E-49BB-88FC-359B0946A034}" sibTransId="{E8F77CE3-E088-4C92-BC56-5A6555897DB3}"/>
    <dgm:cxn modelId="{9B01585F-2EAF-4F84-A15F-41868DC388C5}" type="presOf" srcId="{76F108F0-AA59-416B-8A90-4732E0DC26B6}" destId="{348C0CDA-CA6D-4C67-95B6-8C7294C79656}" srcOrd="0" destOrd="0" presId="urn:microsoft.com/office/officeart/2005/8/layout/StepDownProcess"/>
    <dgm:cxn modelId="{DF6D5361-9BB0-486C-BE8D-F5D21832A45C}" type="presOf" srcId="{096A0516-26EC-40EA-9B52-081AA4B0CF15}" destId="{3AA266BA-7F25-4F5D-B47A-92453762500E}" srcOrd="0" destOrd="0" presId="urn:microsoft.com/office/officeart/2005/8/layout/StepDownProcess"/>
    <dgm:cxn modelId="{65ED4242-C156-48CB-BB36-66CE6D01F486}" type="presOf" srcId="{A605E13D-E525-4E9D-95DF-B8D1F6673C32}" destId="{EB610EA1-5FE7-4490-B8C8-9BC9F4E7E4C0}" srcOrd="0" destOrd="0" presId="urn:microsoft.com/office/officeart/2005/8/layout/StepDownProcess"/>
    <dgm:cxn modelId="{28755742-D506-4294-A7FD-ADD720ED8CE1}" srcId="{D467A31E-FC13-40FA-8BAB-A88DD38E36BD}" destId="{096A0516-26EC-40EA-9B52-081AA4B0CF15}" srcOrd="2" destOrd="0" parTransId="{0A280190-5FA4-4928-9339-ECD18A8DB8AE}" sibTransId="{885D9F89-D487-4A0C-A5F4-8320AFA971C9}"/>
    <dgm:cxn modelId="{238B1443-6FEB-4B53-820D-B4C4A017CFCE}" type="presOf" srcId="{14EAF50A-8B35-4655-962A-B3B55FADE01D}" destId="{6CBDD5B8-9E77-4D84-B0DD-66D12FF503EF}" srcOrd="0" destOrd="0" presId="urn:microsoft.com/office/officeart/2005/8/layout/StepDownProcess"/>
    <dgm:cxn modelId="{F0071B63-D2FB-4FFC-9BF8-C348E40BE9A6}" type="presOf" srcId="{FE413E2A-AE78-46E4-B9CD-BDD80CBFD794}" destId="{F1FD7345-603E-496C-86DA-B620624B553E}" srcOrd="0" destOrd="0" presId="urn:microsoft.com/office/officeart/2005/8/layout/StepDownProcess"/>
    <dgm:cxn modelId="{5E5C4674-086E-41D1-A2D3-F5D11BB8C219}" type="presOf" srcId="{FEDCE7EE-6674-47D3-AB66-653D1E0D855F}" destId="{2BDF8F77-1546-4120-B877-69D588EC9BF0}" srcOrd="0" destOrd="0" presId="urn:microsoft.com/office/officeart/2005/8/layout/StepDownProcess"/>
    <dgm:cxn modelId="{96E1E28E-51F2-4B10-9A3E-C07038AC6F02}" srcId="{D467A31E-FC13-40FA-8BAB-A88DD38E36BD}" destId="{FE413E2A-AE78-46E4-B9CD-BDD80CBFD794}" srcOrd="4" destOrd="0" parTransId="{F41F4422-0312-4F0E-90CB-2966E3076E4A}" sibTransId="{28D958C7-A7E5-4D76-BFD6-269149013276}"/>
    <dgm:cxn modelId="{C6E16EAD-2335-4DF1-89DD-2D3A4D453AC3}" type="presOf" srcId="{4EE6BC5B-A3A6-49BC-B094-87226FC0C90B}" destId="{85955790-BD41-4DAC-BBFE-8D5ED19CDE83}" srcOrd="0" destOrd="0" presId="urn:microsoft.com/office/officeart/2005/8/layout/StepDownProcess"/>
    <dgm:cxn modelId="{FB5CB6B4-3725-427C-B68D-BFA7FF3A3820}" type="presOf" srcId="{74CD9AFC-7F7B-43BA-80D9-B8346B1DC0CC}" destId="{350823E5-8F1B-4164-A9BF-7B3A2E7E5FD5}" srcOrd="0" destOrd="0" presId="urn:microsoft.com/office/officeart/2005/8/layout/StepDownProcess"/>
    <dgm:cxn modelId="{2D6A19C6-034B-41C5-BE7B-ECFFA3A4BE3B}" srcId="{FEDCE7EE-6674-47D3-AB66-653D1E0D855F}" destId="{76F108F0-AA59-416B-8A90-4732E0DC26B6}" srcOrd="0" destOrd="0" parTransId="{D66BC334-2012-43F4-A182-52E33F9CDBFB}" sibTransId="{EBF403B3-7F14-40E5-933E-9051B0A4E283}"/>
    <dgm:cxn modelId="{D1C193D7-482A-4143-B5BE-4139399AC2B9}" type="presOf" srcId="{D467A31E-FC13-40FA-8BAB-A88DD38E36BD}" destId="{F29532CC-0F1A-40F7-88A1-B1B6E12695BB}" srcOrd="0" destOrd="0" presId="urn:microsoft.com/office/officeart/2005/8/layout/StepDownProcess"/>
    <dgm:cxn modelId="{DE626FEA-818F-4990-8A74-FC4765051D63}" srcId="{D467A31E-FC13-40FA-8BAB-A88DD38E36BD}" destId="{FEDCE7EE-6674-47D3-AB66-653D1E0D855F}" srcOrd="0" destOrd="0" parTransId="{A2D06A5E-7C55-47B0-9E83-A4CE01F24312}" sibTransId="{9C11B27B-34CD-4771-A86E-285DD18E64CA}"/>
    <dgm:cxn modelId="{C48C90EF-4DA8-4801-951D-4E735F262889}" srcId="{D467A31E-FC13-40FA-8BAB-A88DD38E36BD}" destId="{74CD9AFC-7F7B-43BA-80D9-B8346B1DC0CC}" srcOrd="3" destOrd="0" parTransId="{ACFA0C33-C789-4467-A06C-C3F9AD305284}" sibTransId="{2708A368-5F58-4640-AA99-48AEB23273F6}"/>
    <dgm:cxn modelId="{36A1A39B-0B4A-4F46-8D97-660AE856F9A5}" type="presParOf" srcId="{F29532CC-0F1A-40F7-88A1-B1B6E12695BB}" destId="{F46338ED-43FB-449E-981F-28AE13F8FA29}" srcOrd="0" destOrd="0" presId="urn:microsoft.com/office/officeart/2005/8/layout/StepDownProcess"/>
    <dgm:cxn modelId="{EDDE8AA0-DA06-4CDA-83FD-553038F9157C}" type="presParOf" srcId="{F46338ED-43FB-449E-981F-28AE13F8FA29}" destId="{ACCEFAB0-BE50-47E0-B6E7-4E306A2EDA72}" srcOrd="0" destOrd="0" presId="urn:microsoft.com/office/officeart/2005/8/layout/StepDownProcess"/>
    <dgm:cxn modelId="{897ED9AD-A9C8-4BFE-8C01-3931C9FFDCB8}" type="presParOf" srcId="{F46338ED-43FB-449E-981F-28AE13F8FA29}" destId="{2BDF8F77-1546-4120-B877-69D588EC9BF0}" srcOrd="1" destOrd="0" presId="urn:microsoft.com/office/officeart/2005/8/layout/StepDownProcess"/>
    <dgm:cxn modelId="{EE95A495-0521-4C20-B849-6FB968B724C8}" type="presParOf" srcId="{F46338ED-43FB-449E-981F-28AE13F8FA29}" destId="{348C0CDA-CA6D-4C67-95B6-8C7294C79656}" srcOrd="2" destOrd="0" presId="urn:microsoft.com/office/officeart/2005/8/layout/StepDownProcess"/>
    <dgm:cxn modelId="{F10B8F53-94E9-4B14-8BBF-7A878343AEDA}" type="presParOf" srcId="{F29532CC-0F1A-40F7-88A1-B1B6E12695BB}" destId="{BAF044C2-B8FC-4C82-97FA-853B60AFB641}" srcOrd="1" destOrd="0" presId="urn:microsoft.com/office/officeart/2005/8/layout/StepDownProcess"/>
    <dgm:cxn modelId="{7763C815-40DC-42CD-A572-67C171D89A2B}" type="presParOf" srcId="{F29532CC-0F1A-40F7-88A1-B1B6E12695BB}" destId="{17704286-EB15-418C-BE90-1FB1941D2474}" srcOrd="2" destOrd="0" presId="urn:microsoft.com/office/officeart/2005/8/layout/StepDownProcess"/>
    <dgm:cxn modelId="{97DC0CD1-A431-4543-8A05-CBC475306405}" type="presParOf" srcId="{17704286-EB15-418C-BE90-1FB1941D2474}" destId="{746EDC03-AFE1-4B18-A96E-C7FA958DD2A1}" srcOrd="0" destOrd="0" presId="urn:microsoft.com/office/officeart/2005/8/layout/StepDownProcess"/>
    <dgm:cxn modelId="{0678E034-3240-48A5-9E49-21FF933C7FBA}" type="presParOf" srcId="{17704286-EB15-418C-BE90-1FB1941D2474}" destId="{85955790-BD41-4DAC-BBFE-8D5ED19CDE83}" srcOrd="1" destOrd="0" presId="urn:microsoft.com/office/officeart/2005/8/layout/StepDownProcess"/>
    <dgm:cxn modelId="{0F881CFA-99AA-4C88-A270-566C1D8AE1D2}" type="presParOf" srcId="{17704286-EB15-418C-BE90-1FB1941D2474}" destId="{EB610EA1-5FE7-4490-B8C8-9BC9F4E7E4C0}" srcOrd="2" destOrd="0" presId="urn:microsoft.com/office/officeart/2005/8/layout/StepDownProcess"/>
    <dgm:cxn modelId="{0F66EB5A-920B-4198-B2E0-7F73EDD8475F}" type="presParOf" srcId="{F29532CC-0F1A-40F7-88A1-B1B6E12695BB}" destId="{1AC0D960-F879-4257-B1C9-C68F7872DD09}" srcOrd="3" destOrd="0" presId="urn:microsoft.com/office/officeart/2005/8/layout/StepDownProcess"/>
    <dgm:cxn modelId="{382BB8C6-1FE2-4337-8CC6-4F7F5325DB33}" type="presParOf" srcId="{F29532CC-0F1A-40F7-88A1-B1B6E12695BB}" destId="{5E386164-71C1-416A-B3FA-8C02C4D4866E}" srcOrd="4" destOrd="0" presId="urn:microsoft.com/office/officeart/2005/8/layout/StepDownProcess"/>
    <dgm:cxn modelId="{6DF1DE97-8586-45BC-AFF4-F41C17A9CE98}" type="presParOf" srcId="{5E386164-71C1-416A-B3FA-8C02C4D4866E}" destId="{D31CC3B2-8C08-464C-BC5E-911F3AE68B9D}" srcOrd="0" destOrd="0" presId="urn:microsoft.com/office/officeart/2005/8/layout/StepDownProcess"/>
    <dgm:cxn modelId="{38691CE6-53D3-403F-BDBA-1F61977A911A}" type="presParOf" srcId="{5E386164-71C1-416A-B3FA-8C02C4D4866E}" destId="{3AA266BA-7F25-4F5D-B47A-92453762500E}" srcOrd="1" destOrd="0" presId="urn:microsoft.com/office/officeart/2005/8/layout/StepDownProcess"/>
    <dgm:cxn modelId="{9C94AC59-E15C-4327-B7E8-BDD368925EB9}" type="presParOf" srcId="{5E386164-71C1-416A-B3FA-8C02C4D4866E}" destId="{6CBDD5B8-9E77-4D84-B0DD-66D12FF503EF}" srcOrd="2" destOrd="0" presId="urn:microsoft.com/office/officeart/2005/8/layout/StepDownProcess"/>
    <dgm:cxn modelId="{87A84798-E094-443B-BBE6-FE7C9D762787}" type="presParOf" srcId="{F29532CC-0F1A-40F7-88A1-B1B6E12695BB}" destId="{39E87ABA-F6D6-4E60-B43C-CC133F5979C3}" srcOrd="5" destOrd="0" presId="urn:microsoft.com/office/officeart/2005/8/layout/StepDownProcess"/>
    <dgm:cxn modelId="{2FED5489-16C0-459B-B335-71603BBE4634}" type="presParOf" srcId="{F29532CC-0F1A-40F7-88A1-B1B6E12695BB}" destId="{8F8F7C7D-F23B-4CD5-A94A-4858A66E2287}" srcOrd="6" destOrd="0" presId="urn:microsoft.com/office/officeart/2005/8/layout/StepDownProcess"/>
    <dgm:cxn modelId="{20BC40EB-57EF-4C12-BA31-3A0B4E38A0CB}" type="presParOf" srcId="{8F8F7C7D-F23B-4CD5-A94A-4858A66E2287}" destId="{2442F78A-BFD0-45AA-8281-9E9E5D6ECCAE}" srcOrd="0" destOrd="0" presId="urn:microsoft.com/office/officeart/2005/8/layout/StepDownProcess"/>
    <dgm:cxn modelId="{87992F8E-CB1E-452B-84F8-C0A449FB7A62}" type="presParOf" srcId="{8F8F7C7D-F23B-4CD5-A94A-4858A66E2287}" destId="{350823E5-8F1B-4164-A9BF-7B3A2E7E5FD5}" srcOrd="1" destOrd="0" presId="urn:microsoft.com/office/officeart/2005/8/layout/StepDownProcess"/>
    <dgm:cxn modelId="{38141AEF-1DBD-4F85-9468-F9C93DBDD70F}" type="presParOf" srcId="{8F8F7C7D-F23B-4CD5-A94A-4858A66E2287}" destId="{5552554B-08C4-4826-9354-CDD12E2FC9D2}" srcOrd="2" destOrd="0" presId="urn:microsoft.com/office/officeart/2005/8/layout/StepDownProcess"/>
    <dgm:cxn modelId="{16398BF6-E0A1-4699-BD74-25ED5685C4A5}" type="presParOf" srcId="{F29532CC-0F1A-40F7-88A1-B1B6E12695BB}" destId="{2B61FE5E-DE8D-4F12-830E-05798539BF43}" srcOrd="7" destOrd="0" presId="urn:microsoft.com/office/officeart/2005/8/layout/StepDownProcess"/>
    <dgm:cxn modelId="{9833A3F6-26A5-4751-94E6-72EDC83AF448}" type="presParOf" srcId="{F29532CC-0F1A-40F7-88A1-B1B6E12695BB}" destId="{F8EFA7E2-67C0-47A1-AA31-A66C342B9CC7}" srcOrd="8" destOrd="0" presId="urn:microsoft.com/office/officeart/2005/8/layout/StepDownProcess"/>
    <dgm:cxn modelId="{DB0E31AF-15DD-4039-8934-88FB2210223D}" type="presParOf" srcId="{F8EFA7E2-67C0-47A1-AA31-A66C342B9CC7}" destId="{F1FD7345-603E-496C-86DA-B620624B553E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38E82-6A89-480E-BD27-FED0AAED9DCE}">
      <dsp:nvSpPr>
        <dsp:cNvPr id="0" name=""/>
        <dsp:cNvSpPr/>
      </dsp:nvSpPr>
      <dsp:spPr>
        <a:xfrm>
          <a:off x="4914586" y="746117"/>
          <a:ext cx="147611" cy="687676"/>
        </a:xfrm>
        <a:custGeom>
          <a:avLst/>
          <a:gdLst/>
          <a:ahLst/>
          <a:cxnLst/>
          <a:rect l="0" t="0" r="0" b="0"/>
          <a:pathLst>
            <a:path>
              <a:moveTo>
                <a:pt x="147611" y="0"/>
              </a:moveTo>
              <a:lnTo>
                <a:pt x="147611" y="687676"/>
              </a:lnTo>
              <a:lnTo>
                <a:pt x="0" y="6876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630FFA-F62D-4530-B73D-FFCD624407A4}">
      <dsp:nvSpPr>
        <dsp:cNvPr id="0" name=""/>
        <dsp:cNvSpPr/>
      </dsp:nvSpPr>
      <dsp:spPr>
        <a:xfrm>
          <a:off x="5377178" y="4071101"/>
          <a:ext cx="223835" cy="6864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6427"/>
              </a:lnTo>
              <a:lnTo>
                <a:pt x="223835" y="68642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2B2FA2-39F8-48AD-9923-307CAA4892B2}">
      <dsp:nvSpPr>
        <dsp:cNvPr id="0" name=""/>
        <dsp:cNvSpPr/>
      </dsp:nvSpPr>
      <dsp:spPr>
        <a:xfrm>
          <a:off x="5928352" y="2866338"/>
          <a:ext cx="91440" cy="31336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33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414E5-C3F5-4871-947E-D743113F82CB}">
      <dsp:nvSpPr>
        <dsp:cNvPr id="0" name=""/>
        <dsp:cNvSpPr/>
      </dsp:nvSpPr>
      <dsp:spPr>
        <a:xfrm>
          <a:off x="5062197" y="746117"/>
          <a:ext cx="911874" cy="1374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7419"/>
              </a:lnTo>
              <a:lnTo>
                <a:pt x="911874" y="1217419"/>
              </a:lnTo>
              <a:lnTo>
                <a:pt x="911874" y="13741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DCC6B5-05D2-4946-BB30-176E67CFDED0}">
      <dsp:nvSpPr>
        <dsp:cNvPr id="0" name=""/>
        <dsp:cNvSpPr/>
      </dsp:nvSpPr>
      <dsp:spPr>
        <a:xfrm>
          <a:off x="4168468" y="746117"/>
          <a:ext cx="893729" cy="1328769"/>
        </a:xfrm>
        <a:custGeom>
          <a:avLst/>
          <a:gdLst/>
          <a:ahLst/>
          <a:cxnLst/>
          <a:rect l="0" t="0" r="0" b="0"/>
          <a:pathLst>
            <a:path>
              <a:moveTo>
                <a:pt x="893729" y="0"/>
              </a:moveTo>
              <a:lnTo>
                <a:pt x="893729" y="1172085"/>
              </a:lnTo>
              <a:lnTo>
                <a:pt x="0" y="1172085"/>
              </a:lnTo>
              <a:lnTo>
                <a:pt x="0" y="13287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E23C9E-DE8D-4324-8D81-60201E348C46}">
      <dsp:nvSpPr>
        <dsp:cNvPr id="0" name=""/>
        <dsp:cNvSpPr/>
      </dsp:nvSpPr>
      <dsp:spPr>
        <a:xfrm>
          <a:off x="4316080" y="0"/>
          <a:ext cx="1492234" cy="746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</a:t>
          </a:r>
        </a:p>
      </dsp:txBody>
      <dsp:txXfrm>
        <a:off x="4316080" y="0"/>
        <a:ext cx="1492234" cy="746117"/>
      </dsp:txXfrm>
    </dsp:sp>
    <dsp:sp modelId="{75EEDD97-BD20-46A6-B1BC-FE7B75F0AC9A}">
      <dsp:nvSpPr>
        <dsp:cNvPr id="0" name=""/>
        <dsp:cNvSpPr/>
      </dsp:nvSpPr>
      <dsp:spPr>
        <a:xfrm>
          <a:off x="3422351" y="2074887"/>
          <a:ext cx="1492234" cy="746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</a:t>
          </a:r>
        </a:p>
      </dsp:txBody>
      <dsp:txXfrm>
        <a:off x="3422351" y="2074887"/>
        <a:ext cx="1492234" cy="746117"/>
      </dsp:txXfrm>
    </dsp:sp>
    <dsp:sp modelId="{E1BA9C9C-E78F-4576-A735-B5DDD465C450}">
      <dsp:nvSpPr>
        <dsp:cNvPr id="0" name=""/>
        <dsp:cNvSpPr/>
      </dsp:nvSpPr>
      <dsp:spPr>
        <a:xfrm>
          <a:off x="5227955" y="2120221"/>
          <a:ext cx="1492234" cy="746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C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Intended wife</a:t>
          </a:r>
        </a:p>
      </dsp:txBody>
      <dsp:txXfrm>
        <a:off x="5227955" y="2120221"/>
        <a:ext cx="1492234" cy="746117"/>
      </dsp:txXfrm>
    </dsp:sp>
    <dsp:sp modelId="{747A675F-7DDD-44F9-B772-590015AA42E2}">
      <dsp:nvSpPr>
        <dsp:cNvPr id="0" name=""/>
        <dsp:cNvSpPr/>
      </dsp:nvSpPr>
      <dsp:spPr>
        <a:xfrm>
          <a:off x="5227955" y="3179707"/>
          <a:ext cx="1492234" cy="8913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S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Eldest Son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(for life)</a:t>
          </a:r>
        </a:p>
      </dsp:txBody>
      <dsp:txXfrm>
        <a:off x="5227955" y="3179707"/>
        <a:ext cx="1492234" cy="891393"/>
      </dsp:txXfrm>
    </dsp:sp>
    <dsp:sp modelId="{6C803861-7E6D-4609-BC58-AFD028E8F662}">
      <dsp:nvSpPr>
        <dsp:cNvPr id="0" name=""/>
        <dsp:cNvSpPr/>
      </dsp:nvSpPr>
      <dsp:spPr>
        <a:xfrm>
          <a:off x="5601013" y="4384470"/>
          <a:ext cx="1492234" cy="746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Second Son</a:t>
          </a:r>
        </a:p>
      </dsp:txBody>
      <dsp:txXfrm>
        <a:off x="5601013" y="4384470"/>
        <a:ext cx="1492234" cy="746117"/>
      </dsp:txXfrm>
    </dsp:sp>
    <dsp:sp modelId="{66BA3FB9-8674-4DBC-820B-27C5E82F3C21}">
      <dsp:nvSpPr>
        <dsp:cNvPr id="0" name=""/>
        <dsp:cNvSpPr/>
      </dsp:nvSpPr>
      <dsp:spPr>
        <a:xfrm>
          <a:off x="3422351" y="1060734"/>
          <a:ext cx="1492234" cy="7461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B</a:t>
          </a:r>
        </a:p>
      </dsp:txBody>
      <dsp:txXfrm>
        <a:off x="3422351" y="1060734"/>
        <a:ext cx="1492234" cy="7461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492DB-21A6-4967-ACBE-C68A1631E0B9}">
      <dsp:nvSpPr>
        <dsp:cNvPr id="0" name=""/>
        <dsp:cNvSpPr/>
      </dsp:nvSpPr>
      <dsp:spPr>
        <a:xfrm>
          <a:off x="5230" y="966069"/>
          <a:ext cx="2378024" cy="12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Transferor</a:t>
          </a:r>
        </a:p>
      </dsp:txBody>
      <dsp:txXfrm>
        <a:off x="5230" y="966069"/>
        <a:ext cx="2378024" cy="806400"/>
      </dsp:txXfrm>
    </dsp:sp>
    <dsp:sp modelId="{F0FF4DA1-9F8B-42E0-A5B2-F768C9DBA3DC}">
      <dsp:nvSpPr>
        <dsp:cNvPr id="0" name=""/>
        <dsp:cNvSpPr/>
      </dsp:nvSpPr>
      <dsp:spPr>
        <a:xfrm>
          <a:off x="492295" y="1772469"/>
          <a:ext cx="2378024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</a:t>
          </a:r>
        </a:p>
      </dsp:txBody>
      <dsp:txXfrm>
        <a:off x="539532" y="1819706"/>
        <a:ext cx="2283550" cy="1518326"/>
      </dsp:txXfrm>
    </dsp:sp>
    <dsp:sp modelId="{E91EC357-BCBA-46FA-B9F6-72063DD77A91}">
      <dsp:nvSpPr>
        <dsp:cNvPr id="0" name=""/>
        <dsp:cNvSpPr/>
      </dsp:nvSpPr>
      <dsp:spPr>
        <a:xfrm>
          <a:off x="2743754" y="10732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2743754" y="1191651"/>
        <a:ext cx="586641" cy="355235"/>
      </dsp:txXfrm>
    </dsp:sp>
    <dsp:sp modelId="{6E94DFD8-9E02-4F72-AC19-C309563DCB19}">
      <dsp:nvSpPr>
        <dsp:cNvPr id="0" name=""/>
        <dsp:cNvSpPr/>
      </dsp:nvSpPr>
      <dsp:spPr>
        <a:xfrm>
          <a:off x="3825254" y="966069"/>
          <a:ext cx="2378024" cy="12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Trustee</a:t>
          </a:r>
        </a:p>
      </dsp:txBody>
      <dsp:txXfrm>
        <a:off x="3825254" y="966069"/>
        <a:ext cx="2378024" cy="806400"/>
      </dsp:txXfrm>
    </dsp:sp>
    <dsp:sp modelId="{0364A35A-773F-4801-B023-A5DD8AFDA192}">
      <dsp:nvSpPr>
        <dsp:cNvPr id="0" name=""/>
        <dsp:cNvSpPr/>
      </dsp:nvSpPr>
      <dsp:spPr>
        <a:xfrm>
          <a:off x="4312320" y="1772469"/>
          <a:ext cx="2378024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B</a:t>
          </a:r>
        </a:p>
      </dsp:txBody>
      <dsp:txXfrm>
        <a:off x="4359557" y="1819706"/>
        <a:ext cx="2283550" cy="1518326"/>
      </dsp:txXfrm>
    </dsp:sp>
    <dsp:sp modelId="{1AF83BDA-ED50-4999-9DD9-5A2E72A875BA}">
      <dsp:nvSpPr>
        <dsp:cNvPr id="0" name=""/>
        <dsp:cNvSpPr/>
      </dsp:nvSpPr>
      <dsp:spPr>
        <a:xfrm>
          <a:off x="6563779" y="1073239"/>
          <a:ext cx="764259" cy="59205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6563779" y="1191651"/>
        <a:ext cx="586641" cy="355235"/>
      </dsp:txXfrm>
    </dsp:sp>
    <dsp:sp modelId="{D17902C9-FD42-488A-99F0-BE144F2BD8AE}">
      <dsp:nvSpPr>
        <dsp:cNvPr id="0" name=""/>
        <dsp:cNvSpPr/>
      </dsp:nvSpPr>
      <dsp:spPr>
        <a:xfrm>
          <a:off x="7645279" y="966069"/>
          <a:ext cx="2378024" cy="1209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Unborn Child</a:t>
          </a:r>
        </a:p>
      </dsp:txBody>
      <dsp:txXfrm>
        <a:off x="7645279" y="966069"/>
        <a:ext cx="2378024" cy="806400"/>
      </dsp:txXfrm>
    </dsp:sp>
    <dsp:sp modelId="{C2E14444-FA05-4EEF-8977-C26FBDC9A462}">
      <dsp:nvSpPr>
        <dsp:cNvPr id="0" name=""/>
        <dsp:cNvSpPr/>
      </dsp:nvSpPr>
      <dsp:spPr>
        <a:xfrm>
          <a:off x="8132345" y="1772469"/>
          <a:ext cx="2378024" cy="1612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C</a:t>
          </a:r>
        </a:p>
      </dsp:txBody>
      <dsp:txXfrm>
        <a:off x="8179582" y="1819706"/>
        <a:ext cx="2283550" cy="1518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EFAB0-BE50-47E0-B6E7-4E306A2EDA72}">
      <dsp:nvSpPr>
        <dsp:cNvPr id="0" name=""/>
        <dsp:cNvSpPr/>
      </dsp:nvSpPr>
      <dsp:spPr>
        <a:xfrm rot="5400000">
          <a:off x="2041065" y="690112"/>
          <a:ext cx="600594" cy="6837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DF8F77-1546-4120-B877-69D588EC9BF0}">
      <dsp:nvSpPr>
        <dsp:cNvPr id="0" name=""/>
        <dsp:cNvSpPr/>
      </dsp:nvSpPr>
      <dsp:spPr>
        <a:xfrm>
          <a:off x="1881943" y="24341"/>
          <a:ext cx="1011047" cy="7077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A</a:t>
          </a:r>
        </a:p>
      </dsp:txBody>
      <dsp:txXfrm>
        <a:off x="1916496" y="58894"/>
        <a:ext cx="941941" cy="638594"/>
      </dsp:txXfrm>
    </dsp:sp>
    <dsp:sp modelId="{348C0CDA-CA6D-4C67-95B6-8C7294C79656}">
      <dsp:nvSpPr>
        <dsp:cNvPr id="0" name=""/>
        <dsp:cNvSpPr/>
      </dsp:nvSpPr>
      <dsp:spPr>
        <a:xfrm>
          <a:off x="2892991" y="91836"/>
          <a:ext cx="735339" cy="571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/>
        </a:p>
      </dsp:txBody>
      <dsp:txXfrm>
        <a:off x="2892991" y="91836"/>
        <a:ext cx="735339" cy="571994"/>
      </dsp:txXfrm>
    </dsp:sp>
    <dsp:sp modelId="{746EDC03-AFE1-4B18-A96E-C7FA958DD2A1}">
      <dsp:nvSpPr>
        <dsp:cNvPr id="0" name=""/>
        <dsp:cNvSpPr/>
      </dsp:nvSpPr>
      <dsp:spPr>
        <a:xfrm rot="5400000">
          <a:off x="2879331" y="1485093"/>
          <a:ext cx="600594" cy="6837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55790-BD41-4DAC-BBFE-8D5ED19CDE83}">
      <dsp:nvSpPr>
        <dsp:cNvPr id="0" name=""/>
        <dsp:cNvSpPr/>
      </dsp:nvSpPr>
      <dsp:spPr>
        <a:xfrm>
          <a:off x="2720209" y="819322"/>
          <a:ext cx="1011047" cy="7077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B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Nephews Daughter</a:t>
          </a:r>
        </a:p>
      </dsp:txBody>
      <dsp:txXfrm>
        <a:off x="2754762" y="853875"/>
        <a:ext cx="941941" cy="638594"/>
      </dsp:txXfrm>
    </dsp:sp>
    <dsp:sp modelId="{EB610EA1-5FE7-4490-B8C8-9BC9F4E7E4C0}">
      <dsp:nvSpPr>
        <dsp:cNvPr id="0" name=""/>
        <dsp:cNvSpPr/>
      </dsp:nvSpPr>
      <dsp:spPr>
        <a:xfrm>
          <a:off x="3731257" y="886818"/>
          <a:ext cx="735339" cy="571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/>
        </a:p>
      </dsp:txBody>
      <dsp:txXfrm>
        <a:off x="3731257" y="886818"/>
        <a:ext cx="735339" cy="571994"/>
      </dsp:txXfrm>
    </dsp:sp>
    <dsp:sp modelId="{D31CC3B2-8C08-464C-BC5E-911F3AE68B9D}">
      <dsp:nvSpPr>
        <dsp:cNvPr id="0" name=""/>
        <dsp:cNvSpPr/>
      </dsp:nvSpPr>
      <dsp:spPr>
        <a:xfrm rot="5400000">
          <a:off x="3717597" y="2280075"/>
          <a:ext cx="600594" cy="6837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266BA-7F25-4F5D-B47A-92453762500E}">
      <dsp:nvSpPr>
        <dsp:cNvPr id="0" name=""/>
        <dsp:cNvSpPr/>
      </dsp:nvSpPr>
      <dsp:spPr>
        <a:xfrm>
          <a:off x="3558476" y="1614304"/>
          <a:ext cx="1011047" cy="7077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B’s male issue</a:t>
          </a:r>
        </a:p>
      </dsp:txBody>
      <dsp:txXfrm>
        <a:off x="3593029" y="1648857"/>
        <a:ext cx="941941" cy="638594"/>
      </dsp:txXfrm>
    </dsp:sp>
    <dsp:sp modelId="{6CBDD5B8-9E77-4D84-B0DD-66D12FF503EF}">
      <dsp:nvSpPr>
        <dsp:cNvPr id="0" name=""/>
        <dsp:cNvSpPr/>
      </dsp:nvSpPr>
      <dsp:spPr>
        <a:xfrm>
          <a:off x="4569523" y="1681799"/>
          <a:ext cx="735339" cy="571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900" kern="1200"/>
        </a:p>
      </dsp:txBody>
      <dsp:txXfrm>
        <a:off x="4569523" y="1681799"/>
        <a:ext cx="735339" cy="571994"/>
      </dsp:txXfrm>
    </dsp:sp>
    <dsp:sp modelId="{2442F78A-BFD0-45AA-8281-9E9E5D6ECCAE}">
      <dsp:nvSpPr>
        <dsp:cNvPr id="0" name=""/>
        <dsp:cNvSpPr/>
      </dsp:nvSpPr>
      <dsp:spPr>
        <a:xfrm rot="5400000">
          <a:off x="4555863" y="3075056"/>
          <a:ext cx="600594" cy="68375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0823E5-8F1B-4164-A9BF-7B3A2E7E5FD5}">
      <dsp:nvSpPr>
        <dsp:cNvPr id="0" name=""/>
        <dsp:cNvSpPr/>
      </dsp:nvSpPr>
      <dsp:spPr>
        <a:xfrm>
          <a:off x="4396742" y="2458102"/>
          <a:ext cx="1011047" cy="7077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B’s daughters</a:t>
          </a:r>
        </a:p>
      </dsp:txBody>
      <dsp:txXfrm>
        <a:off x="4431295" y="2492655"/>
        <a:ext cx="941941" cy="638594"/>
      </dsp:txXfrm>
    </dsp:sp>
    <dsp:sp modelId="{5552554B-08C4-4826-9354-CDD12E2FC9D2}">
      <dsp:nvSpPr>
        <dsp:cNvPr id="0" name=""/>
        <dsp:cNvSpPr/>
      </dsp:nvSpPr>
      <dsp:spPr>
        <a:xfrm>
          <a:off x="5407790" y="2476780"/>
          <a:ext cx="735339" cy="571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FD7345-603E-496C-86DA-B620624B553E}">
      <dsp:nvSpPr>
        <dsp:cNvPr id="0" name=""/>
        <dsp:cNvSpPr/>
      </dsp:nvSpPr>
      <dsp:spPr>
        <a:xfrm>
          <a:off x="5235008" y="3204266"/>
          <a:ext cx="1011047" cy="7077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A’s Nephew</a:t>
          </a:r>
        </a:p>
      </dsp:txBody>
      <dsp:txXfrm>
        <a:off x="5269561" y="3238819"/>
        <a:ext cx="941941" cy="638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EED81-6A66-44DA-8BEF-035D8DF7B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8396E2-C79C-4F1D-AA92-ACA80FF3AE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A4AEB-0003-43CD-A875-550D8278A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2C2667-A8F6-4EBA-B909-FD879EE2C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BD6909-6BB6-48C5-8746-80896CBE4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62AA-A886-4E80-B865-BD1AC72D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6D78F2-CAFD-4424-8BAF-C96C98B6F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015A3-6519-47DA-8EC7-813CC3A37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F0B8F-DF74-467F-8198-9E14051BF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39671-F04F-40B2-92EA-B609BB1E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13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63EC4C-FEEA-4FA9-88FC-1F9ED428BF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05F4A-E90E-4EE2-8365-E4D567912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53E35-7A78-471D-8432-AF728AFCB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8B92D-0336-4639-86F4-0DDD31598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35FC3-1802-46DC-B0B2-A2CEA884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15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2A568-40C6-47F6-81E5-09AD7E8D6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EE624-D4D0-4F52-8F4B-39A25F30A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3884F-E827-400F-96B2-950C2C3EB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7BEB6-DD79-4D38-AE32-2C9A5C9D3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530B5-F638-4B77-A06D-4D014B04C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2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A09F2-B74C-4474-BD57-4B1930B3D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D3E832-9106-4F85-83E3-FCC52084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A8B2B6-7F78-4338-99AD-65DDFD7F9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6A494-1E92-4611-8229-8F745F1E1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E3947-8D99-45B1-90BE-CE848D008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5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68F28-1D43-4F93-B604-9DFADE8F0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5A551-A370-4E12-8588-03D324EBC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EB0091-8C07-4FF8-8FCA-D5863AA77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6D0F3-BB5C-4891-8F1A-FF198B02B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F60A7-C743-464B-89F5-E9337755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B9AFD-39A6-4FFF-8520-C003273B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57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F717-9027-4F4F-A338-41C4C0439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C14CF-AAC7-477E-9C2E-EC99B0577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607B43-D89E-4F5C-8C67-518251F4C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91BFB-F8AC-4170-AE30-10206D28AF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0E6921-5791-46FA-8C3F-506259ADA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DEA62E-B101-4FA3-88E9-AA6F7B845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59B6EA-ED7D-4E59-BBFC-D32F2897F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259282-D8DC-44CD-B429-895CB1EB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3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8FFB2-EE6A-42A8-8AE1-1839C97B2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8CE442-FABB-4F5D-88BF-67E163DA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26821-2AA3-4D40-8C14-1B5A6371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AE3DC8-D72B-4C5A-98EF-77DE8C2D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0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0DB597-9F50-4E23-882B-1B7653B8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11FCA-38C2-46D0-B58D-41AC0D5E1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C4050-EB63-43BE-B3D7-D4125349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18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B82EB-66A9-4452-ACBD-44D56395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620881-2FE1-4847-A6CA-3089E896C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D34F0-1938-4A24-B192-6B293CDE92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10CE02-632C-4053-A4BB-71626B3B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F07B98-342F-4BCD-B68B-5D3E57EF5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873A9-0AF0-47DD-ABAB-9D1AA531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232FE-BE1A-42D0-B01F-6C2FCBC5F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528E7-9A69-4603-8BF9-FAB8E0FBF1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0FE7E-C3F9-46E7-8CF9-5A6FB47A92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6E938C-E881-43E2-835E-3F5C8144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E9C33C-E464-4148-BAE9-5A43BFA9F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EDBC40-D86B-4981-A027-13F5E776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97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380A85-9B26-4DE5-A218-71A7F767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E8978-99BB-4E6D-BDEA-1DA9A2495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595D7-6FD4-498B-B5DB-3163F45068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FE3FD-6639-484A-A890-256D876D1131}" type="datetimeFigureOut">
              <a:rPr lang="en-US" smtClean="0"/>
              <a:t>4/25/2020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AD6C0-D4E9-414B-B216-A2694AF18C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3B6F0-056D-41BA-BF82-902651A851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B09BD-7384-4915-8558-E8ADDE07DE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52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D51B3-718F-493B-AAA0-B15B9DF6C1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Transfer to Unborn </a:t>
            </a:r>
            <a:r>
              <a:rPr lang="en-US" b="1" dirty="0"/>
              <a:t>P</a:t>
            </a:r>
            <a:r>
              <a:rPr lang="en-US" b="1"/>
              <a:t>erson</a:t>
            </a:r>
            <a:br>
              <a:rPr lang="en-US" b="1" dirty="0"/>
            </a:br>
            <a:r>
              <a:rPr lang="en-US" b="1" dirty="0"/>
              <a:t>(Section 13)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47FD49-C8E1-438D-B85D-1D1903390F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21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946D51-5A46-4EAA-816F-3EAE7961F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DF4FD88-A52B-48AA-BA83-1D79BE26947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604866"/>
          <a:ext cx="10515600" cy="51318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1503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90A0F-52AA-4B4B-8790-682C56E79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D9FE8-5F10-465D-B3DB-C9F602939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Transfer of property for benefit of unborn person are permitted subject to some rules.</a:t>
            </a:r>
          </a:p>
          <a:p>
            <a:r>
              <a:rPr lang="en-US" dirty="0"/>
              <a:t>Rules: </a:t>
            </a:r>
          </a:p>
          <a:p>
            <a:pPr marL="0" indent="0">
              <a:buNone/>
            </a:pPr>
            <a:r>
              <a:rPr lang="en-US" dirty="0"/>
              <a:t>             1. No Direct Transfer</a:t>
            </a:r>
          </a:p>
          <a:p>
            <a:pPr marL="0" indent="0">
              <a:buNone/>
            </a:pPr>
            <a:r>
              <a:rPr lang="en-US" dirty="0"/>
              <a:t>             2. By creating Prior Interest</a:t>
            </a:r>
          </a:p>
          <a:p>
            <a:pPr marL="0" indent="0">
              <a:buNone/>
            </a:pPr>
            <a:r>
              <a:rPr lang="en-US" dirty="0"/>
              <a:t>             3. Transfer whole of the interest 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9595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821A9-5342-4A4D-BD9A-CEC56F147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No Direct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9A0A1-3478-461B-A716-2FA3C01C3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direct transfer of property to an unborn person</a:t>
            </a:r>
          </a:p>
          <a:p>
            <a:r>
              <a:rPr lang="en-US" b="1" dirty="0" err="1">
                <a:solidFill>
                  <a:srgbClr val="FF0000"/>
                </a:solidFill>
              </a:rPr>
              <a:t>Occaleston</a:t>
            </a:r>
            <a:r>
              <a:rPr lang="en-US" b="1" dirty="0">
                <a:solidFill>
                  <a:srgbClr val="FF0000"/>
                </a:solidFill>
              </a:rPr>
              <a:t> vs. </a:t>
            </a:r>
            <a:r>
              <a:rPr lang="en-US" b="1" dirty="0" err="1">
                <a:solidFill>
                  <a:srgbClr val="FF0000"/>
                </a:solidFill>
              </a:rPr>
              <a:t>Fullalove</a:t>
            </a:r>
            <a:r>
              <a:rPr lang="en-US" b="1" dirty="0">
                <a:solidFill>
                  <a:srgbClr val="FF0000"/>
                </a:solidFill>
              </a:rPr>
              <a:t> 1873</a:t>
            </a:r>
            <a:r>
              <a:rPr lang="en-US" dirty="0"/>
              <a:t>----it was held that a child in the mother womb is considered to be minor. So no transfer directly in favor of him.</a:t>
            </a:r>
          </a:p>
          <a:p>
            <a:r>
              <a:rPr lang="en-US" dirty="0"/>
              <a:t>Principle behind this is that property should not be in abeyance which derived from Hindu law. </a:t>
            </a:r>
          </a:p>
          <a:p>
            <a:pPr marL="0" indent="0">
              <a:buNone/>
            </a:pPr>
            <a:r>
              <a:rPr lang="en-US" dirty="0"/>
              <a:t>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44934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4B787-AF1F-44F2-AB69-7B3707F0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85E9F6B-5BA1-49F5-8F74-9B199C9D7D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591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9A05-FDBC-41CC-9866-1F202485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Creating Prior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B5447-E93D-495D-8135-986B7ADA3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intermediator must be a living person</a:t>
            </a:r>
          </a:p>
          <a:p>
            <a:r>
              <a:rPr lang="en-US" dirty="0"/>
              <a:t>More than one person are permitted to be intermediator interest holder.</a:t>
            </a:r>
          </a:p>
          <a:p>
            <a:r>
              <a:rPr lang="en-US" dirty="0"/>
              <a:t>The period is between the transfer and coming into existence of unborn person.</a:t>
            </a:r>
          </a:p>
        </p:txBody>
      </p:sp>
    </p:spTree>
    <p:extLst>
      <p:ext uri="{BB962C8B-B14F-4D97-AF65-F5344CB8AC3E}">
        <p14:creationId xmlns:p14="http://schemas.microsoft.com/office/powerpoint/2010/main" val="187441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86922-34D2-4792-8E75-6C90CB5C6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3. Transfer of absolute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7AA953-721A-44DC-B57B-F4BBA16EF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Entire property that means the whole interest must be transferred in case of transfer of property in favor of unborn person.</a:t>
            </a:r>
          </a:p>
          <a:p>
            <a:r>
              <a:rPr lang="en-US" dirty="0"/>
              <a:t>No life interest is permissible. It is permissible in only English law subject to a restriction called rule against double possibilities.</a:t>
            </a:r>
          </a:p>
          <a:p>
            <a:r>
              <a:rPr lang="en-US" b="1" dirty="0"/>
              <a:t>Whitby vs. Mitchell…….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666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BE71D-5529-4100-9766-677B58517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49B3D-BACC-4E6D-A513-80D31911E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Girish </a:t>
            </a:r>
            <a:r>
              <a:rPr lang="en-US" b="1" dirty="0" err="1"/>
              <a:t>Dutt</a:t>
            </a:r>
            <a:r>
              <a:rPr lang="en-US" b="1" dirty="0"/>
              <a:t> vs. Data Din</a:t>
            </a:r>
            <a:r>
              <a:rPr lang="en-US" dirty="0"/>
              <a:t>…..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E7CA8E7-2BCE-49B3-969C-E55E6740FF37}"/>
              </a:ext>
            </a:extLst>
          </p:cNvPr>
          <p:cNvGraphicFramePr/>
          <p:nvPr/>
        </p:nvGraphicFramePr>
        <p:xfrm>
          <a:off x="2032000" y="2227421"/>
          <a:ext cx="8128000" cy="3936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4365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247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Transfer to Unborn Person (Section 13)</vt:lpstr>
      <vt:lpstr>PowerPoint Presentation</vt:lpstr>
      <vt:lpstr>PowerPoint Presentation</vt:lpstr>
      <vt:lpstr>1. No Direct Transfer</vt:lpstr>
      <vt:lpstr>PowerPoint Presentation</vt:lpstr>
      <vt:lpstr>2. Creating Prior Interest</vt:lpstr>
      <vt:lpstr>3. Transfer of absolute interest</vt:lpstr>
      <vt:lpstr>CASE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Transfer to Unborn Person (Section 13)</dc:title>
  <dc:creator>Asus</dc:creator>
  <cp:lastModifiedBy>Asus</cp:lastModifiedBy>
  <cp:revision>1</cp:revision>
  <dcterms:created xsi:type="dcterms:W3CDTF">2020-04-25T04:55:03Z</dcterms:created>
  <dcterms:modified xsi:type="dcterms:W3CDTF">2020-04-25T04:56:03Z</dcterms:modified>
</cp:coreProperties>
</file>