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sldIdLst>
    <p:sldId id="256" r:id="rId2"/>
    <p:sldId id="257" r:id="rId3"/>
    <p:sldId id="258" r:id="rId4"/>
    <p:sldId id="260" r:id="rId5"/>
    <p:sldId id="279" r:id="rId6"/>
    <p:sldId id="261" r:id="rId7"/>
    <p:sldId id="259" r:id="rId8"/>
    <p:sldId id="27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7" r:id="rId17"/>
    <p:sldId id="272" r:id="rId18"/>
    <p:sldId id="276" r:id="rId19"/>
    <p:sldId id="273" r:id="rId20"/>
    <p:sldId id="274" r:id="rId21"/>
    <p:sldId id="275" r:id="rId22"/>
    <p:sldId id="278" r:id="rId23"/>
    <p:sldId id="280" r:id="rId24"/>
    <p:sldId id="281" r:id="rId25"/>
    <p:sldId id="27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2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2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4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8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2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4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9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422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DCDEF862-E699-4520-A755-B843A6B3D87B}" type="datetimeFigureOut">
              <a:rPr lang="en-US" smtClean="0"/>
              <a:t>16-Apr-23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9F16E899-D83F-46C8-B144-3B0C8F470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61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619BC6-640B-10F1-24A3-7387FF18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052" y="1516506"/>
            <a:ext cx="9068586" cy="2590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00612F5-C108-4C17-0CCE-A103D7F7E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107306"/>
            <a:ext cx="9070848" cy="103195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0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44" y="299803"/>
            <a:ext cx="11452485" cy="62658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you have to write an email to your friend inviting him or her to your birthday party.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 XYZ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CC/BCC: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Subject: Invitation to a birthday party </a:t>
            </a:r>
          </a:p>
          <a:p>
            <a:pPr marL="0" indent="0" algn="just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XYZ!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Hope this mail finds you in the best of your time. I am very happy to invite you to my birthday party on Nov 03 at ABC Hotel from 7:00 pm to 10:00 pm. The theme of the birthday party is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Pirates of the Caribbean.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would be great if you come and join us at the party. We will have a great time and fun together.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you soon!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DF0CD87-8963-59E4-8872-65D3916E5806}"/>
              </a:ext>
            </a:extLst>
          </p:cNvPr>
          <p:cNvSpPr txBox="1"/>
          <p:nvPr/>
        </p:nvSpPr>
        <p:spPr>
          <a:xfrm>
            <a:off x="5184074" y="251212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41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859" y="655069"/>
            <a:ext cx="11210144" cy="1371600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of Semi-formal Email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928" y="1876768"/>
            <a:ext cx="10822898" cy="39319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Semi-formal Email-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email written to any teammates or colleague is the semi-formal email.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can use friendly language but have to maintain the limit and the decency.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length, proper greetings and closing and clarity are some of the rules of the semi-formal emails. </a:t>
            </a:r>
          </a:p>
          <a:p>
            <a:pPr marL="0" indent="0" algn="just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06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735" y="344774"/>
            <a:ext cx="11422504" cy="651322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an email to inform your classmates regarding intra-college quiz competition. </a:t>
            </a:r>
          </a:p>
          <a:p>
            <a:pPr marL="0" indent="0" algn="ctr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 XYZ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CC/BCC: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Subject: Intra-college Quiz Competition </a:t>
            </a:r>
          </a:p>
          <a:p>
            <a:pPr marL="0" indent="0" algn="just"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Everyone!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to inform you guys that an intra-college quiz competition is going to be held in our college on Nov 25 from 11:30 am in Hall – 01. Everyone is therefore asked to take part in the competition so that our department can win.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further queries, feel free to contact me. </a:t>
            </a:r>
          </a:p>
          <a:p>
            <a:pPr marL="0" indent="0" algn="just"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LMN </a:t>
            </a: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(Class Representative)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5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44" y="911886"/>
            <a:ext cx="10390682" cy="1371600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of Formal Email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518" y="2014194"/>
            <a:ext cx="10762938" cy="393192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Email-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email written for business communication or professional use comes under this category.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email written for any government department, school authority, company or any officers are the formal emails.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polite and formal words, the reason for writing mail, clarity, proper greeting and closing are some of the rules of the formal email.</a:t>
            </a:r>
          </a:p>
        </p:txBody>
      </p:sp>
    </p:spTree>
    <p:extLst>
      <p:ext uri="{BB962C8B-B14F-4D97-AF65-F5344CB8AC3E}">
        <p14:creationId xmlns:p14="http://schemas.microsoft.com/office/powerpoint/2010/main" val="2464097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793" y="284813"/>
            <a:ext cx="11632368" cy="657318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Email for resignation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 XYZ 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CC/BCC: 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Subject: Resignation Letter 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Sir,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accept this email as a notice that I am leaving my position with this organization. As per the norm of the company I‘ve to give a month notice before resigning. I hope you will get a good replacement for me within this time period.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really appreciate the opportunities that I have been given to me to help me grow. Wish you and the company the best in the future.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let me know what to expect as far as my final work schedule and the employee benefits. Please let me know in case of any assistance for the above.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Kindly look into the matter. </a:t>
            </a:r>
          </a:p>
          <a:p>
            <a:pPr marL="0" indent="0" algn="just"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 and Regards </a:t>
            </a: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LMN </a:t>
            </a: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(Project Head) </a:t>
            </a: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ID: 21200212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57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33" y="159994"/>
            <a:ext cx="10058400" cy="1371600"/>
          </a:xfrm>
        </p:spPr>
        <p:txBody>
          <a:bodyPr/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Vs. Formal Email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2" y="1354666"/>
            <a:ext cx="11082867" cy="504613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what makes a formal email different from a casual email is the structure.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sending a casual email, you don’t need to worry as much about structure and tone.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formal email has a much defined structure, with a definite salutation (the opening part of the email), signature section, opening sentence, and body. </a:t>
            </a:r>
          </a:p>
          <a:p>
            <a:pPr lvl="1" algn="just">
              <a:buFont typeface="Wingdings" pitchFamily="2" charset="2"/>
              <a:buChar char="Ø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language is also different in a formal email than in a casual email.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using abbreviations, contractions, slang, emoticons, and other informal terminology. </a:t>
            </a:r>
          </a:p>
          <a:p>
            <a:pPr lvl="1" algn="just">
              <a:buFont typeface="Wingdings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tone of a formal email is different as well. </a:t>
            </a:r>
          </a:p>
          <a:p>
            <a:pPr algn="just">
              <a:buFont typeface="Wingdings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informal email may not even use complete sentences or proper grammar, but a formal email always does. </a:t>
            </a:r>
          </a:p>
        </p:txBody>
      </p:sp>
    </p:spTree>
    <p:extLst>
      <p:ext uri="{BB962C8B-B14F-4D97-AF65-F5344CB8AC3E}">
        <p14:creationId xmlns:p14="http://schemas.microsoft.com/office/powerpoint/2010/main" val="659069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e-mail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0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business e-mail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From a business perspective many of us have no or little experience as </a:t>
            </a:r>
            <a:r>
              <a:rPr lang="en-US" sz="3200" dirty="0" smtClean="0"/>
              <a:t> </a:t>
            </a:r>
            <a:r>
              <a:rPr lang="en-US" sz="3200" dirty="0" smtClean="0"/>
              <a:t>authors or writers. </a:t>
            </a:r>
            <a:endParaRPr lang="en-US" sz="3200" dirty="0"/>
          </a:p>
          <a:p>
            <a:r>
              <a:rPr lang="en-US" sz="3200" dirty="0" smtClean="0"/>
              <a:t>As a result e-mail are often sent that exhibit poor use of grammar or punctuation, incorrect spelling; and incomplete outdated or conflicting information. </a:t>
            </a:r>
          </a:p>
        </p:txBody>
      </p:sp>
    </p:spTree>
    <p:extLst>
      <p:ext uri="{BB962C8B-B14F-4D97-AF65-F5344CB8AC3E}">
        <p14:creationId xmlns:p14="http://schemas.microsoft.com/office/powerpoint/2010/main" val="576439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business e-mail?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Business email is an essential communication tool with employees and external organizations, including customers, subscribers, and stakeholders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As well as sharing information and updates, business emails can be used to market products, manage complaints, support customers, and engage suppliers. Put simply, a business email is the lifeblood of any modern company.</a:t>
            </a:r>
          </a:p>
        </p:txBody>
      </p:sp>
    </p:spTree>
    <p:extLst>
      <p:ext uri="{BB962C8B-B14F-4D97-AF65-F5344CB8AC3E}">
        <p14:creationId xmlns:p14="http://schemas.microsoft.com/office/powerpoint/2010/main" val="646484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E-mail are legal documents</a:t>
            </a:r>
          </a:p>
          <a:p>
            <a:r>
              <a:rPr lang="en-US" sz="3200" dirty="0" smtClean="0"/>
              <a:t>E-mails are admissible in court</a:t>
            </a:r>
          </a:p>
          <a:p>
            <a:r>
              <a:rPr lang="en-US" sz="3200" dirty="0" smtClean="0"/>
              <a:t>Never write anything in e-mail that you do not want to be released to the public.</a:t>
            </a:r>
          </a:p>
          <a:p>
            <a:r>
              <a:rPr lang="en-US" sz="3200" dirty="0" smtClean="0"/>
              <a:t>Always assume that your entire professional and personal network could read your e-mail.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813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9843B-CAD7-A81D-4CEB-2E0B0489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EC86EF-53B4-D8C6-EF9D-F971F53A7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Email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Email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Email for IELTS (GW 1)</a:t>
            </a:r>
          </a:p>
        </p:txBody>
      </p:sp>
    </p:spTree>
    <p:extLst>
      <p:ext uri="{BB962C8B-B14F-4D97-AF65-F5344CB8AC3E}">
        <p14:creationId xmlns:p14="http://schemas.microsoft.com/office/powerpoint/2010/main" val="3999670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e-mail appropriate?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You need to get in touch with someone who is hard to reach</a:t>
            </a:r>
          </a:p>
          <a:p>
            <a:r>
              <a:rPr lang="en-US" sz="3200" dirty="0" smtClean="0"/>
              <a:t>You need to send someone a file</a:t>
            </a:r>
          </a:p>
          <a:p>
            <a:r>
              <a:rPr lang="en-US" sz="3200" dirty="0" smtClean="0"/>
              <a:t>The information is not time sensitive</a:t>
            </a:r>
          </a:p>
          <a:p>
            <a:r>
              <a:rPr lang="en-US" sz="3200" dirty="0" smtClean="0"/>
              <a:t>You need a written document of the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89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business e-mail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BE S.M.A.R.T</a:t>
            </a:r>
          </a:p>
          <a:p>
            <a:r>
              <a:rPr lang="en-US" sz="3200" b="1" dirty="0" smtClean="0"/>
              <a:t>Specific</a:t>
            </a:r>
          </a:p>
          <a:p>
            <a:r>
              <a:rPr lang="en-US" sz="3200" b="1" dirty="0" smtClean="0"/>
              <a:t>Measurable</a:t>
            </a:r>
          </a:p>
          <a:p>
            <a:r>
              <a:rPr lang="en-US" sz="3200" b="1" dirty="0" smtClean="0"/>
              <a:t>Attainable</a:t>
            </a:r>
          </a:p>
          <a:p>
            <a:r>
              <a:rPr lang="en-US" sz="3200" b="1" dirty="0" smtClean="0"/>
              <a:t>Realistic</a:t>
            </a:r>
          </a:p>
          <a:p>
            <a:r>
              <a:rPr lang="en-US" sz="3200" b="1" dirty="0" smtClean="0"/>
              <a:t>Time-bound ( it should mention the required action and timeline for the action) </a:t>
            </a:r>
          </a:p>
          <a:p>
            <a:endParaRPr lang="en-US" sz="32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95748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 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</a:t>
            </a:r>
          </a:p>
          <a:p>
            <a:r>
              <a:rPr lang="en-US" dirty="0" smtClean="0"/>
              <a:t>Informative</a:t>
            </a:r>
          </a:p>
          <a:p>
            <a:r>
              <a:rPr lang="en-US" dirty="0" smtClean="0"/>
              <a:t>Short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92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451172"/>
              </p:ext>
            </p:extLst>
          </p:nvPr>
        </p:nvGraphicFramePr>
        <p:xfrm>
          <a:off x="1130808" y="2130870"/>
          <a:ext cx="10058400" cy="1932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776"/>
                <a:gridCol w="6516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Bad example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Good </a:t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Example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</a:tr>
              <a:tr h="98723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Subject</a:t>
                      </a:r>
                      <a:r>
                        <a:rPr lang="en-US" sz="2800" baseline="0" dirty="0" smtClean="0"/>
                        <a:t> : Meeting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Subject: PASS process meeting-10 a.m. February 25, 2024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249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your message clear and brief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588" y="1783398"/>
            <a:ext cx="11292840" cy="46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13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DCC01A-8B48-43F9-1B9E-A3C2D29E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717" y="2117187"/>
            <a:ext cx="10058400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3433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8D8238-AA93-8F36-E671-DA27424E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642594"/>
            <a:ext cx="10240780" cy="1371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Email?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68C982-F53C-9E3B-AB89-6F28F4EAA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98" y="2103119"/>
            <a:ext cx="10360702" cy="494225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Email-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stands for electronic mail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method of exchanging messages between people using electronic devices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easiest and the cheapest way of communication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in formal, semi-formal as well as an informal way of expression or writing</a:t>
            </a:r>
          </a:p>
        </p:txBody>
      </p:sp>
    </p:spTree>
    <p:extLst>
      <p:ext uri="{BB962C8B-B14F-4D97-AF65-F5344CB8AC3E}">
        <p14:creationId xmlns:p14="http://schemas.microsoft.com/office/powerpoint/2010/main" val="949858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86ED52-4D3B-8BED-CE94-B170FE2D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027" y="493176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Writing Format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801A98-7641-6658-81C9-A1A97729D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97" y="1499016"/>
            <a:ext cx="10855376" cy="45360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email writing format is the same for each of the categories.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the choice of words and language differ depending upon the type of email.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Language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friendly and casual language in informal emails.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used in formal emails should be professional, clear, and formal.</a:t>
            </a:r>
          </a:p>
        </p:txBody>
      </p:sp>
    </p:spTree>
    <p:extLst>
      <p:ext uri="{BB962C8B-B14F-4D97-AF65-F5344CB8AC3E}">
        <p14:creationId xmlns:p14="http://schemas.microsoft.com/office/powerpoint/2010/main" val="105519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36" y="642594"/>
            <a:ext cx="10037064" cy="911886"/>
          </a:xfrm>
        </p:spPr>
        <p:txBody>
          <a:bodyPr/>
          <a:lstStyle/>
          <a:p>
            <a:r>
              <a:rPr lang="en-US" dirty="0" smtClean="0"/>
              <a:t>Appearance of a </a:t>
            </a:r>
            <a:r>
              <a:rPr lang="en-US" dirty="0"/>
              <a:t>G</a:t>
            </a:r>
            <a:r>
              <a:rPr lang="en-US" dirty="0" smtClean="0"/>
              <a:t>mail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8136" y="1708482"/>
            <a:ext cx="9561576" cy="458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0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FF4395-A5B2-54A9-CEA8-03A2EDF0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Continued…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3A8E1512-63B7-C524-F738-ECCB4BEE8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43" y="254833"/>
            <a:ext cx="11722308" cy="6445769"/>
          </a:xfrm>
        </p:spPr>
      </p:pic>
    </p:spTree>
    <p:extLst>
      <p:ext uri="{BB962C8B-B14F-4D97-AF65-F5344CB8AC3E}">
        <p14:creationId xmlns:p14="http://schemas.microsoft.com/office/powerpoint/2010/main" val="299368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B3CE7B-9A91-0C5B-5584-58B0DE59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124" y="252850"/>
            <a:ext cx="10058400" cy="1371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C38739-0287-D1F3-DA5B-6CBE02CD8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43" y="2372943"/>
            <a:ext cx="4914275" cy="39319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Emails are of three types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Semi-formal Email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Email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Email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F170DFF-5F65-201F-1375-41AB0C89C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637" y="119921"/>
            <a:ext cx="6539591" cy="662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8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4B744A-5216-A52D-9DC7-CE6F6CBE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23" y="479685"/>
            <a:ext cx="10585554" cy="12741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1F12AC-050F-CA20-865B-494A0C362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259175"/>
            <a:ext cx="11112708" cy="55988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CC- Carbon Copy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sending an email, cc allows you to send a copy of your email to someone who is not the recipient listed in the “to” field.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BCC- Blind Carbon Copy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called blind carbon copy because the other recipients won’t be able to see that someone else has been sent a copy of the email.</a:t>
            </a:r>
          </a:p>
        </p:txBody>
      </p:sp>
    </p:spTree>
    <p:extLst>
      <p:ext uri="{BB962C8B-B14F-4D97-AF65-F5344CB8AC3E}">
        <p14:creationId xmlns:p14="http://schemas.microsoft.com/office/powerpoint/2010/main" val="205687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E400AAC5-A10D-73A7-7288-60B74EDC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83" y="327800"/>
            <a:ext cx="11634865" cy="1371600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of Informal Email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567" y="1543987"/>
            <a:ext cx="10465633" cy="4491053"/>
          </a:xfrm>
        </p:spPr>
        <p:txBody>
          <a:bodyPr/>
          <a:lstStyle/>
          <a:p>
            <a:pPr marL="0" indent="0" algn="just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Email-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email written for any friends, family members or relatives comes under this category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polite, friendly and casual words along with proper greetings and closings</a:t>
            </a:r>
          </a:p>
        </p:txBody>
      </p:sp>
    </p:spTree>
    <p:extLst>
      <p:ext uri="{BB962C8B-B14F-4D97-AF65-F5344CB8AC3E}">
        <p14:creationId xmlns:p14="http://schemas.microsoft.com/office/powerpoint/2010/main" val="3049856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432</TotalTime>
  <Words>1084</Words>
  <Application>Microsoft Office PowerPoint</Application>
  <PresentationFormat>Widescreen</PresentationFormat>
  <Paragraphs>127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Century Gothic</vt:lpstr>
      <vt:lpstr>Times New Roman</vt:lpstr>
      <vt:lpstr>Wingdings</vt:lpstr>
      <vt:lpstr>Savon</vt:lpstr>
      <vt:lpstr>Email Writing</vt:lpstr>
      <vt:lpstr>Discussion Outline</vt:lpstr>
      <vt:lpstr>What is Email?</vt:lpstr>
      <vt:lpstr>Email Writing Format </vt:lpstr>
      <vt:lpstr>Appearance of a Gmail</vt:lpstr>
      <vt:lpstr>Continued…</vt:lpstr>
      <vt:lpstr>Types of Email</vt:lpstr>
      <vt:lpstr>Continued…</vt:lpstr>
      <vt:lpstr>Sample of Informal Email</vt:lpstr>
      <vt:lpstr>PowerPoint Presentation</vt:lpstr>
      <vt:lpstr>Sample of Semi-formal Email </vt:lpstr>
      <vt:lpstr>PowerPoint Presentation</vt:lpstr>
      <vt:lpstr>Sample of Formal Email </vt:lpstr>
      <vt:lpstr>PowerPoint Presentation</vt:lpstr>
      <vt:lpstr>Informal Vs. Formal Email </vt:lpstr>
      <vt:lpstr>Business e-mail </vt:lpstr>
      <vt:lpstr>Writing a business e-mail </vt:lpstr>
      <vt:lpstr>What is an business e-mail?</vt:lpstr>
      <vt:lpstr>PowerPoint Presentation</vt:lpstr>
      <vt:lpstr>When is e-mail appropriate?</vt:lpstr>
      <vt:lpstr>Writing a business e-mail </vt:lpstr>
      <vt:lpstr>Subject line </vt:lpstr>
      <vt:lpstr>PowerPoint Presentation</vt:lpstr>
      <vt:lpstr>Make your message clear and brief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Writing</dc:title>
  <dc:creator>DIU</dc:creator>
  <cp:lastModifiedBy>diu</cp:lastModifiedBy>
  <cp:revision>33</cp:revision>
  <dcterms:created xsi:type="dcterms:W3CDTF">2023-02-15T08:16:06Z</dcterms:created>
  <dcterms:modified xsi:type="dcterms:W3CDTF">2023-04-16T07:31:40Z</dcterms:modified>
</cp:coreProperties>
</file>