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notesMasterIdLst>
    <p:notesMasterId r:id="rId10"/>
  </p:notesMasterIdLst>
  <p:sldIdLst>
    <p:sldId id="308" r:id="rId2"/>
    <p:sldId id="297" r:id="rId3"/>
    <p:sldId id="310" r:id="rId4"/>
    <p:sldId id="269" r:id="rId5"/>
    <p:sldId id="313" r:id="rId6"/>
    <p:sldId id="312" r:id="rId7"/>
    <p:sldId id="314" r:id="rId8"/>
    <p:sldId id="315"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1"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1769849-5482-437E-86A5-12F24B20E563}" type="doc">
      <dgm:prSet loTypeId="urn:microsoft.com/office/officeart/2005/8/layout/radial5" loCatId="relationship" qsTypeId="urn:microsoft.com/office/officeart/2005/8/quickstyle/simple1" qsCatId="simple" csTypeId="urn:microsoft.com/office/officeart/2005/8/colors/accent1_2" csCatId="accent1" phldr="1"/>
      <dgm:spPr/>
      <dgm:t>
        <a:bodyPr/>
        <a:lstStyle/>
        <a:p>
          <a:endParaRPr lang="en-US"/>
        </a:p>
      </dgm:t>
    </dgm:pt>
    <dgm:pt modelId="{D41AA8C1-7533-4246-BB06-FE1EEA90D709}">
      <dgm:prSet phldrT="[Text]"/>
      <dgm:spPr>
        <a:solidFill>
          <a:schemeClr val="accent6"/>
        </a:solidFill>
      </dgm:spPr>
      <dgm:t>
        <a:bodyPr/>
        <a:lstStyle/>
        <a:p>
          <a:r>
            <a:rPr lang="en-US" dirty="0"/>
            <a:t>Tips for Skimming </a:t>
          </a:r>
        </a:p>
      </dgm:t>
    </dgm:pt>
    <dgm:pt modelId="{D68E0892-7DEA-4768-85CE-21977A4ACF02}" type="parTrans" cxnId="{EFF36164-2D06-4E57-A3CD-CCC397ED46F9}">
      <dgm:prSet/>
      <dgm:spPr/>
      <dgm:t>
        <a:bodyPr/>
        <a:lstStyle/>
        <a:p>
          <a:endParaRPr lang="en-US"/>
        </a:p>
      </dgm:t>
    </dgm:pt>
    <dgm:pt modelId="{655D042F-9236-4B82-8DC5-9EE3DFD6251B}" type="sibTrans" cxnId="{EFF36164-2D06-4E57-A3CD-CCC397ED46F9}">
      <dgm:prSet/>
      <dgm:spPr/>
      <dgm:t>
        <a:bodyPr/>
        <a:lstStyle/>
        <a:p>
          <a:endParaRPr lang="en-US"/>
        </a:p>
      </dgm:t>
    </dgm:pt>
    <dgm:pt modelId="{D5F52F32-AFE6-4FD2-9E84-C74155F199CB}">
      <dgm:prSet phldrT="[Text]" custT="1"/>
      <dgm:spPr>
        <a:solidFill>
          <a:schemeClr val="accent6">
            <a:lumMod val="75000"/>
          </a:schemeClr>
        </a:solidFill>
      </dgm:spPr>
      <dgm:t>
        <a:bodyPr/>
        <a:lstStyle/>
        <a:p>
          <a:r>
            <a:rPr lang="en-US" sz="3200" dirty="0"/>
            <a:t>Choose a start and end point </a:t>
          </a:r>
        </a:p>
      </dgm:t>
    </dgm:pt>
    <dgm:pt modelId="{FBD1DF9A-F01E-4BB0-8833-BEB0BC64212D}" type="parTrans" cxnId="{43961AA1-F0BA-4199-9438-FBAD688B9C44}">
      <dgm:prSet/>
      <dgm:spPr/>
      <dgm:t>
        <a:bodyPr/>
        <a:lstStyle/>
        <a:p>
          <a:endParaRPr lang="en-US"/>
        </a:p>
      </dgm:t>
    </dgm:pt>
    <dgm:pt modelId="{7E42FA01-8BFA-462E-940A-DE4FF8127BB4}" type="sibTrans" cxnId="{43961AA1-F0BA-4199-9438-FBAD688B9C44}">
      <dgm:prSet/>
      <dgm:spPr/>
      <dgm:t>
        <a:bodyPr/>
        <a:lstStyle/>
        <a:p>
          <a:endParaRPr lang="en-US"/>
        </a:p>
      </dgm:t>
    </dgm:pt>
    <dgm:pt modelId="{510BF751-49C0-46A9-8606-0BA931D68EE2}">
      <dgm:prSet phldrT="[Text]" custT="1"/>
      <dgm:spPr>
        <a:solidFill>
          <a:schemeClr val="accent6">
            <a:lumMod val="75000"/>
          </a:schemeClr>
        </a:solidFill>
      </dgm:spPr>
      <dgm:t>
        <a:bodyPr/>
        <a:lstStyle/>
        <a:p>
          <a:r>
            <a:rPr lang="en-US" sz="3200" dirty="0"/>
            <a:t>Read the headings and sub headings </a:t>
          </a:r>
        </a:p>
      </dgm:t>
    </dgm:pt>
    <dgm:pt modelId="{2DB229DF-8E4A-4325-A1A8-6BAC2BF8F259}" type="parTrans" cxnId="{61354AC9-EFA2-48E7-8FAF-4984F54B6ABA}">
      <dgm:prSet/>
      <dgm:spPr/>
      <dgm:t>
        <a:bodyPr/>
        <a:lstStyle/>
        <a:p>
          <a:endParaRPr lang="en-US"/>
        </a:p>
      </dgm:t>
    </dgm:pt>
    <dgm:pt modelId="{71B5C398-A4C5-4D18-A7E7-0117A57B5E9F}" type="sibTrans" cxnId="{61354AC9-EFA2-48E7-8FAF-4984F54B6ABA}">
      <dgm:prSet/>
      <dgm:spPr/>
      <dgm:t>
        <a:bodyPr/>
        <a:lstStyle/>
        <a:p>
          <a:endParaRPr lang="en-US"/>
        </a:p>
      </dgm:t>
    </dgm:pt>
    <dgm:pt modelId="{AC5BF828-F43B-4CE6-9F3F-66E438F648B6}">
      <dgm:prSet phldrT="[Text]"/>
      <dgm:spPr>
        <a:solidFill>
          <a:schemeClr val="accent6">
            <a:lumMod val="75000"/>
          </a:schemeClr>
        </a:solidFill>
      </dgm:spPr>
      <dgm:t>
        <a:bodyPr/>
        <a:lstStyle/>
        <a:p>
          <a:r>
            <a:rPr lang="en-US" dirty="0"/>
            <a:t>Seek out </a:t>
          </a:r>
          <a:r>
            <a:rPr lang="en-US" b="1" dirty="0"/>
            <a:t>Bold</a:t>
          </a:r>
          <a:r>
            <a:rPr lang="en-US" dirty="0"/>
            <a:t> words and </a:t>
          </a:r>
          <a:r>
            <a:rPr lang="en-US" b="1" dirty="0"/>
            <a:t>Terminology </a:t>
          </a:r>
        </a:p>
      </dgm:t>
    </dgm:pt>
    <dgm:pt modelId="{8F9DB8F4-7674-4510-A3D2-5073D5E844B0}" type="parTrans" cxnId="{074B9D05-A8C8-4A57-AFFC-FA2EFB28C9B0}">
      <dgm:prSet/>
      <dgm:spPr/>
      <dgm:t>
        <a:bodyPr/>
        <a:lstStyle/>
        <a:p>
          <a:endParaRPr lang="en-US"/>
        </a:p>
      </dgm:t>
    </dgm:pt>
    <dgm:pt modelId="{ECA29EA4-E75D-4470-803E-D9BD329935E7}" type="sibTrans" cxnId="{074B9D05-A8C8-4A57-AFFC-FA2EFB28C9B0}">
      <dgm:prSet/>
      <dgm:spPr/>
      <dgm:t>
        <a:bodyPr/>
        <a:lstStyle/>
        <a:p>
          <a:endParaRPr lang="en-US"/>
        </a:p>
      </dgm:t>
    </dgm:pt>
    <dgm:pt modelId="{B1D357DD-66F8-4BF0-9D98-9B959AD36320}">
      <dgm:prSet phldrT="[Text]" custT="1"/>
      <dgm:spPr>
        <a:solidFill>
          <a:schemeClr val="accent6">
            <a:lumMod val="75000"/>
          </a:schemeClr>
        </a:solidFill>
      </dgm:spPr>
      <dgm:t>
        <a:bodyPr/>
        <a:lstStyle/>
        <a:p>
          <a:r>
            <a:rPr lang="en-US" sz="3200" dirty="0"/>
            <a:t>Study Diagrams , Charts and Captions </a:t>
          </a:r>
        </a:p>
      </dgm:t>
    </dgm:pt>
    <dgm:pt modelId="{E3C7C3DD-AE13-477A-8EB8-91EA86A5E7CB}" type="parTrans" cxnId="{40D2A218-7A33-411D-8CE9-38361117B80E}">
      <dgm:prSet/>
      <dgm:spPr/>
      <dgm:t>
        <a:bodyPr/>
        <a:lstStyle/>
        <a:p>
          <a:endParaRPr lang="en-US"/>
        </a:p>
      </dgm:t>
    </dgm:pt>
    <dgm:pt modelId="{62CE1039-F2F2-421B-B158-EF00429CDA38}" type="sibTrans" cxnId="{40D2A218-7A33-411D-8CE9-38361117B80E}">
      <dgm:prSet/>
      <dgm:spPr/>
      <dgm:t>
        <a:bodyPr/>
        <a:lstStyle/>
        <a:p>
          <a:endParaRPr lang="en-US"/>
        </a:p>
      </dgm:t>
    </dgm:pt>
    <dgm:pt modelId="{FA5B32C3-4018-411D-B442-A5D4EA8EA247}" type="pres">
      <dgm:prSet presAssocID="{61769849-5482-437E-86A5-12F24B20E563}" presName="Name0" presStyleCnt="0">
        <dgm:presLayoutVars>
          <dgm:chMax val="1"/>
          <dgm:dir/>
          <dgm:animLvl val="ctr"/>
          <dgm:resizeHandles val="exact"/>
        </dgm:presLayoutVars>
      </dgm:prSet>
      <dgm:spPr/>
    </dgm:pt>
    <dgm:pt modelId="{C6F26EDF-1119-4F6C-AB5C-97198B614F75}" type="pres">
      <dgm:prSet presAssocID="{D41AA8C1-7533-4246-BB06-FE1EEA90D709}" presName="centerShape" presStyleLbl="node0" presStyleIdx="0" presStyleCnt="1" custScaleX="200169"/>
      <dgm:spPr/>
    </dgm:pt>
    <dgm:pt modelId="{9D3A904A-159B-40B5-BEB8-B7948E3E8180}" type="pres">
      <dgm:prSet presAssocID="{FBD1DF9A-F01E-4BB0-8833-BEB0BC64212D}" presName="parTrans" presStyleLbl="sibTrans2D1" presStyleIdx="0" presStyleCnt="4"/>
      <dgm:spPr/>
    </dgm:pt>
    <dgm:pt modelId="{73268470-947C-450D-B344-5F86846ADDCA}" type="pres">
      <dgm:prSet presAssocID="{FBD1DF9A-F01E-4BB0-8833-BEB0BC64212D}" presName="connectorText" presStyleLbl="sibTrans2D1" presStyleIdx="0" presStyleCnt="4"/>
      <dgm:spPr/>
    </dgm:pt>
    <dgm:pt modelId="{9E7C7176-8F5E-43D3-B5BE-5AF8AD297092}" type="pres">
      <dgm:prSet presAssocID="{D5F52F32-AFE6-4FD2-9E84-C74155F199CB}" presName="node" presStyleLbl="node1" presStyleIdx="0" presStyleCnt="4" custScaleX="230951" custScaleY="156867" custRadScaleRad="100435" custRadScaleInc="1365">
        <dgm:presLayoutVars>
          <dgm:bulletEnabled val="1"/>
        </dgm:presLayoutVars>
      </dgm:prSet>
      <dgm:spPr/>
    </dgm:pt>
    <dgm:pt modelId="{5D6B4C0D-8697-40E0-83AE-5737B71A248D}" type="pres">
      <dgm:prSet presAssocID="{2DB229DF-8E4A-4325-A1A8-6BAC2BF8F259}" presName="parTrans" presStyleLbl="sibTrans2D1" presStyleIdx="1" presStyleCnt="4"/>
      <dgm:spPr/>
    </dgm:pt>
    <dgm:pt modelId="{AEE80DED-8615-4440-BF12-24F6D1265963}" type="pres">
      <dgm:prSet presAssocID="{2DB229DF-8E4A-4325-A1A8-6BAC2BF8F259}" presName="connectorText" presStyleLbl="sibTrans2D1" presStyleIdx="1" presStyleCnt="4"/>
      <dgm:spPr/>
    </dgm:pt>
    <dgm:pt modelId="{F9F1BC10-2046-4EC1-838B-1CDFEC5E6BC1}" type="pres">
      <dgm:prSet presAssocID="{510BF751-49C0-46A9-8606-0BA931D68EE2}" presName="node" presStyleLbl="node1" presStyleIdx="1" presStyleCnt="4" custScaleX="228774" custScaleY="178435" custRadScaleRad="160362" custRadScaleInc="3136">
        <dgm:presLayoutVars>
          <dgm:bulletEnabled val="1"/>
        </dgm:presLayoutVars>
      </dgm:prSet>
      <dgm:spPr/>
    </dgm:pt>
    <dgm:pt modelId="{0F2E8FD3-F600-44A2-AEE8-2D7948B2A37E}" type="pres">
      <dgm:prSet presAssocID="{8F9DB8F4-7674-4510-A3D2-5073D5E844B0}" presName="parTrans" presStyleLbl="sibTrans2D1" presStyleIdx="2" presStyleCnt="4"/>
      <dgm:spPr/>
    </dgm:pt>
    <dgm:pt modelId="{4B3976C8-E7AA-441E-84C8-12B49BB8243A}" type="pres">
      <dgm:prSet presAssocID="{8F9DB8F4-7674-4510-A3D2-5073D5E844B0}" presName="connectorText" presStyleLbl="sibTrans2D1" presStyleIdx="2" presStyleCnt="4"/>
      <dgm:spPr/>
    </dgm:pt>
    <dgm:pt modelId="{B4D0277E-7CD2-4F18-9860-06621C2A2418}" type="pres">
      <dgm:prSet presAssocID="{AC5BF828-F43B-4CE6-9F3F-66E438F648B6}" presName="node" presStyleLbl="node1" presStyleIdx="2" presStyleCnt="4" custScaleX="224105" custScaleY="158232" custRadScaleRad="98570" custRadScaleInc="-1391">
        <dgm:presLayoutVars>
          <dgm:bulletEnabled val="1"/>
        </dgm:presLayoutVars>
      </dgm:prSet>
      <dgm:spPr/>
    </dgm:pt>
    <dgm:pt modelId="{A0FC3C6C-7209-4B52-B5FA-B07CBC330A2E}" type="pres">
      <dgm:prSet presAssocID="{E3C7C3DD-AE13-477A-8EB8-91EA86A5E7CB}" presName="parTrans" presStyleLbl="sibTrans2D1" presStyleIdx="3" presStyleCnt="4"/>
      <dgm:spPr/>
    </dgm:pt>
    <dgm:pt modelId="{357C1103-0BBD-44C6-9A6E-C7762E455E95}" type="pres">
      <dgm:prSet presAssocID="{E3C7C3DD-AE13-477A-8EB8-91EA86A5E7CB}" presName="connectorText" presStyleLbl="sibTrans2D1" presStyleIdx="3" presStyleCnt="4"/>
      <dgm:spPr/>
    </dgm:pt>
    <dgm:pt modelId="{218DA53F-7EE5-4C3C-9C01-876889977878}" type="pres">
      <dgm:prSet presAssocID="{B1D357DD-66F8-4BF0-9D98-9B959AD36320}" presName="node" presStyleLbl="node1" presStyleIdx="3" presStyleCnt="4" custScaleX="219869" custScaleY="161631" custRadScaleRad="177204" custRadScaleInc="-1806">
        <dgm:presLayoutVars>
          <dgm:bulletEnabled val="1"/>
        </dgm:presLayoutVars>
      </dgm:prSet>
      <dgm:spPr/>
    </dgm:pt>
  </dgm:ptLst>
  <dgm:cxnLst>
    <dgm:cxn modelId="{2818B201-9516-43C5-8892-DA4EFF93F822}" type="presOf" srcId="{E3C7C3DD-AE13-477A-8EB8-91EA86A5E7CB}" destId="{A0FC3C6C-7209-4B52-B5FA-B07CBC330A2E}" srcOrd="0" destOrd="0" presId="urn:microsoft.com/office/officeart/2005/8/layout/radial5"/>
    <dgm:cxn modelId="{074B9D05-A8C8-4A57-AFFC-FA2EFB28C9B0}" srcId="{D41AA8C1-7533-4246-BB06-FE1EEA90D709}" destId="{AC5BF828-F43B-4CE6-9F3F-66E438F648B6}" srcOrd="2" destOrd="0" parTransId="{8F9DB8F4-7674-4510-A3D2-5073D5E844B0}" sibTransId="{ECA29EA4-E75D-4470-803E-D9BD329935E7}"/>
    <dgm:cxn modelId="{80AD240F-4187-41D7-B3B4-708ADFEC53B8}" type="presOf" srcId="{61769849-5482-437E-86A5-12F24B20E563}" destId="{FA5B32C3-4018-411D-B442-A5D4EA8EA247}" srcOrd="0" destOrd="0" presId="urn:microsoft.com/office/officeart/2005/8/layout/radial5"/>
    <dgm:cxn modelId="{40D2A218-7A33-411D-8CE9-38361117B80E}" srcId="{D41AA8C1-7533-4246-BB06-FE1EEA90D709}" destId="{B1D357DD-66F8-4BF0-9D98-9B959AD36320}" srcOrd="3" destOrd="0" parTransId="{E3C7C3DD-AE13-477A-8EB8-91EA86A5E7CB}" sibTransId="{62CE1039-F2F2-421B-B158-EF00429CDA38}"/>
    <dgm:cxn modelId="{AF67A432-AC47-4849-BA8B-92FB752CEFDF}" type="presOf" srcId="{FBD1DF9A-F01E-4BB0-8833-BEB0BC64212D}" destId="{9D3A904A-159B-40B5-BEB8-B7948E3E8180}" srcOrd="0" destOrd="0" presId="urn:microsoft.com/office/officeart/2005/8/layout/radial5"/>
    <dgm:cxn modelId="{E817FE3B-2DCD-4D03-A6CA-072AF29F5A3E}" type="presOf" srcId="{2DB229DF-8E4A-4325-A1A8-6BAC2BF8F259}" destId="{5D6B4C0D-8697-40E0-83AE-5737B71A248D}" srcOrd="0" destOrd="0" presId="urn:microsoft.com/office/officeart/2005/8/layout/radial5"/>
    <dgm:cxn modelId="{1027DF41-BA8F-4919-BBFE-EE7CF2D06C7C}" type="presOf" srcId="{2DB229DF-8E4A-4325-A1A8-6BAC2BF8F259}" destId="{AEE80DED-8615-4440-BF12-24F6D1265963}" srcOrd="1" destOrd="0" presId="urn:microsoft.com/office/officeart/2005/8/layout/radial5"/>
    <dgm:cxn modelId="{D1381B42-4C6E-40B8-AA94-A040FB97F247}" type="presOf" srcId="{8F9DB8F4-7674-4510-A3D2-5073D5E844B0}" destId="{4B3976C8-E7AA-441E-84C8-12B49BB8243A}" srcOrd="1" destOrd="0" presId="urn:microsoft.com/office/officeart/2005/8/layout/radial5"/>
    <dgm:cxn modelId="{68718C62-2C57-4B72-8DD4-69BE542ED835}" type="presOf" srcId="{E3C7C3DD-AE13-477A-8EB8-91EA86A5E7CB}" destId="{357C1103-0BBD-44C6-9A6E-C7762E455E95}" srcOrd="1" destOrd="0" presId="urn:microsoft.com/office/officeart/2005/8/layout/radial5"/>
    <dgm:cxn modelId="{EFF36164-2D06-4E57-A3CD-CCC397ED46F9}" srcId="{61769849-5482-437E-86A5-12F24B20E563}" destId="{D41AA8C1-7533-4246-BB06-FE1EEA90D709}" srcOrd="0" destOrd="0" parTransId="{D68E0892-7DEA-4768-85CE-21977A4ACF02}" sibTransId="{655D042F-9236-4B82-8DC5-9EE3DFD6251B}"/>
    <dgm:cxn modelId="{58188686-D29E-46DA-BF5D-8F2E78956271}" type="presOf" srcId="{B1D357DD-66F8-4BF0-9D98-9B959AD36320}" destId="{218DA53F-7EE5-4C3C-9C01-876889977878}" srcOrd="0" destOrd="0" presId="urn:microsoft.com/office/officeart/2005/8/layout/radial5"/>
    <dgm:cxn modelId="{43961AA1-F0BA-4199-9438-FBAD688B9C44}" srcId="{D41AA8C1-7533-4246-BB06-FE1EEA90D709}" destId="{D5F52F32-AFE6-4FD2-9E84-C74155F199CB}" srcOrd="0" destOrd="0" parTransId="{FBD1DF9A-F01E-4BB0-8833-BEB0BC64212D}" sibTransId="{7E42FA01-8BFA-462E-940A-DE4FF8127BB4}"/>
    <dgm:cxn modelId="{9B27EEAD-C385-400E-A250-489412950098}" type="presOf" srcId="{D5F52F32-AFE6-4FD2-9E84-C74155F199CB}" destId="{9E7C7176-8F5E-43D3-B5BE-5AF8AD297092}" srcOrd="0" destOrd="0" presId="urn:microsoft.com/office/officeart/2005/8/layout/radial5"/>
    <dgm:cxn modelId="{C7923EAF-B62A-42A3-A82C-7CF13670EB7D}" type="presOf" srcId="{FBD1DF9A-F01E-4BB0-8833-BEB0BC64212D}" destId="{73268470-947C-450D-B344-5F86846ADDCA}" srcOrd="1" destOrd="0" presId="urn:microsoft.com/office/officeart/2005/8/layout/radial5"/>
    <dgm:cxn modelId="{61354AC9-EFA2-48E7-8FAF-4984F54B6ABA}" srcId="{D41AA8C1-7533-4246-BB06-FE1EEA90D709}" destId="{510BF751-49C0-46A9-8606-0BA931D68EE2}" srcOrd="1" destOrd="0" parTransId="{2DB229DF-8E4A-4325-A1A8-6BAC2BF8F259}" sibTransId="{71B5C398-A4C5-4D18-A7E7-0117A57B5E9F}"/>
    <dgm:cxn modelId="{5DF908D0-0B36-4186-9DB2-F731849E555F}" type="presOf" srcId="{D41AA8C1-7533-4246-BB06-FE1EEA90D709}" destId="{C6F26EDF-1119-4F6C-AB5C-97198B614F75}" srcOrd="0" destOrd="0" presId="urn:microsoft.com/office/officeart/2005/8/layout/radial5"/>
    <dgm:cxn modelId="{778DFDD1-B549-4C3D-8418-2C92AE6D129D}" type="presOf" srcId="{8F9DB8F4-7674-4510-A3D2-5073D5E844B0}" destId="{0F2E8FD3-F600-44A2-AEE8-2D7948B2A37E}" srcOrd="0" destOrd="0" presId="urn:microsoft.com/office/officeart/2005/8/layout/radial5"/>
    <dgm:cxn modelId="{E904C9E9-5D6B-4234-A020-15E9E4F376AE}" type="presOf" srcId="{510BF751-49C0-46A9-8606-0BA931D68EE2}" destId="{F9F1BC10-2046-4EC1-838B-1CDFEC5E6BC1}" srcOrd="0" destOrd="0" presId="urn:microsoft.com/office/officeart/2005/8/layout/radial5"/>
    <dgm:cxn modelId="{B9B9ACF7-20C0-48C2-9DEE-F72E669C7C13}" type="presOf" srcId="{AC5BF828-F43B-4CE6-9F3F-66E438F648B6}" destId="{B4D0277E-7CD2-4F18-9860-06621C2A2418}" srcOrd="0" destOrd="0" presId="urn:microsoft.com/office/officeart/2005/8/layout/radial5"/>
    <dgm:cxn modelId="{62F0F07A-B792-4BF5-8208-F402C234F5C0}" type="presParOf" srcId="{FA5B32C3-4018-411D-B442-A5D4EA8EA247}" destId="{C6F26EDF-1119-4F6C-AB5C-97198B614F75}" srcOrd="0" destOrd="0" presId="urn:microsoft.com/office/officeart/2005/8/layout/radial5"/>
    <dgm:cxn modelId="{C31B8ECA-E5FF-4F97-B696-858A2A75A9A0}" type="presParOf" srcId="{FA5B32C3-4018-411D-B442-A5D4EA8EA247}" destId="{9D3A904A-159B-40B5-BEB8-B7948E3E8180}" srcOrd="1" destOrd="0" presId="urn:microsoft.com/office/officeart/2005/8/layout/radial5"/>
    <dgm:cxn modelId="{C90988A6-41CF-477D-B4D6-19283FB9438A}" type="presParOf" srcId="{9D3A904A-159B-40B5-BEB8-B7948E3E8180}" destId="{73268470-947C-450D-B344-5F86846ADDCA}" srcOrd="0" destOrd="0" presId="urn:microsoft.com/office/officeart/2005/8/layout/radial5"/>
    <dgm:cxn modelId="{7310F57F-48C9-4C76-9220-60CD10661E8A}" type="presParOf" srcId="{FA5B32C3-4018-411D-B442-A5D4EA8EA247}" destId="{9E7C7176-8F5E-43D3-B5BE-5AF8AD297092}" srcOrd="2" destOrd="0" presId="urn:microsoft.com/office/officeart/2005/8/layout/radial5"/>
    <dgm:cxn modelId="{57454BD4-B79D-43C1-A453-6391CA47B7B2}" type="presParOf" srcId="{FA5B32C3-4018-411D-B442-A5D4EA8EA247}" destId="{5D6B4C0D-8697-40E0-83AE-5737B71A248D}" srcOrd="3" destOrd="0" presId="urn:microsoft.com/office/officeart/2005/8/layout/radial5"/>
    <dgm:cxn modelId="{E72A5A19-15D3-4037-B796-86CC9A42F482}" type="presParOf" srcId="{5D6B4C0D-8697-40E0-83AE-5737B71A248D}" destId="{AEE80DED-8615-4440-BF12-24F6D1265963}" srcOrd="0" destOrd="0" presId="urn:microsoft.com/office/officeart/2005/8/layout/radial5"/>
    <dgm:cxn modelId="{C854019E-A369-49B0-B579-4CC0D6EA4EF7}" type="presParOf" srcId="{FA5B32C3-4018-411D-B442-A5D4EA8EA247}" destId="{F9F1BC10-2046-4EC1-838B-1CDFEC5E6BC1}" srcOrd="4" destOrd="0" presId="urn:microsoft.com/office/officeart/2005/8/layout/radial5"/>
    <dgm:cxn modelId="{3C9E699A-AF2B-48AA-9836-04AFE4229362}" type="presParOf" srcId="{FA5B32C3-4018-411D-B442-A5D4EA8EA247}" destId="{0F2E8FD3-F600-44A2-AEE8-2D7948B2A37E}" srcOrd="5" destOrd="0" presId="urn:microsoft.com/office/officeart/2005/8/layout/radial5"/>
    <dgm:cxn modelId="{3DCE6C9E-0AD1-481F-AD17-3BA50D6D025A}" type="presParOf" srcId="{0F2E8FD3-F600-44A2-AEE8-2D7948B2A37E}" destId="{4B3976C8-E7AA-441E-84C8-12B49BB8243A}" srcOrd="0" destOrd="0" presId="urn:microsoft.com/office/officeart/2005/8/layout/radial5"/>
    <dgm:cxn modelId="{8B7EE944-CC96-4E3A-94A1-E9A9D4ABB1E0}" type="presParOf" srcId="{FA5B32C3-4018-411D-B442-A5D4EA8EA247}" destId="{B4D0277E-7CD2-4F18-9860-06621C2A2418}" srcOrd="6" destOrd="0" presId="urn:microsoft.com/office/officeart/2005/8/layout/radial5"/>
    <dgm:cxn modelId="{5737FFBE-A92C-4022-A58E-FDA13D47E13F}" type="presParOf" srcId="{FA5B32C3-4018-411D-B442-A5D4EA8EA247}" destId="{A0FC3C6C-7209-4B52-B5FA-B07CBC330A2E}" srcOrd="7" destOrd="0" presId="urn:microsoft.com/office/officeart/2005/8/layout/radial5"/>
    <dgm:cxn modelId="{DB01C92A-33E6-494F-A60D-A0ABAA451FB9}" type="presParOf" srcId="{A0FC3C6C-7209-4B52-B5FA-B07CBC330A2E}" destId="{357C1103-0BBD-44C6-9A6E-C7762E455E95}" srcOrd="0" destOrd="0" presId="urn:microsoft.com/office/officeart/2005/8/layout/radial5"/>
    <dgm:cxn modelId="{8F0FCABD-0D74-4977-AC97-B3BA1803F454}" type="presParOf" srcId="{FA5B32C3-4018-411D-B442-A5D4EA8EA247}" destId="{218DA53F-7EE5-4C3C-9C01-876889977878}"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F26EDF-1119-4F6C-AB5C-97198B614F75}">
      <dsp:nvSpPr>
        <dsp:cNvPr id="0" name=""/>
        <dsp:cNvSpPr/>
      </dsp:nvSpPr>
      <dsp:spPr>
        <a:xfrm>
          <a:off x="4135363" y="2335036"/>
          <a:ext cx="3340823" cy="1669001"/>
        </a:xfrm>
        <a:prstGeom prst="ellipse">
          <a:avLst/>
        </a:prstGeom>
        <a:solidFill>
          <a:schemeClr val="accent6"/>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1866900">
            <a:lnSpc>
              <a:spcPct val="90000"/>
            </a:lnSpc>
            <a:spcBef>
              <a:spcPct val="0"/>
            </a:spcBef>
            <a:spcAft>
              <a:spcPct val="35000"/>
            </a:spcAft>
            <a:buNone/>
          </a:pPr>
          <a:r>
            <a:rPr lang="en-US" sz="4200" kern="1200" dirty="0"/>
            <a:t>Tips for Skimming </a:t>
          </a:r>
        </a:p>
      </dsp:txBody>
      <dsp:txXfrm>
        <a:off x="4624615" y="2579456"/>
        <a:ext cx="2362319" cy="1180161"/>
      </dsp:txXfrm>
    </dsp:sp>
    <dsp:sp modelId="{9D3A904A-159B-40B5-BEB8-B7948E3E8180}">
      <dsp:nvSpPr>
        <dsp:cNvPr id="0" name=""/>
        <dsp:cNvSpPr/>
      </dsp:nvSpPr>
      <dsp:spPr>
        <a:xfrm rot="16237013">
          <a:off x="5764569" y="1957617"/>
          <a:ext cx="102400" cy="56746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00150">
            <a:lnSpc>
              <a:spcPct val="90000"/>
            </a:lnSpc>
            <a:spcBef>
              <a:spcPct val="0"/>
            </a:spcBef>
            <a:spcAft>
              <a:spcPct val="35000"/>
            </a:spcAft>
            <a:buNone/>
          </a:pPr>
          <a:endParaRPr lang="en-US" sz="2700" kern="1200"/>
        </a:p>
      </dsp:txBody>
      <dsp:txXfrm>
        <a:off x="5779764" y="2086468"/>
        <a:ext cx="71680" cy="340476"/>
      </dsp:txXfrm>
    </dsp:sp>
    <dsp:sp modelId="{9E7C7176-8F5E-43D3-B5BE-5AF8AD297092}">
      <dsp:nvSpPr>
        <dsp:cNvPr id="0" name=""/>
        <dsp:cNvSpPr/>
      </dsp:nvSpPr>
      <dsp:spPr>
        <a:xfrm>
          <a:off x="3903647" y="-476226"/>
          <a:ext cx="3854575" cy="2618112"/>
        </a:xfrm>
        <a:prstGeom prst="ellipse">
          <a:avLst/>
        </a:prstGeom>
        <a:solidFill>
          <a:schemeClr val="accent6">
            <a:lumMod val="7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n-US" sz="3200" kern="1200" dirty="0"/>
            <a:t>Choose a start and end point </a:t>
          </a:r>
        </a:p>
      </dsp:txBody>
      <dsp:txXfrm>
        <a:off x="4468136" y="-92812"/>
        <a:ext cx="2725597" cy="1851284"/>
      </dsp:txXfrm>
    </dsp:sp>
    <dsp:sp modelId="{5D6B4C0D-8697-40E0-83AE-5737B71A248D}">
      <dsp:nvSpPr>
        <dsp:cNvPr id="0" name=""/>
        <dsp:cNvSpPr/>
      </dsp:nvSpPr>
      <dsp:spPr>
        <a:xfrm rot="84672">
          <a:off x="7511437" y="2928933"/>
          <a:ext cx="89862" cy="56746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00150">
            <a:lnSpc>
              <a:spcPct val="90000"/>
            </a:lnSpc>
            <a:spcBef>
              <a:spcPct val="0"/>
            </a:spcBef>
            <a:spcAft>
              <a:spcPct val="35000"/>
            </a:spcAft>
            <a:buNone/>
          </a:pPr>
          <a:endParaRPr lang="en-US" sz="2700" kern="1200"/>
        </a:p>
      </dsp:txBody>
      <dsp:txXfrm>
        <a:off x="7511441" y="3042093"/>
        <a:ext cx="62903" cy="340476"/>
      </dsp:txXfrm>
    </dsp:sp>
    <dsp:sp modelId="{F9F1BC10-2046-4EC1-838B-1CDFEC5E6BC1}">
      <dsp:nvSpPr>
        <dsp:cNvPr id="0" name=""/>
        <dsp:cNvSpPr/>
      </dsp:nvSpPr>
      <dsp:spPr>
        <a:xfrm>
          <a:off x="7642709" y="1772780"/>
          <a:ext cx="3818241" cy="2978082"/>
        </a:xfrm>
        <a:prstGeom prst="ellipse">
          <a:avLst/>
        </a:prstGeom>
        <a:solidFill>
          <a:schemeClr val="accent6">
            <a:lumMod val="7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n-US" sz="3200" kern="1200" dirty="0"/>
            <a:t>Read the headings and sub headings </a:t>
          </a:r>
        </a:p>
      </dsp:txBody>
      <dsp:txXfrm>
        <a:off x="8201877" y="2208910"/>
        <a:ext cx="2699905" cy="2105822"/>
      </dsp:txXfrm>
    </dsp:sp>
    <dsp:sp modelId="{0F2E8FD3-F600-44A2-AEE8-2D7948B2A37E}">
      <dsp:nvSpPr>
        <dsp:cNvPr id="0" name=""/>
        <dsp:cNvSpPr/>
      </dsp:nvSpPr>
      <dsp:spPr>
        <a:xfrm rot="5362443">
          <a:off x="5776387" y="3792201"/>
          <a:ext cx="78581" cy="56746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00150">
            <a:lnSpc>
              <a:spcPct val="90000"/>
            </a:lnSpc>
            <a:spcBef>
              <a:spcPct val="0"/>
            </a:spcBef>
            <a:spcAft>
              <a:spcPct val="35000"/>
            </a:spcAft>
            <a:buNone/>
          </a:pPr>
          <a:endParaRPr lang="en-US" sz="2700" kern="1200"/>
        </a:p>
      </dsp:txBody>
      <dsp:txXfrm>
        <a:off x="5788045" y="3893907"/>
        <a:ext cx="55007" cy="340476"/>
      </dsp:txXfrm>
    </dsp:sp>
    <dsp:sp modelId="{B4D0277E-7CD2-4F18-9860-06621C2A2418}">
      <dsp:nvSpPr>
        <dsp:cNvPr id="0" name=""/>
        <dsp:cNvSpPr/>
      </dsp:nvSpPr>
      <dsp:spPr>
        <a:xfrm>
          <a:off x="3960780" y="4152245"/>
          <a:ext cx="3740315" cy="2640894"/>
        </a:xfrm>
        <a:prstGeom prst="ellipse">
          <a:avLst/>
        </a:prstGeom>
        <a:solidFill>
          <a:schemeClr val="accent6">
            <a:lumMod val="7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r>
            <a:rPr lang="en-US" sz="3600" kern="1200" dirty="0"/>
            <a:t>Seek out </a:t>
          </a:r>
          <a:r>
            <a:rPr lang="en-US" sz="3600" b="1" kern="1200" dirty="0"/>
            <a:t>Bold</a:t>
          </a:r>
          <a:r>
            <a:rPr lang="en-US" sz="3600" kern="1200" dirty="0"/>
            <a:t> words and </a:t>
          </a:r>
          <a:r>
            <a:rPr lang="en-US" sz="3600" b="1" kern="1200" dirty="0"/>
            <a:t>Terminology </a:t>
          </a:r>
        </a:p>
      </dsp:txBody>
      <dsp:txXfrm>
        <a:off x="4508536" y="4538995"/>
        <a:ext cx="2644803" cy="1867394"/>
      </dsp:txXfrm>
    </dsp:sp>
    <dsp:sp modelId="{A0FC3C6C-7209-4B52-B5FA-B07CBC330A2E}">
      <dsp:nvSpPr>
        <dsp:cNvPr id="0" name=""/>
        <dsp:cNvSpPr/>
      </dsp:nvSpPr>
      <dsp:spPr>
        <a:xfrm rot="10749159">
          <a:off x="3785944" y="2913851"/>
          <a:ext cx="247457" cy="56746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00150">
            <a:lnSpc>
              <a:spcPct val="90000"/>
            </a:lnSpc>
            <a:spcBef>
              <a:spcPct val="0"/>
            </a:spcBef>
            <a:spcAft>
              <a:spcPct val="35000"/>
            </a:spcAft>
            <a:buNone/>
          </a:pPr>
          <a:endParaRPr lang="en-US" sz="2700" kern="1200"/>
        </a:p>
      </dsp:txBody>
      <dsp:txXfrm rot="10800000">
        <a:off x="3860177" y="3026794"/>
        <a:ext cx="173220" cy="340476"/>
      </dsp:txXfrm>
    </dsp:sp>
    <dsp:sp modelId="{218DA53F-7EE5-4C3C-9C01-876889977878}">
      <dsp:nvSpPr>
        <dsp:cNvPr id="0" name=""/>
        <dsp:cNvSpPr/>
      </dsp:nvSpPr>
      <dsp:spPr>
        <a:xfrm>
          <a:off x="0" y="1879457"/>
          <a:ext cx="3669617" cy="2697623"/>
        </a:xfrm>
        <a:prstGeom prst="ellipse">
          <a:avLst/>
        </a:prstGeom>
        <a:solidFill>
          <a:schemeClr val="accent6">
            <a:lumMod val="7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n-US" sz="3200" kern="1200" dirty="0"/>
            <a:t>Study Diagrams , Charts and Captions </a:t>
          </a:r>
        </a:p>
      </dsp:txBody>
      <dsp:txXfrm>
        <a:off x="537403" y="2274515"/>
        <a:ext cx="2594811" cy="1907507"/>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5204B3-7575-4548-A290-FE074F02927C}" type="datetimeFigureOut">
              <a:rPr lang="en-US" smtClean="0"/>
              <a:t>4/1/2023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3982E7-214B-400E-8FDE-967AC6D77836}" type="slidenum">
              <a:rPr lang="en-US" smtClean="0"/>
              <a:t>‹#›</a:t>
            </a:fld>
            <a:endParaRPr lang="en-US"/>
          </a:p>
        </p:txBody>
      </p:sp>
    </p:spTree>
    <p:extLst>
      <p:ext uri="{BB962C8B-B14F-4D97-AF65-F5344CB8AC3E}">
        <p14:creationId xmlns:p14="http://schemas.microsoft.com/office/powerpoint/2010/main" val="22425140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877766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15531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EA2F1769-4E78-40F7-8E1F-226E19BB72CF}" type="datetimeFigureOut">
              <a:rPr lang="en-US" smtClean="0"/>
              <a:t>4/1/2023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3D5C1F-C754-426B-9406-C944DFF966D4}" type="slidenum">
              <a:rPr lang="en-US" smtClean="0"/>
              <a:t>‹#›</a:t>
            </a:fld>
            <a:endParaRPr lang="en-US"/>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81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2F1769-4E78-40F7-8E1F-226E19BB72CF}" type="datetimeFigureOut">
              <a:rPr lang="en-US" smtClean="0"/>
              <a:t>4/1/2023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3D5C1F-C754-426B-9406-C944DFF966D4}" type="slidenum">
              <a:rPr lang="en-US" smtClean="0"/>
              <a:t>‹#›</a:t>
            </a:fld>
            <a:endParaRPr lang="en-US"/>
          </a:p>
        </p:txBody>
      </p:sp>
    </p:spTree>
    <p:extLst>
      <p:ext uri="{BB962C8B-B14F-4D97-AF65-F5344CB8AC3E}">
        <p14:creationId xmlns:p14="http://schemas.microsoft.com/office/powerpoint/2010/main" val="1758662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2F1769-4E78-40F7-8E1F-226E19BB72CF}" type="datetimeFigureOut">
              <a:rPr lang="en-US" smtClean="0"/>
              <a:t>4/1/2023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3D5C1F-C754-426B-9406-C944DFF966D4}"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38195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 1 column" type="tx">
  <p:cSld name="Title + 1 column">
    <p:bg>
      <p:bgPr>
        <a:blipFill>
          <a:blip r:embed="rId2">
            <a:alphaModFix/>
          </a:blip>
          <a:stretch>
            <a:fillRect/>
          </a:stretch>
        </a:blipFill>
        <a:effectLst/>
      </p:bgPr>
    </p:bg>
    <p:spTree>
      <p:nvGrpSpPr>
        <p:cNvPr id="1" name="Shape 41"/>
        <p:cNvGrpSpPr/>
        <p:nvPr/>
      </p:nvGrpSpPr>
      <p:grpSpPr>
        <a:xfrm>
          <a:off x="0" y="0"/>
          <a:ext cx="0" cy="0"/>
          <a:chOff x="0" y="0"/>
          <a:chExt cx="0" cy="0"/>
        </a:xfrm>
      </p:grpSpPr>
      <p:sp>
        <p:nvSpPr>
          <p:cNvPr id="42" name="Google Shape;42;p11"/>
          <p:cNvSpPr txBox="1">
            <a:spLocks noGrp="1"/>
          </p:cNvSpPr>
          <p:nvPr>
            <p:ph type="title"/>
          </p:nvPr>
        </p:nvSpPr>
        <p:spPr>
          <a:xfrm>
            <a:off x="609600" y="-30163"/>
            <a:ext cx="10972800" cy="11432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2400"/>
              <a:buNone/>
              <a:defRPr>
                <a:solidFill>
                  <a:schemeClr val="lt1"/>
                </a:solidFill>
              </a:defRPr>
            </a:lvl1pPr>
            <a:lvl2pPr lvl="1">
              <a:spcBef>
                <a:spcPts val="0"/>
              </a:spcBef>
              <a:spcAft>
                <a:spcPts val="0"/>
              </a:spcAft>
              <a:buClr>
                <a:schemeClr val="lt1"/>
              </a:buClr>
              <a:buSzPts val="2400"/>
              <a:buNone/>
              <a:defRPr>
                <a:solidFill>
                  <a:schemeClr val="lt1"/>
                </a:solidFill>
              </a:defRPr>
            </a:lvl2pPr>
            <a:lvl3pPr lvl="2">
              <a:spcBef>
                <a:spcPts val="0"/>
              </a:spcBef>
              <a:spcAft>
                <a:spcPts val="0"/>
              </a:spcAft>
              <a:buClr>
                <a:schemeClr val="lt1"/>
              </a:buClr>
              <a:buSzPts val="2400"/>
              <a:buNone/>
              <a:defRPr>
                <a:solidFill>
                  <a:schemeClr val="lt1"/>
                </a:solidFill>
              </a:defRPr>
            </a:lvl3pPr>
            <a:lvl4pPr lvl="3">
              <a:spcBef>
                <a:spcPts val="0"/>
              </a:spcBef>
              <a:spcAft>
                <a:spcPts val="0"/>
              </a:spcAft>
              <a:buClr>
                <a:schemeClr val="lt1"/>
              </a:buClr>
              <a:buSzPts val="2400"/>
              <a:buNone/>
              <a:defRPr>
                <a:solidFill>
                  <a:schemeClr val="lt1"/>
                </a:solidFill>
              </a:defRPr>
            </a:lvl4pPr>
            <a:lvl5pPr lvl="4">
              <a:spcBef>
                <a:spcPts val="0"/>
              </a:spcBef>
              <a:spcAft>
                <a:spcPts val="0"/>
              </a:spcAft>
              <a:buClr>
                <a:schemeClr val="lt1"/>
              </a:buClr>
              <a:buSzPts val="2400"/>
              <a:buNone/>
              <a:defRPr>
                <a:solidFill>
                  <a:schemeClr val="lt1"/>
                </a:solidFill>
              </a:defRPr>
            </a:lvl5pPr>
            <a:lvl6pPr lvl="5">
              <a:spcBef>
                <a:spcPts val="0"/>
              </a:spcBef>
              <a:spcAft>
                <a:spcPts val="0"/>
              </a:spcAft>
              <a:buClr>
                <a:schemeClr val="lt1"/>
              </a:buClr>
              <a:buSzPts val="2400"/>
              <a:buNone/>
              <a:defRPr>
                <a:solidFill>
                  <a:schemeClr val="lt1"/>
                </a:solidFill>
              </a:defRPr>
            </a:lvl6pPr>
            <a:lvl7pPr lvl="6">
              <a:spcBef>
                <a:spcPts val="0"/>
              </a:spcBef>
              <a:spcAft>
                <a:spcPts val="0"/>
              </a:spcAft>
              <a:buClr>
                <a:schemeClr val="lt1"/>
              </a:buClr>
              <a:buSzPts val="2400"/>
              <a:buNone/>
              <a:defRPr>
                <a:solidFill>
                  <a:schemeClr val="lt1"/>
                </a:solidFill>
              </a:defRPr>
            </a:lvl7pPr>
            <a:lvl8pPr lvl="7">
              <a:spcBef>
                <a:spcPts val="0"/>
              </a:spcBef>
              <a:spcAft>
                <a:spcPts val="0"/>
              </a:spcAft>
              <a:buClr>
                <a:schemeClr val="lt1"/>
              </a:buClr>
              <a:buSzPts val="2400"/>
              <a:buNone/>
              <a:defRPr>
                <a:solidFill>
                  <a:schemeClr val="lt1"/>
                </a:solidFill>
              </a:defRPr>
            </a:lvl8pPr>
            <a:lvl9pPr lvl="8">
              <a:spcBef>
                <a:spcPts val="0"/>
              </a:spcBef>
              <a:spcAft>
                <a:spcPts val="0"/>
              </a:spcAft>
              <a:buClr>
                <a:schemeClr val="lt1"/>
              </a:buClr>
              <a:buSzPts val="2400"/>
              <a:buNone/>
              <a:defRPr>
                <a:solidFill>
                  <a:schemeClr val="lt1"/>
                </a:solidFill>
              </a:defRPr>
            </a:lvl9pPr>
          </a:lstStyle>
          <a:p>
            <a:endParaRPr/>
          </a:p>
        </p:txBody>
      </p:sp>
      <p:sp>
        <p:nvSpPr>
          <p:cNvPr id="43" name="Google Shape;43;p11"/>
          <p:cNvSpPr txBox="1">
            <a:spLocks noGrp="1"/>
          </p:cNvSpPr>
          <p:nvPr>
            <p:ph type="body" idx="1"/>
          </p:nvPr>
        </p:nvSpPr>
        <p:spPr>
          <a:xfrm>
            <a:off x="1215600" y="1600200"/>
            <a:ext cx="9760800" cy="4967600"/>
          </a:xfrm>
          <a:prstGeom prst="rect">
            <a:avLst/>
          </a:prstGeom>
        </p:spPr>
        <p:txBody>
          <a:bodyPr spcFirstLastPara="1" wrap="square" lIns="91425" tIns="91425" rIns="91425" bIns="91425" anchor="t" anchorCtr="0">
            <a:noAutofit/>
          </a:bodyPr>
          <a:lstStyle>
            <a:lvl1pPr marL="609585" lvl="0" indent="-507987">
              <a:spcBef>
                <a:spcPts val="800"/>
              </a:spcBef>
              <a:spcAft>
                <a:spcPts val="0"/>
              </a:spcAft>
              <a:buSzPts val="2400"/>
              <a:buChar char="▸"/>
              <a:defRPr/>
            </a:lvl1pPr>
            <a:lvl2pPr marL="1219170" lvl="1" indent="-507987">
              <a:spcBef>
                <a:spcPts val="0"/>
              </a:spcBef>
              <a:spcAft>
                <a:spcPts val="0"/>
              </a:spcAft>
              <a:buSzPts val="2400"/>
              <a:buChar char="○"/>
              <a:defRPr/>
            </a:lvl2pPr>
            <a:lvl3pPr marL="1828754" lvl="2" indent="-507987">
              <a:spcBef>
                <a:spcPts val="0"/>
              </a:spcBef>
              <a:spcAft>
                <a:spcPts val="0"/>
              </a:spcAft>
              <a:buSzPts val="2400"/>
              <a:buChar char="■"/>
              <a:defRPr/>
            </a:lvl3pPr>
            <a:lvl4pPr marL="2438339" lvl="3" indent="-507987">
              <a:spcBef>
                <a:spcPts val="0"/>
              </a:spcBef>
              <a:spcAft>
                <a:spcPts val="0"/>
              </a:spcAft>
              <a:buSzPts val="2400"/>
              <a:buChar char="●"/>
              <a:defRPr/>
            </a:lvl4pPr>
            <a:lvl5pPr marL="3047924" lvl="4" indent="-507987">
              <a:spcBef>
                <a:spcPts val="0"/>
              </a:spcBef>
              <a:spcAft>
                <a:spcPts val="0"/>
              </a:spcAft>
              <a:buSzPts val="2400"/>
              <a:buChar char="○"/>
              <a:defRPr/>
            </a:lvl5pPr>
            <a:lvl6pPr marL="3657509" lvl="5" indent="-507987">
              <a:spcBef>
                <a:spcPts val="0"/>
              </a:spcBef>
              <a:spcAft>
                <a:spcPts val="0"/>
              </a:spcAft>
              <a:buSzPts val="2400"/>
              <a:buChar char="■"/>
              <a:defRPr/>
            </a:lvl6pPr>
            <a:lvl7pPr marL="4267093" lvl="6" indent="-507987">
              <a:spcBef>
                <a:spcPts val="0"/>
              </a:spcBef>
              <a:spcAft>
                <a:spcPts val="0"/>
              </a:spcAft>
              <a:buSzPts val="2400"/>
              <a:buChar char="●"/>
              <a:defRPr/>
            </a:lvl7pPr>
            <a:lvl8pPr marL="4876678" lvl="7" indent="-507987">
              <a:spcBef>
                <a:spcPts val="0"/>
              </a:spcBef>
              <a:spcAft>
                <a:spcPts val="0"/>
              </a:spcAft>
              <a:buSzPts val="2400"/>
              <a:buChar char="○"/>
              <a:defRPr/>
            </a:lvl8pPr>
            <a:lvl9pPr marL="5486263" lvl="8" indent="-507987">
              <a:spcBef>
                <a:spcPts val="0"/>
              </a:spcBef>
              <a:spcAft>
                <a:spcPts val="0"/>
              </a:spcAft>
              <a:buSzPts val="2400"/>
              <a:buChar char="■"/>
              <a:defRPr/>
            </a:lvl9pPr>
          </a:lstStyle>
          <a:p>
            <a:endParaRPr/>
          </a:p>
        </p:txBody>
      </p:sp>
      <p:sp>
        <p:nvSpPr>
          <p:cNvPr id="44" name="Google Shape;44;p11"/>
          <p:cNvSpPr txBox="1">
            <a:spLocks noGrp="1"/>
          </p:cNvSpPr>
          <p:nvPr>
            <p:ph type="sldNum" idx="12"/>
          </p:nvPr>
        </p:nvSpPr>
        <p:spPr>
          <a:xfrm>
            <a:off x="5730200" y="6479803"/>
            <a:ext cx="731600" cy="378400"/>
          </a:xfrm>
          <a:prstGeom prst="rect">
            <a:avLst/>
          </a:prstGeom>
        </p:spPr>
        <p:txBody>
          <a:bodyPr spcFirstLastPara="1" wrap="square" lIns="91425" tIns="91425" rIns="91425" bIns="91425" anchor="t"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algn="ctr"/>
            <a:fld id="{00000000-1234-1234-1234-123412341234}" type="slidenum">
              <a:rPr lang="en" smtClean="0"/>
              <a:pPr algn="ctr"/>
              <a:t>‹#›</a:t>
            </a:fld>
            <a:endParaRPr lang="en"/>
          </a:p>
        </p:txBody>
      </p:sp>
    </p:spTree>
    <p:extLst>
      <p:ext uri="{BB962C8B-B14F-4D97-AF65-F5344CB8AC3E}">
        <p14:creationId xmlns:p14="http://schemas.microsoft.com/office/powerpoint/2010/main" val="28221178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ubtitle red">
  <p:cSld name="Subtitle red">
    <p:bg>
      <p:bgPr>
        <a:blipFill>
          <a:blip r:embed="rId2">
            <a:alphaModFix/>
          </a:blip>
          <a:stretch>
            <a:fillRect/>
          </a:stretch>
        </a:blipFill>
        <a:effectLst/>
      </p:bgPr>
    </p:bg>
    <p:spTree>
      <p:nvGrpSpPr>
        <p:cNvPr id="1" name="Shape 17"/>
        <p:cNvGrpSpPr/>
        <p:nvPr/>
      </p:nvGrpSpPr>
      <p:grpSpPr>
        <a:xfrm>
          <a:off x="0" y="0"/>
          <a:ext cx="0" cy="0"/>
          <a:chOff x="0" y="0"/>
          <a:chExt cx="0" cy="0"/>
        </a:xfrm>
      </p:grpSpPr>
      <p:sp>
        <p:nvSpPr>
          <p:cNvPr id="18" name="Google Shape;18;p5"/>
          <p:cNvSpPr txBox="1">
            <a:spLocks noGrp="1"/>
          </p:cNvSpPr>
          <p:nvPr>
            <p:ph type="ctrTitle"/>
          </p:nvPr>
        </p:nvSpPr>
        <p:spPr>
          <a:xfrm>
            <a:off x="2076400" y="2187325"/>
            <a:ext cx="8039200" cy="1546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3600"/>
              <a:buNone/>
              <a:defRPr sz="4800"/>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endParaRPr/>
          </a:p>
        </p:txBody>
      </p:sp>
      <p:sp>
        <p:nvSpPr>
          <p:cNvPr id="19" name="Google Shape;19;p5"/>
          <p:cNvSpPr txBox="1">
            <a:spLocks noGrp="1"/>
          </p:cNvSpPr>
          <p:nvPr>
            <p:ph type="subTitle" idx="1"/>
          </p:nvPr>
        </p:nvSpPr>
        <p:spPr>
          <a:xfrm>
            <a:off x="2076400" y="3558147"/>
            <a:ext cx="8039200" cy="1046400"/>
          </a:xfrm>
          <a:prstGeom prst="rect">
            <a:avLst/>
          </a:prstGeom>
        </p:spPr>
        <p:txBody>
          <a:bodyPr spcFirstLastPara="1" wrap="square" lIns="91425" tIns="91425" rIns="91425" bIns="91425" anchor="t" anchorCtr="0">
            <a:noAutofit/>
          </a:bodyPr>
          <a:lstStyle>
            <a:lvl1pPr lvl="0" algn="ctr" rtl="0">
              <a:spcBef>
                <a:spcPts val="0"/>
              </a:spcBef>
              <a:spcAft>
                <a:spcPts val="0"/>
              </a:spcAft>
              <a:buClr>
                <a:srgbClr val="2C343B"/>
              </a:buClr>
              <a:buSzPts val="2400"/>
              <a:buNone/>
              <a:defRPr sz="3200"/>
            </a:lvl1pPr>
            <a:lvl2pPr lvl="1" algn="ctr" rtl="0">
              <a:spcBef>
                <a:spcPts val="0"/>
              </a:spcBef>
              <a:spcAft>
                <a:spcPts val="0"/>
              </a:spcAft>
              <a:buClr>
                <a:srgbClr val="2C343B"/>
              </a:buClr>
              <a:buSzPts val="2400"/>
              <a:buNone/>
              <a:defRPr/>
            </a:lvl2pPr>
            <a:lvl3pPr lvl="2" algn="ctr" rtl="0">
              <a:spcBef>
                <a:spcPts val="0"/>
              </a:spcBef>
              <a:spcAft>
                <a:spcPts val="0"/>
              </a:spcAft>
              <a:buClr>
                <a:srgbClr val="2C343B"/>
              </a:buClr>
              <a:buSzPts val="2400"/>
              <a:buNone/>
              <a:defRPr/>
            </a:lvl3pPr>
            <a:lvl4pPr lvl="3" algn="ctr" rtl="0">
              <a:spcBef>
                <a:spcPts val="0"/>
              </a:spcBef>
              <a:spcAft>
                <a:spcPts val="0"/>
              </a:spcAft>
              <a:buClr>
                <a:srgbClr val="2C343B"/>
              </a:buClr>
              <a:buSzPts val="2400"/>
              <a:buNone/>
              <a:defRPr sz="3200"/>
            </a:lvl4pPr>
            <a:lvl5pPr lvl="4" algn="ctr" rtl="0">
              <a:spcBef>
                <a:spcPts val="0"/>
              </a:spcBef>
              <a:spcAft>
                <a:spcPts val="0"/>
              </a:spcAft>
              <a:buClr>
                <a:srgbClr val="2C343B"/>
              </a:buClr>
              <a:buSzPts val="2400"/>
              <a:buNone/>
              <a:defRPr sz="3200"/>
            </a:lvl5pPr>
            <a:lvl6pPr lvl="5" algn="ctr" rtl="0">
              <a:spcBef>
                <a:spcPts val="0"/>
              </a:spcBef>
              <a:spcAft>
                <a:spcPts val="0"/>
              </a:spcAft>
              <a:buClr>
                <a:srgbClr val="2C343B"/>
              </a:buClr>
              <a:buSzPts val="2400"/>
              <a:buNone/>
              <a:defRPr sz="3200"/>
            </a:lvl6pPr>
            <a:lvl7pPr lvl="6" algn="ctr" rtl="0">
              <a:spcBef>
                <a:spcPts val="0"/>
              </a:spcBef>
              <a:spcAft>
                <a:spcPts val="0"/>
              </a:spcAft>
              <a:buClr>
                <a:srgbClr val="2C343B"/>
              </a:buClr>
              <a:buSzPts val="2400"/>
              <a:buNone/>
              <a:defRPr sz="3200"/>
            </a:lvl7pPr>
            <a:lvl8pPr lvl="7" algn="ctr" rtl="0">
              <a:spcBef>
                <a:spcPts val="0"/>
              </a:spcBef>
              <a:spcAft>
                <a:spcPts val="0"/>
              </a:spcAft>
              <a:buClr>
                <a:srgbClr val="2C343B"/>
              </a:buClr>
              <a:buSzPts val="2400"/>
              <a:buNone/>
              <a:defRPr sz="3200"/>
            </a:lvl8pPr>
            <a:lvl9pPr lvl="8" algn="ctr" rtl="0">
              <a:spcBef>
                <a:spcPts val="0"/>
              </a:spcBef>
              <a:spcAft>
                <a:spcPts val="0"/>
              </a:spcAft>
              <a:buClr>
                <a:srgbClr val="2C343B"/>
              </a:buClr>
              <a:buSzPts val="2400"/>
              <a:buNone/>
              <a:defRPr sz="3200"/>
            </a:lvl9pPr>
          </a:lstStyle>
          <a:p>
            <a:endParaRPr/>
          </a:p>
        </p:txBody>
      </p:sp>
      <p:sp>
        <p:nvSpPr>
          <p:cNvPr id="20" name="Google Shape;20;p5"/>
          <p:cNvSpPr txBox="1">
            <a:spLocks noGrp="1"/>
          </p:cNvSpPr>
          <p:nvPr>
            <p:ph type="sldNum" idx="12"/>
          </p:nvPr>
        </p:nvSpPr>
        <p:spPr>
          <a:xfrm>
            <a:off x="5730200" y="6479803"/>
            <a:ext cx="731600" cy="3784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lgn="ctr"/>
            <a:fld id="{00000000-1234-1234-1234-123412341234}" type="slidenum">
              <a:rPr lang="en" smtClean="0"/>
              <a:pPr algn="ctr"/>
              <a:t>‹#›</a:t>
            </a:fld>
            <a:endParaRPr lang="en"/>
          </a:p>
        </p:txBody>
      </p:sp>
    </p:spTree>
    <p:extLst>
      <p:ext uri="{BB962C8B-B14F-4D97-AF65-F5344CB8AC3E}">
        <p14:creationId xmlns:p14="http://schemas.microsoft.com/office/powerpoint/2010/main" val="28158242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blue" type="title">
  <p:cSld name="Title blue">
    <p:bg>
      <p:bgPr>
        <a:blipFill>
          <a:blip r:embed="rId2">
            <a:alphaModFix/>
          </a:blip>
          <a:stretch>
            <a:fillRect/>
          </a:stretch>
        </a:blipFill>
        <a:effectLst/>
      </p:bgPr>
    </p:bg>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1727400" y="2655751"/>
            <a:ext cx="8737200" cy="15464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lt1"/>
              </a:buClr>
              <a:buSzPts val="4800"/>
              <a:buNone/>
              <a:defRPr sz="6400">
                <a:solidFill>
                  <a:schemeClr val="lt1"/>
                </a:solidFill>
              </a:defRPr>
            </a:lvl1pPr>
            <a:lvl2pPr lvl="1" algn="ctr">
              <a:spcBef>
                <a:spcPts val="0"/>
              </a:spcBef>
              <a:spcAft>
                <a:spcPts val="0"/>
              </a:spcAft>
              <a:buClr>
                <a:schemeClr val="lt1"/>
              </a:buClr>
              <a:buSzPts val="4800"/>
              <a:buNone/>
              <a:defRPr sz="6400">
                <a:solidFill>
                  <a:schemeClr val="lt1"/>
                </a:solidFill>
              </a:defRPr>
            </a:lvl2pPr>
            <a:lvl3pPr lvl="2" algn="ctr">
              <a:spcBef>
                <a:spcPts val="0"/>
              </a:spcBef>
              <a:spcAft>
                <a:spcPts val="0"/>
              </a:spcAft>
              <a:buClr>
                <a:schemeClr val="lt1"/>
              </a:buClr>
              <a:buSzPts val="4800"/>
              <a:buNone/>
              <a:defRPr sz="6400">
                <a:solidFill>
                  <a:schemeClr val="lt1"/>
                </a:solidFill>
              </a:defRPr>
            </a:lvl3pPr>
            <a:lvl4pPr lvl="3" algn="ctr">
              <a:spcBef>
                <a:spcPts val="0"/>
              </a:spcBef>
              <a:spcAft>
                <a:spcPts val="0"/>
              </a:spcAft>
              <a:buClr>
                <a:schemeClr val="lt1"/>
              </a:buClr>
              <a:buSzPts val="4800"/>
              <a:buNone/>
              <a:defRPr sz="6400">
                <a:solidFill>
                  <a:schemeClr val="lt1"/>
                </a:solidFill>
              </a:defRPr>
            </a:lvl4pPr>
            <a:lvl5pPr lvl="4" algn="ctr">
              <a:spcBef>
                <a:spcPts val="0"/>
              </a:spcBef>
              <a:spcAft>
                <a:spcPts val="0"/>
              </a:spcAft>
              <a:buClr>
                <a:schemeClr val="lt1"/>
              </a:buClr>
              <a:buSzPts val="4800"/>
              <a:buNone/>
              <a:defRPr sz="6400">
                <a:solidFill>
                  <a:schemeClr val="lt1"/>
                </a:solidFill>
              </a:defRPr>
            </a:lvl5pPr>
            <a:lvl6pPr lvl="5" algn="ctr">
              <a:spcBef>
                <a:spcPts val="0"/>
              </a:spcBef>
              <a:spcAft>
                <a:spcPts val="0"/>
              </a:spcAft>
              <a:buClr>
                <a:schemeClr val="lt1"/>
              </a:buClr>
              <a:buSzPts val="4800"/>
              <a:buNone/>
              <a:defRPr sz="6400">
                <a:solidFill>
                  <a:schemeClr val="lt1"/>
                </a:solidFill>
              </a:defRPr>
            </a:lvl6pPr>
            <a:lvl7pPr lvl="6" algn="ctr">
              <a:spcBef>
                <a:spcPts val="0"/>
              </a:spcBef>
              <a:spcAft>
                <a:spcPts val="0"/>
              </a:spcAft>
              <a:buClr>
                <a:schemeClr val="lt1"/>
              </a:buClr>
              <a:buSzPts val="4800"/>
              <a:buNone/>
              <a:defRPr sz="6400">
                <a:solidFill>
                  <a:schemeClr val="lt1"/>
                </a:solidFill>
              </a:defRPr>
            </a:lvl7pPr>
            <a:lvl8pPr lvl="7" algn="ctr">
              <a:spcBef>
                <a:spcPts val="0"/>
              </a:spcBef>
              <a:spcAft>
                <a:spcPts val="0"/>
              </a:spcAft>
              <a:buClr>
                <a:schemeClr val="lt1"/>
              </a:buClr>
              <a:buSzPts val="4800"/>
              <a:buNone/>
              <a:defRPr sz="6400">
                <a:solidFill>
                  <a:schemeClr val="lt1"/>
                </a:solidFill>
              </a:defRPr>
            </a:lvl8pPr>
            <a:lvl9pPr lvl="8" algn="ctr">
              <a:spcBef>
                <a:spcPts val="0"/>
              </a:spcBef>
              <a:spcAft>
                <a:spcPts val="0"/>
              </a:spcAft>
              <a:buClr>
                <a:schemeClr val="lt1"/>
              </a:buClr>
              <a:buSzPts val="4800"/>
              <a:buNone/>
              <a:defRPr sz="6400">
                <a:solidFill>
                  <a:schemeClr val="lt1"/>
                </a:solidFill>
              </a:defRPr>
            </a:lvl9pPr>
          </a:lstStyle>
          <a:p>
            <a:endParaRPr/>
          </a:p>
        </p:txBody>
      </p:sp>
    </p:spTree>
    <p:extLst>
      <p:ext uri="{BB962C8B-B14F-4D97-AF65-F5344CB8AC3E}">
        <p14:creationId xmlns:p14="http://schemas.microsoft.com/office/powerpoint/2010/main" val="2060090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2F1769-4E78-40F7-8E1F-226E19BB72CF}" type="datetimeFigureOut">
              <a:rPr lang="en-US" smtClean="0"/>
              <a:t>4/1/2023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3D5C1F-C754-426B-9406-C944DFF966D4}" type="slidenum">
              <a:rPr lang="en-US" smtClean="0"/>
              <a:t>‹#›</a:t>
            </a:fld>
            <a:endParaRPr lang="en-US"/>
          </a:p>
        </p:txBody>
      </p:sp>
    </p:spTree>
    <p:extLst>
      <p:ext uri="{BB962C8B-B14F-4D97-AF65-F5344CB8AC3E}">
        <p14:creationId xmlns:p14="http://schemas.microsoft.com/office/powerpoint/2010/main" val="3002857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2F1769-4E78-40F7-8E1F-226E19BB72CF}" type="datetimeFigureOut">
              <a:rPr lang="en-US" smtClean="0"/>
              <a:t>4/1/2023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3D5C1F-C754-426B-9406-C944DFF966D4}" type="slidenum">
              <a:rPr lang="en-US" smtClean="0"/>
              <a:t>‹#›</a:t>
            </a:fld>
            <a:endParaRPr lang="en-US"/>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7057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A2F1769-4E78-40F7-8E1F-226E19BB72CF}" type="datetimeFigureOut">
              <a:rPr lang="en-US" smtClean="0"/>
              <a:t>4/1/2023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3D5C1F-C754-426B-9406-C944DFF966D4}" type="slidenum">
              <a:rPr lang="en-US" smtClean="0"/>
              <a:t>‹#›</a:t>
            </a:fld>
            <a:endParaRPr lang="en-US"/>
          </a:p>
        </p:txBody>
      </p:sp>
    </p:spTree>
    <p:extLst>
      <p:ext uri="{BB962C8B-B14F-4D97-AF65-F5344CB8AC3E}">
        <p14:creationId xmlns:p14="http://schemas.microsoft.com/office/powerpoint/2010/main" val="4199421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A2F1769-4E78-40F7-8E1F-226E19BB72CF}" type="datetimeFigureOut">
              <a:rPr lang="en-US" smtClean="0"/>
              <a:t>4/1/2023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3D5C1F-C754-426B-9406-C944DFF966D4}" type="slidenum">
              <a:rPr lang="en-US" smtClean="0"/>
              <a:t>‹#›</a:t>
            </a:fld>
            <a:endParaRPr lang="en-US"/>
          </a:p>
        </p:txBody>
      </p:sp>
    </p:spTree>
    <p:extLst>
      <p:ext uri="{BB962C8B-B14F-4D97-AF65-F5344CB8AC3E}">
        <p14:creationId xmlns:p14="http://schemas.microsoft.com/office/powerpoint/2010/main" val="1150315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A2F1769-4E78-40F7-8E1F-226E19BB72CF}" type="datetimeFigureOut">
              <a:rPr lang="en-US" smtClean="0"/>
              <a:t>4/1/2023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3D5C1F-C754-426B-9406-C944DFF966D4}" type="slidenum">
              <a:rPr lang="en-US" smtClean="0"/>
              <a:t>‹#›</a:t>
            </a:fld>
            <a:endParaRPr lang="en-US"/>
          </a:p>
        </p:txBody>
      </p:sp>
    </p:spTree>
    <p:extLst>
      <p:ext uri="{BB962C8B-B14F-4D97-AF65-F5344CB8AC3E}">
        <p14:creationId xmlns:p14="http://schemas.microsoft.com/office/powerpoint/2010/main" val="4075455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2F1769-4E78-40F7-8E1F-226E19BB72CF}" type="datetimeFigureOut">
              <a:rPr lang="en-US" smtClean="0"/>
              <a:t>4/1/2023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3D5C1F-C754-426B-9406-C944DFF966D4}" type="slidenum">
              <a:rPr lang="en-US" smtClean="0"/>
              <a:t>‹#›</a:t>
            </a:fld>
            <a:endParaRPr lang="en-US"/>
          </a:p>
        </p:txBody>
      </p:sp>
    </p:spTree>
    <p:extLst>
      <p:ext uri="{BB962C8B-B14F-4D97-AF65-F5344CB8AC3E}">
        <p14:creationId xmlns:p14="http://schemas.microsoft.com/office/powerpoint/2010/main" val="617520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A2F1769-4E78-40F7-8E1F-226E19BB72CF}" type="datetimeFigureOut">
              <a:rPr lang="en-US" smtClean="0"/>
              <a:t>4/1/2023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3D5C1F-C754-426B-9406-C944DFF966D4}" type="slidenum">
              <a:rPr lang="en-US" smtClean="0"/>
              <a:t>‹#›</a:t>
            </a:fld>
            <a:endParaRPr lang="en-US"/>
          </a:p>
        </p:txBody>
      </p:sp>
    </p:spTree>
    <p:extLst>
      <p:ext uri="{BB962C8B-B14F-4D97-AF65-F5344CB8AC3E}">
        <p14:creationId xmlns:p14="http://schemas.microsoft.com/office/powerpoint/2010/main" val="17960033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2F1769-4E78-40F7-8E1F-226E19BB72CF}" type="datetimeFigureOut">
              <a:rPr lang="en-US" smtClean="0"/>
              <a:t>4/1/2023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3D5C1F-C754-426B-9406-C944DFF966D4}" type="slidenum">
              <a:rPr lang="en-US" smtClean="0"/>
              <a:t>‹#›</a:t>
            </a:fld>
            <a:endParaRPr lang="en-US"/>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7086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EA2F1769-4E78-40F7-8E1F-226E19BB72CF}" type="datetimeFigureOut">
              <a:rPr lang="en-US" smtClean="0"/>
              <a:t>4/1/2023</a:t>
            </a:fld>
            <a:endParaRPr lang="en-US"/>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en-US"/>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4E3D5C1F-C754-426B-9406-C944DFF966D4}"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5641736"/>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41" r:id="rId14"/>
  </p:sldLayoutIdLst>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7"/>
          <p:cNvSpPr txBox="1">
            <a:spLocks noGrp="1"/>
          </p:cNvSpPr>
          <p:nvPr>
            <p:ph type="ctrTitle"/>
          </p:nvPr>
        </p:nvSpPr>
        <p:spPr>
          <a:xfrm>
            <a:off x="1" y="1460262"/>
            <a:ext cx="12191999" cy="2131273"/>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spcFirstLastPara="1" vert="horz" wrap="square" lIns="121900" tIns="121900" rIns="121900" bIns="121900" rtlCol="0" anchor="ctr" anchorCtr="0">
            <a:noAutofit/>
          </a:bodyPr>
          <a:lstStyle/>
          <a:p>
            <a:r>
              <a:rPr lang="en-US" sz="7200" b="1" dirty="0">
                <a:effectLst>
                  <a:outerShdw blurRad="38100" dist="38100" dir="2700000" algn="tl">
                    <a:srgbClr val="000000">
                      <a:alpha val="43137"/>
                    </a:srgbClr>
                  </a:outerShdw>
                </a:effectLst>
              </a:rPr>
              <a:t>Reading </a:t>
            </a:r>
            <a:endParaRPr sz="7200" b="1" dirty="0">
              <a:effectLst>
                <a:outerShdw blurRad="38100" dist="38100" dir="2700000" algn="tl">
                  <a:srgbClr val="000000">
                    <a:alpha val="43137"/>
                  </a:srgbClr>
                </a:outerShdw>
              </a:effectLst>
            </a:endParaRPr>
          </a:p>
        </p:txBody>
      </p:sp>
      <p:sp>
        <p:nvSpPr>
          <p:cNvPr id="3" name="TextBox 2">
            <a:extLst>
              <a:ext uri="{FF2B5EF4-FFF2-40B4-BE49-F238E27FC236}">
                <a16:creationId xmlns:a16="http://schemas.microsoft.com/office/drawing/2014/main" id="{25EDC702-15F3-C70F-AF3A-D6747F8B09BE}"/>
              </a:ext>
            </a:extLst>
          </p:cNvPr>
          <p:cNvSpPr txBox="1"/>
          <p:nvPr/>
        </p:nvSpPr>
        <p:spPr>
          <a:xfrm>
            <a:off x="164592" y="4113296"/>
            <a:ext cx="12192000" cy="1200329"/>
          </a:xfrm>
          <a:prstGeom prst="rect">
            <a:avLst/>
          </a:prstGeom>
          <a:no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wrap="square">
            <a:spAutoFit/>
          </a:bodyPr>
          <a:lstStyle/>
          <a:p>
            <a:pPr algn="ctr"/>
            <a:r>
              <a:rPr lang="en-US" sz="2400" b="1" dirty="0" err="1">
                <a:solidFill>
                  <a:schemeClr val="bg1">
                    <a:lumMod val="95000"/>
                  </a:schemeClr>
                </a:solidFill>
                <a:effectLst>
                  <a:outerShdw blurRad="38100" dist="38100" dir="2700000" algn="tl">
                    <a:srgbClr val="000000">
                      <a:alpha val="43137"/>
                    </a:srgbClr>
                  </a:outerShdw>
                </a:effectLst>
                <a:latin typeface="Bookman Old Style" panose="02050604050505020204" pitchFamily="18" charset="0"/>
              </a:rPr>
              <a:t>Fatema</a:t>
            </a:r>
            <a:r>
              <a:rPr lang="en-US" sz="2400" b="1" dirty="0">
                <a:solidFill>
                  <a:schemeClr val="bg1">
                    <a:lumMod val="95000"/>
                  </a:schemeClr>
                </a:solidFill>
                <a:effectLst>
                  <a:outerShdw blurRad="38100" dist="38100" dir="2700000" algn="tl">
                    <a:srgbClr val="000000">
                      <a:alpha val="43137"/>
                    </a:srgbClr>
                  </a:outerShdw>
                </a:effectLst>
                <a:latin typeface="Bookman Old Style" panose="02050604050505020204" pitchFamily="18" charset="0"/>
              </a:rPr>
              <a:t> </a:t>
            </a:r>
            <a:r>
              <a:rPr lang="en-US" sz="2400" b="1" dirty="0" err="1">
                <a:solidFill>
                  <a:schemeClr val="bg1">
                    <a:lumMod val="95000"/>
                  </a:schemeClr>
                </a:solidFill>
                <a:effectLst>
                  <a:outerShdw blurRad="38100" dist="38100" dir="2700000" algn="tl">
                    <a:srgbClr val="000000">
                      <a:alpha val="43137"/>
                    </a:srgbClr>
                  </a:outerShdw>
                </a:effectLst>
                <a:latin typeface="Bookman Old Style" panose="02050604050505020204" pitchFamily="18" charset="0"/>
              </a:rPr>
              <a:t>Akter</a:t>
            </a:r>
            <a:endParaRPr lang="en-US" sz="2400" b="1" dirty="0">
              <a:solidFill>
                <a:schemeClr val="bg1">
                  <a:lumMod val="95000"/>
                </a:schemeClr>
              </a:solidFill>
              <a:effectLst>
                <a:outerShdw blurRad="38100" dist="38100" dir="2700000" algn="tl">
                  <a:srgbClr val="000000">
                    <a:alpha val="43137"/>
                  </a:srgbClr>
                </a:outerShdw>
              </a:effectLst>
              <a:latin typeface="Bookman Old Style" panose="02050604050505020204" pitchFamily="18" charset="0"/>
            </a:endParaRPr>
          </a:p>
          <a:p>
            <a:pPr algn="ctr"/>
            <a:r>
              <a:rPr lang="en-US" sz="2400" b="1" dirty="0">
                <a:solidFill>
                  <a:schemeClr val="bg1">
                    <a:lumMod val="95000"/>
                  </a:schemeClr>
                </a:solidFill>
                <a:effectLst>
                  <a:outerShdw blurRad="38100" dist="38100" dir="2700000" algn="tl">
                    <a:srgbClr val="000000">
                      <a:alpha val="43137"/>
                    </a:srgbClr>
                  </a:outerShdw>
                </a:effectLst>
                <a:latin typeface="Bookman Old Style" panose="02050604050505020204" pitchFamily="18" charset="0"/>
              </a:rPr>
              <a:t>Lecturer </a:t>
            </a:r>
          </a:p>
          <a:p>
            <a:pPr algn="ctr"/>
            <a:r>
              <a:rPr lang="en-US" sz="2400" b="1" dirty="0">
                <a:solidFill>
                  <a:schemeClr val="bg1">
                    <a:lumMod val="95000"/>
                  </a:schemeClr>
                </a:solidFill>
                <a:effectLst>
                  <a:outerShdw blurRad="38100" dist="38100" dir="2700000" algn="tl">
                    <a:srgbClr val="000000">
                      <a:alpha val="43137"/>
                    </a:srgbClr>
                  </a:outerShdw>
                </a:effectLst>
                <a:latin typeface="Bookman Old Style" panose="02050604050505020204" pitchFamily="18" charset="0"/>
              </a:rPr>
              <a:t>Daffodil International University</a:t>
            </a: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20"/>
          <p:cNvSpPr txBox="1">
            <a:spLocks noGrp="1"/>
          </p:cNvSpPr>
          <p:nvPr>
            <p:ph type="ctrTitle"/>
          </p:nvPr>
        </p:nvSpPr>
        <p:spPr>
          <a:xfrm>
            <a:off x="1489098" y="2010283"/>
            <a:ext cx="9306871" cy="214058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spcFirstLastPara="1" vert="horz" wrap="square" lIns="121900" tIns="121900" rIns="121900" bIns="121900" rtlCol="0" anchor="b" anchorCtr="0">
            <a:noAutofit/>
          </a:bodyPr>
          <a:lstStyle/>
          <a:p>
            <a:endParaRPr sz="5867" dirty="0">
              <a:solidFill>
                <a:srgbClr val="002060"/>
              </a:solidFill>
              <a:effectLst>
                <a:outerShdw blurRad="38100" dist="38100" dir="2700000" algn="tl">
                  <a:srgbClr val="000000">
                    <a:alpha val="43137"/>
                  </a:srgbClr>
                </a:outerShdw>
              </a:effectLst>
            </a:endParaRPr>
          </a:p>
          <a:p>
            <a:r>
              <a:rPr lang="en-US" sz="5867" dirty="0">
                <a:effectLst>
                  <a:outerShdw blurRad="38100" dist="38100" dir="2700000" algn="tl">
                    <a:srgbClr val="000000">
                      <a:alpha val="43137"/>
                    </a:srgbClr>
                  </a:outerShdw>
                </a:effectLst>
              </a:rPr>
              <a:t>Reading techniques ?</a:t>
            </a:r>
            <a:endParaRPr sz="5867" dirty="0">
              <a:effectLst>
                <a:outerShdw blurRad="38100" dist="38100" dir="2700000" algn="tl">
                  <a:srgbClr val="000000">
                    <a:alpha val="43137"/>
                  </a:srgbClr>
                </a:outerShdw>
              </a:effectLst>
            </a:endParaRPr>
          </a:p>
        </p:txBody>
      </p:sp>
      <p:sp>
        <p:nvSpPr>
          <p:cNvPr id="92" name="Google Shape;92;p20"/>
          <p:cNvSpPr txBox="1">
            <a:spLocks noGrp="1"/>
          </p:cNvSpPr>
          <p:nvPr>
            <p:ph type="sldNum" idx="12"/>
          </p:nvPr>
        </p:nvSpPr>
        <p:spPr>
          <a:xfrm>
            <a:off x="5730200" y="6479803"/>
            <a:ext cx="731600" cy="378400"/>
          </a:xfrm>
          <a:prstGeom prst="rect">
            <a:avLst/>
          </a:prstGeom>
        </p:spPr>
        <p:txBody>
          <a:bodyPr spcFirstLastPara="1" vert="horz" wrap="square" lIns="121900" tIns="121900" rIns="121900" bIns="121900" rtlCol="0" anchor="t" anchorCtr="0">
            <a:noAutofit/>
          </a:bodyPr>
          <a:lstStyle/>
          <a:p>
            <a:pPr algn="ctr"/>
            <a:fld id="{00000000-1234-1234-1234-123412341234}" type="slidenum">
              <a:rPr lang="en"/>
              <a:pPr algn="ctr"/>
              <a:t>2</a:t>
            </a:fld>
            <a:endParaRPr/>
          </a:p>
        </p:txBody>
      </p:sp>
    </p:spTree>
  </p:cSld>
  <p:clrMapOvr>
    <a:masterClrMapping/>
  </p:clrMapOvr>
  <p:transition spd="med">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B4C85-6A2A-47A2-9638-0E1F4F35EBE0}"/>
              </a:ext>
            </a:extLst>
          </p:cNvPr>
          <p:cNvSpPr>
            <a:spLocks noGrp="1"/>
          </p:cNvSpPr>
          <p:nvPr>
            <p:ph type="title"/>
          </p:nvPr>
        </p:nvSpPr>
        <p:spPr/>
        <p:txBody>
          <a:bodyPr/>
          <a:lstStyle/>
          <a:p>
            <a:r>
              <a:rPr lang="en-US" dirty="0"/>
              <a:t>Reading Techniques </a:t>
            </a:r>
          </a:p>
        </p:txBody>
      </p:sp>
      <p:sp>
        <p:nvSpPr>
          <p:cNvPr id="3" name="Content Placeholder 2">
            <a:extLst>
              <a:ext uri="{FF2B5EF4-FFF2-40B4-BE49-F238E27FC236}">
                <a16:creationId xmlns:a16="http://schemas.microsoft.com/office/drawing/2014/main" id="{A5315424-A29E-4A72-8396-907E6C7E0AB7}"/>
              </a:ext>
            </a:extLst>
          </p:cNvPr>
          <p:cNvSpPr>
            <a:spLocks noGrp="1"/>
          </p:cNvSpPr>
          <p:nvPr>
            <p:ph idx="1"/>
          </p:nvPr>
        </p:nvSpPr>
        <p:spPr/>
        <p:txBody>
          <a:bodyPr>
            <a:normAutofit/>
          </a:bodyPr>
          <a:lstStyle/>
          <a:p>
            <a:r>
              <a:rPr lang="en-US" sz="4000" dirty="0"/>
              <a:t>Both skimming and scanning are useful reading comprehension techniques that help us read and understand a text, or find a specific information in it, quicker.</a:t>
            </a:r>
          </a:p>
        </p:txBody>
      </p:sp>
    </p:spTree>
    <p:extLst>
      <p:ext uri="{BB962C8B-B14F-4D97-AF65-F5344CB8AC3E}">
        <p14:creationId xmlns:p14="http://schemas.microsoft.com/office/powerpoint/2010/main" val="615623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22"/>
          <p:cNvSpPr txBox="1">
            <a:spLocks noGrp="1"/>
          </p:cNvSpPr>
          <p:nvPr>
            <p:ph type="title"/>
          </p:nvPr>
        </p:nvSpPr>
        <p:spPr>
          <a:xfrm>
            <a:off x="609600" y="-30163"/>
            <a:ext cx="10972800" cy="643253"/>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spcFirstLastPara="1" vert="horz" wrap="square" lIns="121900" tIns="121900" rIns="121900" bIns="121900" rtlCol="0" anchor="ctr" anchorCtr="0">
            <a:noAutofit/>
          </a:bodyPr>
          <a:lstStyle/>
          <a:p>
            <a:pPr algn="ctr"/>
            <a:r>
              <a:rPr lang="en-US" sz="5333" b="1" dirty="0">
                <a:solidFill>
                  <a:srgbClr val="002060"/>
                </a:solidFill>
                <a:effectLst>
                  <a:outerShdw blurRad="38100" dist="38100" dir="2700000" algn="tl">
                    <a:srgbClr val="000000">
                      <a:alpha val="43137"/>
                    </a:srgbClr>
                  </a:outerShdw>
                </a:effectLst>
                <a:latin typeface="Segoe Print" panose="02000600000000000000" pitchFamily="2" charset="0"/>
              </a:rPr>
              <a:t>Skimming </a:t>
            </a:r>
            <a:endParaRPr sz="5333" b="1" dirty="0">
              <a:solidFill>
                <a:srgbClr val="002060"/>
              </a:solidFill>
              <a:effectLst>
                <a:outerShdw blurRad="38100" dist="38100" dir="2700000" algn="tl">
                  <a:srgbClr val="000000">
                    <a:alpha val="43137"/>
                  </a:srgbClr>
                </a:outerShdw>
              </a:effectLst>
              <a:latin typeface="Segoe Print" panose="02000600000000000000" pitchFamily="2" charset="0"/>
            </a:endParaRPr>
          </a:p>
        </p:txBody>
      </p:sp>
      <p:sp>
        <p:nvSpPr>
          <p:cNvPr id="104" name="Google Shape;104;p22"/>
          <p:cNvSpPr txBox="1">
            <a:spLocks noGrp="1"/>
          </p:cNvSpPr>
          <p:nvPr>
            <p:ph type="body" idx="1"/>
          </p:nvPr>
        </p:nvSpPr>
        <p:spPr>
          <a:xfrm>
            <a:off x="83890" y="1107346"/>
            <a:ext cx="12038201" cy="5016617"/>
          </a:xfrm>
          <a:prstGeom prst="rect">
            <a:avLst/>
          </a:prstGeom>
        </p:spPr>
        <p:txBody>
          <a:bodyPr spcFirstLastPara="1" vert="horz" wrap="square" lIns="121900" tIns="121900" rIns="121900" bIns="121900" rtlCol="0" anchor="t" anchorCtr="0">
            <a:noAutofit/>
          </a:bodyPr>
          <a:lstStyle/>
          <a:p>
            <a:r>
              <a:rPr lang="en-US" sz="3600" dirty="0"/>
              <a:t>Skimming is when you quickly go through a text to understand the main theme of it. It usually involves reading the title, the introduction, the headings and the summary. It comes in handy before reading the text thoroughly to have an initial idea of what it is about.</a:t>
            </a:r>
          </a:p>
        </p:txBody>
      </p:sp>
      <p:sp>
        <p:nvSpPr>
          <p:cNvPr id="105" name="Google Shape;105;p22"/>
          <p:cNvSpPr txBox="1">
            <a:spLocks noGrp="1"/>
          </p:cNvSpPr>
          <p:nvPr>
            <p:ph type="sldNum" idx="12"/>
          </p:nvPr>
        </p:nvSpPr>
        <p:spPr>
          <a:xfrm>
            <a:off x="5730200" y="6479803"/>
            <a:ext cx="731600" cy="378400"/>
          </a:xfrm>
          <a:prstGeom prst="rect">
            <a:avLst/>
          </a:prstGeom>
        </p:spPr>
        <p:txBody>
          <a:bodyPr spcFirstLastPara="1" vert="horz" wrap="square" lIns="121900" tIns="121900" rIns="121900" bIns="121900" rtlCol="0" anchor="t" anchorCtr="0">
            <a:noAutofit/>
          </a:bodyPr>
          <a:lstStyle/>
          <a:p>
            <a:pPr algn="ctr"/>
            <a:fld id="{00000000-1234-1234-1234-123412341234}" type="slidenum">
              <a:rPr lang="en"/>
              <a:pPr algn="ctr"/>
              <a:t>4</a:t>
            </a:fld>
            <a:endParaRPr/>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04">
                                            <p:txEl>
                                              <p:pRg st="0" end="0"/>
                                            </p:txEl>
                                          </p:spTgt>
                                        </p:tgtEl>
                                        <p:attrNameLst>
                                          <p:attrName>style.visibility</p:attrName>
                                        </p:attrNameLst>
                                      </p:cBhvr>
                                      <p:to>
                                        <p:strVal val="visible"/>
                                      </p:to>
                                    </p:set>
                                    <p:animEffect transition="in" filter="randombar(horizontal)">
                                      <p:cBhvr>
                                        <p:cTn id="7" dur="500"/>
                                        <p:tgtEl>
                                          <p:spTgt spid="10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a:extLst>
              <a:ext uri="{FF2B5EF4-FFF2-40B4-BE49-F238E27FC236}">
                <a16:creationId xmlns:a16="http://schemas.microsoft.com/office/drawing/2014/main" id="{D5787D17-22D7-451C-9ECF-E1F2419BBC6C}"/>
              </a:ext>
            </a:extLst>
          </p:cNvPr>
          <p:cNvGraphicFramePr>
            <a:graphicFrameLocks noGrp="1"/>
          </p:cNvGraphicFramePr>
          <p:nvPr>
            <p:ph idx="1"/>
          </p:nvPr>
        </p:nvGraphicFramePr>
        <p:xfrm>
          <a:off x="360727" y="243281"/>
          <a:ext cx="11685864" cy="63504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6307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22"/>
          <p:cNvSpPr txBox="1">
            <a:spLocks noGrp="1"/>
          </p:cNvSpPr>
          <p:nvPr>
            <p:ph type="title"/>
          </p:nvPr>
        </p:nvSpPr>
        <p:spPr>
          <a:xfrm>
            <a:off x="609600" y="-30163"/>
            <a:ext cx="10972800" cy="643253"/>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spcFirstLastPara="1" vert="horz" wrap="square" lIns="121900" tIns="121900" rIns="121900" bIns="121900" rtlCol="0" anchor="ctr" anchorCtr="0">
            <a:noAutofit/>
          </a:bodyPr>
          <a:lstStyle/>
          <a:p>
            <a:pPr algn="ctr"/>
            <a:r>
              <a:rPr lang="en-US" sz="5333" b="1" dirty="0">
                <a:solidFill>
                  <a:srgbClr val="002060"/>
                </a:solidFill>
                <a:effectLst>
                  <a:outerShdw blurRad="38100" dist="38100" dir="2700000" algn="tl">
                    <a:srgbClr val="000000">
                      <a:alpha val="43137"/>
                    </a:srgbClr>
                  </a:outerShdw>
                </a:effectLst>
                <a:latin typeface="Segoe Print" panose="02000600000000000000" pitchFamily="2" charset="0"/>
              </a:rPr>
              <a:t>Scanning  </a:t>
            </a:r>
            <a:endParaRPr sz="5333" b="1" dirty="0">
              <a:solidFill>
                <a:srgbClr val="002060"/>
              </a:solidFill>
              <a:effectLst>
                <a:outerShdw blurRad="38100" dist="38100" dir="2700000" algn="tl">
                  <a:srgbClr val="000000">
                    <a:alpha val="43137"/>
                  </a:srgbClr>
                </a:outerShdw>
              </a:effectLst>
              <a:latin typeface="Segoe Print" panose="02000600000000000000" pitchFamily="2" charset="0"/>
            </a:endParaRPr>
          </a:p>
        </p:txBody>
      </p:sp>
      <p:sp>
        <p:nvSpPr>
          <p:cNvPr id="104" name="Google Shape;104;p22"/>
          <p:cNvSpPr txBox="1">
            <a:spLocks noGrp="1"/>
          </p:cNvSpPr>
          <p:nvPr>
            <p:ph type="body" idx="1"/>
          </p:nvPr>
        </p:nvSpPr>
        <p:spPr>
          <a:xfrm>
            <a:off x="83890" y="1107346"/>
            <a:ext cx="12038201" cy="5016617"/>
          </a:xfrm>
          <a:prstGeom prst="rect">
            <a:avLst/>
          </a:prstGeom>
        </p:spPr>
        <p:txBody>
          <a:bodyPr spcFirstLastPara="1" vert="horz" wrap="square" lIns="121900" tIns="121900" rIns="121900" bIns="121900" rtlCol="0" anchor="t" anchorCtr="0">
            <a:noAutofit/>
          </a:bodyPr>
          <a:lstStyle/>
          <a:p>
            <a:pPr>
              <a:buFont typeface="Wingdings" panose="05000000000000000000" pitchFamily="2" charset="2"/>
              <a:buChar char="q"/>
            </a:pPr>
            <a:r>
              <a:rPr lang="en-US" sz="3600" dirty="0"/>
              <a:t>Scanning on the other hand is about finding specific information (names, dates, places etc.) within the text. It's usually required when looking for an answer for a question.</a:t>
            </a:r>
          </a:p>
          <a:p>
            <a:pPr>
              <a:buFont typeface="Wingdings" panose="05000000000000000000" pitchFamily="2" charset="2"/>
              <a:buChar char="q"/>
            </a:pPr>
            <a:r>
              <a:rPr lang="en-US" sz="3600" dirty="0"/>
              <a:t>Purposes of Scanning</a:t>
            </a:r>
          </a:p>
          <a:p>
            <a:pPr marL="0" indent="0">
              <a:buNone/>
            </a:pPr>
            <a:r>
              <a:rPr lang="en-US" sz="3600" dirty="0"/>
              <a:t>    To search for a word in a dictionary or index</a:t>
            </a:r>
          </a:p>
          <a:p>
            <a:pPr marL="0" indent="0">
              <a:buNone/>
            </a:pPr>
            <a:r>
              <a:rPr lang="en-US" sz="3600" dirty="0"/>
              <a:t>    To find a phone number or an address in a directory</a:t>
            </a:r>
          </a:p>
          <a:p>
            <a:pPr marL="0" indent="0">
              <a:buNone/>
            </a:pPr>
            <a:r>
              <a:rPr lang="en-US" sz="3600" dirty="0"/>
              <a:t>    To check the time schedule of a program in an agenda</a:t>
            </a:r>
          </a:p>
          <a:p>
            <a:pPr marL="0" indent="0">
              <a:buNone/>
            </a:pPr>
            <a:r>
              <a:rPr lang="en-US" sz="3600" dirty="0"/>
              <a:t>    To check the price of a specific item in a catalog</a:t>
            </a:r>
          </a:p>
          <a:p>
            <a:pPr marL="0" indent="0">
              <a:buNone/>
            </a:pPr>
            <a:r>
              <a:rPr lang="en-US" sz="3600" dirty="0"/>
              <a:t>    To know a particular information from a text</a:t>
            </a:r>
          </a:p>
          <a:p>
            <a:endParaRPr lang="en-US" sz="3600" dirty="0"/>
          </a:p>
        </p:txBody>
      </p:sp>
      <p:sp>
        <p:nvSpPr>
          <p:cNvPr id="105" name="Google Shape;105;p22"/>
          <p:cNvSpPr txBox="1">
            <a:spLocks noGrp="1"/>
          </p:cNvSpPr>
          <p:nvPr>
            <p:ph type="sldNum" idx="12"/>
          </p:nvPr>
        </p:nvSpPr>
        <p:spPr>
          <a:xfrm>
            <a:off x="5730200" y="6479803"/>
            <a:ext cx="731600" cy="378400"/>
          </a:xfrm>
          <a:prstGeom prst="rect">
            <a:avLst/>
          </a:prstGeom>
        </p:spPr>
        <p:txBody>
          <a:bodyPr spcFirstLastPara="1" vert="horz" wrap="square" lIns="121900" tIns="121900" rIns="121900" bIns="121900" rtlCol="0" anchor="t" anchorCtr="0">
            <a:noAutofit/>
          </a:bodyPr>
          <a:lstStyle/>
          <a:p>
            <a:pPr algn="ctr"/>
            <a:fld id="{00000000-1234-1234-1234-123412341234}" type="slidenum">
              <a:rPr lang="en"/>
              <a:pPr algn="ctr"/>
              <a:t>6</a:t>
            </a:fld>
            <a:endParaRPr/>
          </a:p>
        </p:txBody>
      </p:sp>
    </p:spTree>
    <p:extLst>
      <p:ext uri="{BB962C8B-B14F-4D97-AF65-F5344CB8AC3E}">
        <p14:creationId xmlns:p14="http://schemas.microsoft.com/office/powerpoint/2010/main" val="3746996580"/>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04">
                                            <p:txEl>
                                              <p:pRg st="0" end="0"/>
                                            </p:txEl>
                                          </p:spTgt>
                                        </p:tgtEl>
                                        <p:attrNameLst>
                                          <p:attrName>style.visibility</p:attrName>
                                        </p:attrNameLst>
                                      </p:cBhvr>
                                      <p:to>
                                        <p:strVal val="visible"/>
                                      </p:to>
                                    </p:set>
                                    <p:animEffect transition="in" filter="randombar(horizontal)">
                                      <p:cBhvr>
                                        <p:cTn id="7" dur="500"/>
                                        <p:tgtEl>
                                          <p:spTgt spid="10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104">
                                            <p:txEl>
                                              <p:pRg st="1" end="1"/>
                                            </p:txEl>
                                          </p:spTgt>
                                        </p:tgtEl>
                                        <p:attrNameLst>
                                          <p:attrName>style.visibility</p:attrName>
                                        </p:attrNameLst>
                                      </p:cBhvr>
                                      <p:to>
                                        <p:strVal val="visible"/>
                                      </p:to>
                                    </p:set>
                                    <p:animEffect transition="in" filter="randombar(horizontal)">
                                      <p:cBhvr>
                                        <p:cTn id="12" dur="500"/>
                                        <p:tgtEl>
                                          <p:spTgt spid="10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104">
                                            <p:txEl>
                                              <p:pRg st="2" end="2"/>
                                            </p:txEl>
                                          </p:spTgt>
                                        </p:tgtEl>
                                        <p:attrNameLst>
                                          <p:attrName>style.visibility</p:attrName>
                                        </p:attrNameLst>
                                      </p:cBhvr>
                                      <p:to>
                                        <p:strVal val="visible"/>
                                      </p:to>
                                    </p:set>
                                    <p:animEffect transition="in" filter="randombar(horizontal)">
                                      <p:cBhvr>
                                        <p:cTn id="17" dur="500"/>
                                        <p:tgtEl>
                                          <p:spTgt spid="10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104">
                                            <p:txEl>
                                              <p:pRg st="3" end="3"/>
                                            </p:txEl>
                                          </p:spTgt>
                                        </p:tgtEl>
                                        <p:attrNameLst>
                                          <p:attrName>style.visibility</p:attrName>
                                        </p:attrNameLst>
                                      </p:cBhvr>
                                      <p:to>
                                        <p:strVal val="visible"/>
                                      </p:to>
                                    </p:set>
                                    <p:animEffect transition="in" filter="randombar(horizontal)">
                                      <p:cBhvr>
                                        <p:cTn id="22" dur="500"/>
                                        <p:tgtEl>
                                          <p:spTgt spid="10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104">
                                            <p:txEl>
                                              <p:pRg st="4" end="4"/>
                                            </p:txEl>
                                          </p:spTgt>
                                        </p:tgtEl>
                                        <p:attrNameLst>
                                          <p:attrName>style.visibility</p:attrName>
                                        </p:attrNameLst>
                                      </p:cBhvr>
                                      <p:to>
                                        <p:strVal val="visible"/>
                                      </p:to>
                                    </p:set>
                                    <p:animEffect transition="in" filter="randombar(horizontal)">
                                      <p:cBhvr>
                                        <p:cTn id="27" dur="500"/>
                                        <p:tgtEl>
                                          <p:spTgt spid="10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104">
                                            <p:txEl>
                                              <p:pRg st="5" end="5"/>
                                            </p:txEl>
                                          </p:spTgt>
                                        </p:tgtEl>
                                        <p:attrNameLst>
                                          <p:attrName>style.visibility</p:attrName>
                                        </p:attrNameLst>
                                      </p:cBhvr>
                                      <p:to>
                                        <p:strVal val="visible"/>
                                      </p:to>
                                    </p:set>
                                    <p:animEffect transition="in" filter="randombar(horizontal)">
                                      <p:cBhvr>
                                        <p:cTn id="32" dur="500"/>
                                        <p:tgtEl>
                                          <p:spTgt spid="10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nodeType="clickEffect">
                                  <p:stCondLst>
                                    <p:cond delay="0"/>
                                  </p:stCondLst>
                                  <p:childTnLst>
                                    <p:set>
                                      <p:cBhvr>
                                        <p:cTn id="36" dur="1" fill="hold">
                                          <p:stCondLst>
                                            <p:cond delay="0"/>
                                          </p:stCondLst>
                                        </p:cTn>
                                        <p:tgtEl>
                                          <p:spTgt spid="104">
                                            <p:txEl>
                                              <p:pRg st="6" end="6"/>
                                            </p:txEl>
                                          </p:spTgt>
                                        </p:tgtEl>
                                        <p:attrNameLst>
                                          <p:attrName>style.visibility</p:attrName>
                                        </p:attrNameLst>
                                      </p:cBhvr>
                                      <p:to>
                                        <p:strVal val="visible"/>
                                      </p:to>
                                    </p:set>
                                    <p:animEffect transition="in" filter="randombar(horizontal)">
                                      <p:cBhvr>
                                        <p:cTn id="37" dur="500"/>
                                        <p:tgtEl>
                                          <p:spTgt spid="10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22"/>
          <p:cNvSpPr txBox="1">
            <a:spLocks noGrp="1"/>
          </p:cNvSpPr>
          <p:nvPr>
            <p:ph type="title"/>
          </p:nvPr>
        </p:nvSpPr>
        <p:spPr>
          <a:xfrm>
            <a:off x="609600" y="-30163"/>
            <a:ext cx="10972800" cy="643253"/>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spcFirstLastPara="1" vert="horz" wrap="square" lIns="121900" tIns="121900" rIns="121900" bIns="121900" rtlCol="0" anchor="ctr" anchorCtr="0">
            <a:noAutofit/>
          </a:bodyPr>
          <a:lstStyle/>
          <a:p>
            <a:pPr algn="ctr"/>
            <a:r>
              <a:rPr lang="en-US" sz="5400" b="1" dirty="0"/>
              <a:t>Scanning: Steps to Follow</a:t>
            </a:r>
            <a:endParaRPr sz="5333" b="1" dirty="0">
              <a:solidFill>
                <a:srgbClr val="002060"/>
              </a:solidFill>
              <a:effectLst>
                <a:outerShdw blurRad="38100" dist="38100" dir="2700000" algn="tl">
                  <a:srgbClr val="000000">
                    <a:alpha val="43137"/>
                  </a:srgbClr>
                </a:outerShdw>
              </a:effectLst>
              <a:latin typeface="Segoe Print" panose="02000600000000000000" pitchFamily="2" charset="0"/>
            </a:endParaRPr>
          </a:p>
        </p:txBody>
      </p:sp>
      <p:sp>
        <p:nvSpPr>
          <p:cNvPr id="104" name="Google Shape;104;p22"/>
          <p:cNvSpPr txBox="1">
            <a:spLocks noGrp="1"/>
          </p:cNvSpPr>
          <p:nvPr>
            <p:ph type="body" idx="1"/>
          </p:nvPr>
        </p:nvSpPr>
        <p:spPr>
          <a:xfrm>
            <a:off x="-209724" y="511728"/>
            <a:ext cx="12331816" cy="6199465"/>
          </a:xfrm>
          <a:prstGeom prst="rect">
            <a:avLst/>
          </a:prstGeom>
        </p:spPr>
        <p:txBody>
          <a:bodyPr spcFirstLastPara="1" vert="horz" wrap="square" lIns="121900" tIns="121900" rIns="121900" bIns="121900" rtlCol="0" anchor="t" anchorCtr="0">
            <a:noAutofit/>
          </a:bodyPr>
          <a:lstStyle/>
          <a:p>
            <a:pPr>
              <a:buFont typeface="Wingdings" panose="05000000000000000000" pitchFamily="2" charset="2"/>
              <a:buChar char="q"/>
            </a:pPr>
            <a:r>
              <a:rPr lang="en-US" sz="3600" dirty="0"/>
              <a:t>Before starting to scan a text for a particular information, you know some basic things about that text. You will not be able to scan a text efficiently if you do not have a basic idea about that text. If the text is completely unknown to you, you should skim it first to get some ideas about that text. This will help you to guess the section or part of the text where you might find the information you need.</a:t>
            </a:r>
          </a:p>
          <a:p>
            <a:pPr>
              <a:buFont typeface="Wingdings" panose="05000000000000000000" pitchFamily="2" charset="2"/>
              <a:buChar char="q"/>
            </a:pPr>
            <a:r>
              <a:rPr lang="en-US" sz="3600" dirty="0"/>
              <a:t>  Notice how the information is arranged. It can be arranged either alphabetically or numerically. However, some texts are not arranged at all. In that case, you have to guess a section and scan it through to get your information.</a:t>
            </a:r>
          </a:p>
          <a:p>
            <a:endParaRPr lang="en-US" sz="3600" dirty="0"/>
          </a:p>
        </p:txBody>
      </p:sp>
      <p:sp>
        <p:nvSpPr>
          <p:cNvPr id="105" name="Google Shape;105;p22"/>
          <p:cNvSpPr txBox="1">
            <a:spLocks noGrp="1"/>
          </p:cNvSpPr>
          <p:nvPr>
            <p:ph type="sldNum" idx="12"/>
          </p:nvPr>
        </p:nvSpPr>
        <p:spPr>
          <a:xfrm>
            <a:off x="5730200" y="6479803"/>
            <a:ext cx="731600" cy="378400"/>
          </a:xfrm>
          <a:prstGeom prst="rect">
            <a:avLst/>
          </a:prstGeom>
        </p:spPr>
        <p:txBody>
          <a:bodyPr spcFirstLastPara="1" vert="horz" wrap="square" lIns="121900" tIns="121900" rIns="121900" bIns="121900" rtlCol="0" anchor="t" anchorCtr="0">
            <a:noAutofit/>
          </a:bodyPr>
          <a:lstStyle/>
          <a:p>
            <a:pPr algn="ctr"/>
            <a:fld id="{00000000-1234-1234-1234-123412341234}" type="slidenum">
              <a:rPr lang="en"/>
              <a:pPr algn="ctr"/>
              <a:t>7</a:t>
            </a:fld>
            <a:endParaRPr/>
          </a:p>
        </p:txBody>
      </p:sp>
    </p:spTree>
    <p:extLst>
      <p:ext uri="{BB962C8B-B14F-4D97-AF65-F5344CB8AC3E}">
        <p14:creationId xmlns:p14="http://schemas.microsoft.com/office/powerpoint/2010/main" val="2727063009"/>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04">
                                            <p:txEl>
                                              <p:pRg st="0" end="0"/>
                                            </p:txEl>
                                          </p:spTgt>
                                        </p:tgtEl>
                                        <p:attrNameLst>
                                          <p:attrName>style.visibility</p:attrName>
                                        </p:attrNameLst>
                                      </p:cBhvr>
                                      <p:to>
                                        <p:strVal val="visible"/>
                                      </p:to>
                                    </p:set>
                                    <p:animEffect transition="in" filter="randombar(horizontal)">
                                      <p:cBhvr>
                                        <p:cTn id="7" dur="500"/>
                                        <p:tgtEl>
                                          <p:spTgt spid="10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104">
                                            <p:txEl>
                                              <p:pRg st="1" end="1"/>
                                            </p:txEl>
                                          </p:spTgt>
                                        </p:tgtEl>
                                        <p:attrNameLst>
                                          <p:attrName>style.visibility</p:attrName>
                                        </p:attrNameLst>
                                      </p:cBhvr>
                                      <p:to>
                                        <p:strVal val="visible"/>
                                      </p:to>
                                    </p:set>
                                    <p:animEffect transition="in" filter="randombar(horizontal)">
                                      <p:cBhvr>
                                        <p:cTn id="12" dur="500"/>
                                        <p:tgtEl>
                                          <p:spTgt spid="10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9497B-8AE7-43F3-8070-7E242B4FF489}"/>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CBF471A3-43C7-4DE2-B289-2266F95BCD9F}"/>
              </a:ext>
            </a:extLst>
          </p:cNvPr>
          <p:cNvSpPr>
            <a:spLocks noGrp="1"/>
          </p:cNvSpPr>
          <p:nvPr>
            <p:ph type="body" idx="1"/>
          </p:nvPr>
        </p:nvSpPr>
        <p:spPr/>
        <p:txBody>
          <a:bodyPr/>
          <a:lstStyle/>
          <a:p>
            <a:r>
              <a:rPr lang="en-US" sz="4000" dirty="0"/>
              <a:t>Scanning a random unknown page of a text is difficult. It may take more time than the usual. However, it won’t take too much time if you move your eyes vertically and diagonally keeping in mind the exact letters or numbers you are looking for.</a:t>
            </a:r>
          </a:p>
        </p:txBody>
      </p:sp>
    </p:spTree>
    <p:extLst>
      <p:ext uri="{BB962C8B-B14F-4D97-AF65-F5344CB8AC3E}">
        <p14:creationId xmlns:p14="http://schemas.microsoft.com/office/powerpoint/2010/main" val="267817803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981</TotalTime>
  <Words>405</Words>
  <Application>Microsoft Office PowerPoint</Application>
  <PresentationFormat>Widescreen</PresentationFormat>
  <Paragraphs>31</Paragraphs>
  <Slides>8</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Bookman Old Style</vt:lpstr>
      <vt:lpstr>Calibri</vt:lpstr>
      <vt:lpstr>Segoe Print</vt:lpstr>
      <vt:lpstr>Tw Cen MT</vt:lpstr>
      <vt:lpstr>Tw Cen MT Condensed</vt:lpstr>
      <vt:lpstr>Wingdings</vt:lpstr>
      <vt:lpstr>Wingdings 3</vt:lpstr>
      <vt:lpstr>Integral</vt:lpstr>
      <vt:lpstr>Reading </vt:lpstr>
      <vt:lpstr> Reading techniques ?</vt:lpstr>
      <vt:lpstr>Reading Techniques </vt:lpstr>
      <vt:lpstr>Skimming </vt:lpstr>
      <vt:lpstr>PowerPoint Presentation</vt:lpstr>
      <vt:lpstr>Scanning  </vt:lpstr>
      <vt:lpstr>Scanning: Steps to Follow</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Proma</dc:creator>
  <cp:lastModifiedBy>Proma</cp:lastModifiedBy>
  <cp:revision>43</cp:revision>
  <dcterms:created xsi:type="dcterms:W3CDTF">2023-01-25T15:35:49Z</dcterms:created>
  <dcterms:modified xsi:type="dcterms:W3CDTF">2023-04-01T18:13:29Z</dcterms:modified>
</cp:coreProperties>
</file>