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5, 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5,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708476"/>
            <a:ext cx="9144000" cy="832583"/>
          </a:xfrm>
        </p:spPr>
        <p:txBody>
          <a:bodyPr>
            <a:noAutofit/>
          </a:bodyPr>
          <a:lstStyle/>
          <a:p>
            <a:pPr algn="ctr"/>
            <a:r>
              <a:rPr lang="en-GB" sz="4400" b="1" dirty="0" smtClean="0">
                <a:solidFill>
                  <a:srgbClr val="FF0000"/>
                </a:solidFill>
              </a:rPr>
              <a:t>Entrepreneurship Development 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4707" y="3541059"/>
            <a:ext cx="7799294" cy="599155"/>
          </a:xfrm>
        </p:spPr>
        <p:txBody>
          <a:bodyPr>
            <a:noAutofit/>
          </a:bodyPr>
          <a:lstStyle/>
          <a:p>
            <a:pPr algn="r"/>
            <a:r>
              <a:rPr lang="en-GB" sz="2800" b="1" dirty="0" smtClean="0">
                <a:solidFill>
                  <a:schemeClr val="accent3"/>
                </a:solidFill>
              </a:rPr>
              <a:t>BUS 304</a:t>
            </a:r>
          </a:p>
          <a:p>
            <a:pPr algn="ctr"/>
            <a:r>
              <a:rPr lang="en-GB" sz="3600" b="1" dirty="0" smtClean="0">
                <a:solidFill>
                  <a:schemeClr val="bg2">
                    <a:lumMod val="50000"/>
                  </a:schemeClr>
                </a:solidFill>
              </a:rPr>
              <a:t>                       Module- 2</a:t>
            </a:r>
            <a:endParaRPr lang="en-GB" sz="3600" b="1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From the idea to Opportunity:</a:t>
            </a:r>
          </a:p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Brainstorming &amp; Idea Generate</a:t>
            </a:r>
          </a:p>
        </p:txBody>
      </p:sp>
    </p:spTree>
    <p:extLst>
      <p:ext uri="{BB962C8B-B14F-4D97-AF65-F5344CB8AC3E}">
        <p14:creationId xmlns:p14="http://schemas.microsoft.com/office/powerpoint/2010/main" val="1479329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05512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Learning Outline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294" y="2323652"/>
            <a:ext cx="6828118" cy="3508977"/>
          </a:xfrm>
        </p:spPr>
        <p:txBody>
          <a:bodyPr/>
          <a:lstStyle/>
          <a:p>
            <a:pPr lvl="0"/>
            <a:endParaRPr lang="en-US" dirty="0" smtClean="0">
              <a:latin typeface="Tahoma"/>
              <a:cs typeface="Tahoma"/>
            </a:endParaRPr>
          </a:p>
          <a:p>
            <a:pPr lvl="0"/>
            <a:r>
              <a:rPr lang="en-US" dirty="0" smtClean="0"/>
              <a:t>Rocket Pitch and generate Idea</a:t>
            </a:r>
            <a:endParaRPr lang="en-MY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3860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69162"/>
          </a:xfrm>
        </p:spPr>
        <p:txBody>
          <a:bodyPr/>
          <a:lstStyle/>
          <a:p>
            <a:r>
              <a:rPr lang="en-GB" dirty="0" smtClean="0">
                <a:solidFill>
                  <a:srgbClr val="0F0607"/>
                </a:solidFill>
              </a:rPr>
              <a:t>Think and Generate idea</a:t>
            </a:r>
            <a:endParaRPr lang="en-GB" dirty="0">
              <a:solidFill>
                <a:srgbClr val="0F0607"/>
              </a:solidFill>
            </a:endParaRPr>
          </a:p>
        </p:txBody>
      </p:sp>
      <p:pic>
        <p:nvPicPr>
          <p:cNvPr id="4" name="Content Placeholder 3" descr="Ent-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571" r="-46571"/>
          <a:stretch>
            <a:fillRect/>
          </a:stretch>
        </p:blipFill>
        <p:spPr>
          <a:xfrm>
            <a:off x="635047" y="1796826"/>
            <a:ext cx="8147517" cy="4035803"/>
          </a:xfrm>
        </p:spPr>
      </p:pic>
    </p:spTree>
    <p:extLst>
      <p:ext uri="{BB962C8B-B14F-4D97-AF65-F5344CB8AC3E}">
        <p14:creationId xmlns:p14="http://schemas.microsoft.com/office/powerpoint/2010/main" val="288225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69162"/>
          </a:xfrm>
        </p:spPr>
        <p:txBody>
          <a:bodyPr/>
          <a:lstStyle/>
          <a:p>
            <a:r>
              <a:rPr lang="en-GB" dirty="0" smtClean="0">
                <a:solidFill>
                  <a:srgbClr val="0F0607"/>
                </a:solidFill>
              </a:rPr>
              <a:t>Think and Generate idea</a:t>
            </a:r>
            <a:endParaRPr lang="en-GB" dirty="0">
              <a:solidFill>
                <a:srgbClr val="0F0607"/>
              </a:solidFill>
            </a:endParaRPr>
          </a:p>
        </p:txBody>
      </p:sp>
      <p:pic>
        <p:nvPicPr>
          <p:cNvPr id="5" name="Content Placeholder 4" descr="Product roadma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84" r="-278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59247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69162"/>
          </a:xfrm>
        </p:spPr>
        <p:txBody>
          <a:bodyPr/>
          <a:lstStyle/>
          <a:p>
            <a:r>
              <a:rPr lang="en-GB" dirty="0" smtClean="0">
                <a:solidFill>
                  <a:srgbClr val="0F0607"/>
                </a:solidFill>
              </a:rPr>
              <a:t>Think and Generate idea</a:t>
            </a:r>
            <a:endParaRPr lang="en-GB" dirty="0">
              <a:solidFill>
                <a:srgbClr val="0F0607"/>
              </a:solidFill>
            </a:endParaRPr>
          </a:p>
        </p:txBody>
      </p:sp>
      <p:pic>
        <p:nvPicPr>
          <p:cNvPr id="5" name="Content Placeholder 4" descr="Financial pla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473" r="-22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0718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907" y="770975"/>
            <a:ext cx="8228587" cy="116095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accent3"/>
                </a:solidFill>
              </a:rPr>
              <a:t>Identify Your best strength &amp; Opportunity </a:t>
            </a:r>
            <a:r>
              <a:rPr lang="en-GB" sz="2700" b="1" dirty="0" smtClean="0">
                <a:solidFill>
                  <a:schemeClr val="tx1"/>
                </a:solidFill>
              </a:rPr>
              <a:t>Find your Weakness &amp; Threat; Throw it to a bean</a:t>
            </a:r>
            <a:endParaRPr lang="en-GB" sz="2700" b="1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business-pla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887" r="-188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09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87717"/>
            <a:ext cx="7024744" cy="701613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Think about</a:t>
            </a:r>
            <a:r>
              <a:rPr lang="mr-IN" sz="36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…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.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189330"/>
            <a:ext cx="7266166" cy="4606899"/>
          </a:xfrm>
        </p:spPr>
        <p:txBody>
          <a:bodyPr>
            <a:noAutofit/>
          </a:bodyPr>
          <a:lstStyle/>
          <a:p>
            <a:r>
              <a:rPr lang="en-MY" sz="2000" b="1" dirty="0" smtClean="0"/>
              <a:t>Business plan including</a:t>
            </a:r>
            <a:r>
              <a:rPr lang="mr-IN" sz="2000" b="1" dirty="0" smtClean="0"/>
              <a:t>…</a:t>
            </a:r>
            <a:r>
              <a:rPr lang="en-US" sz="2000" b="1" dirty="0" smtClean="0"/>
              <a:t>.</a:t>
            </a:r>
            <a:r>
              <a:rPr lang="en-MY" sz="2000" b="1" dirty="0"/>
              <a:t/>
            </a:r>
            <a:br>
              <a:rPr lang="en-MY" sz="2000" b="1" dirty="0"/>
            </a:br>
            <a:r>
              <a:rPr lang="en-MY" sz="1800" b="1" dirty="0">
                <a:solidFill>
                  <a:schemeClr val="tx1"/>
                </a:solidFill>
              </a:rPr>
              <a:t>1. Executive Summary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2. Context and Idea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3. Company's Mission-Vision, Objective or Goal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4. Management Structure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i. Organisation chart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ii. Roles and responsibilities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5. Marketing Plan &amp; Strategy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i. Marketing analysis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ii. Competitor analysis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iii. Marketing Plan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iv. Marketing Strategy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6. Organisational Plan and strategy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i. Business Model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ii. Business Strategy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7. Financial plan and Revenue model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i. Invest plan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ii. Return on Investment </a:t>
            </a:r>
            <a:br>
              <a:rPr lang="en-MY" sz="1800" b="1" dirty="0">
                <a:solidFill>
                  <a:schemeClr val="tx1"/>
                </a:solidFill>
              </a:rPr>
            </a:br>
            <a:r>
              <a:rPr lang="en-MY" sz="1800" b="1" dirty="0">
                <a:solidFill>
                  <a:schemeClr val="tx1"/>
                </a:solidFill>
              </a:rPr>
              <a:t>8. Execute and Operational plan</a:t>
            </a:r>
            <a:br>
              <a:rPr lang="en-MY" sz="1800" b="1" dirty="0">
                <a:solidFill>
                  <a:schemeClr val="tx1"/>
                </a:solidFill>
              </a:rPr>
            </a:b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68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828</TotalTime>
  <Words>63</Words>
  <Application>Microsoft Macintosh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Entrepreneurship Development </vt:lpstr>
      <vt:lpstr>Learning Outline </vt:lpstr>
      <vt:lpstr>Think and Generate idea</vt:lpstr>
      <vt:lpstr>Think and Generate idea</vt:lpstr>
      <vt:lpstr>Think and Generate idea</vt:lpstr>
      <vt:lpstr>Identify Your best strength &amp; Opportunity Find your Weakness &amp; Threat; Throw it to a bean</vt:lpstr>
      <vt:lpstr>Think about….</vt:lpstr>
    </vt:vector>
  </TitlesOfParts>
  <Company>nsg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ABDUR RAHMAN</dc:creator>
  <cp:lastModifiedBy>MOHAMMAD ABDUR RAHMAN</cp:lastModifiedBy>
  <cp:revision>10</cp:revision>
  <dcterms:created xsi:type="dcterms:W3CDTF">2020-05-03T19:01:09Z</dcterms:created>
  <dcterms:modified xsi:type="dcterms:W3CDTF">2020-05-04T19:46:17Z</dcterms:modified>
</cp:coreProperties>
</file>