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6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792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May 5, 2020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May 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May 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May 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May 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May 5,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May 5,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May 5,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May 5,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May 5, 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May 5,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May 5,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2708476"/>
            <a:ext cx="9144000" cy="832583"/>
          </a:xfrm>
        </p:spPr>
        <p:txBody>
          <a:bodyPr>
            <a:noAutofit/>
          </a:bodyPr>
          <a:lstStyle/>
          <a:p>
            <a:pPr algn="ctr"/>
            <a:r>
              <a:rPr lang="en-GB" sz="4400" b="1" dirty="0" smtClean="0">
                <a:solidFill>
                  <a:srgbClr val="FF0000"/>
                </a:solidFill>
              </a:rPr>
              <a:t>Entrepreneurship Development </a:t>
            </a:r>
            <a:endParaRPr lang="en-GB" sz="44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4707" y="3541059"/>
            <a:ext cx="7799294" cy="599155"/>
          </a:xfrm>
        </p:spPr>
        <p:txBody>
          <a:bodyPr>
            <a:noAutofit/>
          </a:bodyPr>
          <a:lstStyle/>
          <a:p>
            <a:pPr algn="r"/>
            <a:r>
              <a:rPr lang="en-GB" sz="2800" b="1" dirty="0" smtClean="0">
                <a:solidFill>
                  <a:schemeClr val="accent3"/>
                </a:solidFill>
              </a:rPr>
              <a:t>BUS 304</a:t>
            </a:r>
          </a:p>
          <a:p>
            <a:pPr algn="ctr"/>
            <a:r>
              <a:rPr lang="en-GB" sz="3600" b="1" dirty="0" smtClean="0">
                <a:solidFill>
                  <a:schemeClr val="bg2">
                    <a:lumMod val="50000"/>
                  </a:schemeClr>
                </a:solidFill>
              </a:rPr>
              <a:t>                       Module- 2</a:t>
            </a:r>
            <a:endParaRPr lang="en-GB" sz="3600" b="1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From the idea to Opportunity:</a:t>
            </a:r>
          </a:p>
          <a:p>
            <a:pPr algn="ctr"/>
            <a:r>
              <a:rPr lang="en-GB" sz="3600" b="1" dirty="0" smtClean="0">
                <a:solidFill>
                  <a:schemeClr val="tx1"/>
                </a:solidFill>
              </a:rPr>
              <a:t>Brainstorming &amp; Idea Generate</a:t>
            </a:r>
          </a:p>
        </p:txBody>
      </p:sp>
    </p:spTree>
    <p:extLst>
      <p:ext uri="{BB962C8B-B14F-4D97-AF65-F5344CB8AC3E}">
        <p14:creationId xmlns:p14="http://schemas.microsoft.com/office/powerpoint/2010/main" val="1479329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05512"/>
          </a:xfrm>
        </p:spPr>
        <p:txBody>
          <a:bodyPr/>
          <a:lstStyle/>
          <a:p>
            <a:r>
              <a:rPr lang="en-AU" dirty="0">
                <a:solidFill>
                  <a:srgbClr val="FF0000"/>
                </a:solidFill>
              </a:rPr>
              <a:t>Learning Outline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294" y="2323652"/>
            <a:ext cx="6828118" cy="3508977"/>
          </a:xfrm>
        </p:spPr>
        <p:txBody>
          <a:bodyPr/>
          <a:lstStyle/>
          <a:p>
            <a:pPr lvl="0"/>
            <a:endParaRPr lang="en-US" dirty="0" smtClean="0">
              <a:latin typeface="Tahoma"/>
              <a:cs typeface="Tahoma"/>
            </a:endParaRPr>
          </a:p>
          <a:p>
            <a:pPr lvl="0"/>
            <a:r>
              <a:rPr lang="en-US" dirty="0" smtClean="0"/>
              <a:t>Rocket Pitch and generate Idea</a:t>
            </a:r>
            <a:endParaRPr lang="en-MY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438600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69162"/>
          </a:xfrm>
        </p:spPr>
        <p:txBody>
          <a:bodyPr/>
          <a:lstStyle/>
          <a:p>
            <a:r>
              <a:rPr lang="en-GB" dirty="0" smtClean="0">
                <a:solidFill>
                  <a:srgbClr val="0F0607"/>
                </a:solidFill>
              </a:rPr>
              <a:t>Think and Generate idea</a:t>
            </a:r>
            <a:endParaRPr lang="en-GB" dirty="0">
              <a:solidFill>
                <a:srgbClr val="0F0607"/>
              </a:solidFill>
            </a:endParaRPr>
          </a:p>
        </p:txBody>
      </p:sp>
      <p:pic>
        <p:nvPicPr>
          <p:cNvPr id="4" name="Content Placeholder 3" descr="Ent-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6571" r="-46571"/>
          <a:stretch>
            <a:fillRect/>
          </a:stretch>
        </p:blipFill>
        <p:spPr>
          <a:xfrm>
            <a:off x="635047" y="1796826"/>
            <a:ext cx="8147517" cy="4035803"/>
          </a:xfrm>
        </p:spPr>
      </p:pic>
    </p:spTree>
    <p:extLst>
      <p:ext uri="{BB962C8B-B14F-4D97-AF65-F5344CB8AC3E}">
        <p14:creationId xmlns:p14="http://schemas.microsoft.com/office/powerpoint/2010/main" val="2882250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69162"/>
          </a:xfrm>
        </p:spPr>
        <p:txBody>
          <a:bodyPr/>
          <a:lstStyle/>
          <a:p>
            <a:r>
              <a:rPr lang="en-GB" dirty="0" smtClean="0">
                <a:solidFill>
                  <a:srgbClr val="0F0607"/>
                </a:solidFill>
              </a:rPr>
              <a:t>Think and Generate idea</a:t>
            </a:r>
            <a:endParaRPr lang="en-GB" dirty="0">
              <a:solidFill>
                <a:srgbClr val="0F0607"/>
              </a:solidFill>
            </a:endParaRPr>
          </a:p>
        </p:txBody>
      </p:sp>
      <p:pic>
        <p:nvPicPr>
          <p:cNvPr id="5" name="Content Placeholder 4" descr="Product roadmap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884" r="-2788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259247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69162"/>
          </a:xfrm>
        </p:spPr>
        <p:txBody>
          <a:bodyPr/>
          <a:lstStyle/>
          <a:p>
            <a:r>
              <a:rPr lang="en-GB" dirty="0" smtClean="0">
                <a:solidFill>
                  <a:srgbClr val="0F0607"/>
                </a:solidFill>
              </a:rPr>
              <a:t>Think and Generate idea</a:t>
            </a:r>
            <a:endParaRPr lang="en-GB" dirty="0">
              <a:solidFill>
                <a:srgbClr val="0F0607"/>
              </a:solidFill>
            </a:endParaRPr>
          </a:p>
        </p:txBody>
      </p:sp>
      <p:pic>
        <p:nvPicPr>
          <p:cNvPr id="5" name="Content Placeholder 4" descr="Financial pla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473" r="-2247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60718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907" y="770975"/>
            <a:ext cx="8228587" cy="1160952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chemeClr val="accent3"/>
                </a:solidFill>
              </a:rPr>
              <a:t>Identify Your best strength &amp; Opportunity </a:t>
            </a:r>
            <a:r>
              <a:rPr lang="en-GB" sz="2700" b="1" dirty="0" smtClean="0">
                <a:solidFill>
                  <a:schemeClr val="tx1"/>
                </a:solidFill>
              </a:rPr>
              <a:t>Find your Weakness &amp; Threat; Throw it to a bean</a:t>
            </a:r>
            <a:endParaRPr lang="en-GB" sz="2700" b="1" dirty="0">
              <a:solidFill>
                <a:schemeClr val="tx1"/>
              </a:solidFill>
            </a:endParaRPr>
          </a:p>
        </p:txBody>
      </p:sp>
      <p:pic>
        <p:nvPicPr>
          <p:cNvPr id="5" name="Content Placeholder 4" descr="business-plan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887" r="-188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1093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87717"/>
            <a:ext cx="7024744" cy="701613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Think about</a:t>
            </a:r>
            <a:r>
              <a:rPr lang="mr-IN" sz="3600" b="1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…</a:t>
            </a:r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.</a:t>
            </a:r>
            <a:endParaRPr lang="en-GB" sz="3600" b="1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0" y="1189330"/>
            <a:ext cx="7266166" cy="4606899"/>
          </a:xfrm>
        </p:spPr>
        <p:txBody>
          <a:bodyPr>
            <a:noAutofit/>
          </a:bodyPr>
          <a:lstStyle/>
          <a:p>
            <a:r>
              <a:rPr lang="en-MY" sz="2000" b="1" dirty="0" smtClean="0"/>
              <a:t>Business plan including</a:t>
            </a:r>
            <a:r>
              <a:rPr lang="mr-IN" sz="2000" b="1" dirty="0" smtClean="0"/>
              <a:t>…</a:t>
            </a:r>
            <a:r>
              <a:rPr lang="en-US" sz="2000" b="1" dirty="0" smtClean="0"/>
              <a:t>.</a:t>
            </a:r>
            <a:r>
              <a:rPr lang="en-MY" sz="2000" b="1" dirty="0"/>
              <a:t/>
            </a:r>
            <a:br>
              <a:rPr lang="en-MY" sz="2000" b="1" dirty="0"/>
            </a:br>
            <a:r>
              <a:rPr lang="en-MY" sz="1800" b="1" dirty="0">
                <a:solidFill>
                  <a:schemeClr val="tx1"/>
                </a:solidFill>
              </a:rPr>
              <a:t>1. Executive Summary </a:t>
            </a:r>
            <a:br>
              <a:rPr lang="en-MY" sz="1800" b="1" dirty="0">
                <a:solidFill>
                  <a:schemeClr val="tx1"/>
                </a:solidFill>
              </a:rPr>
            </a:br>
            <a:r>
              <a:rPr lang="en-MY" sz="1800" b="1" dirty="0">
                <a:solidFill>
                  <a:schemeClr val="tx1"/>
                </a:solidFill>
              </a:rPr>
              <a:t>2. Context and Idea </a:t>
            </a:r>
            <a:br>
              <a:rPr lang="en-MY" sz="1800" b="1" dirty="0">
                <a:solidFill>
                  <a:schemeClr val="tx1"/>
                </a:solidFill>
              </a:rPr>
            </a:br>
            <a:r>
              <a:rPr lang="en-MY" sz="1800" b="1" dirty="0">
                <a:solidFill>
                  <a:schemeClr val="tx1"/>
                </a:solidFill>
              </a:rPr>
              <a:t>3. Company's Mission-Vision, Objective or Goal</a:t>
            </a:r>
            <a:br>
              <a:rPr lang="en-MY" sz="1800" b="1" dirty="0">
                <a:solidFill>
                  <a:schemeClr val="tx1"/>
                </a:solidFill>
              </a:rPr>
            </a:br>
            <a:r>
              <a:rPr lang="en-MY" sz="1800" b="1" dirty="0">
                <a:solidFill>
                  <a:schemeClr val="tx1"/>
                </a:solidFill>
              </a:rPr>
              <a:t>4. Management Structure</a:t>
            </a:r>
            <a:br>
              <a:rPr lang="en-MY" sz="1800" b="1" dirty="0">
                <a:solidFill>
                  <a:schemeClr val="tx1"/>
                </a:solidFill>
              </a:rPr>
            </a:br>
            <a:r>
              <a:rPr lang="en-MY" sz="1800" b="1" dirty="0">
                <a:solidFill>
                  <a:schemeClr val="tx1"/>
                </a:solidFill>
              </a:rPr>
              <a:t>i. Organisation chart</a:t>
            </a:r>
            <a:br>
              <a:rPr lang="en-MY" sz="1800" b="1" dirty="0">
                <a:solidFill>
                  <a:schemeClr val="tx1"/>
                </a:solidFill>
              </a:rPr>
            </a:br>
            <a:r>
              <a:rPr lang="en-MY" sz="1800" b="1" dirty="0">
                <a:solidFill>
                  <a:schemeClr val="tx1"/>
                </a:solidFill>
              </a:rPr>
              <a:t>ii. Roles and responsibilities </a:t>
            </a:r>
            <a:br>
              <a:rPr lang="en-MY" sz="1800" b="1" dirty="0">
                <a:solidFill>
                  <a:schemeClr val="tx1"/>
                </a:solidFill>
              </a:rPr>
            </a:br>
            <a:r>
              <a:rPr lang="en-MY" sz="1800" b="1" dirty="0">
                <a:solidFill>
                  <a:schemeClr val="tx1"/>
                </a:solidFill>
              </a:rPr>
              <a:t>5. Marketing Plan &amp; Strategy </a:t>
            </a:r>
            <a:br>
              <a:rPr lang="en-MY" sz="1800" b="1" dirty="0">
                <a:solidFill>
                  <a:schemeClr val="tx1"/>
                </a:solidFill>
              </a:rPr>
            </a:br>
            <a:r>
              <a:rPr lang="en-MY" sz="1800" b="1" dirty="0">
                <a:solidFill>
                  <a:schemeClr val="tx1"/>
                </a:solidFill>
              </a:rPr>
              <a:t>i. Marketing analysis</a:t>
            </a:r>
            <a:br>
              <a:rPr lang="en-MY" sz="1800" b="1" dirty="0">
                <a:solidFill>
                  <a:schemeClr val="tx1"/>
                </a:solidFill>
              </a:rPr>
            </a:br>
            <a:r>
              <a:rPr lang="en-MY" sz="1800" b="1" dirty="0">
                <a:solidFill>
                  <a:schemeClr val="tx1"/>
                </a:solidFill>
              </a:rPr>
              <a:t>ii. Competitor analysis</a:t>
            </a:r>
            <a:br>
              <a:rPr lang="en-MY" sz="1800" b="1" dirty="0">
                <a:solidFill>
                  <a:schemeClr val="tx1"/>
                </a:solidFill>
              </a:rPr>
            </a:br>
            <a:r>
              <a:rPr lang="en-MY" sz="1800" b="1" dirty="0">
                <a:solidFill>
                  <a:schemeClr val="tx1"/>
                </a:solidFill>
              </a:rPr>
              <a:t>iii. Marketing Plan </a:t>
            </a:r>
            <a:br>
              <a:rPr lang="en-MY" sz="1800" b="1" dirty="0">
                <a:solidFill>
                  <a:schemeClr val="tx1"/>
                </a:solidFill>
              </a:rPr>
            </a:br>
            <a:r>
              <a:rPr lang="en-MY" sz="1800" b="1" dirty="0">
                <a:solidFill>
                  <a:schemeClr val="tx1"/>
                </a:solidFill>
              </a:rPr>
              <a:t>iv. Marketing Strategy </a:t>
            </a:r>
            <a:br>
              <a:rPr lang="en-MY" sz="1800" b="1" dirty="0">
                <a:solidFill>
                  <a:schemeClr val="tx1"/>
                </a:solidFill>
              </a:rPr>
            </a:br>
            <a:r>
              <a:rPr lang="en-MY" sz="1800" b="1" dirty="0">
                <a:solidFill>
                  <a:schemeClr val="tx1"/>
                </a:solidFill>
              </a:rPr>
              <a:t>6. Organisational Plan and strategy </a:t>
            </a:r>
            <a:br>
              <a:rPr lang="en-MY" sz="1800" b="1" dirty="0">
                <a:solidFill>
                  <a:schemeClr val="tx1"/>
                </a:solidFill>
              </a:rPr>
            </a:br>
            <a:r>
              <a:rPr lang="en-MY" sz="1800" b="1" dirty="0">
                <a:solidFill>
                  <a:schemeClr val="tx1"/>
                </a:solidFill>
              </a:rPr>
              <a:t>i. Business Model</a:t>
            </a:r>
            <a:br>
              <a:rPr lang="en-MY" sz="1800" b="1" dirty="0">
                <a:solidFill>
                  <a:schemeClr val="tx1"/>
                </a:solidFill>
              </a:rPr>
            </a:br>
            <a:r>
              <a:rPr lang="en-MY" sz="1800" b="1" dirty="0">
                <a:solidFill>
                  <a:schemeClr val="tx1"/>
                </a:solidFill>
              </a:rPr>
              <a:t>ii. Business Strategy</a:t>
            </a:r>
            <a:br>
              <a:rPr lang="en-MY" sz="1800" b="1" dirty="0">
                <a:solidFill>
                  <a:schemeClr val="tx1"/>
                </a:solidFill>
              </a:rPr>
            </a:br>
            <a:r>
              <a:rPr lang="en-MY" sz="1800" b="1" dirty="0">
                <a:solidFill>
                  <a:schemeClr val="tx1"/>
                </a:solidFill>
              </a:rPr>
              <a:t>7. Financial plan and Revenue model</a:t>
            </a:r>
            <a:br>
              <a:rPr lang="en-MY" sz="1800" b="1" dirty="0">
                <a:solidFill>
                  <a:schemeClr val="tx1"/>
                </a:solidFill>
              </a:rPr>
            </a:br>
            <a:r>
              <a:rPr lang="en-MY" sz="1800" b="1" dirty="0">
                <a:solidFill>
                  <a:schemeClr val="tx1"/>
                </a:solidFill>
              </a:rPr>
              <a:t>i. Invest plan </a:t>
            </a:r>
            <a:br>
              <a:rPr lang="en-MY" sz="1800" b="1" dirty="0">
                <a:solidFill>
                  <a:schemeClr val="tx1"/>
                </a:solidFill>
              </a:rPr>
            </a:br>
            <a:r>
              <a:rPr lang="en-MY" sz="1800" b="1" dirty="0">
                <a:solidFill>
                  <a:schemeClr val="tx1"/>
                </a:solidFill>
              </a:rPr>
              <a:t>ii. Return on Investment </a:t>
            </a:r>
            <a:br>
              <a:rPr lang="en-MY" sz="1800" b="1" dirty="0">
                <a:solidFill>
                  <a:schemeClr val="tx1"/>
                </a:solidFill>
              </a:rPr>
            </a:br>
            <a:r>
              <a:rPr lang="en-MY" sz="1800" b="1" dirty="0">
                <a:solidFill>
                  <a:schemeClr val="tx1"/>
                </a:solidFill>
              </a:rPr>
              <a:t>8. Execute and Operational plan</a:t>
            </a:r>
            <a:br>
              <a:rPr lang="en-MY" sz="1800" b="1" dirty="0">
                <a:solidFill>
                  <a:schemeClr val="tx1"/>
                </a:solidFill>
              </a:rPr>
            </a:b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2686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828</TotalTime>
  <Words>63</Words>
  <Application>Microsoft Macintosh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Entrepreneurship Development </vt:lpstr>
      <vt:lpstr>Learning Outline </vt:lpstr>
      <vt:lpstr>Think and Generate idea</vt:lpstr>
      <vt:lpstr>Think and Generate idea</vt:lpstr>
      <vt:lpstr>Think and Generate idea</vt:lpstr>
      <vt:lpstr>Identify Your best strength &amp; Opportunity Find your Weakness &amp; Threat; Throw it to a bean</vt:lpstr>
      <vt:lpstr>Think about….</vt:lpstr>
    </vt:vector>
  </TitlesOfParts>
  <Company>nsg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ABDUR RAHMAN</dc:creator>
  <cp:lastModifiedBy>MOHAMMAD ABDUR RAHMAN</cp:lastModifiedBy>
  <cp:revision>10</cp:revision>
  <dcterms:created xsi:type="dcterms:W3CDTF">2020-05-03T19:01:09Z</dcterms:created>
  <dcterms:modified xsi:type="dcterms:W3CDTF">2020-05-04T19:46:17Z</dcterms:modified>
</cp:coreProperties>
</file>